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68" r:id="rId3"/>
    <p:sldId id="373" r:id="rId5"/>
    <p:sldId id="357" r:id="rId6"/>
    <p:sldId id="356" r:id="rId7"/>
    <p:sldId id="358" r:id="rId8"/>
    <p:sldId id="353" r:id="rId9"/>
    <p:sldId id="359" r:id="rId10"/>
    <p:sldId id="323" r:id="rId11"/>
    <p:sldId id="362" r:id="rId12"/>
    <p:sldId id="355" r:id="rId13"/>
    <p:sldId id="349" r:id="rId14"/>
    <p:sldId id="347" r:id="rId15"/>
    <p:sldId id="350" r:id="rId16"/>
    <p:sldId id="354" r:id="rId17"/>
    <p:sldId id="344" r:id="rId18"/>
    <p:sldId id="366" r:id="rId19"/>
    <p:sldId id="345" r:id="rId20"/>
    <p:sldId id="364" r:id="rId21"/>
    <p:sldId id="363" r:id="rId22"/>
    <p:sldId id="361" r:id="rId23"/>
    <p:sldId id="346" r:id="rId24"/>
    <p:sldId id="342" r:id="rId25"/>
    <p:sldId id="339" r:id="rId26"/>
  </p:sldIdLst>
  <p:sldSz cx="9144000" cy="5143500"/>
  <p:notesSz cx="6858000" cy="9144000"/>
  <p:embeddedFontLst>
    <p:embeddedFont>
      <p:font typeface="微软雅黑" panose="020B0503020204020204" pitchFamily="34" charset="-122"/>
      <p:regular r:id="rId30"/>
    </p:embeddedFont>
    <p:embeddedFont>
      <p:font typeface="Calibri" panose="020F0502020204030204"/>
      <p:regular r:id="rId31"/>
      <p:bold r:id="rId32"/>
      <p:italic r:id="rId33"/>
      <p:boldItalic r:id="rId34"/>
    </p:embeddedFont>
    <p:embeddedFont>
      <p:font typeface="Arial Unicode MS" panose="020B0604020202020204" pitchFamily="34" charset="-122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方正正中黑简体" panose="02000000000000000000" pitchFamily="2" charset="-122"/>
      <p:regular r:id="rId40"/>
    </p:embeddedFont>
    <p:embeddedFont>
      <p:font typeface="方正正黑简体" panose="02000000000000000000" pitchFamily="2" charset="-122"/>
      <p:regular r:id="rId41"/>
    </p:embeddedFont>
  </p:embeddedFontLst>
  <p:defaultTextStyle>
    <a:defPPr>
      <a:defRPr lang="zh-CN"/>
    </a:defPPr>
    <a:lvl1pPr marL="0" lvl="0" indent="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342900" lvl="1" indent="1143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685800" lvl="2" indent="2286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028700" lvl="3" indent="3429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371600" lvl="4" indent="4572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4572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4572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4572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4572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9437"/>
    <a:srgbClr val="00508A"/>
    <a:srgbClr val="EB6C15"/>
    <a:srgbClr val="D05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/>
    <p:restoredTop sz="94660"/>
  </p:normalViewPr>
  <p:slideViewPr>
    <p:cSldViewPr snapToGrid="0">
      <p:cViewPr varScale="1">
        <p:scale>
          <a:sx n="142" d="100"/>
          <a:sy n="142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font" Target="fonts/font12.fntdata"/><Relationship Id="rId40" Type="http://schemas.openxmlformats.org/officeDocument/2006/relationships/font" Target="fonts/font11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10.fntdata"/><Relationship Id="rId38" Type="http://schemas.openxmlformats.org/officeDocument/2006/relationships/font" Target="fonts/font9.fntdata"/><Relationship Id="rId37" Type="http://schemas.openxmlformats.org/officeDocument/2006/relationships/font" Target="fonts/font8.fntdata"/><Relationship Id="rId36" Type="http://schemas.openxmlformats.org/officeDocument/2006/relationships/font" Target="fonts/font7.fntdata"/><Relationship Id="rId35" Type="http://schemas.openxmlformats.org/officeDocument/2006/relationships/font" Target="fonts/font6.fntdata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2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28700" marR="0" lvl="3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4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2BCCE1-DE81-4C12-98AA-36B1AE9358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更多模板请关注：https://haosc.taobao.com</a:t>
            </a:r>
            <a:endParaRPr lang="zh-CN" altLang="en-US" dirty="0"/>
          </a:p>
        </p:txBody>
      </p:sp>
      <p:sp>
        <p:nvSpPr>
          <p:cNvPr id="122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27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48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68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89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30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50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71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91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32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53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73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93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04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66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86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07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4714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4806950"/>
            <a:ext cx="9144000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6" name="27 Image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5263" y="4857750"/>
            <a:ext cx="271462" cy="22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Box 15"/>
          <p:cNvSpPr txBox="1"/>
          <p:nvPr userDrawn="1"/>
        </p:nvSpPr>
        <p:spPr>
          <a:xfrm>
            <a:off x="7747000" y="4829175"/>
            <a:ext cx="40640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fld id="{9A0DB2DC-4C9A-4742-B13C-FB6460FD3503}" type="slidenum">
              <a:rPr lang="zh-CN" altLang="en-US" sz="900" b="1" dirty="0">
                <a:solidFill>
                  <a:srgbClr val="F2F2F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</a:fld>
            <a:r>
              <a:rPr lang="zh-CN" altLang="en-US" sz="1200" dirty="0">
                <a:solidFill>
                  <a:srgbClr val="F2F2F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 </a:t>
            </a:r>
            <a:endParaRPr lang="zh-CN" altLang="en-US" sz="1200" dirty="0">
              <a:solidFill>
                <a:srgbClr val="F2F2F2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grpSp>
        <p:nvGrpSpPr>
          <p:cNvPr id="8198" name="组合 10"/>
          <p:cNvGrpSpPr/>
          <p:nvPr userDrawn="1"/>
        </p:nvGrpSpPr>
        <p:grpSpPr>
          <a:xfrm>
            <a:off x="7599363" y="4891088"/>
            <a:ext cx="161925" cy="161925"/>
            <a:chOff x="11226607" y="6533712"/>
            <a:chExt cx="216000" cy="216000"/>
          </a:xfrm>
        </p:grpSpPr>
        <p:sp>
          <p:nvSpPr>
            <p:cNvPr id="12" name="椭圆 11"/>
            <p:cNvSpPr/>
            <p:nvPr/>
          </p:nvSpPr>
          <p:spPr>
            <a:xfrm>
              <a:off x="11226607" y="6533712"/>
              <a:ext cx="216000" cy="216000"/>
            </a:xfrm>
            <a:prstGeom prst="ellipse">
              <a:avLst/>
            </a:prstGeom>
            <a:solidFill>
              <a:srgbClr val="46943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燕尾形 12">
              <a:hlinkClick r:id="" action="ppaction://hlinkshowjump?jump=previousslide"/>
            </p:cNvPr>
            <p:cNvSpPr/>
            <p:nvPr/>
          </p:nvSpPr>
          <p:spPr>
            <a:xfrm flipH="1">
              <a:off x="11291407" y="6587712"/>
              <a:ext cx="86400" cy="108000"/>
            </a:xfrm>
            <a:prstGeom prst="chevron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199" name="组合 13"/>
          <p:cNvGrpSpPr/>
          <p:nvPr userDrawn="1"/>
        </p:nvGrpSpPr>
        <p:grpSpPr>
          <a:xfrm>
            <a:off x="8556625" y="4891088"/>
            <a:ext cx="161925" cy="161925"/>
            <a:chOff x="11142748" y="6381312"/>
            <a:chExt cx="216000" cy="216000"/>
          </a:xfrm>
        </p:grpSpPr>
        <p:sp>
          <p:nvSpPr>
            <p:cNvPr id="15" name="椭圆 14"/>
            <p:cNvSpPr/>
            <p:nvPr/>
          </p:nvSpPr>
          <p:spPr>
            <a:xfrm>
              <a:off x="11142748" y="6381312"/>
              <a:ext cx="216000" cy="216000"/>
            </a:xfrm>
            <a:prstGeom prst="ellipse">
              <a:avLst/>
            </a:prstGeom>
            <a:solidFill>
              <a:srgbClr val="46943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燕尾形 15">
              <a:hlinkClick r:id="" action="ppaction://hlinkshowjump?jump=nextslide"/>
            </p:cNvPr>
            <p:cNvSpPr/>
            <p:nvPr/>
          </p:nvSpPr>
          <p:spPr>
            <a:xfrm>
              <a:off x="11207548" y="6435312"/>
              <a:ext cx="86400" cy="108000"/>
            </a:xfrm>
            <a:prstGeom prst="chevron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8200" name="28 Image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5000" y="4857750"/>
            <a:ext cx="273050" cy="22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1" name="36 CuadroTexto"/>
          <p:cNvSpPr txBox="1"/>
          <p:nvPr userDrawn="1"/>
        </p:nvSpPr>
        <p:spPr>
          <a:xfrm>
            <a:off x="8021638" y="4867275"/>
            <a:ext cx="293687" cy="231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s-HN" altLang="zh-CN" sz="900" b="1" i="1" dirty="0">
                <a:solidFill>
                  <a:srgbClr val="F2F2F2"/>
                </a:solidFill>
                <a:latin typeface="Arial" panose="020B0604020202020204" pitchFamily="34" charset="0"/>
              </a:rPr>
              <a:t>of</a:t>
            </a:r>
            <a:endParaRPr lang="es-ES" altLang="zh-CN" sz="900" b="1" i="1" dirty="0">
              <a:solidFill>
                <a:srgbClr val="F2F2F2"/>
              </a:solidFill>
              <a:latin typeface="Arial" panose="020B0604020202020204" pitchFamily="34" charset="0"/>
            </a:endParaRPr>
          </a:p>
        </p:txBody>
      </p:sp>
      <p:sp>
        <p:nvSpPr>
          <p:cNvPr id="8202" name="38 CuadroTexto"/>
          <p:cNvSpPr txBox="1"/>
          <p:nvPr userDrawn="1"/>
        </p:nvSpPr>
        <p:spPr>
          <a:xfrm>
            <a:off x="8234363" y="4867275"/>
            <a:ext cx="312737" cy="231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algn="ctr" eaLnBrk="1" hangingPunct="1"/>
            <a:r>
              <a:rPr lang="es-HN" altLang="zh-CN" sz="900" b="1" dirty="0">
                <a:solidFill>
                  <a:srgbClr val="F2F2F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23</a:t>
            </a:r>
            <a:endParaRPr lang="es-ES" altLang="zh-CN" sz="900" b="1" dirty="0">
              <a:solidFill>
                <a:srgbClr val="F2F2F2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sp>
        <p:nvSpPr>
          <p:cNvPr id="8203" name="文本框 19"/>
          <p:cNvSpPr txBox="1"/>
          <p:nvPr userDrawn="1"/>
        </p:nvSpPr>
        <p:spPr>
          <a:xfrm>
            <a:off x="392113" y="73025"/>
            <a:ext cx="1868487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单击输入文本内容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8204" name="组合 20"/>
          <p:cNvGrpSpPr/>
          <p:nvPr userDrawn="1"/>
        </p:nvGrpSpPr>
        <p:grpSpPr>
          <a:xfrm>
            <a:off x="7504113" y="44450"/>
            <a:ext cx="1465262" cy="365125"/>
            <a:chOff x="926273" y="229379"/>
            <a:chExt cx="1559734" cy="387639"/>
          </a:xfrm>
        </p:grpSpPr>
        <p:sp>
          <p:nvSpPr>
            <p:cNvPr id="8213" name="文本框 21"/>
            <p:cNvSpPr txBox="1"/>
            <p:nvPr/>
          </p:nvSpPr>
          <p:spPr>
            <a:xfrm>
              <a:off x="988012" y="229379"/>
              <a:ext cx="1456037" cy="26204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eaLnBrk="1" hangingPunct="1"/>
              <a:r>
                <a:rPr lang="zh-CN" altLang="en-US" sz="1000" dirty="0">
                  <a:solidFill>
                    <a:srgbClr val="F2F2F2"/>
                  </a:solidFill>
                  <a:latin typeface="Arial" panose="020B0604020202020204" pitchFamily="34" charset="0"/>
                </a:rPr>
                <a:t>上海市某某人民医院</a:t>
              </a:r>
              <a:endParaRPr lang="zh-CN" altLang="en-US" sz="1000" dirty="0">
                <a:solidFill>
                  <a:srgbClr val="F2F2F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4" name="文本框 22"/>
            <p:cNvSpPr txBox="1"/>
            <p:nvPr/>
          </p:nvSpPr>
          <p:spPr>
            <a:xfrm>
              <a:off x="926273" y="404109"/>
              <a:ext cx="1559734" cy="2129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 eaLnBrk="1" hangingPunct="1"/>
              <a:r>
                <a:rPr lang="en-US" altLang="zh-CN" sz="700" dirty="0">
                  <a:solidFill>
                    <a:srgbClr val="F2F2F2"/>
                  </a:solidFill>
                  <a:latin typeface="Arial" panose="020B0604020202020204" pitchFamily="34" charset="0"/>
                </a:rPr>
                <a:t>Shanghai Peoples Hospital</a:t>
              </a:r>
              <a:endParaRPr lang="zh-CN" altLang="en-US" sz="700" dirty="0">
                <a:solidFill>
                  <a:srgbClr val="F2F2F2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8205" name="图片 23"/>
          <p:cNvPicPr>
            <a:picLocks noChangeAspect="1"/>
          </p:cNvPicPr>
          <p:nvPr userDrawn="1"/>
        </p:nvPicPr>
        <p:blipFill>
          <a:blip r:embed="rId3">
            <a:lum bright="70001" contrast="-70000"/>
          </a:blip>
          <a:stretch>
            <a:fillRect/>
          </a:stretch>
        </p:blipFill>
        <p:spPr>
          <a:xfrm>
            <a:off x="7202488" y="44450"/>
            <a:ext cx="396875" cy="3968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206" name="Group 4"/>
          <p:cNvGrpSpPr>
            <a:grpSpLocks noChangeAspect="1"/>
          </p:cNvGrpSpPr>
          <p:nvPr userDrawn="1"/>
        </p:nvGrpSpPr>
        <p:grpSpPr>
          <a:xfrm>
            <a:off x="87313" y="76200"/>
            <a:ext cx="365125" cy="320675"/>
            <a:chOff x="50" y="52"/>
            <a:chExt cx="257" cy="225"/>
          </a:xfrm>
        </p:grpSpPr>
        <p:sp>
          <p:nvSpPr>
            <p:cNvPr id="26" name="AutoShape 3"/>
            <p:cNvSpPr>
              <a:spLocks noChangeAspect="1" noChangeArrowheads="1" noTextEdit="1"/>
            </p:cNvSpPr>
            <p:nvPr/>
          </p:nvSpPr>
          <p:spPr bwMode="auto">
            <a:xfrm>
              <a:off x="50" y="52"/>
              <a:ext cx="25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50" y="51"/>
              <a:ext cx="257" cy="227"/>
            </a:xfrm>
            <a:custGeom>
              <a:avLst/>
              <a:gdLst>
                <a:gd name="T0" fmla="*/ 238 w 258"/>
                <a:gd name="T1" fmla="*/ 35 h 227"/>
                <a:gd name="T2" fmla="*/ 187 w 258"/>
                <a:gd name="T3" fmla="*/ 35 h 227"/>
                <a:gd name="T4" fmla="*/ 187 w 258"/>
                <a:gd name="T5" fmla="*/ 20 h 227"/>
                <a:gd name="T6" fmla="*/ 167 w 258"/>
                <a:gd name="T7" fmla="*/ 0 h 227"/>
                <a:gd name="T8" fmla="*/ 91 w 258"/>
                <a:gd name="T9" fmla="*/ 0 h 227"/>
                <a:gd name="T10" fmla="*/ 71 w 258"/>
                <a:gd name="T11" fmla="*/ 20 h 227"/>
                <a:gd name="T12" fmla="*/ 71 w 258"/>
                <a:gd name="T13" fmla="*/ 35 h 227"/>
                <a:gd name="T14" fmla="*/ 20 w 258"/>
                <a:gd name="T15" fmla="*/ 35 h 227"/>
                <a:gd name="T16" fmla="*/ 0 w 258"/>
                <a:gd name="T17" fmla="*/ 55 h 227"/>
                <a:gd name="T18" fmla="*/ 0 w 258"/>
                <a:gd name="T19" fmla="*/ 207 h 227"/>
                <a:gd name="T20" fmla="*/ 20 w 258"/>
                <a:gd name="T21" fmla="*/ 227 h 227"/>
                <a:gd name="T22" fmla="*/ 238 w 258"/>
                <a:gd name="T23" fmla="*/ 227 h 227"/>
                <a:gd name="T24" fmla="*/ 258 w 258"/>
                <a:gd name="T25" fmla="*/ 207 h 227"/>
                <a:gd name="T26" fmla="*/ 258 w 258"/>
                <a:gd name="T27" fmla="*/ 55 h 227"/>
                <a:gd name="T28" fmla="*/ 238 w 258"/>
                <a:gd name="T29" fmla="*/ 35 h 227"/>
                <a:gd name="T30" fmla="*/ 84 w 258"/>
                <a:gd name="T31" fmla="*/ 27 h 227"/>
                <a:gd name="T32" fmla="*/ 99 w 258"/>
                <a:gd name="T33" fmla="*/ 12 h 227"/>
                <a:gd name="T34" fmla="*/ 158 w 258"/>
                <a:gd name="T35" fmla="*/ 12 h 227"/>
                <a:gd name="T36" fmla="*/ 174 w 258"/>
                <a:gd name="T37" fmla="*/ 27 h 227"/>
                <a:gd name="T38" fmla="*/ 174 w 258"/>
                <a:gd name="T39" fmla="*/ 35 h 227"/>
                <a:gd name="T40" fmla="*/ 84 w 258"/>
                <a:gd name="T41" fmla="*/ 35 h 227"/>
                <a:gd name="T42" fmla="*/ 84 w 258"/>
                <a:gd name="T43" fmla="*/ 27 h 227"/>
                <a:gd name="T44" fmla="*/ 129 w 258"/>
                <a:gd name="T45" fmla="*/ 202 h 227"/>
                <a:gd name="T46" fmla="*/ 58 w 258"/>
                <a:gd name="T47" fmla="*/ 131 h 227"/>
                <a:gd name="T48" fmla="*/ 129 w 258"/>
                <a:gd name="T49" fmla="*/ 61 h 227"/>
                <a:gd name="T50" fmla="*/ 199 w 258"/>
                <a:gd name="T51" fmla="*/ 131 h 227"/>
                <a:gd name="T52" fmla="*/ 129 w 258"/>
                <a:gd name="T53" fmla="*/ 20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8" h="227">
                  <a:moveTo>
                    <a:pt x="238" y="35"/>
                  </a:moveTo>
                  <a:cubicBezTo>
                    <a:pt x="187" y="35"/>
                    <a:pt x="187" y="35"/>
                    <a:pt x="187" y="35"/>
                  </a:cubicBezTo>
                  <a:cubicBezTo>
                    <a:pt x="187" y="20"/>
                    <a:pt x="187" y="20"/>
                    <a:pt x="187" y="20"/>
                  </a:cubicBezTo>
                  <a:cubicBezTo>
                    <a:pt x="187" y="9"/>
                    <a:pt x="178" y="0"/>
                    <a:pt x="16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0" y="0"/>
                    <a:pt x="71" y="9"/>
                    <a:pt x="71" y="20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9" y="35"/>
                    <a:pt x="0" y="44"/>
                    <a:pt x="0" y="55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8"/>
                    <a:pt x="9" y="227"/>
                    <a:pt x="20" y="227"/>
                  </a:cubicBezTo>
                  <a:cubicBezTo>
                    <a:pt x="238" y="227"/>
                    <a:pt x="238" y="227"/>
                    <a:pt x="238" y="227"/>
                  </a:cubicBezTo>
                  <a:cubicBezTo>
                    <a:pt x="249" y="227"/>
                    <a:pt x="258" y="218"/>
                    <a:pt x="258" y="207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44"/>
                    <a:pt x="249" y="35"/>
                    <a:pt x="238" y="35"/>
                  </a:cubicBezTo>
                  <a:close/>
                  <a:moveTo>
                    <a:pt x="84" y="27"/>
                  </a:moveTo>
                  <a:cubicBezTo>
                    <a:pt x="84" y="19"/>
                    <a:pt x="91" y="12"/>
                    <a:pt x="99" y="12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67" y="12"/>
                    <a:pt x="174" y="19"/>
                    <a:pt x="174" y="2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84" y="35"/>
                    <a:pt x="84" y="35"/>
                    <a:pt x="84" y="35"/>
                  </a:cubicBezTo>
                  <a:lnTo>
                    <a:pt x="84" y="27"/>
                  </a:lnTo>
                  <a:close/>
                  <a:moveTo>
                    <a:pt x="129" y="202"/>
                  </a:moveTo>
                  <a:cubicBezTo>
                    <a:pt x="90" y="202"/>
                    <a:pt x="58" y="170"/>
                    <a:pt x="58" y="131"/>
                  </a:cubicBezTo>
                  <a:cubicBezTo>
                    <a:pt x="58" y="92"/>
                    <a:pt x="90" y="61"/>
                    <a:pt x="129" y="61"/>
                  </a:cubicBezTo>
                  <a:cubicBezTo>
                    <a:pt x="168" y="61"/>
                    <a:pt x="199" y="92"/>
                    <a:pt x="199" y="131"/>
                  </a:cubicBezTo>
                  <a:cubicBezTo>
                    <a:pt x="199" y="170"/>
                    <a:pt x="168" y="202"/>
                    <a:pt x="129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134" y="137"/>
              <a:ext cx="89" cy="90"/>
            </a:xfrm>
            <a:custGeom>
              <a:avLst/>
              <a:gdLst>
                <a:gd name="T0" fmla="*/ 82 w 90"/>
                <a:gd name="T1" fmla="*/ 26 h 90"/>
                <a:gd name="T2" fmla="*/ 64 w 90"/>
                <a:gd name="T3" fmla="*/ 26 h 90"/>
                <a:gd name="T4" fmla="*/ 64 w 90"/>
                <a:gd name="T5" fmla="*/ 8 h 90"/>
                <a:gd name="T6" fmla="*/ 55 w 90"/>
                <a:gd name="T7" fmla="*/ 0 h 90"/>
                <a:gd name="T8" fmla="*/ 34 w 90"/>
                <a:gd name="T9" fmla="*/ 0 h 90"/>
                <a:gd name="T10" fmla="*/ 26 w 90"/>
                <a:gd name="T11" fmla="*/ 8 h 90"/>
                <a:gd name="T12" fmla="*/ 26 w 90"/>
                <a:gd name="T13" fmla="*/ 26 h 90"/>
                <a:gd name="T14" fmla="*/ 8 w 90"/>
                <a:gd name="T15" fmla="*/ 26 h 90"/>
                <a:gd name="T16" fmla="*/ 0 w 90"/>
                <a:gd name="T17" fmla="*/ 35 h 90"/>
                <a:gd name="T18" fmla="*/ 0 w 90"/>
                <a:gd name="T19" fmla="*/ 56 h 90"/>
                <a:gd name="T20" fmla="*/ 8 w 90"/>
                <a:gd name="T21" fmla="*/ 64 h 90"/>
                <a:gd name="T22" fmla="*/ 26 w 90"/>
                <a:gd name="T23" fmla="*/ 64 h 90"/>
                <a:gd name="T24" fmla="*/ 26 w 90"/>
                <a:gd name="T25" fmla="*/ 82 h 90"/>
                <a:gd name="T26" fmla="*/ 34 w 90"/>
                <a:gd name="T27" fmla="*/ 90 h 90"/>
                <a:gd name="T28" fmla="*/ 55 w 90"/>
                <a:gd name="T29" fmla="*/ 90 h 90"/>
                <a:gd name="T30" fmla="*/ 64 w 90"/>
                <a:gd name="T31" fmla="*/ 82 h 90"/>
                <a:gd name="T32" fmla="*/ 64 w 90"/>
                <a:gd name="T33" fmla="*/ 64 h 90"/>
                <a:gd name="T34" fmla="*/ 82 w 90"/>
                <a:gd name="T35" fmla="*/ 64 h 90"/>
                <a:gd name="T36" fmla="*/ 90 w 90"/>
                <a:gd name="T37" fmla="*/ 56 h 90"/>
                <a:gd name="T38" fmla="*/ 90 w 90"/>
                <a:gd name="T39" fmla="*/ 35 h 90"/>
                <a:gd name="T40" fmla="*/ 82 w 90"/>
                <a:gd name="T41" fmla="*/ 2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90">
                  <a:moveTo>
                    <a:pt x="82" y="26"/>
                  </a:moveTo>
                  <a:cubicBezTo>
                    <a:pt x="64" y="26"/>
                    <a:pt x="64" y="26"/>
                    <a:pt x="64" y="2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0" y="0"/>
                    <a:pt x="26" y="4"/>
                    <a:pt x="26" y="8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0"/>
                    <a:pt x="0" y="3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0"/>
                    <a:pt x="3" y="64"/>
                    <a:pt x="8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7"/>
                    <a:pt x="30" y="90"/>
                    <a:pt x="34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60" y="90"/>
                    <a:pt x="64" y="87"/>
                    <a:pt x="64" y="82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6" y="64"/>
                    <a:pt x="90" y="60"/>
                    <a:pt x="90" y="56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0"/>
                    <a:pt x="86" y="26"/>
                    <a:pt x="82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207" name="文本框 28"/>
          <p:cNvSpPr txBox="1"/>
          <p:nvPr userDrawn="1"/>
        </p:nvSpPr>
        <p:spPr>
          <a:xfrm>
            <a:off x="238125" y="4845050"/>
            <a:ext cx="2863850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关爱生命  奉献真情  营造温馨  文明行医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gradFill rotWithShape="0">
          <a:gsLst>
            <a:gs pos="0">
              <a:srgbClr val="001934">
                <a:alpha val="100000"/>
              </a:srgbClr>
            </a:gs>
            <a:gs pos="53999">
              <a:srgbClr val="003576">
                <a:alpha val="100000"/>
              </a:srgbClr>
            </a:gs>
            <a:gs pos="100000">
              <a:srgbClr val="00479E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180388" y="4767263"/>
            <a:ext cx="33496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14313"/>
            <a:ext cx="42863" cy="396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xa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500" y="214313"/>
            <a:ext cx="42863" cy="396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xa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8913" y="214313"/>
            <a:ext cx="42863" cy="396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xa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5413" y="214313"/>
            <a:ext cx="42863" cy="396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xa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88913" y="190500"/>
            <a:ext cx="2706688" cy="457200"/>
          </a:xfrm>
          <a:prstGeom prst="roundRect">
            <a:avLst>
              <a:gd name="adj" fmla="val 5000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xa Light" panose="02000000000000000000" pitchFamily="50" charset="0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xa Light" panose="02000000000000000000" pitchFamily="50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14313"/>
            <a:ext cx="42863" cy="396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xa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500" y="214313"/>
            <a:ext cx="42863" cy="396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xa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8913" y="214313"/>
            <a:ext cx="42863" cy="396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xa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5413" y="214313"/>
            <a:ext cx="42863" cy="396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xa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88913" y="190500"/>
            <a:ext cx="3073400" cy="457200"/>
          </a:xfrm>
          <a:prstGeom prst="roundRect">
            <a:avLst>
              <a:gd name="adj" fmla="val 5000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xa Light" panose="02000000000000000000" pitchFamily="50" charset="0"/>
                <a:ea typeface="微软雅黑" panose="020B0503020204020204" pitchFamily="34" charset="-122"/>
                <a:cs typeface="+mn-cs"/>
              </a:rPr>
              <a:t>点击此处添加标题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xa Light" panose="02000000000000000000" pitchFamily="50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806950"/>
            <a:ext cx="9144000" cy="342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171" name="组合 7"/>
          <p:cNvGrpSpPr/>
          <p:nvPr userDrawn="1"/>
        </p:nvGrpSpPr>
        <p:grpSpPr>
          <a:xfrm>
            <a:off x="7661275" y="4910138"/>
            <a:ext cx="161925" cy="161925"/>
            <a:chOff x="11226607" y="6533712"/>
            <a:chExt cx="216000" cy="216000"/>
          </a:xfrm>
        </p:grpSpPr>
        <p:sp>
          <p:nvSpPr>
            <p:cNvPr id="9" name="椭圆 8"/>
            <p:cNvSpPr/>
            <p:nvPr/>
          </p:nvSpPr>
          <p:spPr>
            <a:xfrm>
              <a:off x="11226607" y="6533712"/>
              <a:ext cx="216000" cy="216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燕尾形 9">
              <a:hlinkClick r:id="" action="ppaction://hlinkshowjump?jump=previousslide"/>
            </p:cNvPr>
            <p:cNvSpPr/>
            <p:nvPr/>
          </p:nvSpPr>
          <p:spPr>
            <a:xfrm flipH="1">
              <a:off x="11291407" y="6587712"/>
              <a:ext cx="86400" cy="108000"/>
            </a:xfrm>
            <a:prstGeom prst="chevron">
              <a:avLst/>
            </a:prstGeom>
            <a:solidFill>
              <a:srgbClr val="46943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172" name="组合 10"/>
          <p:cNvGrpSpPr/>
          <p:nvPr userDrawn="1"/>
        </p:nvGrpSpPr>
        <p:grpSpPr>
          <a:xfrm>
            <a:off x="8618538" y="4910138"/>
            <a:ext cx="161925" cy="161925"/>
            <a:chOff x="11142748" y="6381312"/>
            <a:chExt cx="216000" cy="216000"/>
          </a:xfrm>
        </p:grpSpPr>
        <p:sp>
          <p:nvSpPr>
            <p:cNvPr id="12" name="椭圆 11"/>
            <p:cNvSpPr/>
            <p:nvPr/>
          </p:nvSpPr>
          <p:spPr>
            <a:xfrm>
              <a:off x="11142748" y="6381312"/>
              <a:ext cx="216000" cy="216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燕尾形 12">
              <a:hlinkClick r:id="" action="ppaction://hlinkshowjump?jump=nextslide"/>
            </p:cNvPr>
            <p:cNvSpPr/>
            <p:nvPr/>
          </p:nvSpPr>
          <p:spPr>
            <a:xfrm>
              <a:off x="11207548" y="6435312"/>
              <a:ext cx="86400" cy="108000"/>
            </a:xfrm>
            <a:prstGeom prst="chevron">
              <a:avLst/>
            </a:prstGeom>
            <a:solidFill>
              <a:srgbClr val="46943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173" name="36 CuadroTexto"/>
          <p:cNvSpPr txBox="1"/>
          <p:nvPr userDrawn="1"/>
        </p:nvSpPr>
        <p:spPr>
          <a:xfrm>
            <a:off x="8083550" y="4879975"/>
            <a:ext cx="293688" cy="231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s-HN" altLang="zh-CN" sz="900" b="1" i="1" dirty="0">
                <a:solidFill>
                  <a:schemeClr val="bg1"/>
                </a:solidFill>
                <a:latin typeface="Arial" panose="020B0604020202020204" pitchFamily="34" charset="0"/>
              </a:rPr>
              <a:t>of</a:t>
            </a:r>
            <a:endParaRPr lang="es-ES" altLang="zh-CN" sz="900" b="1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902575" y="4906963"/>
            <a:ext cx="233363" cy="185738"/>
          </a:xfrm>
          <a:prstGeom prst="roundRect">
            <a:avLst>
              <a:gd name="adj" fmla="val 30013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5" name="TextBox 15"/>
          <p:cNvSpPr txBox="1"/>
          <p:nvPr userDrawn="1"/>
        </p:nvSpPr>
        <p:spPr>
          <a:xfrm>
            <a:off x="7816850" y="4848225"/>
            <a:ext cx="406400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fld id="{9A0DB2DC-4C9A-4742-B13C-FB6460FD3503}" type="slidenum">
              <a:rPr lang="zh-CN" altLang="en-US" sz="900" b="1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</a:fld>
            <a:r>
              <a:rPr lang="zh-CN" altLang="en-US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grpSp>
        <p:nvGrpSpPr>
          <p:cNvPr id="7176" name="组合 16"/>
          <p:cNvGrpSpPr/>
          <p:nvPr userDrawn="1"/>
        </p:nvGrpSpPr>
        <p:grpSpPr>
          <a:xfrm>
            <a:off x="8297863" y="4894263"/>
            <a:ext cx="312737" cy="231775"/>
            <a:chOff x="8478011" y="4664723"/>
            <a:chExt cx="312907" cy="230832"/>
          </a:xfrm>
        </p:grpSpPr>
        <p:sp>
          <p:nvSpPr>
            <p:cNvPr id="18" name="圆角矩形 17"/>
            <p:cNvSpPr/>
            <p:nvPr/>
          </p:nvSpPr>
          <p:spPr>
            <a:xfrm>
              <a:off x="8526796" y="4677811"/>
              <a:ext cx="233511" cy="185179"/>
            </a:xfrm>
            <a:prstGeom prst="roundRect">
              <a:avLst>
                <a:gd name="adj" fmla="val 30013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80" name="38 CuadroTexto"/>
            <p:cNvSpPr txBox="1"/>
            <p:nvPr userDrawn="1"/>
          </p:nvSpPr>
          <p:spPr>
            <a:xfrm>
              <a:off x="8478011" y="4664723"/>
              <a:ext cx="312907" cy="2308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1" hangingPunct="1"/>
              <a:r>
                <a:rPr lang="es-HN" altLang="zh-CN" sz="900" b="1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</a:rPr>
                <a:t>23</a:t>
              </a:r>
              <a:endParaRPr lang="es-ES" altLang="zh-CN" sz="900" b="1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endParaRPr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x-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96F3C-CF18-415B-8608-7BBF7940E3C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6" name="温馨、背景音乐 - 梦.mp3">
            <a:hlinkClick r:id="" action="ppaction://media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9613" y="-674687"/>
            <a:ext cx="611187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7813" cy="514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" y="1085850"/>
            <a:ext cx="4184650" cy="3395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488" y="1851025"/>
            <a:ext cx="1385887" cy="2387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70" name="组合 30"/>
          <p:cNvGrpSpPr/>
          <p:nvPr/>
        </p:nvGrpSpPr>
        <p:grpSpPr>
          <a:xfrm>
            <a:off x="250825" y="128588"/>
            <a:ext cx="2830513" cy="695325"/>
            <a:chOff x="251082" y="128325"/>
            <a:chExt cx="2830483" cy="695004"/>
          </a:xfrm>
        </p:grpSpPr>
        <p:pic>
          <p:nvPicPr>
            <p:cNvPr id="11293" name="图片 28"/>
            <p:cNvPicPr>
              <a:picLocks noChangeAspect="1"/>
            </p:cNvPicPr>
            <p:nvPr/>
          </p:nvPicPr>
          <p:blipFill>
            <a:blip r:embed="rId5">
              <a:lum bright="70001" contrast="-70000"/>
            </a:blip>
            <a:stretch>
              <a:fillRect/>
            </a:stretch>
          </p:blipFill>
          <p:spPr>
            <a:xfrm>
              <a:off x="251082" y="128325"/>
              <a:ext cx="695004" cy="6950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94" name="文本框 29"/>
            <p:cNvSpPr txBox="1"/>
            <p:nvPr/>
          </p:nvSpPr>
          <p:spPr>
            <a:xfrm>
              <a:off x="955137" y="209654"/>
              <a:ext cx="2087705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上海市某某人民医院</a:t>
              </a: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95" name="文本框 37"/>
            <p:cNvSpPr txBox="1"/>
            <p:nvPr/>
          </p:nvSpPr>
          <p:spPr>
            <a:xfrm>
              <a:off x="858157" y="472279"/>
              <a:ext cx="2223408" cy="292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</a:rPr>
                <a:t>Shanghai Peoples Hospital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4554538" y="1843088"/>
            <a:ext cx="4598987" cy="61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400" b="1" dirty="0">
                <a:solidFill>
                  <a:schemeClr val="bg1"/>
                </a:solidFill>
                <a:latin typeface="Arial" panose="020B0604020202020204" pitchFamily="34" charset="0"/>
              </a:rPr>
              <a:t>医学报告演示</a:t>
            </a:r>
            <a:r>
              <a:rPr lang="en-US" altLang="zh-CN" sz="3400" b="1" dirty="0">
                <a:solidFill>
                  <a:schemeClr val="bg1"/>
                </a:solidFill>
                <a:latin typeface="Arial" panose="020B0604020202020204" pitchFamily="34" charset="0"/>
              </a:rPr>
              <a:t>PPT</a:t>
            </a:r>
            <a:r>
              <a:rPr lang="zh-CN" altLang="en-US" sz="3400" b="1" dirty="0">
                <a:solidFill>
                  <a:schemeClr val="bg1"/>
                </a:solidFill>
                <a:latin typeface="Arial" panose="020B0604020202020204" pitchFamily="34" charset="0"/>
              </a:rPr>
              <a:t>模板</a:t>
            </a:r>
            <a:endParaRPr lang="zh-CN" altLang="en-US" sz="3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576763" y="1549400"/>
            <a:ext cx="2087562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上海市某某人民医院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615180" y="3435350"/>
            <a:ext cx="1617345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汇报人：情缘素材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640513" y="3444875"/>
            <a:ext cx="2087562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汇报时间：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</a:rPr>
              <a:t>2017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年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月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</a:rPr>
              <a:t>8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日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583113" y="2376488"/>
            <a:ext cx="4422775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</a:rPr>
              <a:t>Medical report demonstrates PPT Templates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55" name="组合 54"/>
          <p:cNvGrpSpPr>
            <a:grpSpLocks noChangeAspect="1"/>
          </p:cNvGrpSpPr>
          <p:nvPr/>
        </p:nvGrpSpPr>
        <p:grpSpPr>
          <a:xfrm>
            <a:off x="5570538" y="2800350"/>
            <a:ext cx="396875" cy="396875"/>
            <a:chOff x="386297" y="354936"/>
            <a:chExt cx="1186377" cy="1186377"/>
          </a:xfrm>
        </p:grpSpPr>
        <p:sp>
          <p:nvSpPr>
            <p:cNvPr id="56" name="Freeform 494"/>
            <p:cNvSpPr/>
            <p:nvPr/>
          </p:nvSpPr>
          <p:spPr bwMode="auto">
            <a:xfrm>
              <a:off x="386297" y="354936"/>
              <a:ext cx="1186377" cy="1186377"/>
            </a:xfrm>
            <a:custGeom>
              <a:avLst/>
              <a:gdLst>
                <a:gd name="T0" fmla="*/ 554 w 713"/>
                <a:gd name="T1" fmla="*/ 60 h 713"/>
                <a:gd name="T2" fmla="*/ 356 w 713"/>
                <a:gd name="T3" fmla="*/ 0 h 713"/>
                <a:gd name="T4" fmla="*/ 46 w 713"/>
                <a:gd name="T5" fmla="*/ 181 h 713"/>
                <a:gd name="T6" fmla="*/ 0 w 713"/>
                <a:gd name="T7" fmla="*/ 357 h 713"/>
                <a:gd name="T8" fmla="*/ 44 w 713"/>
                <a:gd name="T9" fmla="*/ 528 h 713"/>
                <a:gd name="T10" fmla="*/ 356 w 713"/>
                <a:gd name="T11" fmla="*/ 713 h 713"/>
                <a:gd name="T12" fmla="*/ 631 w 713"/>
                <a:gd name="T13" fmla="*/ 584 h 713"/>
                <a:gd name="T14" fmla="*/ 713 w 713"/>
                <a:gd name="T15" fmla="*/ 357 h 713"/>
                <a:gd name="T16" fmla="*/ 554 w 713"/>
                <a:gd name="T17" fmla="*/ 6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3" h="713">
                  <a:moveTo>
                    <a:pt x="554" y="60"/>
                  </a:moveTo>
                  <a:cubicBezTo>
                    <a:pt x="498" y="22"/>
                    <a:pt x="430" y="0"/>
                    <a:pt x="356" y="0"/>
                  </a:cubicBezTo>
                  <a:cubicBezTo>
                    <a:pt x="223" y="0"/>
                    <a:pt x="107" y="73"/>
                    <a:pt x="46" y="181"/>
                  </a:cubicBezTo>
                  <a:cubicBezTo>
                    <a:pt x="16" y="233"/>
                    <a:pt x="0" y="293"/>
                    <a:pt x="0" y="357"/>
                  </a:cubicBezTo>
                  <a:cubicBezTo>
                    <a:pt x="0" y="419"/>
                    <a:pt x="16" y="477"/>
                    <a:pt x="44" y="528"/>
                  </a:cubicBezTo>
                  <a:cubicBezTo>
                    <a:pt x="104" y="639"/>
                    <a:pt x="222" y="713"/>
                    <a:pt x="356" y="713"/>
                  </a:cubicBezTo>
                  <a:cubicBezTo>
                    <a:pt x="467" y="713"/>
                    <a:pt x="565" y="663"/>
                    <a:pt x="631" y="584"/>
                  </a:cubicBezTo>
                  <a:cubicBezTo>
                    <a:pt x="682" y="523"/>
                    <a:pt x="713" y="443"/>
                    <a:pt x="713" y="357"/>
                  </a:cubicBezTo>
                  <a:cubicBezTo>
                    <a:pt x="713" y="233"/>
                    <a:pt x="650" y="124"/>
                    <a:pt x="554" y="6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495"/>
            <p:cNvSpPr>
              <a:spLocks noEditPoints="1"/>
            </p:cNvSpPr>
            <p:nvPr/>
          </p:nvSpPr>
          <p:spPr bwMode="auto">
            <a:xfrm>
              <a:off x="699114" y="632811"/>
              <a:ext cx="559078" cy="627299"/>
            </a:xfrm>
            <a:custGeom>
              <a:avLst/>
              <a:gdLst>
                <a:gd name="T0" fmla="*/ 251 w 336"/>
                <a:gd name="T1" fmla="*/ 2 h 377"/>
                <a:gd name="T2" fmla="*/ 168 w 336"/>
                <a:gd name="T3" fmla="*/ 23 h 377"/>
                <a:gd name="T4" fmla="*/ 86 w 336"/>
                <a:gd name="T5" fmla="*/ 2 h 377"/>
                <a:gd name="T6" fmla="*/ 44 w 336"/>
                <a:gd name="T7" fmla="*/ 138 h 377"/>
                <a:gd name="T8" fmla="*/ 73 w 336"/>
                <a:gd name="T9" fmla="*/ 273 h 377"/>
                <a:gd name="T10" fmla="*/ 109 w 336"/>
                <a:gd name="T11" fmla="*/ 377 h 377"/>
                <a:gd name="T12" fmla="*/ 131 w 336"/>
                <a:gd name="T13" fmla="*/ 256 h 377"/>
                <a:gd name="T14" fmla="*/ 206 w 336"/>
                <a:gd name="T15" fmla="*/ 256 h 377"/>
                <a:gd name="T16" fmla="*/ 227 w 336"/>
                <a:gd name="T17" fmla="*/ 377 h 377"/>
                <a:gd name="T18" fmla="*/ 264 w 336"/>
                <a:gd name="T19" fmla="*/ 273 h 377"/>
                <a:gd name="T20" fmla="*/ 293 w 336"/>
                <a:gd name="T21" fmla="*/ 138 h 377"/>
                <a:gd name="T22" fmla="*/ 251 w 336"/>
                <a:gd name="T23" fmla="*/ 2 h 377"/>
                <a:gd name="T24" fmla="*/ 231 w 336"/>
                <a:gd name="T25" fmla="*/ 51 h 377"/>
                <a:gd name="T26" fmla="*/ 130 w 336"/>
                <a:gd name="T27" fmla="*/ 100 h 377"/>
                <a:gd name="T28" fmla="*/ 119 w 336"/>
                <a:gd name="T29" fmla="*/ 89 h 377"/>
                <a:gd name="T30" fmla="*/ 151 w 336"/>
                <a:gd name="T31" fmla="*/ 66 h 377"/>
                <a:gd name="T32" fmla="*/ 143 w 336"/>
                <a:gd name="T33" fmla="*/ 59 h 377"/>
                <a:gd name="T34" fmla="*/ 113 w 336"/>
                <a:gd name="T35" fmla="*/ 44 h 377"/>
                <a:gd name="T36" fmla="*/ 117 w 336"/>
                <a:gd name="T37" fmla="*/ 30 h 377"/>
                <a:gd name="T38" fmla="*/ 165 w 336"/>
                <a:gd name="T39" fmla="*/ 60 h 377"/>
                <a:gd name="T40" fmla="*/ 227 w 336"/>
                <a:gd name="T41" fmla="*/ 37 h 377"/>
                <a:gd name="T42" fmla="*/ 231 w 336"/>
                <a:gd name="T43" fmla="*/ 51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6" h="377">
                  <a:moveTo>
                    <a:pt x="251" y="2"/>
                  </a:moveTo>
                  <a:cubicBezTo>
                    <a:pt x="203" y="0"/>
                    <a:pt x="208" y="22"/>
                    <a:pt x="168" y="23"/>
                  </a:cubicBezTo>
                  <a:cubicBezTo>
                    <a:pt x="129" y="22"/>
                    <a:pt x="133" y="0"/>
                    <a:pt x="86" y="2"/>
                  </a:cubicBezTo>
                  <a:cubicBezTo>
                    <a:pt x="0" y="6"/>
                    <a:pt x="34" y="111"/>
                    <a:pt x="44" y="138"/>
                  </a:cubicBezTo>
                  <a:cubicBezTo>
                    <a:pt x="74" y="217"/>
                    <a:pt x="74" y="236"/>
                    <a:pt x="73" y="273"/>
                  </a:cubicBezTo>
                  <a:cubicBezTo>
                    <a:pt x="69" y="377"/>
                    <a:pt x="85" y="377"/>
                    <a:pt x="109" y="377"/>
                  </a:cubicBezTo>
                  <a:cubicBezTo>
                    <a:pt x="127" y="377"/>
                    <a:pt x="132" y="289"/>
                    <a:pt x="131" y="256"/>
                  </a:cubicBezTo>
                  <a:cubicBezTo>
                    <a:pt x="130" y="211"/>
                    <a:pt x="203" y="204"/>
                    <a:pt x="206" y="256"/>
                  </a:cubicBezTo>
                  <a:cubicBezTo>
                    <a:pt x="207" y="288"/>
                    <a:pt x="210" y="377"/>
                    <a:pt x="227" y="377"/>
                  </a:cubicBezTo>
                  <a:cubicBezTo>
                    <a:pt x="252" y="377"/>
                    <a:pt x="267" y="377"/>
                    <a:pt x="264" y="273"/>
                  </a:cubicBezTo>
                  <a:cubicBezTo>
                    <a:pt x="263" y="236"/>
                    <a:pt x="263" y="217"/>
                    <a:pt x="293" y="138"/>
                  </a:cubicBezTo>
                  <a:cubicBezTo>
                    <a:pt x="303" y="111"/>
                    <a:pt x="336" y="6"/>
                    <a:pt x="251" y="2"/>
                  </a:cubicBezTo>
                  <a:close/>
                  <a:moveTo>
                    <a:pt x="231" y="51"/>
                  </a:moveTo>
                  <a:cubicBezTo>
                    <a:pt x="196" y="61"/>
                    <a:pt x="156" y="75"/>
                    <a:pt x="130" y="100"/>
                  </a:cubicBezTo>
                  <a:cubicBezTo>
                    <a:pt x="123" y="106"/>
                    <a:pt x="113" y="96"/>
                    <a:pt x="119" y="89"/>
                  </a:cubicBezTo>
                  <a:cubicBezTo>
                    <a:pt x="129" y="80"/>
                    <a:pt x="140" y="73"/>
                    <a:pt x="151" y="66"/>
                  </a:cubicBezTo>
                  <a:cubicBezTo>
                    <a:pt x="149" y="64"/>
                    <a:pt x="146" y="61"/>
                    <a:pt x="143" y="59"/>
                  </a:cubicBezTo>
                  <a:cubicBezTo>
                    <a:pt x="135" y="51"/>
                    <a:pt x="124" y="46"/>
                    <a:pt x="113" y="44"/>
                  </a:cubicBezTo>
                  <a:cubicBezTo>
                    <a:pt x="104" y="42"/>
                    <a:pt x="108" y="28"/>
                    <a:pt x="117" y="30"/>
                  </a:cubicBezTo>
                  <a:cubicBezTo>
                    <a:pt x="136" y="33"/>
                    <a:pt x="153" y="45"/>
                    <a:pt x="165" y="60"/>
                  </a:cubicBezTo>
                  <a:cubicBezTo>
                    <a:pt x="185" y="50"/>
                    <a:pt x="207" y="43"/>
                    <a:pt x="227" y="37"/>
                  </a:cubicBezTo>
                  <a:cubicBezTo>
                    <a:pt x="236" y="34"/>
                    <a:pt x="240" y="49"/>
                    <a:pt x="231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0" name="组合 59"/>
          <p:cNvGrpSpPr>
            <a:grpSpLocks noChangeAspect="1"/>
          </p:cNvGrpSpPr>
          <p:nvPr/>
        </p:nvGrpSpPr>
        <p:grpSpPr>
          <a:xfrm>
            <a:off x="4705350" y="2800350"/>
            <a:ext cx="396875" cy="396875"/>
            <a:chOff x="467544" y="339502"/>
            <a:chExt cx="1186377" cy="1188041"/>
          </a:xfrm>
        </p:grpSpPr>
        <p:sp>
          <p:nvSpPr>
            <p:cNvPr id="61" name="Freeform 230"/>
            <p:cNvSpPr/>
            <p:nvPr/>
          </p:nvSpPr>
          <p:spPr bwMode="auto">
            <a:xfrm>
              <a:off x="467544" y="339502"/>
              <a:ext cx="1186377" cy="1188041"/>
            </a:xfrm>
            <a:custGeom>
              <a:avLst/>
              <a:gdLst>
                <a:gd name="T0" fmla="*/ 554 w 713"/>
                <a:gd name="T1" fmla="*/ 60 h 714"/>
                <a:gd name="T2" fmla="*/ 356 w 713"/>
                <a:gd name="T3" fmla="*/ 0 h 714"/>
                <a:gd name="T4" fmla="*/ 46 w 713"/>
                <a:gd name="T5" fmla="*/ 182 h 714"/>
                <a:gd name="T6" fmla="*/ 0 w 713"/>
                <a:gd name="T7" fmla="*/ 357 h 714"/>
                <a:gd name="T8" fmla="*/ 44 w 713"/>
                <a:gd name="T9" fmla="*/ 529 h 714"/>
                <a:gd name="T10" fmla="*/ 356 w 713"/>
                <a:gd name="T11" fmla="*/ 714 h 714"/>
                <a:gd name="T12" fmla="*/ 631 w 713"/>
                <a:gd name="T13" fmla="*/ 585 h 714"/>
                <a:gd name="T14" fmla="*/ 713 w 713"/>
                <a:gd name="T15" fmla="*/ 357 h 714"/>
                <a:gd name="T16" fmla="*/ 554 w 713"/>
                <a:gd name="T17" fmla="*/ 6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3" h="714">
                  <a:moveTo>
                    <a:pt x="554" y="60"/>
                  </a:moveTo>
                  <a:cubicBezTo>
                    <a:pt x="498" y="22"/>
                    <a:pt x="430" y="0"/>
                    <a:pt x="356" y="0"/>
                  </a:cubicBezTo>
                  <a:cubicBezTo>
                    <a:pt x="223" y="0"/>
                    <a:pt x="107" y="73"/>
                    <a:pt x="46" y="182"/>
                  </a:cubicBezTo>
                  <a:cubicBezTo>
                    <a:pt x="16" y="234"/>
                    <a:pt x="0" y="293"/>
                    <a:pt x="0" y="357"/>
                  </a:cubicBezTo>
                  <a:cubicBezTo>
                    <a:pt x="0" y="419"/>
                    <a:pt x="16" y="478"/>
                    <a:pt x="44" y="529"/>
                  </a:cubicBezTo>
                  <a:cubicBezTo>
                    <a:pt x="104" y="639"/>
                    <a:pt x="222" y="714"/>
                    <a:pt x="356" y="714"/>
                  </a:cubicBezTo>
                  <a:cubicBezTo>
                    <a:pt x="467" y="714"/>
                    <a:pt x="565" y="663"/>
                    <a:pt x="631" y="585"/>
                  </a:cubicBezTo>
                  <a:cubicBezTo>
                    <a:pt x="682" y="523"/>
                    <a:pt x="713" y="444"/>
                    <a:pt x="713" y="357"/>
                  </a:cubicBezTo>
                  <a:cubicBezTo>
                    <a:pt x="713" y="233"/>
                    <a:pt x="650" y="124"/>
                    <a:pt x="554" y="6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319"/>
            <p:cNvSpPr>
              <a:spLocks noEditPoints="1"/>
            </p:cNvSpPr>
            <p:nvPr/>
          </p:nvSpPr>
          <p:spPr bwMode="auto">
            <a:xfrm>
              <a:off x="748746" y="449320"/>
              <a:ext cx="625635" cy="908502"/>
            </a:xfrm>
            <a:custGeom>
              <a:avLst/>
              <a:gdLst>
                <a:gd name="T0" fmla="*/ 376 w 376"/>
                <a:gd name="T1" fmla="*/ 516 h 546"/>
                <a:gd name="T2" fmla="*/ 345 w 376"/>
                <a:gd name="T3" fmla="*/ 485 h 546"/>
                <a:gd name="T4" fmla="*/ 251 w 376"/>
                <a:gd name="T5" fmla="*/ 485 h 546"/>
                <a:gd name="T6" fmla="*/ 338 w 376"/>
                <a:gd name="T7" fmla="*/ 351 h 546"/>
                <a:gd name="T8" fmla="*/ 231 w 376"/>
                <a:gd name="T9" fmla="*/ 203 h 546"/>
                <a:gd name="T10" fmla="*/ 318 w 376"/>
                <a:gd name="T11" fmla="*/ 49 h 546"/>
                <a:gd name="T12" fmla="*/ 318 w 376"/>
                <a:gd name="T13" fmla="*/ 18 h 546"/>
                <a:gd name="T14" fmla="*/ 285 w 376"/>
                <a:gd name="T15" fmla="*/ 0 h 546"/>
                <a:gd name="T16" fmla="*/ 259 w 376"/>
                <a:gd name="T17" fmla="*/ 18 h 546"/>
                <a:gd name="T18" fmla="*/ 127 w 376"/>
                <a:gd name="T19" fmla="*/ 259 h 546"/>
                <a:gd name="T20" fmla="*/ 136 w 376"/>
                <a:gd name="T21" fmla="*/ 277 h 546"/>
                <a:gd name="T22" fmla="*/ 126 w 376"/>
                <a:gd name="T23" fmla="*/ 300 h 546"/>
                <a:gd name="T24" fmla="*/ 145 w 376"/>
                <a:gd name="T25" fmla="*/ 310 h 546"/>
                <a:gd name="T26" fmla="*/ 162 w 376"/>
                <a:gd name="T27" fmla="*/ 291 h 546"/>
                <a:gd name="T28" fmla="*/ 183 w 376"/>
                <a:gd name="T29" fmla="*/ 289 h 546"/>
                <a:gd name="T30" fmla="*/ 214 w 376"/>
                <a:gd name="T31" fmla="*/ 235 h 546"/>
                <a:gd name="T32" fmla="*/ 298 w 376"/>
                <a:gd name="T33" fmla="*/ 345 h 546"/>
                <a:gd name="T34" fmla="*/ 242 w 376"/>
                <a:gd name="T35" fmla="*/ 443 h 546"/>
                <a:gd name="T36" fmla="*/ 125 w 376"/>
                <a:gd name="T37" fmla="*/ 443 h 546"/>
                <a:gd name="T38" fmla="*/ 104 w 376"/>
                <a:gd name="T39" fmla="*/ 464 h 546"/>
                <a:gd name="T40" fmla="*/ 125 w 376"/>
                <a:gd name="T41" fmla="*/ 485 h 546"/>
                <a:gd name="T42" fmla="*/ 125 w 376"/>
                <a:gd name="T43" fmla="*/ 485 h 546"/>
                <a:gd name="T44" fmla="*/ 30 w 376"/>
                <a:gd name="T45" fmla="*/ 485 h 546"/>
                <a:gd name="T46" fmla="*/ 30 w 376"/>
                <a:gd name="T47" fmla="*/ 485 h 546"/>
                <a:gd name="T48" fmla="*/ 30 w 376"/>
                <a:gd name="T49" fmla="*/ 485 h 546"/>
                <a:gd name="T50" fmla="*/ 0 w 376"/>
                <a:gd name="T51" fmla="*/ 516 h 546"/>
                <a:gd name="T52" fmla="*/ 30 w 376"/>
                <a:gd name="T53" fmla="*/ 546 h 546"/>
                <a:gd name="T54" fmla="*/ 345 w 376"/>
                <a:gd name="T55" fmla="*/ 546 h 546"/>
                <a:gd name="T56" fmla="*/ 376 w 376"/>
                <a:gd name="T57" fmla="*/ 516 h 546"/>
                <a:gd name="T58" fmla="*/ 176 w 376"/>
                <a:gd name="T59" fmla="*/ 394 h 546"/>
                <a:gd name="T60" fmla="*/ 158 w 376"/>
                <a:gd name="T61" fmla="*/ 399 h 546"/>
                <a:gd name="T62" fmla="*/ 35 w 376"/>
                <a:gd name="T63" fmla="*/ 332 h 546"/>
                <a:gd name="T64" fmla="*/ 30 w 376"/>
                <a:gd name="T65" fmla="*/ 314 h 546"/>
                <a:gd name="T66" fmla="*/ 48 w 376"/>
                <a:gd name="T67" fmla="*/ 308 h 546"/>
                <a:gd name="T68" fmla="*/ 48 w 376"/>
                <a:gd name="T69" fmla="*/ 308 h 546"/>
                <a:gd name="T70" fmla="*/ 48 w 376"/>
                <a:gd name="T71" fmla="*/ 308 h 546"/>
                <a:gd name="T72" fmla="*/ 171 w 376"/>
                <a:gd name="T73" fmla="*/ 376 h 546"/>
                <a:gd name="T74" fmla="*/ 176 w 376"/>
                <a:gd name="T75" fmla="*/ 39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6" h="546">
                  <a:moveTo>
                    <a:pt x="376" y="516"/>
                  </a:moveTo>
                  <a:cubicBezTo>
                    <a:pt x="376" y="499"/>
                    <a:pt x="362" y="485"/>
                    <a:pt x="345" y="485"/>
                  </a:cubicBezTo>
                  <a:cubicBezTo>
                    <a:pt x="251" y="485"/>
                    <a:pt x="251" y="485"/>
                    <a:pt x="251" y="485"/>
                  </a:cubicBezTo>
                  <a:cubicBezTo>
                    <a:pt x="299" y="485"/>
                    <a:pt x="338" y="393"/>
                    <a:pt x="338" y="351"/>
                  </a:cubicBezTo>
                  <a:cubicBezTo>
                    <a:pt x="338" y="284"/>
                    <a:pt x="294" y="226"/>
                    <a:pt x="231" y="203"/>
                  </a:cubicBezTo>
                  <a:cubicBezTo>
                    <a:pt x="318" y="49"/>
                    <a:pt x="318" y="49"/>
                    <a:pt x="318" y="49"/>
                  </a:cubicBezTo>
                  <a:cubicBezTo>
                    <a:pt x="318" y="18"/>
                    <a:pt x="318" y="18"/>
                    <a:pt x="318" y="18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127" y="259"/>
                    <a:pt x="127" y="259"/>
                    <a:pt x="127" y="259"/>
                  </a:cubicBezTo>
                  <a:cubicBezTo>
                    <a:pt x="127" y="259"/>
                    <a:pt x="138" y="267"/>
                    <a:pt x="136" y="277"/>
                  </a:cubicBezTo>
                  <a:cubicBezTo>
                    <a:pt x="134" y="287"/>
                    <a:pt x="126" y="300"/>
                    <a:pt x="126" y="300"/>
                  </a:cubicBezTo>
                  <a:cubicBezTo>
                    <a:pt x="145" y="310"/>
                    <a:pt x="145" y="310"/>
                    <a:pt x="145" y="310"/>
                  </a:cubicBezTo>
                  <a:cubicBezTo>
                    <a:pt x="145" y="310"/>
                    <a:pt x="155" y="293"/>
                    <a:pt x="162" y="291"/>
                  </a:cubicBezTo>
                  <a:cubicBezTo>
                    <a:pt x="169" y="290"/>
                    <a:pt x="183" y="289"/>
                    <a:pt x="183" y="289"/>
                  </a:cubicBezTo>
                  <a:cubicBezTo>
                    <a:pt x="214" y="235"/>
                    <a:pt x="214" y="235"/>
                    <a:pt x="214" y="235"/>
                  </a:cubicBezTo>
                  <a:cubicBezTo>
                    <a:pt x="263" y="251"/>
                    <a:pt x="298" y="295"/>
                    <a:pt x="298" y="345"/>
                  </a:cubicBezTo>
                  <a:cubicBezTo>
                    <a:pt x="298" y="386"/>
                    <a:pt x="275" y="422"/>
                    <a:pt x="242" y="443"/>
                  </a:cubicBezTo>
                  <a:cubicBezTo>
                    <a:pt x="125" y="443"/>
                    <a:pt x="125" y="443"/>
                    <a:pt x="125" y="443"/>
                  </a:cubicBezTo>
                  <a:cubicBezTo>
                    <a:pt x="114" y="443"/>
                    <a:pt x="104" y="452"/>
                    <a:pt x="104" y="464"/>
                  </a:cubicBezTo>
                  <a:cubicBezTo>
                    <a:pt x="104" y="476"/>
                    <a:pt x="113" y="485"/>
                    <a:pt x="125" y="485"/>
                  </a:cubicBezTo>
                  <a:cubicBezTo>
                    <a:pt x="125" y="485"/>
                    <a:pt x="125" y="485"/>
                    <a:pt x="125" y="485"/>
                  </a:cubicBezTo>
                  <a:cubicBezTo>
                    <a:pt x="30" y="485"/>
                    <a:pt x="30" y="485"/>
                    <a:pt x="30" y="485"/>
                  </a:cubicBezTo>
                  <a:cubicBezTo>
                    <a:pt x="30" y="485"/>
                    <a:pt x="30" y="485"/>
                    <a:pt x="30" y="485"/>
                  </a:cubicBezTo>
                  <a:cubicBezTo>
                    <a:pt x="30" y="485"/>
                    <a:pt x="30" y="485"/>
                    <a:pt x="30" y="485"/>
                  </a:cubicBezTo>
                  <a:cubicBezTo>
                    <a:pt x="13" y="485"/>
                    <a:pt x="0" y="499"/>
                    <a:pt x="0" y="516"/>
                  </a:cubicBezTo>
                  <a:cubicBezTo>
                    <a:pt x="0" y="532"/>
                    <a:pt x="13" y="546"/>
                    <a:pt x="30" y="546"/>
                  </a:cubicBezTo>
                  <a:cubicBezTo>
                    <a:pt x="345" y="546"/>
                    <a:pt x="345" y="546"/>
                    <a:pt x="345" y="546"/>
                  </a:cubicBezTo>
                  <a:cubicBezTo>
                    <a:pt x="362" y="546"/>
                    <a:pt x="376" y="532"/>
                    <a:pt x="376" y="516"/>
                  </a:cubicBezTo>
                  <a:close/>
                  <a:moveTo>
                    <a:pt x="176" y="394"/>
                  </a:moveTo>
                  <a:cubicBezTo>
                    <a:pt x="173" y="400"/>
                    <a:pt x="165" y="403"/>
                    <a:pt x="158" y="399"/>
                  </a:cubicBezTo>
                  <a:cubicBezTo>
                    <a:pt x="35" y="332"/>
                    <a:pt x="35" y="332"/>
                    <a:pt x="35" y="332"/>
                  </a:cubicBezTo>
                  <a:cubicBezTo>
                    <a:pt x="29" y="328"/>
                    <a:pt x="27" y="320"/>
                    <a:pt x="30" y="314"/>
                  </a:cubicBezTo>
                  <a:cubicBezTo>
                    <a:pt x="34" y="307"/>
                    <a:pt x="42" y="305"/>
                    <a:pt x="48" y="308"/>
                  </a:cubicBezTo>
                  <a:cubicBezTo>
                    <a:pt x="48" y="308"/>
                    <a:pt x="48" y="308"/>
                    <a:pt x="48" y="308"/>
                  </a:cubicBezTo>
                  <a:cubicBezTo>
                    <a:pt x="48" y="308"/>
                    <a:pt x="48" y="308"/>
                    <a:pt x="48" y="308"/>
                  </a:cubicBezTo>
                  <a:cubicBezTo>
                    <a:pt x="171" y="376"/>
                    <a:pt x="171" y="376"/>
                    <a:pt x="171" y="376"/>
                  </a:cubicBezTo>
                  <a:cubicBezTo>
                    <a:pt x="178" y="379"/>
                    <a:pt x="180" y="387"/>
                    <a:pt x="176" y="3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5" name="组合 64"/>
          <p:cNvGrpSpPr>
            <a:grpSpLocks noChangeAspect="1"/>
          </p:cNvGrpSpPr>
          <p:nvPr/>
        </p:nvGrpSpPr>
        <p:grpSpPr>
          <a:xfrm>
            <a:off x="6435725" y="2800350"/>
            <a:ext cx="396875" cy="396875"/>
            <a:chOff x="2254585" y="392649"/>
            <a:chExt cx="1186377" cy="1186377"/>
          </a:xfrm>
        </p:grpSpPr>
        <p:sp>
          <p:nvSpPr>
            <p:cNvPr id="66" name="Freeform 237"/>
            <p:cNvSpPr/>
            <p:nvPr/>
          </p:nvSpPr>
          <p:spPr bwMode="auto">
            <a:xfrm>
              <a:off x="2254585" y="392649"/>
              <a:ext cx="1186377" cy="1186377"/>
            </a:xfrm>
            <a:custGeom>
              <a:avLst/>
              <a:gdLst>
                <a:gd name="T0" fmla="*/ 555 w 713"/>
                <a:gd name="T1" fmla="*/ 60 h 713"/>
                <a:gd name="T2" fmla="*/ 357 w 713"/>
                <a:gd name="T3" fmla="*/ 0 h 713"/>
                <a:gd name="T4" fmla="*/ 46 w 713"/>
                <a:gd name="T5" fmla="*/ 181 h 713"/>
                <a:gd name="T6" fmla="*/ 0 w 713"/>
                <a:gd name="T7" fmla="*/ 356 h 713"/>
                <a:gd name="T8" fmla="*/ 44 w 713"/>
                <a:gd name="T9" fmla="*/ 528 h 713"/>
                <a:gd name="T10" fmla="*/ 357 w 713"/>
                <a:gd name="T11" fmla="*/ 713 h 713"/>
                <a:gd name="T12" fmla="*/ 631 w 713"/>
                <a:gd name="T13" fmla="*/ 584 h 713"/>
                <a:gd name="T14" fmla="*/ 713 w 713"/>
                <a:gd name="T15" fmla="*/ 356 h 713"/>
                <a:gd name="T16" fmla="*/ 555 w 713"/>
                <a:gd name="T17" fmla="*/ 6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3" h="713">
                  <a:moveTo>
                    <a:pt x="555" y="60"/>
                  </a:moveTo>
                  <a:cubicBezTo>
                    <a:pt x="498" y="22"/>
                    <a:pt x="430" y="0"/>
                    <a:pt x="357" y="0"/>
                  </a:cubicBezTo>
                  <a:cubicBezTo>
                    <a:pt x="223" y="0"/>
                    <a:pt x="107" y="73"/>
                    <a:pt x="46" y="181"/>
                  </a:cubicBezTo>
                  <a:cubicBezTo>
                    <a:pt x="17" y="233"/>
                    <a:pt x="0" y="293"/>
                    <a:pt x="0" y="356"/>
                  </a:cubicBezTo>
                  <a:cubicBezTo>
                    <a:pt x="0" y="419"/>
                    <a:pt x="16" y="477"/>
                    <a:pt x="44" y="528"/>
                  </a:cubicBezTo>
                  <a:cubicBezTo>
                    <a:pt x="105" y="638"/>
                    <a:pt x="222" y="713"/>
                    <a:pt x="357" y="713"/>
                  </a:cubicBezTo>
                  <a:cubicBezTo>
                    <a:pt x="467" y="713"/>
                    <a:pt x="566" y="663"/>
                    <a:pt x="631" y="584"/>
                  </a:cubicBezTo>
                  <a:cubicBezTo>
                    <a:pt x="682" y="522"/>
                    <a:pt x="713" y="443"/>
                    <a:pt x="713" y="356"/>
                  </a:cubicBezTo>
                  <a:cubicBezTo>
                    <a:pt x="713" y="233"/>
                    <a:pt x="650" y="124"/>
                    <a:pt x="555" y="6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Rectangle 322"/>
            <p:cNvSpPr>
              <a:spLocks noChangeArrowheads="1"/>
            </p:cNvSpPr>
            <p:nvPr/>
          </p:nvSpPr>
          <p:spPr bwMode="auto">
            <a:xfrm>
              <a:off x="2680550" y="559041"/>
              <a:ext cx="327793" cy="998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323"/>
            <p:cNvSpPr>
              <a:spLocks noEditPoints="1"/>
            </p:cNvSpPr>
            <p:nvPr/>
          </p:nvSpPr>
          <p:spPr bwMode="auto">
            <a:xfrm>
              <a:off x="2565739" y="688827"/>
              <a:ext cx="557414" cy="675553"/>
            </a:xfrm>
            <a:custGeom>
              <a:avLst/>
              <a:gdLst>
                <a:gd name="T0" fmla="*/ 307 w 335"/>
                <a:gd name="T1" fmla="*/ 92 h 406"/>
                <a:gd name="T2" fmla="*/ 233 w 335"/>
                <a:gd name="T3" fmla="*/ 52 h 406"/>
                <a:gd name="T4" fmla="*/ 233 w 335"/>
                <a:gd name="T5" fmla="*/ 0 h 406"/>
                <a:gd name="T6" fmla="*/ 102 w 335"/>
                <a:gd name="T7" fmla="*/ 0 h 406"/>
                <a:gd name="T8" fmla="*/ 102 w 335"/>
                <a:gd name="T9" fmla="*/ 52 h 406"/>
                <a:gd name="T10" fmla="*/ 28 w 335"/>
                <a:gd name="T11" fmla="*/ 92 h 406"/>
                <a:gd name="T12" fmla="*/ 0 w 335"/>
                <a:gd name="T13" fmla="*/ 183 h 406"/>
                <a:gd name="T14" fmla="*/ 0 w 335"/>
                <a:gd name="T15" fmla="*/ 406 h 406"/>
                <a:gd name="T16" fmla="*/ 335 w 335"/>
                <a:gd name="T17" fmla="*/ 406 h 406"/>
                <a:gd name="T18" fmla="*/ 335 w 335"/>
                <a:gd name="T19" fmla="*/ 183 h 406"/>
                <a:gd name="T20" fmla="*/ 307 w 335"/>
                <a:gd name="T21" fmla="*/ 92 h 406"/>
                <a:gd name="T22" fmla="*/ 51 w 335"/>
                <a:gd name="T23" fmla="*/ 371 h 406"/>
                <a:gd name="T24" fmla="*/ 30 w 335"/>
                <a:gd name="T25" fmla="*/ 357 h 406"/>
                <a:gd name="T26" fmla="*/ 51 w 335"/>
                <a:gd name="T27" fmla="*/ 343 h 406"/>
                <a:gd name="T28" fmla="*/ 71 w 335"/>
                <a:gd name="T29" fmla="*/ 357 h 406"/>
                <a:gd name="T30" fmla="*/ 51 w 335"/>
                <a:gd name="T31" fmla="*/ 371 h 406"/>
                <a:gd name="T32" fmla="*/ 74 w 335"/>
                <a:gd name="T33" fmla="*/ 122 h 406"/>
                <a:gd name="T34" fmla="*/ 140 w 335"/>
                <a:gd name="T35" fmla="*/ 122 h 406"/>
                <a:gd name="T36" fmla="*/ 140 w 335"/>
                <a:gd name="T37" fmla="*/ 55 h 406"/>
                <a:gd name="T38" fmla="*/ 194 w 335"/>
                <a:gd name="T39" fmla="*/ 55 h 406"/>
                <a:gd name="T40" fmla="*/ 194 w 335"/>
                <a:gd name="T41" fmla="*/ 122 h 406"/>
                <a:gd name="T42" fmla="*/ 260 w 335"/>
                <a:gd name="T43" fmla="*/ 122 h 406"/>
                <a:gd name="T44" fmla="*/ 260 w 335"/>
                <a:gd name="T45" fmla="*/ 175 h 406"/>
                <a:gd name="T46" fmla="*/ 194 w 335"/>
                <a:gd name="T47" fmla="*/ 175 h 406"/>
                <a:gd name="T48" fmla="*/ 194 w 335"/>
                <a:gd name="T49" fmla="*/ 242 h 406"/>
                <a:gd name="T50" fmla="*/ 140 w 335"/>
                <a:gd name="T51" fmla="*/ 242 h 406"/>
                <a:gd name="T52" fmla="*/ 140 w 335"/>
                <a:gd name="T53" fmla="*/ 175 h 406"/>
                <a:gd name="T54" fmla="*/ 74 w 335"/>
                <a:gd name="T55" fmla="*/ 175 h 406"/>
                <a:gd name="T56" fmla="*/ 74 w 335"/>
                <a:gd name="T57" fmla="*/ 122 h 406"/>
                <a:gd name="T58" fmla="*/ 286 w 335"/>
                <a:gd name="T59" fmla="*/ 356 h 406"/>
                <a:gd name="T60" fmla="*/ 239 w 335"/>
                <a:gd name="T61" fmla="*/ 350 h 406"/>
                <a:gd name="T62" fmla="*/ 239 w 335"/>
                <a:gd name="T63" fmla="*/ 337 h 406"/>
                <a:gd name="T64" fmla="*/ 235 w 335"/>
                <a:gd name="T65" fmla="*/ 337 h 406"/>
                <a:gd name="T66" fmla="*/ 221 w 335"/>
                <a:gd name="T67" fmla="*/ 336 h 406"/>
                <a:gd name="T68" fmla="*/ 221 w 335"/>
                <a:gd name="T69" fmla="*/ 336 h 406"/>
                <a:gd name="T70" fmla="*/ 168 w 335"/>
                <a:gd name="T71" fmla="*/ 357 h 406"/>
                <a:gd name="T72" fmla="*/ 115 w 335"/>
                <a:gd name="T73" fmla="*/ 336 h 406"/>
                <a:gd name="T74" fmla="*/ 152 w 335"/>
                <a:gd name="T75" fmla="*/ 317 h 406"/>
                <a:gd name="T76" fmla="*/ 139 w 335"/>
                <a:gd name="T77" fmla="*/ 311 h 406"/>
                <a:gd name="T78" fmla="*/ 127 w 335"/>
                <a:gd name="T79" fmla="*/ 313 h 406"/>
                <a:gd name="T80" fmla="*/ 105 w 335"/>
                <a:gd name="T81" fmla="*/ 304 h 406"/>
                <a:gd name="T82" fmla="*/ 105 w 335"/>
                <a:gd name="T83" fmla="*/ 273 h 406"/>
                <a:gd name="T84" fmla="*/ 127 w 335"/>
                <a:gd name="T85" fmla="*/ 263 h 406"/>
                <a:gd name="T86" fmla="*/ 155 w 335"/>
                <a:gd name="T87" fmla="*/ 286 h 406"/>
                <a:gd name="T88" fmla="*/ 159 w 335"/>
                <a:gd name="T89" fmla="*/ 286 h 406"/>
                <a:gd name="T90" fmla="*/ 184 w 335"/>
                <a:gd name="T91" fmla="*/ 301 h 406"/>
                <a:gd name="T92" fmla="*/ 169 w 335"/>
                <a:gd name="T93" fmla="*/ 316 h 406"/>
                <a:gd name="T94" fmla="*/ 201 w 335"/>
                <a:gd name="T95" fmla="*/ 320 h 406"/>
                <a:gd name="T96" fmla="*/ 201 w 335"/>
                <a:gd name="T97" fmla="*/ 320 h 406"/>
                <a:gd name="T98" fmla="*/ 235 w 335"/>
                <a:gd name="T99" fmla="*/ 303 h 406"/>
                <a:gd name="T100" fmla="*/ 245 w 335"/>
                <a:gd name="T101" fmla="*/ 304 h 406"/>
                <a:gd name="T102" fmla="*/ 261 w 335"/>
                <a:gd name="T103" fmla="*/ 309 h 406"/>
                <a:gd name="T104" fmla="*/ 264 w 335"/>
                <a:gd name="T105" fmla="*/ 311 h 406"/>
                <a:gd name="T106" fmla="*/ 269 w 335"/>
                <a:gd name="T107" fmla="*/ 309 h 406"/>
                <a:gd name="T108" fmla="*/ 316 w 335"/>
                <a:gd name="T109" fmla="*/ 316 h 406"/>
                <a:gd name="T110" fmla="*/ 286 w 335"/>
                <a:gd name="T111" fmla="*/ 35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5" h="406">
                  <a:moveTo>
                    <a:pt x="307" y="92"/>
                  </a:moveTo>
                  <a:cubicBezTo>
                    <a:pt x="288" y="68"/>
                    <a:pt x="263" y="55"/>
                    <a:pt x="233" y="52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71" y="55"/>
                    <a:pt x="47" y="68"/>
                    <a:pt x="28" y="92"/>
                  </a:cubicBezTo>
                  <a:cubicBezTo>
                    <a:pt x="9" y="116"/>
                    <a:pt x="0" y="146"/>
                    <a:pt x="0" y="183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335" y="406"/>
                    <a:pt x="335" y="406"/>
                    <a:pt x="335" y="406"/>
                  </a:cubicBezTo>
                  <a:cubicBezTo>
                    <a:pt x="335" y="183"/>
                    <a:pt x="335" y="183"/>
                    <a:pt x="335" y="183"/>
                  </a:cubicBezTo>
                  <a:cubicBezTo>
                    <a:pt x="335" y="146"/>
                    <a:pt x="326" y="116"/>
                    <a:pt x="307" y="92"/>
                  </a:cubicBezTo>
                  <a:close/>
                  <a:moveTo>
                    <a:pt x="51" y="371"/>
                  </a:moveTo>
                  <a:cubicBezTo>
                    <a:pt x="39" y="371"/>
                    <a:pt x="30" y="364"/>
                    <a:pt x="30" y="357"/>
                  </a:cubicBezTo>
                  <a:cubicBezTo>
                    <a:pt x="30" y="350"/>
                    <a:pt x="39" y="343"/>
                    <a:pt x="51" y="343"/>
                  </a:cubicBezTo>
                  <a:cubicBezTo>
                    <a:pt x="62" y="343"/>
                    <a:pt x="71" y="350"/>
                    <a:pt x="71" y="357"/>
                  </a:cubicBezTo>
                  <a:cubicBezTo>
                    <a:pt x="71" y="364"/>
                    <a:pt x="62" y="371"/>
                    <a:pt x="51" y="371"/>
                  </a:cubicBezTo>
                  <a:close/>
                  <a:moveTo>
                    <a:pt x="74" y="122"/>
                  </a:moveTo>
                  <a:cubicBezTo>
                    <a:pt x="140" y="122"/>
                    <a:pt x="140" y="122"/>
                    <a:pt x="140" y="122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122"/>
                    <a:pt x="194" y="122"/>
                    <a:pt x="194" y="122"/>
                  </a:cubicBezTo>
                  <a:cubicBezTo>
                    <a:pt x="260" y="122"/>
                    <a:pt x="260" y="122"/>
                    <a:pt x="260" y="122"/>
                  </a:cubicBezTo>
                  <a:cubicBezTo>
                    <a:pt x="260" y="175"/>
                    <a:pt x="260" y="175"/>
                    <a:pt x="260" y="175"/>
                  </a:cubicBezTo>
                  <a:cubicBezTo>
                    <a:pt x="194" y="175"/>
                    <a:pt x="194" y="175"/>
                    <a:pt x="194" y="175"/>
                  </a:cubicBezTo>
                  <a:cubicBezTo>
                    <a:pt x="194" y="242"/>
                    <a:pt x="194" y="242"/>
                    <a:pt x="194" y="242"/>
                  </a:cubicBezTo>
                  <a:cubicBezTo>
                    <a:pt x="140" y="242"/>
                    <a:pt x="140" y="242"/>
                    <a:pt x="140" y="242"/>
                  </a:cubicBezTo>
                  <a:cubicBezTo>
                    <a:pt x="140" y="175"/>
                    <a:pt x="140" y="175"/>
                    <a:pt x="140" y="175"/>
                  </a:cubicBezTo>
                  <a:cubicBezTo>
                    <a:pt x="74" y="175"/>
                    <a:pt x="74" y="175"/>
                    <a:pt x="74" y="175"/>
                  </a:cubicBezTo>
                  <a:lnTo>
                    <a:pt x="74" y="122"/>
                  </a:lnTo>
                  <a:close/>
                  <a:moveTo>
                    <a:pt x="286" y="356"/>
                  </a:moveTo>
                  <a:cubicBezTo>
                    <a:pt x="265" y="366"/>
                    <a:pt x="244" y="363"/>
                    <a:pt x="239" y="350"/>
                  </a:cubicBezTo>
                  <a:cubicBezTo>
                    <a:pt x="237" y="346"/>
                    <a:pt x="237" y="341"/>
                    <a:pt x="239" y="337"/>
                  </a:cubicBezTo>
                  <a:cubicBezTo>
                    <a:pt x="238" y="337"/>
                    <a:pt x="236" y="337"/>
                    <a:pt x="235" y="337"/>
                  </a:cubicBezTo>
                  <a:cubicBezTo>
                    <a:pt x="230" y="337"/>
                    <a:pt x="225" y="337"/>
                    <a:pt x="221" y="336"/>
                  </a:cubicBezTo>
                  <a:cubicBezTo>
                    <a:pt x="221" y="336"/>
                    <a:pt x="221" y="336"/>
                    <a:pt x="221" y="336"/>
                  </a:cubicBezTo>
                  <a:cubicBezTo>
                    <a:pt x="221" y="348"/>
                    <a:pt x="197" y="357"/>
                    <a:pt x="168" y="357"/>
                  </a:cubicBezTo>
                  <a:cubicBezTo>
                    <a:pt x="139" y="357"/>
                    <a:pt x="115" y="348"/>
                    <a:pt x="115" y="336"/>
                  </a:cubicBezTo>
                  <a:cubicBezTo>
                    <a:pt x="115" y="327"/>
                    <a:pt x="131" y="319"/>
                    <a:pt x="152" y="317"/>
                  </a:cubicBezTo>
                  <a:cubicBezTo>
                    <a:pt x="147" y="316"/>
                    <a:pt x="142" y="314"/>
                    <a:pt x="139" y="311"/>
                  </a:cubicBezTo>
                  <a:cubicBezTo>
                    <a:pt x="135" y="312"/>
                    <a:pt x="131" y="313"/>
                    <a:pt x="127" y="313"/>
                  </a:cubicBezTo>
                  <a:cubicBezTo>
                    <a:pt x="118" y="313"/>
                    <a:pt x="111" y="309"/>
                    <a:pt x="105" y="304"/>
                  </a:cubicBezTo>
                  <a:cubicBezTo>
                    <a:pt x="100" y="296"/>
                    <a:pt x="100" y="281"/>
                    <a:pt x="105" y="273"/>
                  </a:cubicBezTo>
                  <a:cubicBezTo>
                    <a:pt x="111" y="267"/>
                    <a:pt x="118" y="263"/>
                    <a:pt x="127" y="263"/>
                  </a:cubicBezTo>
                  <a:cubicBezTo>
                    <a:pt x="142" y="263"/>
                    <a:pt x="154" y="273"/>
                    <a:pt x="155" y="286"/>
                  </a:cubicBezTo>
                  <a:cubicBezTo>
                    <a:pt x="156" y="286"/>
                    <a:pt x="157" y="286"/>
                    <a:pt x="159" y="286"/>
                  </a:cubicBezTo>
                  <a:cubicBezTo>
                    <a:pt x="173" y="286"/>
                    <a:pt x="184" y="293"/>
                    <a:pt x="184" y="301"/>
                  </a:cubicBezTo>
                  <a:cubicBezTo>
                    <a:pt x="184" y="308"/>
                    <a:pt x="178" y="313"/>
                    <a:pt x="169" y="316"/>
                  </a:cubicBezTo>
                  <a:cubicBezTo>
                    <a:pt x="181" y="316"/>
                    <a:pt x="192" y="317"/>
                    <a:pt x="201" y="320"/>
                  </a:cubicBezTo>
                  <a:cubicBezTo>
                    <a:pt x="201" y="320"/>
                    <a:pt x="201" y="320"/>
                    <a:pt x="201" y="320"/>
                  </a:cubicBezTo>
                  <a:cubicBezTo>
                    <a:pt x="201" y="310"/>
                    <a:pt x="216" y="303"/>
                    <a:pt x="235" y="303"/>
                  </a:cubicBezTo>
                  <a:cubicBezTo>
                    <a:pt x="239" y="303"/>
                    <a:pt x="242" y="303"/>
                    <a:pt x="245" y="304"/>
                  </a:cubicBezTo>
                  <a:cubicBezTo>
                    <a:pt x="251" y="305"/>
                    <a:pt x="257" y="306"/>
                    <a:pt x="261" y="309"/>
                  </a:cubicBezTo>
                  <a:cubicBezTo>
                    <a:pt x="262" y="310"/>
                    <a:pt x="263" y="310"/>
                    <a:pt x="264" y="311"/>
                  </a:cubicBezTo>
                  <a:cubicBezTo>
                    <a:pt x="265" y="310"/>
                    <a:pt x="267" y="309"/>
                    <a:pt x="269" y="309"/>
                  </a:cubicBezTo>
                  <a:cubicBezTo>
                    <a:pt x="290" y="299"/>
                    <a:pt x="311" y="303"/>
                    <a:pt x="316" y="316"/>
                  </a:cubicBezTo>
                  <a:cubicBezTo>
                    <a:pt x="321" y="329"/>
                    <a:pt x="308" y="347"/>
                    <a:pt x="286" y="3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1" name="组合 70"/>
          <p:cNvGrpSpPr>
            <a:grpSpLocks noChangeAspect="1"/>
          </p:cNvGrpSpPr>
          <p:nvPr/>
        </p:nvGrpSpPr>
        <p:grpSpPr>
          <a:xfrm>
            <a:off x="7300913" y="2800350"/>
            <a:ext cx="396875" cy="396875"/>
            <a:chOff x="1937429" y="3075806"/>
            <a:chExt cx="1186377" cy="1187209"/>
          </a:xfrm>
        </p:grpSpPr>
        <p:sp>
          <p:nvSpPr>
            <p:cNvPr id="72" name="Freeform 228"/>
            <p:cNvSpPr/>
            <p:nvPr/>
          </p:nvSpPr>
          <p:spPr bwMode="auto">
            <a:xfrm>
              <a:off x="1937429" y="3075806"/>
              <a:ext cx="1186377" cy="1187209"/>
            </a:xfrm>
            <a:custGeom>
              <a:avLst/>
              <a:gdLst>
                <a:gd name="T0" fmla="*/ 554 w 713"/>
                <a:gd name="T1" fmla="*/ 60 h 713"/>
                <a:gd name="T2" fmla="*/ 356 w 713"/>
                <a:gd name="T3" fmla="*/ 0 h 713"/>
                <a:gd name="T4" fmla="*/ 46 w 713"/>
                <a:gd name="T5" fmla="*/ 181 h 713"/>
                <a:gd name="T6" fmla="*/ 0 w 713"/>
                <a:gd name="T7" fmla="*/ 356 h 713"/>
                <a:gd name="T8" fmla="*/ 44 w 713"/>
                <a:gd name="T9" fmla="*/ 528 h 713"/>
                <a:gd name="T10" fmla="*/ 356 w 713"/>
                <a:gd name="T11" fmla="*/ 713 h 713"/>
                <a:gd name="T12" fmla="*/ 631 w 713"/>
                <a:gd name="T13" fmla="*/ 584 h 713"/>
                <a:gd name="T14" fmla="*/ 713 w 713"/>
                <a:gd name="T15" fmla="*/ 356 h 713"/>
                <a:gd name="T16" fmla="*/ 554 w 713"/>
                <a:gd name="T17" fmla="*/ 6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3" h="713">
                  <a:moveTo>
                    <a:pt x="554" y="60"/>
                  </a:moveTo>
                  <a:cubicBezTo>
                    <a:pt x="498" y="22"/>
                    <a:pt x="430" y="0"/>
                    <a:pt x="356" y="0"/>
                  </a:cubicBezTo>
                  <a:cubicBezTo>
                    <a:pt x="223" y="0"/>
                    <a:pt x="107" y="73"/>
                    <a:pt x="46" y="181"/>
                  </a:cubicBezTo>
                  <a:cubicBezTo>
                    <a:pt x="16" y="233"/>
                    <a:pt x="0" y="293"/>
                    <a:pt x="0" y="356"/>
                  </a:cubicBezTo>
                  <a:cubicBezTo>
                    <a:pt x="0" y="419"/>
                    <a:pt x="16" y="477"/>
                    <a:pt x="44" y="528"/>
                  </a:cubicBezTo>
                  <a:cubicBezTo>
                    <a:pt x="104" y="638"/>
                    <a:pt x="222" y="713"/>
                    <a:pt x="356" y="713"/>
                  </a:cubicBezTo>
                  <a:cubicBezTo>
                    <a:pt x="467" y="713"/>
                    <a:pt x="565" y="663"/>
                    <a:pt x="631" y="584"/>
                  </a:cubicBezTo>
                  <a:cubicBezTo>
                    <a:pt x="682" y="522"/>
                    <a:pt x="713" y="443"/>
                    <a:pt x="713" y="356"/>
                  </a:cubicBezTo>
                  <a:cubicBezTo>
                    <a:pt x="713" y="233"/>
                    <a:pt x="650" y="124"/>
                    <a:pt x="554" y="6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 295"/>
            <p:cNvSpPr>
              <a:spLocks noEditPoints="1"/>
            </p:cNvSpPr>
            <p:nvPr/>
          </p:nvSpPr>
          <p:spPr bwMode="auto">
            <a:xfrm>
              <a:off x="2180361" y="3566663"/>
              <a:ext cx="703839" cy="498345"/>
            </a:xfrm>
            <a:custGeom>
              <a:avLst/>
              <a:gdLst>
                <a:gd name="T0" fmla="*/ 194 w 423"/>
                <a:gd name="T1" fmla="*/ 65 h 299"/>
                <a:gd name="T2" fmla="*/ 237 w 423"/>
                <a:gd name="T3" fmla="*/ 38 h 299"/>
                <a:gd name="T4" fmla="*/ 224 w 423"/>
                <a:gd name="T5" fmla="*/ 79 h 299"/>
                <a:gd name="T6" fmla="*/ 276 w 423"/>
                <a:gd name="T7" fmla="*/ 66 h 299"/>
                <a:gd name="T8" fmla="*/ 225 w 423"/>
                <a:gd name="T9" fmla="*/ 99 h 299"/>
                <a:gd name="T10" fmla="*/ 294 w 423"/>
                <a:gd name="T11" fmla="*/ 97 h 299"/>
                <a:gd name="T12" fmla="*/ 226 w 423"/>
                <a:gd name="T13" fmla="*/ 119 h 299"/>
                <a:gd name="T14" fmla="*/ 299 w 423"/>
                <a:gd name="T15" fmla="*/ 120 h 299"/>
                <a:gd name="T16" fmla="*/ 226 w 423"/>
                <a:gd name="T17" fmla="*/ 138 h 299"/>
                <a:gd name="T18" fmla="*/ 302 w 423"/>
                <a:gd name="T19" fmla="*/ 145 h 299"/>
                <a:gd name="T20" fmla="*/ 242 w 423"/>
                <a:gd name="T21" fmla="*/ 164 h 299"/>
                <a:gd name="T22" fmla="*/ 303 w 423"/>
                <a:gd name="T23" fmla="*/ 170 h 299"/>
                <a:gd name="T24" fmla="*/ 260 w 423"/>
                <a:gd name="T25" fmla="*/ 195 h 299"/>
                <a:gd name="T26" fmla="*/ 304 w 423"/>
                <a:gd name="T27" fmla="*/ 210 h 299"/>
                <a:gd name="T28" fmla="*/ 303 w 423"/>
                <a:gd name="T29" fmla="*/ 219 h 299"/>
                <a:gd name="T30" fmla="*/ 285 w 423"/>
                <a:gd name="T31" fmla="*/ 241 h 299"/>
                <a:gd name="T32" fmla="*/ 301 w 423"/>
                <a:gd name="T33" fmla="*/ 247 h 299"/>
                <a:gd name="T34" fmla="*/ 226 w 423"/>
                <a:gd name="T35" fmla="*/ 168 h 299"/>
                <a:gd name="T36" fmla="*/ 151 w 423"/>
                <a:gd name="T37" fmla="*/ 257 h 299"/>
                <a:gd name="T38" fmla="*/ 134 w 423"/>
                <a:gd name="T39" fmla="*/ 243 h 299"/>
                <a:gd name="T40" fmla="*/ 149 w 423"/>
                <a:gd name="T41" fmla="*/ 242 h 299"/>
                <a:gd name="T42" fmla="*/ 129 w 423"/>
                <a:gd name="T43" fmla="*/ 218 h 299"/>
                <a:gd name="T44" fmla="*/ 160 w 423"/>
                <a:gd name="T45" fmla="*/ 218 h 299"/>
                <a:gd name="T46" fmla="*/ 128 w 423"/>
                <a:gd name="T47" fmla="*/ 197 h 299"/>
                <a:gd name="T48" fmla="*/ 175 w 423"/>
                <a:gd name="T49" fmla="*/ 192 h 299"/>
                <a:gd name="T50" fmla="*/ 128 w 423"/>
                <a:gd name="T51" fmla="*/ 170 h 299"/>
                <a:gd name="T52" fmla="*/ 187 w 423"/>
                <a:gd name="T53" fmla="*/ 165 h 299"/>
                <a:gd name="T54" fmla="*/ 127 w 423"/>
                <a:gd name="T55" fmla="*/ 146 h 299"/>
                <a:gd name="T56" fmla="*/ 205 w 423"/>
                <a:gd name="T57" fmla="*/ 138 h 299"/>
                <a:gd name="T58" fmla="*/ 129 w 423"/>
                <a:gd name="T59" fmla="*/ 122 h 299"/>
                <a:gd name="T60" fmla="*/ 205 w 423"/>
                <a:gd name="T61" fmla="*/ 118 h 299"/>
                <a:gd name="T62" fmla="*/ 135 w 423"/>
                <a:gd name="T63" fmla="*/ 95 h 299"/>
                <a:gd name="T64" fmla="*/ 205 w 423"/>
                <a:gd name="T65" fmla="*/ 99 h 299"/>
                <a:gd name="T66" fmla="*/ 154 w 423"/>
                <a:gd name="T67" fmla="*/ 60 h 299"/>
                <a:gd name="T68" fmla="*/ 204 w 423"/>
                <a:gd name="T69" fmla="*/ 79 h 299"/>
                <a:gd name="T70" fmla="*/ 198 w 423"/>
                <a:gd name="T71" fmla="*/ 39 h 299"/>
                <a:gd name="T72" fmla="*/ 110 w 423"/>
                <a:gd name="T73" fmla="*/ 62 h 299"/>
                <a:gd name="T74" fmla="*/ 139 w 423"/>
                <a:gd name="T75" fmla="*/ 283 h 299"/>
                <a:gd name="T76" fmla="*/ 315 w 423"/>
                <a:gd name="T77" fmla="*/ 251 h 299"/>
                <a:gd name="T78" fmla="*/ 276 w 423"/>
                <a:gd name="T79" fmla="*/ 26 h 299"/>
                <a:gd name="T80" fmla="*/ 86 w 423"/>
                <a:gd name="T81" fmla="*/ 19 h 299"/>
                <a:gd name="T82" fmla="*/ 0 w 423"/>
                <a:gd name="T83" fmla="*/ 295 h 299"/>
                <a:gd name="T84" fmla="*/ 87 w 423"/>
                <a:gd name="T85" fmla="*/ 140 h 299"/>
                <a:gd name="T86" fmla="*/ 107 w 423"/>
                <a:gd name="T87" fmla="*/ 294 h 299"/>
                <a:gd name="T88" fmla="*/ 328 w 423"/>
                <a:gd name="T89" fmla="*/ 137 h 299"/>
                <a:gd name="T90" fmla="*/ 354 w 423"/>
                <a:gd name="T91" fmla="*/ 295 h 299"/>
                <a:gd name="T92" fmla="*/ 403 w 423"/>
                <a:gd name="T93" fmla="*/ 103 h 299"/>
                <a:gd name="T94" fmla="*/ 214 w 423"/>
                <a:gd name="T95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3" h="299">
                  <a:moveTo>
                    <a:pt x="198" y="39"/>
                  </a:moveTo>
                  <a:cubicBezTo>
                    <a:pt x="173" y="46"/>
                    <a:pt x="164" y="62"/>
                    <a:pt x="194" y="65"/>
                  </a:cubicBezTo>
                  <a:cubicBezTo>
                    <a:pt x="212" y="59"/>
                    <a:pt x="216" y="57"/>
                    <a:pt x="235" y="65"/>
                  </a:cubicBezTo>
                  <a:cubicBezTo>
                    <a:pt x="265" y="58"/>
                    <a:pt x="256" y="54"/>
                    <a:pt x="237" y="38"/>
                  </a:cubicBezTo>
                  <a:cubicBezTo>
                    <a:pt x="244" y="34"/>
                    <a:pt x="254" y="40"/>
                    <a:pt x="269" y="52"/>
                  </a:cubicBezTo>
                  <a:cubicBezTo>
                    <a:pt x="281" y="60"/>
                    <a:pt x="229" y="79"/>
                    <a:pt x="224" y="79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48" y="92"/>
                    <a:pt x="288" y="91"/>
                    <a:pt x="276" y="66"/>
                  </a:cubicBezTo>
                  <a:cubicBezTo>
                    <a:pt x="276" y="51"/>
                    <a:pt x="288" y="64"/>
                    <a:pt x="284" y="81"/>
                  </a:cubicBezTo>
                  <a:cubicBezTo>
                    <a:pt x="279" y="97"/>
                    <a:pt x="246" y="97"/>
                    <a:pt x="225" y="99"/>
                  </a:cubicBezTo>
                  <a:cubicBezTo>
                    <a:pt x="224" y="101"/>
                    <a:pt x="227" y="107"/>
                    <a:pt x="225" y="110"/>
                  </a:cubicBezTo>
                  <a:cubicBezTo>
                    <a:pt x="249" y="114"/>
                    <a:pt x="277" y="120"/>
                    <a:pt x="294" y="97"/>
                  </a:cubicBezTo>
                  <a:cubicBezTo>
                    <a:pt x="295" y="107"/>
                    <a:pt x="295" y="107"/>
                    <a:pt x="295" y="107"/>
                  </a:cubicBezTo>
                  <a:cubicBezTo>
                    <a:pt x="278" y="127"/>
                    <a:pt x="250" y="121"/>
                    <a:pt x="226" y="119"/>
                  </a:cubicBezTo>
                  <a:cubicBezTo>
                    <a:pt x="226" y="123"/>
                    <a:pt x="226" y="124"/>
                    <a:pt x="226" y="129"/>
                  </a:cubicBezTo>
                  <a:cubicBezTo>
                    <a:pt x="248" y="134"/>
                    <a:pt x="272" y="150"/>
                    <a:pt x="299" y="120"/>
                  </a:cubicBezTo>
                  <a:cubicBezTo>
                    <a:pt x="300" y="132"/>
                    <a:pt x="300" y="132"/>
                    <a:pt x="300" y="132"/>
                  </a:cubicBezTo>
                  <a:cubicBezTo>
                    <a:pt x="277" y="154"/>
                    <a:pt x="249" y="145"/>
                    <a:pt x="226" y="138"/>
                  </a:cubicBezTo>
                  <a:cubicBezTo>
                    <a:pt x="227" y="140"/>
                    <a:pt x="227" y="144"/>
                    <a:pt x="227" y="147"/>
                  </a:cubicBezTo>
                  <a:cubicBezTo>
                    <a:pt x="241" y="158"/>
                    <a:pt x="280" y="181"/>
                    <a:pt x="302" y="145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281" y="179"/>
                    <a:pt x="259" y="171"/>
                    <a:pt x="242" y="164"/>
                  </a:cubicBezTo>
                  <a:cubicBezTo>
                    <a:pt x="243" y="173"/>
                    <a:pt x="243" y="173"/>
                    <a:pt x="243" y="173"/>
                  </a:cubicBezTo>
                  <a:cubicBezTo>
                    <a:pt x="253" y="192"/>
                    <a:pt x="291" y="199"/>
                    <a:pt x="303" y="170"/>
                  </a:cubicBezTo>
                  <a:cubicBezTo>
                    <a:pt x="303" y="181"/>
                    <a:pt x="303" y="181"/>
                    <a:pt x="303" y="181"/>
                  </a:cubicBezTo>
                  <a:cubicBezTo>
                    <a:pt x="298" y="193"/>
                    <a:pt x="276" y="199"/>
                    <a:pt x="260" y="195"/>
                  </a:cubicBezTo>
                  <a:cubicBezTo>
                    <a:pt x="261" y="207"/>
                    <a:pt x="285" y="221"/>
                    <a:pt x="303" y="198"/>
                  </a:cubicBezTo>
                  <a:cubicBezTo>
                    <a:pt x="304" y="210"/>
                    <a:pt x="304" y="210"/>
                    <a:pt x="304" y="210"/>
                  </a:cubicBezTo>
                  <a:cubicBezTo>
                    <a:pt x="295" y="214"/>
                    <a:pt x="284" y="217"/>
                    <a:pt x="274" y="221"/>
                  </a:cubicBezTo>
                  <a:cubicBezTo>
                    <a:pt x="277" y="234"/>
                    <a:pt x="288" y="236"/>
                    <a:pt x="303" y="219"/>
                  </a:cubicBezTo>
                  <a:cubicBezTo>
                    <a:pt x="303" y="221"/>
                    <a:pt x="303" y="224"/>
                    <a:pt x="303" y="226"/>
                  </a:cubicBezTo>
                  <a:cubicBezTo>
                    <a:pt x="298" y="232"/>
                    <a:pt x="290" y="236"/>
                    <a:pt x="285" y="241"/>
                  </a:cubicBezTo>
                  <a:cubicBezTo>
                    <a:pt x="282" y="248"/>
                    <a:pt x="288" y="250"/>
                    <a:pt x="300" y="243"/>
                  </a:cubicBezTo>
                  <a:cubicBezTo>
                    <a:pt x="299" y="246"/>
                    <a:pt x="302" y="246"/>
                    <a:pt x="301" y="247"/>
                  </a:cubicBezTo>
                  <a:cubicBezTo>
                    <a:pt x="297" y="252"/>
                    <a:pt x="290" y="253"/>
                    <a:pt x="286" y="258"/>
                  </a:cubicBezTo>
                  <a:cubicBezTo>
                    <a:pt x="266" y="219"/>
                    <a:pt x="254" y="194"/>
                    <a:pt x="226" y="168"/>
                  </a:cubicBezTo>
                  <a:cubicBezTo>
                    <a:pt x="220" y="169"/>
                    <a:pt x="213" y="169"/>
                    <a:pt x="207" y="169"/>
                  </a:cubicBezTo>
                  <a:cubicBezTo>
                    <a:pt x="184" y="193"/>
                    <a:pt x="161" y="220"/>
                    <a:pt x="151" y="257"/>
                  </a:cubicBezTo>
                  <a:cubicBezTo>
                    <a:pt x="145" y="254"/>
                    <a:pt x="143" y="254"/>
                    <a:pt x="134" y="247"/>
                  </a:cubicBezTo>
                  <a:cubicBezTo>
                    <a:pt x="135" y="246"/>
                    <a:pt x="132" y="242"/>
                    <a:pt x="134" y="243"/>
                  </a:cubicBezTo>
                  <a:cubicBezTo>
                    <a:pt x="138" y="244"/>
                    <a:pt x="143" y="249"/>
                    <a:pt x="146" y="250"/>
                  </a:cubicBezTo>
                  <a:cubicBezTo>
                    <a:pt x="149" y="250"/>
                    <a:pt x="147" y="242"/>
                    <a:pt x="149" y="242"/>
                  </a:cubicBezTo>
                  <a:cubicBezTo>
                    <a:pt x="141" y="234"/>
                    <a:pt x="134" y="231"/>
                    <a:pt x="129" y="226"/>
                  </a:cubicBezTo>
                  <a:cubicBezTo>
                    <a:pt x="129" y="218"/>
                    <a:pt x="129" y="218"/>
                    <a:pt x="129" y="218"/>
                  </a:cubicBezTo>
                  <a:cubicBezTo>
                    <a:pt x="136" y="226"/>
                    <a:pt x="143" y="233"/>
                    <a:pt x="153" y="234"/>
                  </a:cubicBezTo>
                  <a:cubicBezTo>
                    <a:pt x="154" y="226"/>
                    <a:pt x="158" y="222"/>
                    <a:pt x="160" y="218"/>
                  </a:cubicBezTo>
                  <a:cubicBezTo>
                    <a:pt x="142" y="220"/>
                    <a:pt x="134" y="214"/>
                    <a:pt x="128" y="206"/>
                  </a:cubicBezTo>
                  <a:cubicBezTo>
                    <a:pt x="128" y="197"/>
                    <a:pt x="128" y="197"/>
                    <a:pt x="128" y="197"/>
                  </a:cubicBezTo>
                  <a:cubicBezTo>
                    <a:pt x="139" y="210"/>
                    <a:pt x="144" y="215"/>
                    <a:pt x="166" y="207"/>
                  </a:cubicBezTo>
                  <a:cubicBezTo>
                    <a:pt x="167" y="205"/>
                    <a:pt x="175" y="195"/>
                    <a:pt x="175" y="192"/>
                  </a:cubicBezTo>
                  <a:cubicBezTo>
                    <a:pt x="144" y="202"/>
                    <a:pt x="137" y="188"/>
                    <a:pt x="128" y="180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36" y="181"/>
                    <a:pt x="157" y="203"/>
                    <a:pt x="187" y="174"/>
                  </a:cubicBezTo>
                  <a:cubicBezTo>
                    <a:pt x="187" y="172"/>
                    <a:pt x="187" y="167"/>
                    <a:pt x="187" y="165"/>
                  </a:cubicBezTo>
                  <a:cubicBezTo>
                    <a:pt x="166" y="174"/>
                    <a:pt x="144" y="176"/>
                    <a:pt x="127" y="155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56" y="180"/>
                    <a:pt x="183" y="161"/>
                    <a:pt x="206" y="147"/>
                  </a:cubicBezTo>
                  <a:cubicBezTo>
                    <a:pt x="205" y="145"/>
                    <a:pt x="206" y="141"/>
                    <a:pt x="205" y="138"/>
                  </a:cubicBezTo>
                  <a:cubicBezTo>
                    <a:pt x="173" y="153"/>
                    <a:pt x="148" y="144"/>
                    <a:pt x="130" y="133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49" y="141"/>
                    <a:pt x="178" y="142"/>
                    <a:pt x="206" y="128"/>
                  </a:cubicBezTo>
                  <a:cubicBezTo>
                    <a:pt x="205" y="125"/>
                    <a:pt x="206" y="121"/>
                    <a:pt x="205" y="118"/>
                  </a:cubicBezTo>
                  <a:cubicBezTo>
                    <a:pt x="170" y="127"/>
                    <a:pt x="148" y="119"/>
                    <a:pt x="135" y="105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151" y="117"/>
                    <a:pt x="178" y="117"/>
                    <a:pt x="205" y="110"/>
                  </a:cubicBezTo>
                  <a:cubicBezTo>
                    <a:pt x="205" y="106"/>
                    <a:pt x="205" y="102"/>
                    <a:pt x="205" y="99"/>
                  </a:cubicBezTo>
                  <a:cubicBezTo>
                    <a:pt x="177" y="102"/>
                    <a:pt x="153" y="96"/>
                    <a:pt x="146" y="81"/>
                  </a:cubicBezTo>
                  <a:cubicBezTo>
                    <a:pt x="143" y="68"/>
                    <a:pt x="146" y="55"/>
                    <a:pt x="154" y="60"/>
                  </a:cubicBezTo>
                  <a:cubicBezTo>
                    <a:pt x="143" y="80"/>
                    <a:pt x="161" y="98"/>
                    <a:pt x="205" y="92"/>
                  </a:cubicBezTo>
                  <a:cubicBezTo>
                    <a:pt x="204" y="90"/>
                    <a:pt x="204" y="81"/>
                    <a:pt x="204" y="79"/>
                  </a:cubicBezTo>
                  <a:cubicBezTo>
                    <a:pt x="185" y="72"/>
                    <a:pt x="161" y="67"/>
                    <a:pt x="165" y="53"/>
                  </a:cubicBezTo>
                  <a:cubicBezTo>
                    <a:pt x="173" y="40"/>
                    <a:pt x="183" y="34"/>
                    <a:pt x="198" y="39"/>
                  </a:cubicBezTo>
                  <a:close/>
                  <a:moveTo>
                    <a:pt x="137" y="27"/>
                  </a:moveTo>
                  <a:cubicBezTo>
                    <a:pt x="120" y="27"/>
                    <a:pt x="111" y="39"/>
                    <a:pt x="110" y="62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09" y="268"/>
                    <a:pt x="117" y="281"/>
                    <a:pt x="139" y="283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309" y="282"/>
                    <a:pt x="317" y="271"/>
                    <a:pt x="315" y="25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20" y="33"/>
                    <a:pt x="302" y="25"/>
                    <a:pt x="276" y="26"/>
                  </a:cubicBezTo>
                  <a:cubicBezTo>
                    <a:pt x="137" y="27"/>
                    <a:pt x="137" y="27"/>
                    <a:pt x="137" y="27"/>
                  </a:cubicBezTo>
                  <a:close/>
                  <a:moveTo>
                    <a:pt x="86" y="19"/>
                  </a:moveTo>
                  <a:cubicBezTo>
                    <a:pt x="59" y="26"/>
                    <a:pt x="22" y="76"/>
                    <a:pt x="14" y="148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76" y="294"/>
                    <a:pt x="76" y="294"/>
                    <a:pt x="76" y="294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92" y="131"/>
                    <a:pt x="96" y="131"/>
                    <a:pt x="99" y="140"/>
                  </a:cubicBezTo>
                  <a:cubicBezTo>
                    <a:pt x="107" y="294"/>
                    <a:pt x="107" y="294"/>
                    <a:pt x="107" y="294"/>
                  </a:cubicBezTo>
                  <a:cubicBezTo>
                    <a:pt x="321" y="299"/>
                    <a:pt x="321" y="299"/>
                    <a:pt x="321" y="299"/>
                  </a:cubicBezTo>
                  <a:cubicBezTo>
                    <a:pt x="328" y="137"/>
                    <a:pt x="328" y="137"/>
                    <a:pt x="328" y="137"/>
                  </a:cubicBezTo>
                  <a:cubicBezTo>
                    <a:pt x="331" y="131"/>
                    <a:pt x="334" y="130"/>
                    <a:pt x="338" y="134"/>
                  </a:cubicBezTo>
                  <a:cubicBezTo>
                    <a:pt x="354" y="295"/>
                    <a:pt x="354" y="295"/>
                    <a:pt x="354" y="295"/>
                  </a:cubicBezTo>
                  <a:cubicBezTo>
                    <a:pt x="423" y="298"/>
                    <a:pt x="423" y="298"/>
                    <a:pt x="423" y="298"/>
                  </a:cubicBezTo>
                  <a:cubicBezTo>
                    <a:pt x="403" y="103"/>
                    <a:pt x="403" y="103"/>
                    <a:pt x="403" y="103"/>
                  </a:cubicBezTo>
                  <a:cubicBezTo>
                    <a:pt x="401" y="65"/>
                    <a:pt x="385" y="42"/>
                    <a:pt x="349" y="26"/>
                  </a:cubicBezTo>
                  <a:cubicBezTo>
                    <a:pt x="349" y="26"/>
                    <a:pt x="285" y="0"/>
                    <a:pt x="214" y="0"/>
                  </a:cubicBezTo>
                  <a:cubicBezTo>
                    <a:pt x="130" y="0"/>
                    <a:pt x="86" y="19"/>
                    <a:pt x="8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Oval 296"/>
            <p:cNvSpPr>
              <a:spLocks noChangeArrowheads="1"/>
            </p:cNvSpPr>
            <p:nvPr/>
          </p:nvSpPr>
          <p:spPr bwMode="auto">
            <a:xfrm>
              <a:off x="2375040" y="3187289"/>
              <a:ext cx="311153" cy="3111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7" name="组合 76"/>
          <p:cNvGrpSpPr>
            <a:grpSpLocks noChangeAspect="1"/>
          </p:cNvGrpSpPr>
          <p:nvPr/>
        </p:nvGrpSpPr>
        <p:grpSpPr>
          <a:xfrm>
            <a:off x="8166100" y="2800350"/>
            <a:ext cx="396875" cy="396875"/>
            <a:chOff x="5722020" y="3075806"/>
            <a:chExt cx="1188041" cy="1187209"/>
          </a:xfrm>
        </p:grpSpPr>
        <p:sp>
          <p:nvSpPr>
            <p:cNvPr id="78" name="Freeform 234"/>
            <p:cNvSpPr/>
            <p:nvPr/>
          </p:nvSpPr>
          <p:spPr bwMode="auto">
            <a:xfrm>
              <a:off x="5722020" y="3075806"/>
              <a:ext cx="1188041" cy="1187209"/>
            </a:xfrm>
            <a:custGeom>
              <a:avLst/>
              <a:gdLst>
                <a:gd name="T0" fmla="*/ 555 w 714"/>
                <a:gd name="T1" fmla="*/ 60 h 713"/>
                <a:gd name="T2" fmla="*/ 357 w 714"/>
                <a:gd name="T3" fmla="*/ 0 h 713"/>
                <a:gd name="T4" fmla="*/ 46 w 714"/>
                <a:gd name="T5" fmla="*/ 181 h 713"/>
                <a:gd name="T6" fmla="*/ 0 w 714"/>
                <a:gd name="T7" fmla="*/ 356 h 713"/>
                <a:gd name="T8" fmla="*/ 44 w 714"/>
                <a:gd name="T9" fmla="*/ 528 h 713"/>
                <a:gd name="T10" fmla="*/ 357 w 714"/>
                <a:gd name="T11" fmla="*/ 713 h 713"/>
                <a:gd name="T12" fmla="*/ 631 w 714"/>
                <a:gd name="T13" fmla="*/ 584 h 713"/>
                <a:gd name="T14" fmla="*/ 714 w 714"/>
                <a:gd name="T15" fmla="*/ 356 h 713"/>
                <a:gd name="T16" fmla="*/ 555 w 714"/>
                <a:gd name="T17" fmla="*/ 6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4" h="713">
                  <a:moveTo>
                    <a:pt x="555" y="60"/>
                  </a:moveTo>
                  <a:cubicBezTo>
                    <a:pt x="498" y="22"/>
                    <a:pt x="430" y="0"/>
                    <a:pt x="357" y="0"/>
                  </a:cubicBezTo>
                  <a:cubicBezTo>
                    <a:pt x="224" y="0"/>
                    <a:pt x="107" y="73"/>
                    <a:pt x="46" y="181"/>
                  </a:cubicBezTo>
                  <a:cubicBezTo>
                    <a:pt x="17" y="233"/>
                    <a:pt x="0" y="293"/>
                    <a:pt x="0" y="356"/>
                  </a:cubicBezTo>
                  <a:cubicBezTo>
                    <a:pt x="0" y="419"/>
                    <a:pt x="16" y="477"/>
                    <a:pt x="44" y="528"/>
                  </a:cubicBezTo>
                  <a:cubicBezTo>
                    <a:pt x="105" y="638"/>
                    <a:pt x="222" y="713"/>
                    <a:pt x="357" y="713"/>
                  </a:cubicBezTo>
                  <a:cubicBezTo>
                    <a:pt x="467" y="713"/>
                    <a:pt x="566" y="663"/>
                    <a:pt x="631" y="584"/>
                  </a:cubicBezTo>
                  <a:cubicBezTo>
                    <a:pt x="683" y="522"/>
                    <a:pt x="714" y="443"/>
                    <a:pt x="714" y="356"/>
                  </a:cubicBezTo>
                  <a:cubicBezTo>
                    <a:pt x="714" y="233"/>
                    <a:pt x="651" y="124"/>
                    <a:pt x="555" y="6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310"/>
            <p:cNvSpPr>
              <a:spLocks noEditPoints="1"/>
            </p:cNvSpPr>
            <p:nvPr/>
          </p:nvSpPr>
          <p:spPr bwMode="auto">
            <a:xfrm>
              <a:off x="5881757" y="3270485"/>
              <a:ext cx="898518" cy="796187"/>
            </a:xfrm>
            <a:custGeom>
              <a:avLst/>
              <a:gdLst>
                <a:gd name="T0" fmla="*/ 257 w 540"/>
                <a:gd name="T1" fmla="*/ 305 h 478"/>
                <a:gd name="T2" fmla="*/ 240 w 540"/>
                <a:gd name="T3" fmla="*/ 257 h 478"/>
                <a:gd name="T4" fmla="*/ 172 w 540"/>
                <a:gd name="T5" fmla="*/ 477 h 478"/>
                <a:gd name="T6" fmla="*/ 0 w 540"/>
                <a:gd name="T7" fmla="*/ 166 h 478"/>
                <a:gd name="T8" fmla="*/ 52 w 540"/>
                <a:gd name="T9" fmla="*/ 146 h 478"/>
                <a:gd name="T10" fmla="*/ 64 w 540"/>
                <a:gd name="T11" fmla="*/ 179 h 478"/>
                <a:gd name="T12" fmla="*/ 142 w 540"/>
                <a:gd name="T13" fmla="*/ 171 h 478"/>
                <a:gd name="T14" fmla="*/ 199 w 540"/>
                <a:gd name="T15" fmla="*/ 166 h 478"/>
                <a:gd name="T16" fmla="*/ 207 w 540"/>
                <a:gd name="T17" fmla="*/ 230 h 478"/>
                <a:gd name="T18" fmla="*/ 216 w 540"/>
                <a:gd name="T19" fmla="*/ 181 h 478"/>
                <a:gd name="T20" fmla="*/ 282 w 540"/>
                <a:gd name="T21" fmla="*/ 170 h 478"/>
                <a:gd name="T22" fmla="*/ 358 w 540"/>
                <a:gd name="T23" fmla="*/ 175 h 478"/>
                <a:gd name="T24" fmla="*/ 374 w 540"/>
                <a:gd name="T25" fmla="*/ 171 h 478"/>
                <a:gd name="T26" fmla="*/ 500 w 540"/>
                <a:gd name="T27" fmla="*/ 188 h 478"/>
                <a:gd name="T28" fmla="*/ 504 w 540"/>
                <a:gd name="T29" fmla="*/ 236 h 478"/>
                <a:gd name="T30" fmla="*/ 506 w 540"/>
                <a:gd name="T31" fmla="*/ 213 h 478"/>
                <a:gd name="T32" fmla="*/ 429 w 540"/>
                <a:gd name="T33" fmla="*/ 173 h 478"/>
                <a:gd name="T34" fmla="*/ 364 w 540"/>
                <a:gd name="T35" fmla="*/ 177 h 478"/>
                <a:gd name="T36" fmla="*/ 362 w 540"/>
                <a:gd name="T37" fmla="*/ 175 h 478"/>
                <a:gd name="T38" fmla="*/ 342 w 540"/>
                <a:gd name="T39" fmla="*/ 166 h 478"/>
                <a:gd name="T40" fmla="*/ 220 w 540"/>
                <a:gd name="T41" fmla="*/ 177 h 478"/>
                <a:gd name="T42" fmla="*/ 207 w 540"/>
                <a:gd name="T43" fmla="*/ 212 h 478"/>
                <a:gd name="T44" fmla="*/ 194 w 540"/>
                <a:gd name="T45" fmla="*/ 180 h 478"/>
                <a:gd name="T46" fmla="*/ 64 w 540"/>
                <a:gd name="T47" fmla="*/ 167 h 478"/>
                <a:gd name="T48" fmla="*/ 54 w 540"/>
                <a:gd name="T49" fmla="*/ 137 h 478"/>
                <a:gd name="T50" fmla="*/ 25 w 540"/>
                <a:gd name="T51" fmla="*/ 80 h 478"/>
                <a:gd name="T52" fmla="*/ 50 w 540"/>
                <a:gd name="T53" fmla="*/ 81 h 478"/>
                <a:gd name="T54" fmla="*/ 53 w 540"/>
                <a:gd name="T55" fmla="*/ 108 h 478"/>
                <a:gd name="T56" fmla="*/ 80 w 540"/>
                <a:gd name="T57" fmla="*/ 85 h 478"/>
                <a:gd name="T58" fmla="*/ 105 w 540"/>
                <a:gd name="T59" fmla="*/ 95 h 478"/>
                <a:gd name="T60" fmla="*/ 124 w 540"/>
                <a:gd name="T61" fmla="*/ 85 h 478"/>
                <a:gd name="T62" fmla="*/ 197 w 540"/>
                <a:gd name="T63" fmla="*/ 80 h 478"/>
                <a:gd name="T64" fmla="*/ 201 w 540"/>
                <a:gd name="T65" fmla="*/ 104 h 478"/>
                <a:gd name="T66" fmla="*/ 238 w 540"/>
                <a:gd name="T67" fmla="*/ 85 h 478"/>
                <a:gd name="T68" fmla="*/ 352 w 540"/>
                <a:gd name="T69" fmla="*/ 82 h 478"/>
                <a:gd name="T70" fmla="*/ 363 w 540"/>
                <a:gd name="T71" fmla="*/ 105 h 478"/>
                <a:gd name="T72" fmla="*/ 394 w 540"/>
                <a:gd name="T73" fmla="*/ 85 h 478"/>
                <a:gd name="T74" fmla="*/ 417 w 540"/>
                <a:gd name="T75" fmla="*/ 84 h 478"/>
                <a:gd name="T76" fmla="*/ 501 w 540"/>
                <a:gd name="T77" fmla="*/ 64 h 478"/>
                <a:gd name="T78" fmla="*/ 510 w 540"/>
                <a:gd name="T79" fmla="*/ 87 h 478"/>
                <a:gd name="T80" fmla="*/ 502 w 540"/>
                <a:gd name="T81" fmla="*/ 61 h 478"/>
                <a:gd name="T82" fmla="*/ 404 w 540"/>
                <a:gd name="T83" fmla="*/ 90 h 478"/>
                <a:gd name="T84" fmla="*/ 379 w 540"/>
                <a:gd name="T85" fmla="*/ 80 h 478"/>
                <a:gd name="T86" fmla="*/ 359 w 540"/>
                <a:gd name="T87" fmla="*/ 66 h 478"/>
                <a:gd name="T88" fmla="*/ 354 w 540"/>
                <a:gd name="T89" fmla="*/ 67 h 478"/>
                <a:gd name="T90" fmla="*/ 253 w 540"/>
                <a:gd name="T91" fmla="*/ 84 h 478"/>
                <a:gd name="T92" fmla="*/ 232 w 540"/>
                <a:gd name="T93" fmla="*/ 81 h 478"/>
                <a:gd name="T94" fmla="*/ 205 w 540"/>
                <a:gd name="T95" fmla="*/ 74 h 478"/>
                <a:gd name="T96" fmla="*/ 126 w 540"/>
                <a:gd name="T97" fmla="*/ 82 h 478"/>
                <a:gd name="T98" fmla="*/ 104 w 540"/>
                <a:gd name="T99" fmla="*/ 93 h 478"/>
                <a:gd name="T100" fmla="*/ 93 w 540"/>
                <a:gd name="T101" fmla="*/ 87 h 478"/>
                <a:gd name="T102" fmla="*/ 59 w 540"/>
                <a:gd name="T103" fmla="*/ 96 h 478"/>
                <a:gd name="T104" fmla="*/ 52 w 540"/>
                <a:gd name="T105" fmla="*/ 66 h 478"/>
                <a:gd name="T106" fmla="*/ 357 w 540"/>
                <a:gd name="T107" fmla="*/ 63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0" h="478">
                  <a:moveTo>
                    <a:pt x="239" y="195"/>
                  </a:moveTo>
                  <a:cubicBezTo>
                    <a:pt x="203" y="99"/>
                    <a:pt x="254" y="48"/>
                    <a:pt x="313" y="26"/>
                  </a:cubicBezTo>
                  <a:cubicBezTo>
                    <a:pt x="378" y="0"/>
                    <a:pt x="476" y="92"/>
                    <a:pt x="540" y="189"/>
                  </a:cubicBezTo>
                  <a:cubicBezTo>
                    <a:pt x="534" y="333"/>
                    <a:pt x="374" y="420"/>
                    <a:pt x="352" y="417"/>
                  </a:cubicBezTo>
                  <a:cubicBezTo>
                    <a:pt x="285" y="447"/>
                    <a:pt x="240" y="377"/>
                    <a:pt x="257" y="305"/>
                  </a:cubicBezTo>
                  <a:cubicBezTo>
                    <a:pt x="250" y="296"/>
                    <a:pt x="228" y="277"/>
                    <a:pt x="228" y="335"/>
                  </a:cubicBezTo>
                  <a:cubicBezTo>
                    <a:pt x="228" y="383"/>
                    <a:pt x="228" y="430"/>
                    <a:pt x="228" y="478"/>
                  </a:cubicBezTo>
                  <a:cubicBezTo>
                    <a:pt x="214" y="478"/>
                    <a:pt x="200" y="478"/>
                    <a:pt x="186" y="478"/>
                  </a:cubicBezTo>
                  <a:cubicBezTo>
                    <a:pt x="186" y="422"/>
                    <a:pt x="186" y="367"/>
                    <a:pt x="186" y="311"/>
                  </a:cubicBezTo>
                  <a:cubicBezTo>
                    <a:pt x="194" y="280"/>
                    <a:pt x="209" y="258"/>
                    <a:pt x="240" y="257"/>
                  </a:cubicBezTo>
                  <a:cubicBezTo>
                    <a:pt x="265" y="257"/>
                    <a:pt x="289" y="257"/>
                    <a:pt x="314" y="257"/>
                  </a:cubicBezTo>
                  <a:cubicBezTo>
                    <a:pt x="314" y="251"/>
                    <a:pt x="314" y="245"/>
                    <a:pt x="314" y="239"/>
                  </a:cubicBezTo>
                  <a:cubicBezTo>
                    <a:pt x="279" y="239"/>
                    <a:pt x="245" y="239"/>
                    <a:pt x="210" y="239"/>
                  </a:cubicBezTo>
                  <a:cubicBezTo>
                    <a:pt x="175" y="250"/>
                    <a:pt x="173" y="277"/>
                    <a:pt x="172" y="305"/>
                  </a:cubicBezTo>
                  <a:cubicBezTo>
                    <a:pt x="172" y="362"/>
                    <a:pt x="172" y="420"/>
                    <a:pt x="172" y="477"/>
                  </a:cubicBezTo>
                  <a:cubicBezTo>
                    <a:pt x="157" y="477"/>
                    <a:pt x="144" y="477"/>
                    <a:pt x="129" y="477"/>
                  </a:cubicBezTo>
                  <a:cubicBezTo>
                    <a:pt x="129" y="419"/>
                    <a:pt x="129" y="361"/>
                    <a:pt x="129" y="303"/>
                  </a:cubicBezTo>
                  <a:cubicBezTo>
                    <a:pt x="145" y="234"/>
                    <a:pt x="183" y="187"/>
                    <a:pt x="239" y="195"/>
                  </a:cubicBezTo>
                  <a:close/>
                  <a:moveTo>
                    <a:pt x="2" y="162"/>
                  </a:moveTo>
                  <a:cubicBezTo>
                    <a:pt x="0" y="166"/>
                    <a:pt x="0" y="166"/>
                    <a:pt x="0" y="166"/>
                  </a:cubicBezTo>
                  <a:cubicBezTo>
                    <a:pt x="10" y="170"/>
                    <a:pt x="12" y="171"/>
                    <a:pt x="24" y="168"/>
                  </a:cubicBezTo>
                  <a:cubicBezTo>
                    <a:pt x="32" y="168"/>
                    <a:pt x="40" y="168"/>
                    <a:pt x="47" y="172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0"/>
                    <a:pt x="50" y="170"/>
                    <a:pt x="50" y="170"/>
                  </a:cubicBezTo>
                  <a:cubicBezTo>
                    <a:pt x="50" y="162"/>
                    <a:pt x="50" y="153"/>
                    <a:pt x="52" y="146"/>
                  </a:cubicBezTo>
                  <a:cubicBezTo>
                    <a:pt x="53" y="155"/>
                    <a:pt x="53" y="165"/>
                    <a:pt x="52" y="175"/>
                  </a:cubicBezTo>
                  <a:cubicBezTo>
                    <a:pt x="52" y="180"/>
                    <a:pt x="50" y="211"/>
                    <a:pt x="55" y="212"/>
                  </a:cubicBezTo>
                  <a:cubicBezTo>
                    <a:pt x="58" y="212"/>
                    <a:pt x="60" y="208"/>
                    <a:pt x="61" y="202"/>
                  </a:cubicBezTo>
                  <a:cubicBezTo>
                    <a:pt x="62" y="196"/>
                    <a:pt x="63" y="187"/>
                    <a:pt x="64" y="179"/>
                  </a:cubicBezTo>
                  <a:cubicBezTo>
                    <a:pt x="64" y="179"/>
                    <a:pt x="64" y="179"/>
                    <a:pt x="64" y="179"/>
                  </a:cubicBezTo>
                  <a:cubicBezTo>
                    <a:pt x="64" y="175"/>
                    <a:pt x="65" y="172"/>
                    <a:pt x="67" y="170"/>
                  </a:cubicBezTo>
                  <a:cubicBezTo>
                    <a:pt x="69" y="169"/>
                    <a:pt x="73" y="168"/>
                    <a:pt x="78" y="168"/>
                  </a:cubicBezTo>
                  <a:cubicBezTo>
                    <a:pt x="85" y="166"/>
                    <a:pt x="95" y="155"/>
                    <a:pt x="102" y="160"/>
                  </a:cubicBezTo>
                  <a:cubicBezTo>
                    <a:pt x="104" y="158"/>
                    <a:pt x="117" y="156"/>
                    <a:pt x="121" y="160"/>
                  </a:cubicBezTo>
                  <a:cubicBezTo>
                    <a:pt x="128" y="162"/>
                    <a:pt x="135" y="166"/>
                    <a:pt x="142" y="171"/>
                  </a:cubicBezTo>
                  <a:cubicBezTo>
                    <a:pt x="142" y="171"/>
                    <a:pt x="142" y="171"/>
                    <a:pt x="142" y="171"/>
                  </a:cubicBezTo>
                  <a:cubicBezTo>
                    <a:pt x="159" y="183"/>
                    <a:pt x="176" y="187"/>
                    <a:pt x="195" y="184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9" y="180"/>
                    <a:pt x="199" y="173"/>
                    <a:pt x="199" y="166"/>
                  </a:cubicBezTo>
                  <a:cubicBezTo>
                    <a:pt x="199" y="160"/>
                    <a:pt x="200" y="153"/>
                    <a:pt x="201" y="150"/>
                  </a:cubicBezTo>
                  <a:cubicBezTo>
                    <a:pt x="203" y="156"/>
                    <a:pt x="203" y="165"/>
                    <a:pt x="203" y="175"/>
                  </a:cubicBezTo>
                  <a:cubicBezTo>
                    <a:pt x="204" y="181"/>
                    <a:pt x="196" y="234"/>
                    <a:pt x="204" y="233"/>
                  </a:cubicBezTo>
                  <a:cubicBezTo>
                    <a:pt x="204" y="233"/>
                    <a:pt x="204" y="233"/>
                    <a:pt x="204" y="233"/>
                  </a:cubicBezTo>
                  <a:cubicBezTo>
                    <a:pt x="205" y="233"/>
                    <a:pt x="206" y="232"/>
                    <a:pt x="207" y="230"/>
                  </a:cubicBezTo>
                  <a:cubicBezTo>
                    <a:pt x="208" y="228"/>
                    <a:pt x="210" y="222"/>
                    <a:pt x="211" y="213"/>
                  </a:cubicBezTo>
                  <a:cubicBezTo>
                    <a:pt x="213" y="208"/>
                    <a:pt x="213" y="201"/>
                    <a:pt x="213" y="195"/>
                  </a:cubicBezTo>
                  <a:cubicBezTo>
                    <a:pt x="213" y="189"/>
                    <a:pt x="213" y="184"/>
                    <a:pt x="214" y="182"/>
                  </a:cubicBezTo>
                  <a:cubicBezTo>
                    <a:pt x="214" y="181"/>
                    <a:pt x="214" y="181"/>
                    <a:pt x="215" y="181"/>
                  </a:cubicBezTo>
                  <a:cubicBezTo>
                    <a:pt x="216" y="181"/>
                    <a:pt x="216" y="181"/>
                    <a:pt x="216" y="181"/>
                  </a:cubicBezTo>
                  <a:cubicBezTo>
                    <a:pt x="217" y="181"/>
                    <a:pt x="218" y="181"/>
                    <a:pt x="220" y="181"/>
                  </a:cubicBezTo>
                  <a:cubicBezTo>
                    <a:pt x="224" y="182"/>
                    <a:pt x="228" y="182"/>
                    <a:pt x="234" y="178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9" y="172"/>
                    <a:pt x="249" y="172"/>
                    <a:pt x="261" y="172"/>
                  </a:cubicBezTo>
                  <a:cubicBezTo>
                    <a:pt x="263" y="173"/>
                    <a:pt x="282" y="172"/>
                    <a:pt x="282" y="170"/>
                  </a:cubicBezTo>
                  <a:cubicBezTo>
                    <a:pt x="304" y="169"/>
                    <a:pt x="320" y="170"/>
                    <a:pt x="341" y="170"/>
                  </a:cubicBezTo>
                  <a:cubicBezTo>
                    <a:pt x="341" y="170"/>
                    <a:pt x="341" y="170"/>
                    <a:pt x="341" y="170"/>
                  </a:cubicBezTo>
                  <a:cubicBezTo>
                    <a:pt x="344" y="171"/>
                    <a:pt x="348" y="171"/>
                    <a:pt x="351" y="171"/>
                  </a:cubicBezTo>
                  <a:cubicBezTo>
                    <a:pt x="356" y="168"/>
                    <a:pt x="357" y="156"/>
                    <a:pt x="358" y="143"/>
                  </a:cubicBezTo>
                  <a:cubicBezTo>
                    <a:pt x="358" y="150"/>
                    <a:pt x="358" y="160"/>
                    <a:pt x="358" y="175"/>
                  </a:cubicBezTo>
                  <a:cubicBezTo>
                    <a:pt x="358" y="175"/>
                    <a:pt x="358" y="175"/>
                    <a:pt x="358" y="175"/>
                  </a:cubicBezTo>
                  <a:cubicBezTo>
                    <a:pt x="358" y="179"/>
                    <a:pt x="354" y="217"/>
                    <a:pt x="362" y="213"/>
                  </a:cubicBezTo>
                  <a:cubicBezTo>
                    <a:pt x="365" y="210"/>
                    <a:pt x="366" y="202"/>
                    <a:pt x="367" y="198"/>
                  </a:cubicBezTo>
                  <a:cubicBezTo>
                    <a:pt x="367" y="193"/>
                    <a:pt x="368" y="188"/>
                    <a:pt x="369" y="178"/>
                  </a:cubicBezTo>
                  <a:cubicBezTo>
                    <a:pt x="369" y="172"/>
                    <a:pt x="371" y="170"/>
                    <a:pt x="374" y="171"/>
                  </a:cubicBezTo>
                  <a:cubicBezTo>
                    <a:pt x="377" y="171"/>
                    <a:pt x="380" y="173"/>
                    <a:pt x="383" y="175"/>
                  </a:cubicBezTo>
                  <a:cubicBezTo>
                    <a:pt x="389" y="179"/>
                    <a:pt x="401" y="178"/>
                    <a:pt x="408" y="178"/>
                  </a:cubicBezTo>
                  <a:cubicBezTo>
                    <a:pt x="415" y="178"/>
                    <a:pt x="422" y="178"/>
                    <a:pt x="429" y="177"/>
                  </a:cubicBezTo>
                  <a:cubicBezTo>
                    <a:pt x="429" y="177"/>
                    <a:pt x="465" y="179"/>
                    <a:pt x="468" y="179"/>
                  </a:cubicBezTo>
                  <a:cubicBezTo>
                    <a:pt x="479" y="181"/>
                    <a:pt x="490" y="183"/>
                    <a:pt x="500" y="188"/>
                  </a:cubicBezTo>
                  <a:cubicBezTo>
                    <a:pt x="501" y="181"/>
                    <a:pt x="502" y="174"/>
                    <a:pt x="503" y="166"/>
                  </a:cubicBezTo>
                  <a:cubicBezTo>
                    <a:pt x="503" y="171"/>
                    <a:pt x="503" y="175"/>
                    <a:pt x="503" y="179"/>
                  </a:cubicBezTo>
                  <a:cubicBezTo>
                    <a:pt x="503" y="191"/>
                    <a:pt x="502" y="203"/>
                    <a:pt x="502" y="213"/>
                  </a:cubicBezTo>
                  <a:cubicBezTo>
                    <a:pt x="502" y="213"/>
                    <a:pt x="502" y="213"/>
                    <a:pt x="502" y="213"/>
                  </a:cubicBezTo>
                  <a:cubicBezTo>
                    <a:pt x="502" y="221"/>
                    <a:pt x="501" y="229"/>
                    <a:pt x="504" y="236"/>
                  </a:cubicBezTo>
                  <a:cubicBezTo>
                    <a:pt x="508" y="235"/>
                    <a:pt x="508" y="235"/>
                    <a:pt x="508" y="235"/>
                  </a:cubicBezTo>
                  <a:cubicBezTo>
                    <a:pt x="505" y="228"/>
                    <a:pt x="506" y="220"/>
                    <a:pt x="506" y="213"/>
                  </a:cubicBezTo>
                  <a:cubicBezTo>
                    <a:pt x="506" y="213"/>
                    <a:pt x="506" y="213"/>
                    <a:pt x="506" y="213"/>
                  </a:cubicBezTo>
                  <a:cubicBezTo>
                    <a:pt x="506" y="213"/>
                    <a:pt x="506" y="213"/>
                    <a:pt x="506" y="213"/>
                  </a:cubicBezTo>
                  <a:cubicBezTo>
                    <a:pt x="506" y="213"/>
                    <a:pt x="506" y="213"/>
                    <a:pt x="506" y="213"/>
                  </a:cubicBezTo>
                  <a:cubicBezTo>
                    <a:pt x="507" y="203"/>
                    <a:pt x="507" y="191"/>
                    <a:pt x="507" y="179"/>
                  </a:cubicBezTo>
                  <a:cubicBezTo>
                    <a:pt x="507" y="169"/>
                    <a:pt x="507" y="159"/>
                    <a:pt x="506" y="150"/>
                  </a:cubicBezTo>
                  <a:cubicBezTo>
                    <a:pt x="499" y="156"/>
                    <a:pt x="498" y="174"/>
                    <a:pt x="496" y="182"/>
                  </a:cubicBezTo>
                  <a:cubicBezTo>
                    <a:pt x="488" y="179"/>
                    <a:pt x="479" y="177"/>
                    <a:pt x="469" y="175"/>
                  </a:cubicBezTo>
                  <a:cubicBezTo>
                    <a:pt x="457" y="173"/>
                    <a:pt x="443" y="173"/>
                    <a:pt x="429" y="173"/>
                  </a:cubicBezTo>
                  <a:cubicBezTo>
                    <a:pt x="422" y="174"/>
                    <a:pt x="415" y="174"/>
                    <a:pt x="408" y="174"/>
                  </a:cubicBezTo>
                  <a:cubicBezTo>
                    <a:pt x="403" y="174"/>
                    <a:pt x="389" y="175"/>
                    <a:pt x="385" y="172"/>
                  </a:cubicBezTo>
                  <a:cubicBezTo>
                    <a:pt x="382" y="170"/>
                    <a:pt x="378" y="167"/>
                    <a:pt x="375" y="167"/>
                  </a:cubicBezTo>
                  <a:cubicBezTo>
                    <a:pt x="370" y="166"/>
                    <a:pt x="366" y="168"/>
                    <a:pt x="364" y="177"/>
                  </a:cubicBezTo>
                  <a:cubicBezTo>
                    <a:pt x="364" y="177"/>
                    <a:pt x="364" y="177"/>
                    <a:pt x="364" y="177"/>
                  </a:cubicBezTo>
                  <a:cubicBezTo>
                    <a:pt x="364" y="187"/>
                    <a:pt x="363" y="193"/>
                    <a:pt x="362" y="197"/>
                  </a:cubicBezTo>
                  <a:cubicBezTo>
                    <a:pt x="362" y="200"/>
                    <a:pt x="362" y="202"/>
                    <a:pt x="361" y="204"/>
                  </a:cubicBezTo>
                  <a:cubicBezTo>
                    <a:pt x="361" y="202"/>
                    <a:pt x="361" y="198"/>
                    <a:pt x="361" y="195"/>
                  </a:cubicBezTo>
                  <a:cubicBezTo>
                    <a:pt x="362" y="189"/>
                    <a:pt x="362" y="182"/>
                    <a:pt x="362" y="175"/>
                  </a:cubicBezTo>
                  <a:cubicBezTo>
                    <a:pt x="362" y="175"/>
                    <a:pt x="362" y="175"/>
                    <a:pt x="362" y="175"/>
                  </a:cubicBezTo>
                  <a:cubicBezTo>
                    <a:pt x="362" y="134"/>
                    <a:pt x="361" y="125"/>
                    <a:pt x="359" y="125"/>
                  </a:cubicBezTo>
                  <a:cubicBezTo>
                    <a:pt x="352" y="125"/>
                    <a:pt x="355" y="161"/>
                    <a:pt x="349" y="167"/>
                  </a:cubicBezTo>
                  <a:cubicBezTo>
                    <a:pt x="347" y="167"/>
                    <a:pt x="344" y="167"/>
                    <a:pt x="342" y="166"/>
                  </a:cubicBezTo>
                  <a:cubicBezTo>
                    <a:pt x="342" y="166"/>
                    <a:pt x="342" y="166"/>
                    <a:pt x="342" y="166"/>
                  </a:cubicBezTo>
                  <a:cubicBezTo>
                    <a:pt x="342" y="166"/>
                    <a:pt x="342" y="166"/>
                    <a:pt x="342" y="166"/>
                  </a:cubicBezTo>
                  <a:cubicBezTo>
                    <a:pt x="342" y="166"/>
                    <a:pt x="342" y="166"/>
                    <a:pt x="342" y="166"/>
                  </a:cubicBezTo>
                  <a:cubicBezTo>
                    <a:pt x="316" y="165"/>
                    <a:pt x="313" y="163"/>
                    <a:pt x="282" y="166"/>
                  </a:cubicBezTo>
                  <a:cubicBezTo>
                    <a:pt x="281" y="168"/>
                    <a:pt x="262" y="169"/>
                    <a:pt x="261" y="168"/>
                  </a:cubicBezTo>
                  <a:cubicBezTo>
                    <a:pt x="249" y="168"/>
                    <a:pt x="237" y="168"/>
                    <a:pt x="232" y="174"/>
                  </a:cubicBezTo>
                  <a:cubicBezTo>
                    <a:pt x="227" y="178"/>
                    <a:pt x="224" y="178"/>
                    <a:pt x="220" y="177"/>
                  </a:cubicBezTo>
                  <a:cubicBezTo>
                    <a:pt x="219" y="177"/>
                    <a:pt x="217" y="177"/>
                    <a:pt x="216" y="177"/>
                  </a:cubicBezTo>
                  <a:cubicBezTo>
                    <a:pt x="213" y="176"/>
                    <a:pt x="211" y="178"/>
                    <a:pt x="210" y="181"/>
                  </a:cubicBezTo>
                  <a:cubicBezTo>
                    <a:pt x="209" y="184"/>
                    <a:pt x="209" y="189"/>
                    <a:pt x="209" y="195"/>
                  </a:cubicBezTo>
                  <a:cubicBezTo>
                    <a:pt x="209" y="201"/>
                    <a:pt x="209" y="208"/>
                    <a:pt x="208" y="212"/>
                  </a:cubicBezTo>
                  <a:cubicBezTo>
                    <a:pt x="207" y="212"/>
                    <a:pt x="207" y="212"/>
                    <a:pt x="207" y="212"/>
                  </a:cubicBezTo>
                  <a:cubicBezTo>
                    <a:pt x="206" y="219"/>
                    <a:pt x="205" y="223"/>
                    <a:pt x="204" y="226"/>
                  </a:cubicBezTo>
                  <a:cubicBezTo>
                    <a:pt x="203" y="210"/>
                    <a:pt x="207" y="192"/>
                    <a:pt x="207" y="175"/>
                  </a:cubicBezTo>
                  <a:cubicBezTo>
                    <a:pt x="207" y="165"/>
                    <a:pt x="207" y="153"/>
                    <a:pt x="202" y="142"/>
                  </a:cubicBezTo>
                  <a:cubicBezTo>
                    <a:pt x="196" y="146"/>
                    <a:pt x="196" y="158"/>
                    <a:pt x="195" y="166"/>
                  </a:cubicBezTo>
                  <a:cubicBezTo>
                    <a:pt x="195" y="171"/>
                    <a:pt x="195" y="177"/>
                    <a:pt x="194" y="180"/>
                  </a:cubicBezTo>
                  <a:cubicBezTo>
                    <a:pt x="176" y="183"/>
                    <a:pt x="160" y="179"/>
                    <a:pt x="144" y="168"/>
                  </a:cubicBezTo>
                  <a:cubicBezTo>
                    <a:pt x="137" y="163"/>
                    <a:pt x="130" y="158"/>
                    <a:pt x="122" y="156"/>
                  </a:cubicBezTo>
                  <a:cubicBezTo>
                    <a:pt x="114" y="152"/>
                    <a:pt x="108" y="153"/>
                    <a:pt x="103" y="156"/>
                  </a:cubicBezTo>
                  <a:cubicBezTo>
                    <a:pt x="95" y="152"/>
                    <a:pt x="84" y="159"/>
                    <a:pt x="78" y="164"/>
                  </a:cubicBezTo>
                  <a:cubicBezTo>
                    <a:pt x="72" y="164"/>
                    <a:pt x="67" y="165"/>
                    <a:pt x="64" y="167"/>
                  </a:cubicBezTo>
                  <a:cubicBezTo>
                    <a:pt x="61" y="170"/>
                    <a:pt x="60" y="173"/>
                    <a:pt x="60" y="179"/>
                  </a:cubicBezTo>
                  <a:cubicBezTo>
                    <a:pt x="59" y="187"/>
                    <a:pt x="58" y="195"/>
                    <a:pt x="57" y="201"/>
                  </a:cubicBezTo>
                  <a:cubicBezTo>
                    <a:pt x="57" y="202"/>
                    <a:pt x="57" y="203"/>
                    <a:pt x="56" y="203"/>
                  </a:cubicBezTo>
                  <a:cubicBezTo>
                    <a:pt x="56" y="194"/>
                    <a:pt x="56" y="185"/>
                    <a:pt x="56" y="175"/>
                  </a:cubicBezTo>
                  <a:cubicBezTo>
                    <a:pt x="57" y="161"/>
                    <a:pt x="57" y="148"/>
                    <a:pt x="54" y="137"/>
                  </a:cubicBezTo>
                  <a:cubicBezTo>
                    <a:pt x="50" y="138"/>
                    <a:pt x="51" y="140"/>
                    <a:pt x="48" y="146"/>
                  </a:cubicBezTo>
                  <a:cubicBezTo>
                    <a:pt x="47" y="151"/>
                    <a:pt x="46" y="158"/>
                    <a:pt x="46" y="167"/>
                  </a:cubicBezTo>
                  <a:cubicBezTo>
                    <a:pt x="39" y="164"/>
                    <a:pt x="32" y="164"/>
                    <a:pt x="24" y="164"/>
                  </a:cubicBezTo>
                  <a:cubicBezTo>
                    <a:pt x="13" y="165"/>
                    <a:pt x="12" y="166"/>
                    <a:pt x="2" y="162"/>
                  </a:cubicBezTo>
                  <a:close/>
                  <a:moveTo>
                    <a:pt x="25" y="80"/>
                  </a:moveTo>
                  <a:cubicBezTo>
                    <a:pt x="23" y="83"/>
                    <a:pt x="23" y="83"/>
                    <a:pt x="23" y="83"/>
                  </a:cubicBezTo>
                  <a:cubicBezTo>
                    <a:pt x="27" y="85"/>
                    <a:pt x="31" y="86"/>
                    <a:pt x="36" y="86"/>
                  </a:cubicBezTo>
                  <a:cubicBezTo>
                    <a:pt x="40" y="86"/>
                    <a:pt x="45" y="85"/>
                    <a:pt x="49" y="83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2" y="73"/>
                    <a:pt x="51" y="69"/>
                    <a:pt x="51" y="69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2" y="70"/>
                    <a:pt x="51" y="71"/>
                    <a:pt x="52" y="74"/>
                  </a:cubicBezTo>
                  <a:cubicBezTo>
                    <a:pt x="52" y="76"/>
                    <a:pt x="53" y="78"/>
                    <a:pt x="53" y="81"/>
                  </a:cubicBezTo>
                  <a:cubicBezTo>
                    <a:pt x="52" y="98"/>
                    <a:pt x="52" y="106"/>
                    <a:pt x="53" y="108"/>
                  </a:cubicBezTo>
                  <a:cubicBezTo>
                    <a:pt x="56" y="113"/>
                    <a:pt x="59" y="108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3" y="91"/>
                    <a:pt x="65" y="88"/>
                    <a:pt x="67" y="87"/>
                  </a:cubicBezTo>
                  <a:cubicBezTo>
                    <a:pt x="70" y="85"/>
                    <a:pt x="73" y="84"/>
                    <a:pt x="77" y="84"/>
                  </a:cubicBezTo>
                  <a:cubicBezTo>
                    <a:pt x="79" y="85"/>
                    <a:pt x="79" y="85"/>
                    <a:pt x="80" y="85"/>
                  </a:cubicBezTo>
                  <a:cubicBezTo>
                    <a:pt x="82" y="86"/>
                    <a:pt x="84" y="87"/>
                    <a:pt x="91" y="90"/>
                  </a:cubicBezTo>
                  <a:cubicBezTo>
                    <a:pt x="93" y="93"/>
                    <a:pt x="95" y="95"/>
                    <a:pt x="97" y="96"/>
                  </a:cubicBezTo>
                  <a:cubicBezTo>
                    <a:pt x="99" y="96"/>
                    <a:pt x="100" y="97"/>
                    <a:pt x="102" y="97"/>
                  </a:cubicBezTo>
                  <a:cubicBezTo>
                    <a:pt x="103" y="96"/>
                    <a:pt x="104" y="96"/>
                    <a:pt x="105" y="95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7" y="94"/>
                    <a:pt x="109" y="93"/>
                    <a:pt x="109" y="91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86"/>
                    <a:pt x="113" y="85"/>
                    <a:pt x="117" y="85"/>
                  </a:cubicBezTo>
                  <a:cubicBezTo>
                    <a:pt x="119" y="85"/>
                    <a:pt x="122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6"/>
                    <a:pt x="125" y="86"/>
                    <a:pt x="125" y="86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91" y="87"/>
                    <a:pt x="194" y="83"/>
                    <a:pt x="197" y="80"/>
                  </a:cubicBezTo>
                  <a:cubicBezTo>
                    <a:pt x="197" y="79"/>
                    <a:pt x="198" y="78"/>
                    <a:pt x="199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200" y="71"/>
                    <a:pt x="201" y="70"/>
                    <a:pt x="202" y="74"/>
                  </a:cubicBezTo>
                  <a:cubicBezTo>
                    <a:pt x="201" y="88"/>
                    <a:pt x="200" y="100"/>
                    <a:pt x="201" y="104"/>
                  </a:cubicBezTo>
                  <a:cubicBezTo>
                    <a:pt x="202" y="113"/>
                    <a:pt x="205" y="111"/>
                    <a:pt x="211" y="94"/>
                  </a:cubicBezTo>
                  <a:cubicBezTo>
                    <a:pt x="211" y="93"/>
                    <a:pt x="211" y="93"/>
                    <a:pt x="211" y="93"/>
                  </a:cubicBezTo>
                  <a:cubicBezTo>
                    <a:pt x="211" y="86"/>
                    <a:pt x="215" y="84"/>
                    <a:pt x="221" y="84"/>
                  </a:cubicBezTo>
                  <a:cubicBezTo>
                    <a:pt x="224" y="84"/>
                    <a:pt x="228" y="84"/>
                    <a:pt x="231" y="84"/>
                  </a:cubicBezTo>
                  <a:cubicBezTo>
                    <a:pt x="233" y="85"/>
                    <a:pt x="236" y="85"/>
                    <a:pt x="238" y="85"/>
                  </a:cubicBezTo>
                  <a:cubicBezTo>
                    <a:pt x="240" y="90"/>
                    <a:pt x="243" y="93"/>
                    <a:pt x="246" y="93"/>
                  </a:cubicBezTo>
                  <a:cubicBezTo>
                    <a:pt x="249" y="93"/>
                    <a:pt x="252" y="91"/>
                    <a:pt x="256" y="86"/>
                  </a:cubicBezTo>
                  <a:cubicBezTo>
                    <a:pt x="268" y="80"/>
                    <a:pt x="287" y="82"/>
                    <a:pt x="306" y="84"/>
                  </a:cubicBezTo>
                  <a:cubicBezTo>
                    <a:pt x="323" y="85"/>
                    <a:pt x="340" y="87"/>
                    <a:pt x="351" y="83"/>
                  </a:cubicBezTo>
                  <a:cubicBezTo>
                    <a:pt x="352" y="82"/>
                    <a:pt x="352" y="82"/>
                    <a:pt x="352" y="82"/>
                  </a:cubicBezTo>
                  <a:cubicBezTo>
                    <a:pt x="352" y="82"/>
                    <a:pt x="352" y="82"/>
                    <a:pt x="352" y="82"/>
                  </a:cubicBezTo>
                  <a:cubicBezTo>
                    <a:pt x="354" y="78"/>
                    <a:pt x="355" y="74"/>
                    <a:pt x="356" y="71"/>
                  </a:cubicBezTo>
                  <a:cubicBezTo>
                    <a:pt x="356" y="85"/>
                    <a:pt x="356" y="96"/>
                    <a:pt x="357" y="101"/>
                  </a:cubicBezTo>
                  <a:cubicBezTo>
                    <a:pt x="357" y="104"/>
                    <a:pt x="358" y="105"/>
                    <a:pt x="359" y="106"/>
                  </a:cubicBezTo>
                  <a:cubicBezTo>
                    <a:pt x="360" y="108"/>
                    <a:pt x="362" y="107"/>
                    <a:pt x="363" y="105"/>
                  </a:cubicBezTo>
                  <a:cubicBezTo>
                    <a:pt x="364" y="104"/>
                    <a:pt x="366" y="100"/>
                    <a:pt x="367" y="94"/>
                  </a:cubicBezTo>
                  <a:cubicBezTo>
                    <a:pt x="367" y="94"/>
                    <a:pt x="367" y="94"/>
                    <a:pt x="367" y="94"/>
                  </a:cubicBezTo>
                  <a:cubicBezTo>
                    <a:pt x="368" y="84"/>
                    <a:pt x="373" y="83"/>
                    <a:pt x="379" y="83"/>
                  </a:cubicBezTo>
                  <a:cubicBezTo>
                    <a:pt x="381" y="83"/>
                    <a:pt x="383" y="84"/>
                    <a:pt x="385" y="84"/>
                  </a:cubicBezTo>
                  <a:cubicBezTo>
                    <a:pt x="388" y="85"/>
                    <a:pt x="391" y="85"/>
                    <a:pt x="394" y="85"/>
                  </a:cubicBezTo>
                  <a:cubicBezTo>
                    <a:pt x="397" y="90"/>
                    <a:pt x="400" y="93"/>
                    <a:pt x="404" y="93"/>
                  </a:cubicBezTo>
                  <a:cubicBezTo>
                    <a:pt x="408" y="94"/>
                    <a:pt x="412" y="91"/>
                    <a:pt x="416" y="86"/>
                  </a:cubicBezTo>
                  <a:cubicBezTo>
                    <a:pt x="417" y="85"/>
                    <a:pt x="417" y="85"/>
                    <a:pt x="417" y="85"/>
                  </a:cubicBezTo>
                  <a:cubicBezTo>
                    <a:pt x="416" y="84"/>
                    <a:pt x="416" y="84"/>
                    <a:pt x="416" y="84"/>
                  </a:cubicBezTo>
                  <a:cubicBezTo>
                    <a:pt x="416" y="84"/>
                    <a:pt x="416" y="85"/>
                    <a:pt x="417" y="84"/>
                  </a:cubicBezTo>
                  <a:cubicBezTo>
                    <a:pt x="422" y="82"/>
                    <a:pt x="442" y="83"/>
                    <a:pt x="464" y="83"/>
                  </a:cubicBezTo>
                  <a:cubicBezTo>
                    <a:pt x="476" y="84"/>
                    <a:pt x="488" y="84"/>
                    <a:pt x="498" y="8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2"/>
                    <a:pt x="500" y="82"/>
                    <a:pt x="500" y="82"/>
                  </a:cubicBezTo>
                  <a:cubicBezTo>
                    <a:pt x="501" y="69"/>
                    <a:pt x="501" y="64"/>
                    <a:pt x="501" y="64"/>
                  </a:cubicBezTo>
                  <a:cubicBezTo>
                    <a:pt x="502" y="64"/>
                    <a:pt x="501" y="70"/>
                    <a:pt x="502" y="75"/>
                  </a:cubicBezTo>
                  <a:cubicBezTo>
                    <a:pt x="502" y="77"/>
                    <a:pt x="502" y="80"/>
                    <a:pt x="503" y="82"/>
                  </a:cubicBezTo>
                  <a:cubicBezTo>
                    <a:pt x="502" y="96"/>
                    <a:pt x="502" y="104"/>
                    <a:pt x="504" y="106"/>
                  </a:cubicBezTo>
                  <a:cubicBezTo>
                    <a:pt x="507" y="108"/>
                    <a:pt x="510" y="102"/>
                    <a:pt x="513" y="88"/>
                  </a:cubicBezTo>
                  <a:cubicBezTo>
                    <a:pt x="510" y="87"/>
                    <a:pt x="510" y="87"/>
                    <a:pt x="510" y="87"/>
                  </a:cubicBezTo>
                  <a:cubicBezTo>
                    <a:pt x="507" y="98"/>
                    <a:pt x="506" y="103"/>
                    <a:pt x="506" y="103"/>
                  </a:cubicBezTo>
                  <a:cubicBezTo>
                    <a:pt x="505" y="102"/>
                    <a:pt x="505" y="95"/>
                    <a:pt x="506" y="82"/>
                  </a:cubicBezTo>
                  <a:cubicBezTo>
                    <a:pt x="506" y="82"/>
                    <a:pt x="506" y="82"/>
                    <a:pt x="506" y="82"/>
                  </a:cubicBezTo>
                  <a:cubicBezTo>
                    <a:pt x="506" y="80"/>
                    <a:pt x="505" y="77"/>
                    <a:pt x="505" y="75"/>
                  </a:cubicBezTo>
                  <a:cubicBezTo>
                    <a:pt x="505" y="68"/>
                    <a:pt x="504" y="61"/>
                    <a:pt x="502" y="61"/>
                  </a:cubicBezTo>
                  <a:cubicBezTo>
                    <a:pt x="500" y="61"/>
                    <a:pt x="498" y="66"/>
                    <a:pt x="497" y="81"/>
                  </a:cubicBezTo>
                  <a:cubicBezTo>
                    <a:pt x="487" y="81"/>
                    <a:pt x="475" y="80"/>
                    <a:pt x="464" y="80"/>
                  </a:cubicBezTo>
                  <a:cubicBezTo>
                    <a:pt x="442" y="79"/>
                    <a:pt x="421" y="79"/>
                    <a:pt x="415" y="81"/>
                  </a:cubicBezTo>
                  <a:cubicBezTo>
                    <a:pt x="414" y="82"/>
                    <a:pt x="413" y="83"/>
                    <a:pt x="413" y="85"/>
                  </a:cubicBezTo>
                  <a:cubicBezTo>
                    <a:pt x="410" y="88"/>
                    <a:pt x="407" y="90"/>
                    <a:pt x="404" y="90"/>
                  </a:cubicBezTo>
                  <a:cubicBezTo>
                    <a:pt x="401" y="90"/>
                    <a:pt x="399" y="87"/>
                    <a:pt x="396" y="83"/>
                  </a:cubicBezTo>
                  <a:cubicBezTo>
                    <a:pt x="396" y="82"/>
                    <a:pt x="396" y="82"/>
                    <a:pt x="396" y="82"/>
                  </a:cubicBezTo>
                  <a:cubicBezTo>
                    <a:pt x="395" y="82"/>
                    <a:pt x="395" y="82"/>
                    <a:pt x="395" y="82"/>
                  </a:cubicBezTo>
                  <a:cubicBezTo>
                    <a:pt x="392" y="82"/>
                    <a:pt x="389" y="81"/>
                    <a:pt x="386" y="81"/>
                  </a:cubicBezTo>
                  <a:cubicBezTo>
                    <a:pt x="383" y="80"/>
                    <a:pt x="381" y="80"/>
                    <a:pt x="379" y="80"/>
                  </a:cubicBezTo>
                  <a:cubicBezTo>
                    <a:pt x="371" y="79"/>
                    <a:pt x="365" y="81"/>
                    <a:pt x="364" y="94"/>
                  </a:cubicBezTo>
                  <a:cubicBezTo>
                    <a:pt x="363" y="99"/>
                    <a:pt x="362" y="102"/>
                    <a:pt x="361" y="103"/>
                  </a:cubicBezTo>
                  <a:cubicBezTo>
                    <a:pt x="361" y="103"/>
                    <a:pt x="360" y="102"/>
                    <a:pt x="360" y="101"/>
                  </a:cubicBezTo>
                  <a:cubicBezTo>
                    <a:pt x="359" y="95"/>
                    <a:pt x="359" y="82"/>
                    <a:pt x="359" y="66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60" y="61"/>
                    <a:pt x="359" y="59"/>
                    <a:pt x="358" y="59"/>
                  </a:cubicBezTo>
                  <a:cubicBezTo>
                    <a:pt x="358" y="59"/>
                    <a:pt x="358" y="59"/>
                    <a:pt x="358" y="59"/>
                  </a:cubicBezTo>
                  <a:cubicBezTo>
                    <a:pt x="358" y="59"/>
                    <a:pt x="358" y="59"/>
                    <a:pt x="358" y="59"/>
                  </a:cubicBezTo>
                  <a:cubicBezTo>
                    <a:pt x="358" y="59"/>
                    <a:pt x="358" y="59"/>
                    <a:pt x="358" y="59"/>
                  </a:cubicBezTo>
                  <a:cubicBezTo>
                    <a:pt x="356" y="59"/>
                    <a:pt x="355" y="62"/>
                    <a:pt x="354" y="67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3" y="71"/>
                    <a:pt x="351" y="76"/>
                    <a:pt x="349" y="80"/>
                  </a:cubicBezTo>
                  <a:cubicBezTo>
                    <a:pt x="339" y="83"/>
                    <a:pt x="323" y="82"/>
                    <a:pt x="307" y="80"/>
                  </a:cubicBezTo>
                  <a:cubicBezTo>
                    <a:pt x="287" y="79"/>
                    <a:pt x="267" y="77"/>
                    <a:pt x="254" y="84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50" y="88"/>
                    <a:pt x="248" y="90"/>
                    <a:pt x="246" y="90"/>
                  </a:cubicBezTo>
                  <a:cubicBezTo>
                    <a:pt x="244" y="90"/>
                    <a:pt x="242" y="87"/>
                    <a:pt x="241" y="83"/>
                  </a:cubicBezTo>
                  <a:cubicBezTo>
                    <a:pt x="240" y="82"/>
                    <a:pt x="240" y="82"/>
                    <a:pt x="240" y="82"/>
                  </a:cubicBezTo>
                  <a:cubicBezTo>
                    <a:pt x="239" y="82"/>
                    <a:pt x="239" y="82"/>
                    <a:pt x="239" y="82"/>
                  </a:cubicBezTo>
                  <a:cubicBezTo>
                    <a:pt x="237" y="82"/>
                    <a:pt x="234" y="81"/>
                    <a:pt x="232" y="81"/>
                  </a:cubicBezTo>
                  <a:cubicBezTo>
                    <a:pt x="228" y="81"/>
                    <a:pt x="224" y="80"/>
                    <a:pt x="221" y="80"/>
                  </a:cubicBezTo>
                  <a:cubicBezTo>
                    <a:pt x="213" y="81"/>
                    <a:pt x="207" y="83"/>
                    <a:pt x="208" y="93"/>
                  </a:cubicBezTo>
                  <a:cubicBezTo>
                    <a:pt x="205" y="101"/>
                    <a:pt x="204" y="104"/>
                    <a:pt x="204" y="104"/>
                  </a:cubicBezTo>
                  <a:cubicBezTo>
                    <a:pt x="203" y="99"/>
                    <a:pt x="204" y="88"/>
                    <a:pt x="205" y="74"/>
                  </a:cubicBezTo>
                  <a:cubicBezTo>
                    <a:pt x="205" y="74"/>
                    <a:pt x="205" y="74"/>
                    <a:pt x="205" y="74"/>
                  </a:cubicBezTo>
                  <a:cubicBezTo>
                    <a:pt x="203" y="58"/>
                    <a:pt x="200" y="58"/>
                    <a:pt x="196" y="76"/>
                  </a:cubicBezTo>
                  <a:cubicBezTo>
                    <a:pt x="195" y="76"/>
                    <a:pt x="195" y="77"/>
                    <a:pt x="194" y="78"/>
                  </a:cubicBezTo>
                  <a:cubicBezTo>
                    <a:pt x="193" y="81"/>
                    <a:pt x="192" y="84"/>
                    <a:pt x="126" y="82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5" y="82"/>
                    <a:pt x="125" y="82"/>
                    <a:pt x="124" y="82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2" y="82"/>
                    <a:pt x="120" y="82"/>
                    <a:pt x="117" y="82"/>
                  </a:cubicBezTo>
                  <a:cubicBezTo>
                    <a:pt x="111" y="82"/>
                    <a:pt x="106" y="83"/>
                    <a:pt x="106" y="90"/>
                  </a:cubicBezTo>
                  <a:cubicBezTo>
                    <a:pt x="106" y="91"/>
                    <a:pt x="105" y="92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3" y="93"/>
                    <a:pt x="102" y="93"/>
                    <a:pt x="101" y="93"/>
                  </a:cubicBezTo>
                  <a:cubicBezTo>
                    <a:pt x="101" y="93"/>
                    <a:pt x="100" y="93"/>
                    <a:pt x="99" y="93"/>
                  </a:cubicBezTo>
                  <a:cubicBezTo>
                    <a:pt x="97" y="92"/>
                    <a:pt x="95" y="91"/>
                    <a:pt x="93" y="88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85" y="84"/>
                    <a:pt x="83" y="83"/>
                    <a:pt x="82" y="82"/>
                  </a:cubicBezTo>
                  <a:cubicBezTo>
                    <a:pt x="80" y="82"/>
                    <a:pt x="80" y="82"/>
                    <a:pt x="78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3" y="81"/>
                    <a:pt x="69" y="82"/>
                    <a:pt x="65" y="84"/>
                  </a:cubicBezTo>
                  <a:cubicBezTo>
                    <a:pt x="62" y="86"/>
                    <a:pt x="59" y="90"/>
                    <a:pt x="59" y="96"/>
                  </a:cubicBezTo>
                  <a:cubicBezTo>
                    <a:pt x="57" y="102"/>
                    <a:pt x="56" y="108"/>
                    <a:pt x="56" y="107"/>
                  </a:cubicBezTo>
                  <a:cubicBezTo>
                    <a:pt x="55" y="105"/>
                    <a:pt x="55" y="97"/>
                    <a:pt x="57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56" y="78"/>
                    <a:pt x="56" y="76"/>
                    <a:pt x="55" y="74"/>
                  </a:cubicBezTo>
                  <a:cubicBezTo>
                    <a:pt x="54" y="69"/>
                    <a:pt x="54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0" y="66"/>
                    <a:pt x="49" y="70"/>
                    <a:pt x="47" y="80"/>
                  </a:cubicBezTo>
                  <a:cubicBezTo>
                    <a:pt x="43" y="82"/>
                    <a:pt x="40" y="83"/>
                    <a:pt x="36" y="83"/>
                  </a:cubicBezTo>
                  <a:cubicBezTo>
                    <a:pt x="32" y="83"/>
                    <a:pt x="28" y="82"/>
                    <a:pt x="25" y="80"/>
                  </a:cubicBezTo>
                  <a:close/>
                  <a:moveTo>
                    <a:pt x="357" y="63"/>
                  </a:moveTo>
                  <a:cubicBezTo>
                    <a:pt x="358" y="63"/>
                    <a:pt x="358" y="62"/>
                    <a:pt x="358" y="62"/>
                  </a:cubicBezTo>
                  <a:cubicBezTo>
                    <a:pt x="358" y="62"/>
                    <a:pt x="358" y="62"/>
                    <a:pt x="358" y="62"/>
                  </a:cubicBezTo>
                  <a:cubicBezTo>
                    <a:pt x="357" y="62"/>
                    <a:pt x="357" y="63"/>
                    <a:pt x="357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0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69"/>
                            </p:stCondLst>
                            <p:childTnLst>
                              <p:par>
                                <p:cTn id="2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4" decel="667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4" decel="667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7" grpId="0"/>
      <p:bldP spid="47" grpId="1"/>
      <p:bldP spid="48" grpId="0"/>
      <p:bldP spid="49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0" name="直接连接符 19"/>
          <p:cNvCxnSpPr/>
          <p:nvPr/>
        </p:nvCxnSpPr>
        <p:spPr>
          <a:xfrm>
            <a:off x="4572000" y="1027113"/>
            <a:ext cx="0" cy="3298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4219575" y="2173288"/>
            <a:ext cx="704850" cy="7064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VS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12850" y="1312863"/>
            <a:ext cx="2698750" cy="1414462"/>
            <a:chOff x="1212260" y="1394385"/>
            <a:chExt cx="2699790" cy="1413046"/>
          </a:xfrm>
        </p:grpSpPr>
        <p:sp>
          <p:nvSpPr>
            <p:cNvPr id="22" name="TextBox 12"/>
            <p:cNvSpPr txBox="1"/>
            <p:nvPr/>
          </p:nvSpPr>
          <p:spPr>
            <a:xfrm>
              <a:off x="1212260" y="1745602"/>
              <a:ext cx="269979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683895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</a:t>
              </a:r>
              <a:r>
                <a:rPr kumimoji="0" lang="zh-CN" altLang="en-US" sz="1050" kern="1200" cap="none" spc="0" normalizeH="0" baseline="0" noProof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保留文字，您的内容打在</a:t>
              </a:r>
              <a:endParaRPr kumimoji="0" lang="zh-CN" altLang="en-US" sz="1000" kern="1200" cap="none" spc="0" normalizeH="0" baseline="0" noProof="0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1771" name="TextBox 13"/>
            <p:cNvSpPr txBox="1"/>
            <p:nvPr/>
          </p:nvSpPr>
          <p:spPr>
            <a:xfrm>
              <a:off x="1682144" y="1394385"/>
              <a:ext cx="203984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r" eaLnBrk="1" hangingPunct="1"/>
              <a:r>
                <a:rPr lang="zh-CN" altLang="en-US" sz="18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添加标题一</a:t>
              </a:r>
              <a:endParaRPr lang="zh-CN" altLang="en-US" sz="18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2075" y="1327150"/>
            <a:ext cx="2759075" cy="1420813"/>
            <a:chOff x="5171954" y="1407576"/>
            <a:chExt cx="2759786" cy="1421801"/>
          </a:xfrm>
        </p:grpSpPr>
        <p:sp>
          <p:nvSpPr>
            <p:cNvPr id="24" name="TextBox 14"/>
            <p:cNvSpPr txBox="1"/>
            <p:nvPr/>
          </p:nvSpPr>
          <p:spPr>
            <a:xfrm>
              <a:off x="5171954" y="1407576"/>
              <a:ext cx="2039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r">
                <a:spcBef>
                  <a:spcPct val="0"/>
                </a:spcBef>
                <a:defRPr sz="2400" b="1">
                  <a:gradFill>
                    <a:gsLst>
                      <a:gs pos="0">
                        <a:srgbClr val="BE8C83"/>
                      </a:gs>
                      <a:gs pos="100000">
                        <a:srgbClr val="BE8C83"/>
                      </a:gs>
                      <a:gs pos="50000">
                        <a:srgbClr val="FFEEE2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添加标题二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TextBox 15"/>
            <p:cNvSpPr txBox="1"/>
            <p:nvPr/>
          </p:nvSpPr>
          <p:spPr>
            <a:xfrm>
              <a:off x="5189668" y="1767548"/>
              <a:ext cx="274207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683895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kumimoji="0" lang="zh-CN" altLang="en-US" sz="1000" kern="1200" cap="none" spc="0" normalizeH="0" baseline="0" noProof="0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12888" y="3187700"/>
            <a:ext cx="2219325" cy="1190625"/>
            <a:chOff x="1512237" y="3294193"/>
            <a:chExt cx="2219829" cy="1189680"/>
          </a:xfrm>
        </p:grpSpPr>
        <p:sp>
          <p:nvSpPr>
            <p:cNvPr id="26" name="矩形 25"/>
            <p:cNvSpPr/>
            <p:nvPr/>
          </p:nvSpPr>
          <p:spPr>
            <a:xfrm>
              <a:off x="2144149" y="3294193"/>
              <a:ext cx="1584000" cy="18909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512237" y="3594170"/>
              <a:ext cx="2209749" cy="18909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932205" y="3920757"/>
              <a:ext cx="1799861" cy="18909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TextBox 19"/>
            <p:cNvSpPr txBox="1"/>
            <p:nvPr/>
          </p:nvSpPr>
          <p:spPr>
            <a:xfrm>
              <a:off x="2409006" y="3294193"/>
              <a:ext cx="1112805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对比数据一：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</a:t>
              </a:r>
              <a:r>
                <a:rPr kumimoji="0" lang="en-US" altLang="zh-CN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00</a:t>
              </a:r>
              <a:r>
                <a:rPr kumimoji="0" lang="zh-CN" altLang="en-US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TextBox 20"/>
            <p:cNvSpPr txBox="1"/>
            <p:nvPr/>
          </p:nvSpPr>
          <p:spPr>
            <a:xfrm>
              <a:off x="2409323" y="3594170"/>
              <a:ext cx="1112805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对比数据二：</a:t>
              </a:r>
              <a:r>
                <a:rPr kumimoji="0" lang="en-US" altLang="zh-CN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800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TextBox 21"/>
            <p:cNvSpPr txBox="1"/>
            <p:nvPr/>
          </p:nvSpPr>
          <p:spPr>
            <a:xfrm>
              <a:off x="2409323" y="3925120"/>
              <a:ext cx="1112805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对比数据三：</a:t>
              </a:r>
              <a:r>
                <a:rPr kumimoji="0" lang="en-US" altLang="zh-CN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760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787583" y="4260219"/>
              <a:ext cx="1944000" cy="18909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TextBox 21"/>
            <p:cNvSpPr txBox="1"/>
            <p:nvPr/>
          </p:nvSpPr>
          <p:spPr>
            <a:xfrm>
              <a:off x="2409323" y="4264582"/>
              <a:ext cx="1112805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对比数据四：</a:t>
              </a:r>
              <a:r>
                <a:rPr kumimoji="0" lang="en-US" altLang="zh-CN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550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292725" y="3192463"/>
            <a:ext cx="2219325" cy="1165225"/>
            <a:chOff x="5291943" y="3273646"/>
            <a:chExt cx="2219829" cy="1165404"/>
          </a:xfrm>
        </p:grpSpPr>
        <p:sp>
          <p:nvSpPr>
            <p:cNvPr id="32" name="矩形 31"/>
            <p:cNvSpPr/>
            <p:nvPr/>
          </p:nvSpPr>
          <p:spPr>
            <a:xfrm>
              <a:off x="5291943" y="3294193"/>
              <a:ext cx="1584000" cy="1890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302023" y="3594170"/>
              <a:ext cx="2209749" cy="1890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291944" y="3912665"/>
              <a:ext cx="1799861" cy="1890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302022" y="4221109"/>
              <a:ext cx="2052000" cy="1890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TextBox 19"/>
            <p:cNvSpPr txBox="1"/>
            <p:nvPr/>
          </p:nvSpPr>
          <p:spPr>
            <a:xfrm>
              <a:off x="5507387" y="3273646"/>
              <a:ext cx="1112805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对比数据一：</a:t>
              </a:r>
              <a:r>
                <a:rPr kumimoji="0" lang="en-US" altLang="zh-CN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600</a:t>
              </a:r>
              <a:r>
                <a:rPr kumimoji="0" lang="zh-CN" altLang="en-US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TextBox 20"/>
            <p:cNvSpPr txBox="1"/>
            <p:nvPr/>
          </p:nvSpPr>
          <p:spPr>
            <a:xfrm>
              <a:off x="5507387" y="3589807"/>
              <a:ext cx="1112805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对比数据二：</a:t>
              </a:r>
              <a:r>
                <a:rPr kumimoji="0" lang="en-US" altLang="zh-CN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800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TextBox 21"/>
            <p:cNvSpPr txBox="1"/>
            <p:nvPr/>
          </p:nvSpPr>
          <p:spPr>
            <a:xfrm>
              <a:off x="5507387" y="3912665"/>
              <a:ext cx="1112805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对比数据三：</a:t>
              </a:r>
              <a:r>
                <a:rPr kumimoji="0" lang="en-US" altLang="zh-CN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760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TextBox 21"/>
            <p:cNvSpPr txBox="1"/>
            <p:nvPr/>
          </p:nvSpPr>
          <p:spPr>
            <a:xfrm>
              <a:off x="5507387" y="4219759"/>
              <a:ext cx="1112805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对比数据四：</a:t>
              </a:r>
              <a:r>
                <a:rPr kumimoji="0" lang="en-US" altLang="zh-CN" sz="825" kern="1200" cap="none" spc="0" normalizeH="0" baseline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550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5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667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val 152"/>
          <p:cNvSpPr/>
          <p:nvPr/>
        </p:nvSpPr>
        <p:spPr>
          <a:xfrm>
            <a:off x="1398588" y="925513"/>
            <a:ext cx="1055688" cy="10572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015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" name="Oval 153"/>
          <p:cNvSpPr/>
          <p:nvPr/>
        </p:nvSpPr>
        <p:spPr>
          <a:xfrm>
            <a:off x="3900488" y="1908175"/>
            <a:ext cx="1057275" cy="10556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015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Oval 154"/>
          <p:cNvSpPr/>
          <p:nvPr/>
        </p:nvSpPr>
        <p:spPr>
          <a:xfrm>
            <a:off x="5295900" y="3360738"/>
            <a:ext cx="1055688" cy="10572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015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Oval 155"/>
          <p:cNvSpPr/>
          <p:nvPr/>
        </p:nvSpPr>
        <p:spPr>
          <a:xfrm>
            <a:off x="2500313" y="3360738"/>
            <a:ext cx="1057275" cy="10572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015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" name="Oval 156"/>
          <p:cNvSpPr/>
          <p:nvPr/>
        </p:nvSpPr>
        <p:spPr>
          <a:xfrm>
            <a:off x="6351588" y="1169988"/>
            <a:ext cx="1057275" cy="10556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015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cxnSp>
        <p:nvCxnSpPr>
          <p:cNvPr id="7" name="Curved Connector 157"/>
          <p:cNvCxnSpPr>
            <a:stCxn id="3" idx="4"/>
            <a:endCxn id="4" idx="2"/>
          </p:cNvCxnSpPr>
          <p:nvPr/>
        </p:nvCxnSpPr>
        <p:spPr>
          <a:xfrm rot="16200000" flipH="1">
            <a:off x="4399756" y="2993231"/>
            <a:ext cx="925513" cy="866775"/>
          </a:xfrm>
          <a:prstGeom prst="curvedConnector2">
            <a:avLst/>
          </a:prstGeom>
          <a:ln w="12700" cmpd="thickThin">
            <a:solidFill>
              <a:schemeClr val="accent6">
                <a:lumMod val="75000"/>
              </a:schemeClr>
            </a:solidFill>
            <a:prstDash val="lg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158"/>
          <p:cNvCxnSpPr>
            <a:stCxn id="3" idx="4"/>
            <a:endCxn id="5" idx="0"/>
          </p:cNvCxnSpPr>
          <p:nvPr/>
        </p:nvCxnSpPr>
        <p:spPr>
          <a:xfrm rot="5400000">
            <a:off x="3530600" y="2462213"/>
            <a:ext cx="396875" cy="1400175"/>
          </a:xfrm>
          <a:prstGeom prst="curvedConnector3">
            <a:avLst/>
          </a:prstGeom>
          <a:ln w="12700" cmpd="thickThin">
            <a:solidFill>
              <a:schemeClr val="accent6">
                <a:lumMod val="75000"/>
              </a:schemeClr>
            </a:solidFill>
            <a:prstDash val="lg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159"/>
          <p:cNvCxnSpPr>
            <a:stCxn id="5" idx="2"/>
          </p:cNvCxnSpPr>
          <p:nvPr/>
        </p:nvCxnSpPr>
        <p:spPr>
          <a:xfrm rot="10800000">
            <a:off x="1398588" y="1452563"/>
            <a:ext cx="1101725" cy="2436813"/>
          </a:xfrm>
          <a:prstGeom prst="curvedConnector3">
            <a:avLst>
              <a:gd name="adj1" fmla="val 115547"/>
            </a:avLst>
          </a:prstGeom>
          <a:ln w="12700" cmpd="thickThin">
            <a:solidFill>
              <a:schemeClr val="accent6">
                <a:lumMod val="75000"/>
              </a:schemeClr>
            </a:solidFill>
            <a:prstDash val="lg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160"/>
          <p:cNvCxnSpPr>
            <a:stCxn id="6" idx="4"/>
          </p:cNvCxnSpPr>
          <p:nvPr/>
        </p:nvCxnSpPr>
        <p:spPr>
          <a:xfrm rot="5400000" flipH="1">
            <a:off x="4280694" y="-373856"/>
            <a:ext cx="773113" cy="4425950"/>
          </a:xfrm>
          <a:prstGeom prst="curvedConnector4">
            <a:avLst>
              <a:gd name="adj1" fmla="val -35696"/>
              <a:gd name="adj2" fmla="val 39881"/>
            </a:avLst>
          </a:prstGeom>
          <a:ln w="12700" cmpd="thickThin">
            <a:solidFill>
              <a:schemeClr val="accent6">
                <a:lumMod val="75000"/>
              </a:schemeClr>
            </a:solidFill>
            <a:prstDash val="lg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61"/>
          <p:cNvSpPr txBox="1"/>
          <p:nvPr/>
        </p:nvSpPr>
        <p:spPr>
          <a:xfrm rot="21568247">
            <a:off x="3605213" y="2252663"/>
            <a:ext cx="1689100" cy="3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id-ID" altLang="zh-CN" sz="1500" b="1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TextBox 162"/>
          <p:cNvSpPr txBox="1"/>
          <p:nvPr/>
        </p:nvSpPr>
        <p:spPr>
          <a:xfrm rot="21568247">
            <a:off x="4964113" y="3722688"/>
            <a:ext cx="1689100" cy="3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id-ID" altLang="zh-CN" sz="1500" b="1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3" name="TextBox 163"/>
          <p:cNvSpPr txBox="1"/>
          <p:nvPr/>
        </p:nvSpPr>
        <p:spPr>
          <a:xfrm rot="21568247">
            <a:off x="2251075" y="3708400"/>
            <a:ext cx="1555750" cy="3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id-ID" altLang="zh-CN" sz="1500" b="1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4" name="TextBox 164"/>
          <p:cNvSpPr txBox="1"/>
          <p:nvPr/>
        </p:nvSpPr>
        <p:spPr>
          <a:xfrm rot="21568247">
            <a:off x="1125538" y="1262063"/>
            <a:ext cx="1554163" cy="322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id-ID" altLang="zh-CN" sz="1500" b="1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5" name="TextBox 165"/>
          <p:cNvSpPr txBox="1"/>
          <p:nvPr/>
        </p:nvSpPr>
        <p:spPr>
          <a:xfrm rot="21568247">
            <a:off x="6102350" y="1520825"/>
            <a:ext cx="1555750" cy="3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id-ID" sz="1500" b="1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6" name="Rectangle 166"/>
          <p:cNvSpPr/>
          <p:nvPr/>
        </p:nvSpPr>
        <p:spPr>
          <a:xfrm>
            <a:off x="3559175" y="3808413"/>
            <a:ext cx="1298575" cy="83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7"/>
          <p:cNvCxnSpPr/>
          <p:nvPr/>
        </p:nvCxnSpPr>
        <p:spPr>
          <a:xfrm>
            <a:off x="3640138" y="3768725"/>
            <a:ext cx="11176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  <a:headEnd type="oval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68"/>
          <p:cNvSpPr/>
          <p:nvPr/>
        </p:nvSpPr>
        <p:spPr>
          <a:xfrm>
            <a:off x="6386513" y="3808413"/>
            <a:ext cx="1296988" cy="83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69"/>
          <p:cNvCxnSpPr/>
          <p:nvPr/>
        </p:nvCxnSpPr>
        <p:spPr>
          <a:xfrm>
            <a:off x="6465888" y="3768725"/>
            <a:ext cx="111918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  <a:headEnd type="oval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70"/>
          <p:cNvSpPr/>
          <p:nvPr/>
        </p:nvSpPr>
        <p:spPr>
          <a:xfrm>
            <a:off x="5192713" y="1452563"/>
            <a:ext cx="1296988" cy="83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Connector 171"/>
          <p:cNvCxnSpPr/>
          <p:nvPr/>
        </p:nvCxnSpPr>
        <p:spPr>
          <a:xfrm>
            <a:off x="5205413" y="1457325"/>
            <a:ext cx="111918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  <a:headEnd type="oval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72"/>
          <p:cNvSpPr/>
          <p:nvPr/>
        </p:nvSpPr>
        <p:spPr>
          <a:xfrm>
            <a:off x="2454275" y="931863"/>
            <a:ext cx="1298575" cy="439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</a:t>
            </a:r>
            <a:r>
              <a:rPr kumimoji="0" lang="zh-CN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3" name="Straight Connector 173"/>
          <p:cNvCxnSpPr/>
          <p:nvPr/>
        </p:nvCxnSpPr>
        <p:spPr>
          <a:xfrm>
            <a:off x="2509838" y="904875"/>
            <a:ext cx="11176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  <a:headEnd type="oval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74"/>
          <p:cNvSpPr/>
          <p:nvPr/>
        </p:nvSpPr>
        <p:spPr>
          <a:xfrm>
            <a:off x="2614613" y="2247900"/>
            <a:ext cx="1296988" cy="831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5" name="Straight Connector 175"/>
          <p:cNvCxnSpPr/>
          <p:nvPr/>
        </p:nvCxnSpPr>
        <p:spPr>
          <a:xfrm>
            <a:off x="2693988" y="2208213"/>
            <a:ext cx="111918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  <a:headEnd type="oval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/>
      <p:bldP spid="12" grpId="0"/>
      <p:bldP spid="13" grpId="0"/>
      <p:bldP spid="14" grpId="0"/>
      <p:bldP spid="15" grpId="0"/>
      <p:bldP spid="16" grpId="0"/>
      <p:bldP spid="18" grpId="0"/>
      <p:bldP spid="20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" name="组合 8"/>
          <p:cNvGrpSpPr/>
          <p:nvPr/>
        </p:nvGrpSpPr>
        <p:grpSpPr>
          <a:xfrm>
            <a:off x="466725" y="1463675"/>
            <a:ext cx="1860550" cy="2216150"/>
            <a:chOff x="465977" y="1463280"/>
            <a:chExt cx="1862027" cy="2216942"/>
          </a:xfrm>
        </p:grpSpPr>
        <p:grpSp>
          <p:nvGrpSpPr>
            <p:cNvPr id="35861" name="组合 25"/>
            <p:cNvGrpSpPr/>
            <p:nvPr/>
          </p:nvGrpSpPr>
          <p:grpSpPr>
            <a:xfrm>
              <a:off x="465977" y="1463280"/>
              <a:ext cx="1862027" cy="2216942"/>
              <a:chOff x="1827008" y="2120901"/>
              <a:chExt cx="2298700" cy="2736849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827008" y="2120901"/>
                <a:ext cx="2298700" cy="4445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1827008" y="2565400"/>
                <a:ext cx="2298700" cy="22923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5862" name="文本框 29"/>
            <p:cNvSpPr txBox="1"/>
            <p:nvPr/>
          </p:nvSpPr>
          <p:spPr>
            <a:xfrm>
              <a:off x="771062" y="1484039"/>
              <a:ext cx="1251857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标题一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5863" name="文本框 33"/>
            <p:cNvSpPr txBox="1"/>
            <p:nvPr/>
          </p:nvSpPr>
          <p:spPr>
            <a:xfrm>
              <a:off x="627430" y="2064064"/>
              <a:ext cx="1568516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582863" y="1463675"/>
            <a:ext cx="1862137" cy="2216150"/>
            <a:chOff x="2582650" y="1463280"/>
            <a:chExt cx="1862027" cy="2216942"/>
          </a:xfrm>
        </p:grpSpPr>
        <p:grpSp>
          <p:nvGrpSpPr>
            <p:cNvPr id="35856" name="组合 17"/>
            <p:cNvGrpSpPr/>
            <p:nvPr/>
          </p:nvGrpSpPr>
          <p:grpSpPr>
            <a:xfrm>
              <a:off x="2582650" y="1463280"/>
              <a:ext cx="1862027" cy="2216942"/>
              <a:chOff x="1827008" y="2120901"/>
              <a:chExt cx="2298700" cy="273684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827008" y="2120901"/>
                <a:ext cx="2298700" cy="4445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827008" y="2565400"/>
                <a:ext cx="2298700" cy="22923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5857" name="文本框 31"/>
            <p:cNvSpPr txBox="1"/>
            <p:nvPr/>
          </p:nvSpPr>
          <p:spPr>
            <a:xfrm>
              <a:off x="2887735" y="1484039"/>
              <a:ext cx="1251857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标题二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5858" name="文本框 28"/>
            <p:cNvSpPr txBox="1"/>
            <p:nvPr/>
          </p:nvSpPr>
          <p:spPr>
            <a:xfrm>
              <a:off x="2729405" y="2064064"/>
              <a:ext cx="1568516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699000" y="1463675"/>
            <a:ext cx="1862138" cy="2216150"/>
            <a:chOff x="4699324" y="1463280"/>
            <a:chExt cx="1862027" cy="2216942"/>
          </a:xfrm>
        </p:grpSpPr>
        <p:grpSp>
          <p:nvGrpSpPr>
            <p:cNvPr id="35851" name="组合 18"/>
            <p:cNvGrpSpPr/>
            <p:nvPr/>
          </p:nvGrpSpPr>
          <p:grpSpPr>
            <a:xfrm>
              <a:off x="4699324" y="1463280"/>
              <a:ext cx="1862027" cy="2216942"/>
              <a:chOff x="1827008" y="2120901"/>
              <a:chExt cx="2298700" cy="2736849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827008" y="2120901"/>
                <a:ext cx="2298700" cy="4445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827008" y="2565400"/>
                <a:ext cx="2298700" cy="22923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5852" name="文本框 30"/>
            <p:cNvSpPr txBox="1"/>
            <p:nvPr/>
          </p:nvSpPr>
          <p:spPr>
            <a:xfrm>
              <a:off x="5004409" y="1484039"/>
              <a:ext cx="1251857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标题三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5853" name="文本框 37"/>
            <p:cNvSpPr txBox="1"/>
            <p:nvPr/>
          </p:nvSpPr>
          <p:spPr>
            <a:xfrm>
              <a:off x="4846079" y="2064064"/>
              <a:ext cx="1568516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816725" y="1463675"/>
            <a:ext cx="1860550" cy="2216150"/>
            <a:chOff x="6815997" y="1463280"/>
            <a:chExt cx="1862027" cy="2216942"/>
          </a:xfrm>
        </p:grpSpPr>
        <p:grpSp>
          <p:nvGrpSpPr>
            <p:cNvPr id="35846" name="组合 21"/>
            <p:cNvGrpSpPr/>
            <p:nvPr/>
          </p:nvGrpSpPr>
          <p:grpSpPr>
            <a:xfrm>
              <a:off x="6815997" y="1463280"/>
              <a:ext cx="1862027" cy="2216942"/>
              <a:chOff x="1827008" y="2120901"/>
              <a:chExt cx="2298700" cy="2736849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1827008" y="2120901"/>
                <a:ext cx="2298700" cy="4445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827008" y="2565400"/>
                <a:ext cx="2298700" cy="22923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5847" name="文本框 32"/>
            <p:cNvSpPr txBox="1"/>
            <p:nvPr/>
          </p:nvSpPr>
          <p:spPr>
            <a:xfrm>
              <a:off x="7121082" y="1484039"/>
              <a:ext cx="1251857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标题四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5848" name="文本框 38"/>
            <p:cNvSpPr txBox="1"/>
            <p:nvPr/>
          </p:nvSpPr>
          <p:spPr>
            <a:xfrm>
              <a:off x="6962752" y="2064064"/>
              <a:ext cx="1568516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" name="TextBox 29"/>
          <p:cNvSpPr txBox="1"/>
          <p:nvPr/>
        </p:nvSpPr>
        <p:spPr>
          <a:xfrm>
            <a:off x="682625" y="3187700"/>
            <a:ext cx="189388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</a:t>
            </a:r>
            <a:endParaRPr kumimoji="0" lang="zh-CN" altLang="en-US" sz="105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TextBox 30"/>
          <p:cNvSpPr txBox="1"/>
          <p:nvPr/>
        </p:nvSpPr>
        <p:spPr>
          <a:xfrm>
            <a:off x="2576513" y="3187700"/>
            <a:ext cx="189388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</a:t>
            </a:r>
            <a:endParaRPr kumimoji="0" lang="zh-CN" altLang="en-US" sz="105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TextBox 31"/>
          <p:cNvSpPr txBox="1"/>
          <p:nvPr/>
        </p:nvSpPr>
        <p:spPr>
          <a:xfrm>
            <a:off x="4538663" y="3187700"/>
            <a:ext cx="189388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</a:t>
            </a:r>
            <a:endParaRPr kumimoji="0" lang="zh-CN" altLang="en-US" sz="105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TextBox 32"/>
          <p:cNvSpPr txBox="1"/>
          <p:nvPr/>
        </p:nvSpPr>
        <p:spPr>
          <a:xfrm>
            <a:off x="6567488" y="3187700"/>
            <a:ext cx="189388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</a:t>
            </a:r>
            <a:endParaRPr kumimoji="0" lang="zh-CN" altLang="en-US" sz="105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TextBox 34"/>
          <p:cNvSpPr txBox="1"/>
          <p:nvPr/>
        </p:nvSpPr>
        <p:spPr>
          <a:xfrm>
            <a:off x="750888" y="4105275"/>
            <a:ext cx="7710488" cy="547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</a:t>
            </a:r>
            <a:r>
              <a:rPr kumimoji="0" lang="zh-CN" altLang="en-US" sz="1050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粘贴</a:t>
            </a:r>
            <a:endParaRPr kumimoji="0" lang="zh-CN" altLang="en-US" sz="105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50888" y="966788"/>
            <a:ext cx="7642225" cy="2165350"/>
            <a:chOff x="751008" y="967406"/>
            <a:chExt cx="7641986" cy="2164103"/>
          </a:xfrm>
        </p:grpSpPr>
        <p:grpSp>
          <p:nvGrpSpPr>
            <p:cNvPr id="37896" name="组合 71"/>
            <p:cNvGrpSpPr/>
            <p:nvPr/>
          </p:nvGrpSpPr>
          <p:grpSpPr>
            <a:xfrm>
              <a:off x="1690501" y="967406"/>
              <a:ext cx="5665736" cy="1623077"/>
              <a:chOff x="1690501" y="967406"/>
              <a:chExt cx="5665736" cy="1623077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1690501" y="1981829"/>
                <a:ext cx="56657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/>
              <p:cNvCxnSpPr/>
              <p:nvPr/>
            </p:nvCxnSpPr>
            <p:spPr>
              <a:xfrm>
                <a:off x="1690501" y="1981829"/>
                <a:ext cx="0" cy="6086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/>
              <p:cNvCxnSpPr/>
              <p:nvPr/>
            </p:nvCxnSpPr>
            <p:spPr>
              <a:xfrm>
                <a:off x="3598424" y="1981829"/>
                <a:ext cx="0" cy="6086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/>
              <p:cNvCxnSpPr/>
              <p:nvPr/>
            </p:nvCxnSpPr>
            <p:spPr>
              <a:xfrm>
                <a:off x="5582870" y="1981829"/>
                <a:ext cx="0" cy="6086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/>
              <p:cNvCxnSpPr/>
              <p:nvPr/>
            </p:nvCxnSpPr>
            <p:spPr>
              <a:xfrm>
                <a:off x="7354446" y="1981829"/>
                <a:ext cx="0" cy="6086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4583481" y="1508432"/>
                <a:ext cx="1" cy="473397"/>
              </a:xfrm>
              <a:prstGeom prst="line">
                <a:avLst/>
              </a:prstGeom>
              <a:ln>
                <a:solidFill>
                  <a:srgbClr val="005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矩形 57"/>
              <p:cNvSpPr/>
              <p:nvPr/>
            </p:nvSpPr>
            <p:spPr>
              <a:xfrm>
                <a:off x="3482432" y="967406"/>
                <a:ext cx="2179136" cy="54102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TextBox 35"/>
              <p:cNvSpPr txBox="1"/>
              <p:nvPr/>
            </p:nvSpPr>
            <p:spPr>
              <a:xfrm>
                <a:off x="3768399" y="1087878"/>
                <a:ext cx="15888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R="0"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kern="1200" cap="none" spc="225" normalizeH="0" baseline="0" noProof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  <a:endParaRPr kumimoji="0" lang="zh-CN" altLang="en-US" sz="1600" b="1" kern="1200" cap="none" spc="225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1" name="矩形 60"/>
            <p:cNvSpPr/>
            <p:nvPr/>
          </p:nvSpPr>
          <p:spPr>
            <a:xfrm>
              <a:off x="751008" y="2590483"/>
              <a:ext cx="1788400" cy="5410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898" name="TextBox 36"/>
            <p:cNvSpPr txBox="1"/>
            <p:nvPr/>
          </p:nvSpPr>
          <p:spPr>
            <a:xfrm>
              <a:off x="1091211" y="2722497"/>
              <a:ext cx="110799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点击添加标题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682159" y="2590483"/>
              <a:ext cx="1788400" cy="5410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900" name="TextBox 37"/>
            <p:cNvSpPr txBox="1"/>
            <p:nvPr/>
          </p:nvSpPr>
          <p:spPr>
            <a:xfrm>
              <a:off x="3022361" y="2722497"/>
              <a:ext cx="110799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点击添加标题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4643376" y="2590483"/>
              <a:ext cx="1788400" cy="5410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902" name="TextBox 38"/>
            <p:cNvSpPr txBox="1"/>
            <p:nvPr/>
          </p:nvSpPr>
          <p:spPr>
            <a:xfrm>
              <a:off x="4983578" y="2722497"/>
              <a:ext cx="110799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点击添加标题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604594" y="2590483"/>
              <a:ext cx="1788400" cy="5410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904" name="TextBox 39"/>
            <p:cNvSpPr txBox="1"/>
            <p:nvPr/>
          </p:nvSpPr>
          <p:spPr>
            <a:xfrm>
              <a:off x="6944796" y="2722497"/>
              <a:ext cx="110799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点击添加标题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椭圆 1"/>
          <p:cNvSpPr/>
          <p:nvPr/>
        </p:nvSpPr>
        <p:spPr>
          <a:xfrm>
            <a:off x="1271588" y="806450"/>
            <a:ext cx="6600825" cy="2659063"/>
          </a:xfrm>
          <a:prstGeom prst="ellipse">
            <a:avLst/>
          </a:prstGeom>
          <a:noFill/>
          <a:ln w="19050">
            <a:solidFill>
              <a:srgbClr val="00264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23925" y="917575"/>
            <a:ext cx="1990725" cy="1439863"/>
            <a:chOff x="923925" y="947738"/>
            <a:chExt cx="1990725" cy="1438870"/>
          </a:xfrm>
        </p:grpSpPr>
        <p:sp>
          <p:nvSpPr>
            <p:cNvPr id="3" name="圆角矩形 2"/>
            <p:cNvSpPr/>
            <p:nvPr/>
          </p:nvSpPr>
          <p:spPr>
            <a:xfrm>
              <a:off x="923925" y="1266825"/>
              <a:ext cx="1990725" cy="1119783"/>
            </a:xfrm>
            <a:prstGeom prst="roundRect">
              <a:avLst>
                <a:gd name="adj" fmla="val 4948"/>
              </a:avLst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6228" tIns="49083" rIns="66228" bIns="49083" numCol="1" spcCol="1270" anchor="ctr" anchorCtr="0">
              <a:noAutofit/>
            </a:bodyPr>
            <a:lstStyle>
              <a:lvl1pPr marL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342900" lvl="1" indent="1143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685800" lvl="2" indent="2286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028700" lvl="3" indent="3429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371600" lvl="4" indent="4572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</a:lstStyle>
            <a:p>
              <a:pPr marL="128905" lvl="0" indent="-128905" defTabSz="1200150" eaLnBrk="1" hangingPunct="1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l"/>
              </a:pPr>
              <a:endParaRPr lang="en-US" altLang="zh-CN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marL="0" lvl="1" indent="0" defTabSz="1200150" eaLnBrk="1" hangingPunct="1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您的内容打在这里，或者通过复制您的文本后，在此框中选择粘贴文字，您的内容打在</a:t>
              </a:r>
              <a:endParaRPr lang="zh-CN" altLang="en-US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600200" y="947738"/>
              <a:ext cx="638175" cy="6381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01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23925" y="2590800"/>
            <a:ext cx="1990725" cy="1438275"/>
            <a:chOff x="923925" y="2620566"/>
            <a:chExt cx="1990725" cy="1438871"/>
          </a:xfrm>
        </p:grpSpPr>
        <p:sp>
          <p:nvSpPr>
            <p:cNvPr id="6" name="圆角矩形 5"/>
            <p:cNvSpPr/>
            <p:nvPr/>
          </p:nvSpPr>
          <p:spPr>
            <a:xfrm>
              <a:off x="923925" y="2939654"/>
              <a:ext cx="1990725" cy="1119783"/>
            </a:xfrm>
            <a:prstGeom prst="roundRect">
              <a:avLst>
                <a:gd name="adj" fmla="val 4948"/>
              </a:avLst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342900" lvl="1" indent="1143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685800" lvl="2" indent="2286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028700" lvl="3" indent="3429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371600" lvl="4" indent="4572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</a:lstStyle>
            <a:p>
              <a:pPr marL="128905" lvl="0" indent="-128905" defTabSz="1200150" eaLnBrk="1" hangingPunct="1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l"/>
              </a:pPr>
              <a:endParaRPr lang="en-US" altLang="zh-CN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marL="0" lvl="1" indent="0" defTabSz="1200150" eaLnBrk="1" hangingPunct="1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您的内容打在这里，或者通过复制您的文本后，在此框中选择粘贴文字，您的内容打在</a:t>
              </a:r>
              <a:endParaRPr lang="zh-CN" altLang="en-US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00200" y="2620566"/>
              <a:ext cx="638175" cy="6381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04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576638" y="3184525"/>
            <a:ext cx="1990725" cy="1439863"/>
            <a:chOff x="3576638" y="3214688"/>
            <a:chExt cx="1990725" cy="1438870"/>
          </a:xfrm>
        </p:grpSpPr>
        <p:sp>
          <p:nvSpPr>
            <p:cNvPr id="7" name="圆角矩形 6"/>
            <p:cNvSpPr/>
            <p:nvPr/>
          </p:nvSpPr>
          <p:spPr>
            <a:xfrm>
              <a:off x="3576638" y="3533775"/>
              <a:ext cx="1990725" cy="1119783"/>
            </a:xfrm>
            <a:prstGeom prst="roundRect">
              <a:avLst>
                <a:gd name="adj" fmla="val 4948"/>
              </a:avLst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342900" lvl="1" indent="1143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685800" lvl="2" indent="2286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028700" lvl="3" indent="3429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371600" lvl="4" indent="4572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</a:lstStyle>
            <a:p>
              <a:pPr marL="128905" lvl="0" indent="-128905" defTabSz="1200150" eaLnBrk="1" hangingPunct="1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l"/>
              </a:pPr>
              <a:endParaRPr lang="en-US" altLang="zh-CN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marL="0" lvl="1" indent="0" defTabSz="1200150" eaLnBrk="1" hangingPunct="1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您的内容打在这里，或者通过复制您的文本后，在此框中选择粘贴文字，您的内容打在</a:t>
              </a:r>
              <a:endParaRPr lang="zh-CN" altLang="en-US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262438" y="3214688"/>
              <a:ext cx="638175" cy="6381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05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576638" y="674688"/>
            <a:ext cx="1990725" cy="1438275"/>
            <a:chOff x="3576638" y="703659"/>
            <a:chExt cx="1990725" cy="1438871"/>
          </a:xfrm>
        </p:grpSpPr>
        <p:sp>
          <p:nvSpPr>
            <p:cNvPr id="4" name="圆角矩形 3"/>
            <p:cNvSpPr/>
            <p:nvPr/>
          </p:nvSpPr>
          <p:spPr>
            <a:xfrm>
              <a:off x="3576638" y="1022747"/>
              <a:ext cx="1990725" cy="1119783"/>
            </a:xfrm>
            <a:prstGeom prst="roundRect">
              <a:avLst>
                <a:gd name="adj" fmla="val 4948"/>
              </a:avLst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342900" lvl="1" indent="1143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685800" lvl="2" indent="2286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028700" lvl="3" indent="3429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371600" lvl="4" indent="4572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</a:lstStyle>
            <a:p>
              <a:pPr marL="128905" lvl="0" indent="-128905" defTabSz="1200150" eaLnBrk="1" hangingPunct="1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l"/>
              </a:pPr>
              <a:endParaRPr lang="en-US" altLang="zh-CN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marL="0" lvl="1" indent="0" defTabSz="1200150" eaLnBrk="1" hangingPunct="1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您的内容打在这里，或者通过复制您的文本后，在此框中选择粘贴文字，您的内容打在</a:t>
              </a:r>
              <a:endParaRPr lang="zh-CN" altLang="en-US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252913" y="703659"/>
              <a:ext cx="638175" cy="6381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02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29350" y="917575"/>
            <a:ext cx="1990725" cy="1439863"/>
            <a:chOff x="6229350" y="947738"/>
            <a:chExt cx="1990725" cy="1438870"/>
          </a:xfrm>
        </p:grpSpPr>
        <p:sp>
          <p:nvSpPr>
            <p:cNvPr id="5" name="圆角矩形 4"/>
            <p:cNvSpPr/>
            <p:nvPr/>
          </p:nvSpPr>
          <p:spPr>
            <a:xfrm>
              <a:off x="6229350" y="1266825"/>
              <a:ext cx="1990725" cy="1119783"/>
            </a:xfrm>
            <a:prstGeom prst="roundRect">
              <a:avLst>
                <a:gd name="adj" fmla="val 4948"/>
              </a:avLst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342900" lvl="1" indent="1143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685800" lvl="2" indent="2286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028700" lvl="3" indent="3429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371600" lvl="4" indent="4572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</a:lstStyle>
            <a:p>
              <a:pPr marL="128905" lvl="0" indent="-128905" defTabSz="1200150" eaLnBrk="1" hangingPunct="1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l"/>
              </a:pPr>
              <a:endParaRPr lang="en-US" altLang="zh-CN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marL="0" lvl="1" indent="0" defTabSz="1200150" eaLnBrk="1" hangingPunct="1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您的内容打在这里，或者通过复制您的文本后，在此框中选择粘贴文字，您的内容打在</a:t>
              </a:r>
              <a:endParaRPr lang="zh-CN" altLang="en-US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905625" y="947738"/>
              <a:ext cx="638175" cy="6381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03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229350" y="2590800"/>
            <a:ext cx="1990725" cy="1438275"/>
            <a:chOff x="6229350" y="2620566"/>
            <a:chExt cx="1990725" cy="1438871"/>
          </a:xfrm>
        </p:grpSpPr>
        <p:sp>
          <p:nvSpPr>
            <p:cNvPr id="8" name="圆角矩形 7"/>
            <p:cNvSpPr/>
            <p:nvPr/>
          </p:nvSpPr>
          <p:spPr>
            <a:xfrm>
              <a:off x="6229350" y="2939654"/>
              <a:ext cx="1990725" cy="1119783"/>
            </a:xfrm>
            <a:prstGeom prst="roundRect">
              <a:avLst>
                <a:gd name="adj" fmla="val 4948"/>
              </a:avLst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6228" tIns="49083" rIns="66228" bIns="49083" numCol="1" spcCol="1270" anchor="ctr" anchorCtr="0">
              <a:noAutofit/>
            </a:bodyPr>
            <a:lstStyle>
              <a:lvl1pPr marL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342900" lvl="1" indent="1143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685800" lvl="2" indent="2286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028700" lvl="3" indent="3429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371600" lvl="4" indent="45720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</a:lstStyle>
            <a:p>
              <a:pPr marL="128905" lvl="0" indent="-128905" defTabSz="1200150" eaLnBrk="1" hangingPunct="1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l"/>
              </a:pPr>
              <a:endParaRPr lang="en-US" altLang="zh-CN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marL="0" lvl="1" indent="0" defTabSz="1200150" eaLnBrk="1" hangingPunct="1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您的内容打在这里，或者通过复制您的文本后，在此框中选择粘贴文字，您的内容打在</a:t>
              </a:r>
              <a:endParaRPr lang="zh-CN" altLang="en-US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905625" y="2620566"/>
              <a:ext cx="638175" cy="6381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06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67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67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667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667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667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116013" y="2312988"/>
            <a:ext cx="830262" cy="831850"/>
            <a:chOff x="1005742" y="1959742"/>
            <a:chExt cx="1189994" cy="1189994"/>
          </a:xfrm>
        </p:grpSpPr>
        <p:sp>
          <p:nvSpPr>
            <p:cNvPr id="3" name="椭圆 2"/>
            <p:cNvSpPr/>
            <p:nvPr/>
          </p:nvSpPr>
          <p:spPr>
            <a:xfrm>
              <a:off x="1060350" y="2014246"/>
              <a:ext cx="1080778" cy="10809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标题</a:t>
              </a:r>
              <a:endParaRPr kumimoji="0" lang="en-US" altLang="zh-CN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文字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005742" y="1959742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doni MT" panose="02070603080606020203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571750" y="1762125"/>
            <a:ext cx="831850" cy="830263"/>
            <a:chOff x="3750551" y="1408378"/>
            <a:chExt cx="1111514" cy="1111514"/>
          </a:xfrm>
        </p:grpSpPr>
        <p:sp>
          <p:nvSpPr>
            <p:cNvPr id="6" name="椭圆 5"/>
            <p:cNvSpPr/>
            <p:nvPr/>
          </p:nvSpPr>
          <p:spPr>
            <a:xfrm>
              <a:off x="3801460" y="1459384"/>
              <a:ext cx="1009696" cy="10095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标题文字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750551" y="1408378"/>
              <a:ext cx="1111514" cy="111151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doni MT" panose="02070603080606020203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571750" y="2938463"/>
            <a:ext cx="831850" cy="830262"/>
            <a:chOff x="1005742" y="1959742"/>
            <a:chExt cx="1189994" cy="1189994"/>
          </a:xfrm>
        </p:grpSpPr>
        <p:sp>
          <p:nvSpPr>
            <p:cNvPr id="9" name="椭圆 8"/>
            <p:cNvSpPr/>
            <p:nvPr/>
          </p:nvSpPr>
          <p:spPr>
            <a:xfrm>
              <a:off x="1060246" y="2014350"/>
              <a:ext cx="1080987" cy="10807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标题文字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005742" y="1959742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doni MT" panose="02070603080606020203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19563" y="1158875"/>
            <a:ext cx="830262" cy="831850"/>
            <a:chOff x="1005742" y="1959742"/>
            <a:chExt cx="1189994" cy="1189994"/>
          </a:xfrm>
        </p:grpSpPr>
        <p:sp>
          <p:nvSpPr>
            <p:cNvPr id="12" name="椭圆 11"/>
            <p:cNvSpPr/>
            <p:nvPr/>
          </p:nvSpPr>
          <p:spPr>
            <a:xfrm>
              <a:off x="1060350" y="2014246"/>
              <a:ext cx="1080778" cy="10809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标题文字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005742" y="1959742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doni MT" panose="02070603080606020203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129088" y="3575050"/>
            <a:ext cx="831850" cy="830263"/>
            <a:chOff x="1005742" y="2208327"/>
            <a:chExt cx="1189994" cy="1189994"/>
          </a:xfrm>
        </p:grpSpPr>
        <p:sp>
          <p:nvSpPr>
            <p:cNvPr id="15" name="椭圆 14"/>
            <p:cNvSpPr/>
            <p:nvPr/>
          </p:nvSpPr>
          <p:spPr>
            <a:xfrm>
              <a:off x="1060246" y="2262935"/>
              <a:ext cx="1080987" cy="108077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标题文字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005742" y="2208327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doni MT" panose="02070603080606020203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119563" y="2366963"/>
            <a:ext cx="830262" cy="830262"/>
            <a:chOff x="1005742" y="1959742"/>
            <a:chExt cx="1189994" cy="1189994"/>
          </a:xfrm>
        </p:grpSpPr>
        <p:sp>
          <p:nvSpPr>
            <p:cNvPr id="18" name="椭圆 17"/>
            <p:cNvSpPr/>
            <p:nvPr/>
          </p:nvSpPr>
          <p:spPr>
            <a:xfrm>
              <a:off x="1060350" y="2014350"/>
              <a:ext cx="1080778" cy="10807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标题文字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005742" y="1959742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doni MT" panose="02070603080606020203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20" name="直接连接符 19"/>
          <p:cNvCxnSpPr>
            <a:cxnSpLocks noChangeShapeType="1"/>
            <a:stCxn id="4" idx="7"/>
            <a:endCxn id="7" idx="2"/>
          </p:cNvCxnSpPr>
          <p:nvPr/>
        </p:nvCxnSpPr>
        <p:spPr bwMode="auto">
          <a:xfrm flipV="1">
            <a:off x="1824038" y="2178050"/>
            <a:ext cx="747713" cy="257175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21" name="直接连接符 20"/>
          <p:cNvCxnSpPr>
            <a:cxnSpLocks noChangeShapeType="1"/>
            <a:stCxn id="4" idx="5"/>
            <a:endCxn id="10" idx="2"/>
          </p:cNvCxnSpPr>
          <p:nvPr/>
        </p:nvCxnSpPr>
        <p:spPr bwMode="auto">
          <a:xfrm>
            <a:off x="1824038" y="3022600"/>
            <a:ext cx="747713" cy="330200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22" name="直接连接符 21"/>
          <p:cNvCxnSpPr>
            <a:cxnSpLocks noChangeShapeType="1"/>
            <a:stCxn id="10" idx="5"/>
            <a:endCxn id="16" idx="2"/>
          </p:cNvCxnSpPr>
          <p:nvPr/>
        </p:nvCxnSpPr>
        <p:spPr bwMode="auto">
          <a:xfrm>
            <a:off x="3281363" y="3646488"/>
            <a:ext cx="847725" cy="342900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23" name="直接连接符 22"/>
          <p:cNvCxnSpPr>
            <a:cxnSpLocks noChangeShapeType="1"/>
            <a:stCxn id="7" idx="7"/>
            <a:endCxn id="13" idx="2"/>
          </p:cNvCxnSpPr>
          <p:nvPr/>
        </p:nvCxnSpPr>
        <p:spPr bwMode="auto">
          <a:xfrm flipV="1">
            <a:off x="3281363" y="1574800"/>
            <a:ext cx="838200" cy="309563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24" name="直接连接符 23"/>
          <p:cNvCxnSpPr>
            <a:cxnSpLocks noChangeShapeType="1"/>
            <a:stCxn id="7" idx="6"/>
            <a:endCxn id="19" idx="1"/>
          </p:cNvCxnSpPr>
          <p:nvPr/>
        </p:nvCxnSpPr>
        <p:spPr bwMode="auto">
          <a:xfrm>
            <a:off x="3403600" y="2178050"/>
            <a:ext cx="836613" cy="311150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25" name="直接连接符 24"/>
          <p:cNvCxnSpPr>
            <a:cxnSpLocks noChangeShapeType="1"/>
            <a:stCxn id="10" idx="6"/>
            <a:endCxn id="19" idx="3"/>
          </p:cNvCxnSpPr>
          <p:nvPr/>
        </p:nvCxnSpPr>
        <p:spPr bwMode="auto">
          <a:xfrm flipV="1">
            <a:off x="3403600" y="3076575"/>
            <a:ext cx="836613" cy="276225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5159375" y="1184275"/>
            <a:ext cx="3167063" cy="722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您的内容打在这里，或者通过复制您的文本后在此框中您的内容打在这里，或者通过复制您的文本后在此框中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5284788" y="2571750"/>
            <a:ext cx="2994025" cy="723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您的内容打在这里，或者通过复制您的文本后在此框中您的内容打在这里，或者通过复制您的文本后在此框中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5284788" y="3767138"/>
            <a:ext cx="2994025" cy="722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您的内容打在这里，或者通过复制您的文本后在此框中您的内容打在这里，或者通过复制您的文本后在此框中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6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4" dur="2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5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3" dur="200" fill="hold"/>
                                        <p:tgtEl>
                                          <p:spTgt spid="1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200" fill="hold"/>
                                        <p:tgtEl>
                                          <p:spTgt spid="1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1102492" y="993327"/>
            <a:ext cx="6329496" cy="3448049"/>
            <a:chOff x="815256" y="742950"/>
            <a:chExt cx="6726508" cy="3688771"/>
          </a:xfrm>
          <a:solidFill>
            <a:schemeClr val="accent6">
              <a:lumMod val="75000"/>
            </a:schemeClr>
          </a:solidFill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287450" y="2365392"/>
              <a:ext cx="99071" cy="75912"/>
            </a:xfrm>
            <a:custGeom>
              <a:avLst/>
              <a:gdLst>
                <a:gd name="T0" fmla="*/ 0 w 77"/>
                <a:gd name="T1" fmla="*/ 7 h 59"/>
                <a:gd name="T2" fmla="*/ 3 w 77"/>
                <a:gd name="T3" fmla="*/ 3 h 59"/>
                <a:gd name="T4" fmla="*/ 0 w 77"/>
                <a:gd name="T5" fmla="*/ 3 h 59"/>
                <a:gd name="T6" fmla="*/ 0 w 77"/>
                <a:gd name="T7" fmla="*/ 7 h 59"/>
                <a:gd name="T8" fmla="*/ 0 w 77"/>
                <a:gd name="T9" fmla="*/ 7 h 59"/>
                <a:gd name="T10" fmla="*/ 0 w 77"/>
                <a:gd name="T11" fmla="*/ 7 h 59"/>
                <a:gd name="T12" fmla="*/ 14 w 77"/>
                <a:gd name="T13" fmla="*/ 3 h 59"/>
                <a:gd name="T14" fmla="*/ 14 w 77"/>
                <a:gd name="T15" fmla="*/ 0 h 59"/>
                <a:gd name="T16" fmla="*/ 14 w 77"/>
                <a:gd name="T17" fmla="*/ 0 h 59"/>
                <a:gd name="T18" fmla="*/ 11 w 77"/>
                <a:gd name="T19" fmla="*/ 0 h 59"/>
                <a:gd name="T20" fmla="*/ 11 w 77"/>
                <a:gd name="T21" fmla="*/ 3 h 59"/>
                <a:gd name="T22" fmla="*/ 11 w 77"/>
                <a:gd name="T23" fmla="*/ 3 h 59"/>
                <a:gd name="T24" fmla="*/ 14 w 77"/>
                <a:gd name="T25" fmla="*/ 3 h 59"/>
                <a:gd name="T26" fmla="*/ 14 w 77"/>
                <a:gd name="T27" fmla="*/ 3 h 59"/>
                <a:gd name="T28" fmla="*/ 37 w 77"/>
                <a:gd name="T29" fmla="*/ 15 h 59"/>
                <a:gd name="T30" fmla="*/ 37 w 77"/>
                <a:gd name="T31" fmla="*/ 15 h 59"/>
                <a:gd name="T32" fmla="*/ 33 w 77"/>
                <a:gd name="T33" fmla="*/ 11 h 59"/>
                <a:gd name="T34" fmla="*/ 33 w 77"/>
                <a:gd name="T35" fmla="*/ 11 h 59"/>
                <a:gd name="T36" fmla="*/ 29 w 77"/>
                <a:gd name="T37" fmla="*/ 11 h 59"/>
                <a:gd name="T38" fmla="*/ 33 w 77"/>
                <a:gd name="T39" fmla="*/ 15 h 59"/>
                <a:gd name="T40" fmla="*/ 37 w 77"/>
                <a:gd name="T41" fmla="*/ 15 h 59"/>
                <a:gd name="T42" fmla="*/ 37 w 77"/>
                <a:gd name="T43" fmla="*/ 15 h 59"/>
                <a:gd name="T44" fmla="*/ 37 w 77"/>
                <a:gd name="T45" fmla="*/ 15 h 59"/>
                <a:gd name="T46" fmla="*/ 51 w 77"/>
                <a:gd name="T47" fmla="*/ 18 h 59"/>
                <a:gd name="T48" fmla="*/ 48 w 77"/>
                <a:gd name="T49" fmla="*/ 18 h 59"/>
                <a:gd name="T50" fmla="*/ 48 w 77"/>
                <a:gd name="T51" fmla="*/ 18 h 59"/>
                <a:gd name="T52" fmla="*/ 44 w 77"/>
                <a:gd name="T53" fmla="*/ 18 h 59"/>
                <a:gd name="T54" fmla="*/ 48 w 77"/>
                <a:gd name="T55" fmla="*/ 18 h 59"/>
                <a:gd name="T56" fmla="*/ 51 w 77"/>
                <a:gd name="T57" fmla="*/ 18 h 59"/>
                <a:gd name="T58" fmla="*/ 51 w 77"/>
                <a:gd name="T59" fmla="*/ 18 h 59"/>
                <a:gd name="T60" fmla="*/ 51 w 77"/>
                <a:gd name="T61" fmla="*/ 18 h 59"/>
                <a:gd name="T62" fmla="*/ 55 w 77"/>
                <a:gd name="T63" fmla="*/ 26 h 59"/>
                <a:gd name="T64" fmla="*/ 55 w 77"/>
                <a:gd name="T65" fmla="*/ 26 h 59"/>
                <a:gd name="T66" fmla="*/ 51 w 77"/>
                <a:gd name="T67" fmla="*/ 22 h 59"/>
                <a:gd name="T68" fmla="*/ 51 w 77"/>
                <a:gd name="T69" fmla="*/ 22 h 59"/>
                <a:gd name="T70" fmla="*/ 51 w 77"/>
                <a:gd name="T71" fmla="*/ 22 h 59"/>
                <a:gd name="T72" fmla="*/ 55 w 77"/>
                <a:gd name="T73" fmla="*/ 22 h 59"/>
                <a:gd name="T74" fmla="*/ 59 w 77"/>
                <a:gd name="T75" fmla="*/ 22 h 59"/>
                <a:gd name="T76" fmla="*/ 63 w 77"/>
                <a:gd name="T77" fmla="*/ 26 h 59"/>
                <a:gd name="T78" fmla="*/ 59 w 77"/>
                <a:gd name="T79" fmla="*/ 26 h 59"/>
                <a:gd name="T80" fmla="*/ 55 w 77"/>
                <a:gd name="T81" fmla="*/ 26 h 59"/>
                <a:gd name="T82" fmla="*/ 55 w 77"/>
                <a:gd name="T83" fmla="*/ 26 h 59"/>
                <a:gd name="T84" fmla="*/ 59 w 77"/>
                <a:gd name="T85" fmla="*/ 44 h 59"/>
                <a:gd name="T86" fmla="*/ 63 w 77"/>
                <a:gd name="T87" fmla="*/ 48 h 59"/>
                <a:gd name="T88" fmla="*/ 63 w 77"/>
                <a:gd name="T89" fmla="*/ 55 h 59"/>
                <a:gd name="T90" fmla="*/ 66 w 77"/>
                <a:gd name="T91" fmla="*/ 59 h 59"/>
                <a:gd name="T92" fmla="*/ 70 w 77"/>
                <a:gd name="T93" fmla="*/ 52 h 59"/>
                <a:gd name="T94" fmla="*/ 77 w 77"/>
                <a:gd name="T95" fmla="*/ 48 h 59"/>
                <a:gd name="T96" fmla="*/ 77 w 77"/>
                <a:gd name="T97" fmla="*/ 48 h 59"/>
                <a:gd name="T98" fmla="*/ 74 w 77"/>
                <a:gd name="T99" fmla="*/ 44 h 59"/>
                <a:gd name="T100" fmla="*/ 74 w 77"/>
                <a:gd name="T101" fmla="*/ 44 h 59"/>
                <a:gd name="T102" fmla="*/ 74 w 77"/>
                <a:gd name="T103" fmla="*/ 41 h 59"/>
                <a:gd name="T104" fmla="*/ 74 w 77"/>
                <a:gd name="T105" fmla="*/ 41 h 59"/>
                <a:gd name="T106" fmla="*/ 70 w 77"/>
                <a:gd name="T107" fmla="*/ 41 h 59"/>
                <a:gd name="T108" fmla="*/ 66 w 77"/>
                <a:gd name="T109" fmla="*/ 37 h 59"/>
                <a:gd name="T110" fmla="*/ 63 w 77"/>
                <a:gd name="T111" fmla="*/ 33 h 59"/>
                <a:gd name="T112" fmla="*/ 63 w 77"/>
                <a:gd name="T113" fmla="*/ 37 h 59"/>
                <a:gd name="T114" fmla="*/ 63 w 77"/>
                <a:gd name="T115" fmla="*/ 37 h 59"/>
                <a:gd name="T116" fmla="*/ 63 w 77"/>
                <a:gd name="T117" fmla="*/ 41 h 59"/>
                <a:gd name="T118" fmla="*/ 59 w 77"/>
                <a:gd name="T119" fmla="*/ 44 h 59"/>
                <a:gd name="T120" fmla="*/ 59 w 77"/>
                <a:gd name="T121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" h="59">
                  <a:moveTo>
                    <a:pt x="0" y="7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14" y="3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37" y="15"/>
                  </a:moveTo>
                  <a:lnTo>
                    <a:pt x="37" y="15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close/>
                  <a:moveTo>
                    <a:pt x="51" y="18"/>
                  </a:moveTo>
                  <a:lnTo>
                    <a:pt x="48" y="18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close/>
                  <a:moveTo>
                    <a:pt x="55" y="26"/>
                  </a:moveTo>
                  <a:lnTo>
                    <a:pt x="55" y="26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5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5" y="26"/>
                  </a:lnTo>
                  <a:lnTo>
                    <a:pt x="55" y="26"/>
                  </a:lnTo>
                  <a:close/>
                  <a:moveTo>
                    <a:pt x="59" y="44"/>
                  </a:moveTo>
                  <a:lnTo>
                    <a:pt x="63" y="48"/>
                  </a:lnTo>
                  <a:lnTo>
                    <a:pt x="63" y="55"/>
                  </a:lnTo>
                  <a:lnTo>
                    <a:pt x="66" y="59"/>
                  </a:lnTo>
                  <a:lnTo>
                    <a:pt x="70" y="52"/>
                  </a:lnTo>
                  <a:lnTo>
                    <a:pt x="77" y="48"/>
                  </a:lnTo>
                  <a:lnTo>
                    <a:pt x="77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6" y="37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59" y="44"/>
                  </a:lnTo>
                  <a:lnTo>
                    <a:pt x="59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5241266" y="3424288"/>
              <a:ext cx="5147" cy="10293"/>
            </a:xfrm>
            <a:custGeom>
              <a:avLst/>
              <a:gdLst>
                <a:gd name="T0" fmla="*/ 0 w 4"/>
                <a:gd name="T1" fmla="*/ 4 h 8"/>
                <a:gd name="T2" fmla="*/ 0 w 4"/>
                <a:gd name="T3" fmla="*/ 0 h 8"/>
                <a:gd name="T4" fmla="*/ 0 w 4"/>
                <a:gd name="T5" fmla="*/ 0 h 8"/>
                <a:gd name="T6" fmla="*/ 4 w 4"/>
                <a:gd name="T7" fmla="*/ 0 h 8"/>
                <a:gd name="T8" fmla="*/ 4 w 4"/>
                <a:gd name="T9" fmla="*/ 0 h 8"/>
                <a:gd name="T10" fmla="*/ 4 w 4"/>
                <a:gd name="T11" fmla="*/ 8 h 8"/>
                <a:gd name="T12" fmla="*/ 0 w 4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5202669" y="3395983"/>
              <a:ext cx="28306" cy="24446"/>
            </a:xfrm>
            <a:custGeom>
              <a:avLst/>
              <a:gdLst>
                <a:gd name="T0" fmla="*/ 4 w 22"/>
                <a:gd name="T1" fmla="*/ 11 h 19"/>
                <a:gd name="T2" fmla="*/ 4 w 22"/>
                <a:gd name="T3" fmla="*/ 7 h 19"/>
                <a:gd name="T4" fmla="*/ 4 w 22"/>
                <a:gd name="T5" fmla="*/ 4 h 19"/>
                <a:gd name="T6" fmla="*/ 4 w 22"/>
                <a:gd name="T7" fmla="*/ 4 h 19"/>
                <a:gd name="T8" fmla="*/ 4 w 22"/>
                <a:gd name="T9" fmla="*/ 0 h 19"/>
                <a:gd name="T10" fmla="*/ 0 w 22"/>
                <a:gd name="T11" fmla="*/ 0 h 19"/>
                <a:gd name="T12" fmla="*/ 0 w 22"/>
                <a:gd name="T13" fmla="*/ 4 h 19"/>
                <a:gd name="T14" fmla="*/ 0 w 22"/>
                <a:gd name="T15" fmla="*/ 7 h 19"/>
                <a:gd name="T16" fmla="*/ 0 w 22"/>
                <a:gd name="T17" fmla="*/ 7 h 19"/>
                <a:gd name="T18" fmla="*/ 0 w 22"/>
                <a:gd name="T19" fmla="*/ 11 h 19"/>
                <a:gd name="T20" fmla="*/ 4 w 22"/>
                <a:gd name="T21" fmla="*/ 11 h 19"/>
                <a:gd name="T22" fmla="*/ 4 w 22"/>
                <a:gd name="T23" fmla="*/ 11 h 19"/>
                <a:gd name="T24" fmla="*/ 4 w 22"/>
                <a:gd name="T25" fmla="*/ 15 h 19"/>
                <a:gd name="T26" fmla="*/ 8 w 22"/>
                <a:gd name="T27" fmla="*/ 15 h 19"/>
                <a:gd name="T28" fmla="*/ 8 w 22"/>
                <a:gd name="T29" fmla="*/ 19 h 19"/>
                <a:gd name="T30" fmla="*/ 4 w 22"/>
                <a:gd name="T31" fmla="*/ 19 h 19"/>
                <a:gd name="T32" fmla="*/ 4 w 22"/>
                <a:gd name="T33" fmla="*/ 15 h 19"/>
                <a:gd name="T34" fmla="*/ 4 w 22"/>
                <a:gd name="T35" fmla="*/ 15 h 19"/>
                <a:gd name="T36" fmla="*/ 4 w 22"/>
                <a:gd name="T37" fmla="*/ 15 h 19"/>
                <a:gd name="T38" fmla="*/ 22 w 22"/>
                <a:gd name="T39" fmla="*/ 19 h 19"/>
                <a:gd name="T40" fmla="*/ 22 w 22"/>
                <a:gd name="T41" fmla="*/ 15 h 19"/>
                <a:gd name="T42" fmla="*/ 22 w 22"/>
                <a:gd name="T43" fmla="*/ 11 h 19"/>
                <a:gd name="T44" fmla="*/ 22 w 22"/>
                <a:gd name="T45" fmla="*/ 15 h 19"/>
                <a:gd name="T46" fmla="*/ 19 w 22"/>
                <a:gd name="T47" fmla="*/ 15 h 19"/>
                <a:gd name="T48" fmla="*/ 19 w 22"/>
                <a:gd name="T49" fmla="*/ 15 h 19"/>
                <a:gd name="T50" fmla="*/ 22 w 22"/>
                <a:gd name="T5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19">
                  <a:moveTo>
                    <a:pt x="4" y="11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11"/>
                  </a:lnTo>
                  <a:close/>
                  <a:moveTo>
                    <a:pt x="4" y="15"/>
                  </a:moveTo>
                  <a:lnTo>
                    <a:pt x="8" y="15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22" y="19"/>
                  </a:moveTo>
                  <a:lnTo>
                    <a:pt x="22" y="15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2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5269572" y="3267319"/>
              <a:ext cx="200714" cy="100357"/>
            </a:xfrm>
            <a:custGeom>
              <a:avLst/>
              <a:gdLst>
                <a:gd name="T0" fmla="*/ 152 w 156"/>
                <a:gd name="T1" fmla="*/ 4 h 78"/>
                <a:gd name="T2" fmla="*/ 156 w 156"/>
                <a:gd name="T3" fmla="*/ 4 h 78"/>
                <a:gd name="T4" fmla="*/ 156 w 156"/>
                <a:gd name="T5" fmla="*/ 4 h 78"/>
                <a:gd name="T6" fmla="*/ 152 w 156"/>
                <a:gd name="T7" fmla="*/ 0 h 78"/>
                <a:gd name="T8" fmla="*/ 152 w 156"/>
                <a:gd name="T9" fmla="*/ 4 h 78"/>
                <a:gd name="T10" fmla="*/ 152 w 156"/>
                <a:gd name="T11" fmla="*/ 4 h 78"/>
                <a:gd name="T12" fmla="*/ 152 w 156"/>
                <a:gd name="T13" fmla="*/ 4 h 78"/>
                <a:gd name="T14" fmla="*/ 4 w 156"/>
                <a:gd name="T15" fmla="*/ 78 h 78"/>
                <a:gd name="T16" fmla="*/ 7 w 156"/>
                <a:gd name="T17" fmla="*/ 78 h 78"/>
                <a:gd name="T18" fmla="*/ 4 w 156"/>
                <a:gd name="T19" fmla="*/ 78 h 78"/>
                <a:gd name="T20" fmla="*/ 4 w 156"/>
                <a:gd name="T21" fmla="*/ 78 h 78"/>
                <a:gd name="T22" fmla="*/ 4 w 156"/>
                <a:gd name="T23" fmla="*/ 78 h 78"/>
                <a:gd name="T24" fmla="*/ 0 w 156"/>
                <a:gd name="T25" fmla="*/ 70 h 78"/>
                <a:gd name="T26" fmla="*/ 4 w 156"/>
                <a:gd name="T27" fmla="*/ 70 h 78"/>
                <a:gd name="T28" fmla="*/ 4 w 156"/>
                <a:gd name="T29" fmla="*/ 70 h 78"/>
                <a:gd name="T30" fmla="*/ 7 w 156"/>
                <a:gd name="T31" fmla="*/ 70 h 78"/>
                <a:gd name="T32" fmla="*/ 4 w 156"/>
                <a:gd name="T33" fmla="*/ 70 h 78"/>
                <a:gd name="T34" fmla="*/ 4 w 156"/>
                <a:gd name="T35" fmla="*/ 74 h 78"/>
                <a:gd name="T36" fmla="*/ 0 w 156"/>
                <a:gd name="T37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78">
                  <a:moveTo>
                    <a:pt x="152" y="4"/>
                  </a:moveTo>
                  <a:lnTo>
                    <a:pt x="156" y="4"/>
                  </a:lnTo>
                  <a:lnTo>
                    <a:pt x="156" y="4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2" y="4"/>
                  </a:lnTo>
                  <a:close/>
                  <a:moveTo>
                    <a:pt x="4" y="78"/>
                  </a:moveTo>
                  <a:lnTo>
                    <a:pt x="7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close/>
                  <a:moveTo>
                    <a:pt x="0" y="70"/>
                  </a:moveTo>
                  <a:lnTo>
                    <a:pt x="4" y="70"/>
                  </a:lnTo>
                  <a:lnTo>
                    <a:pt x="4" y="70"/>
                  </a:lnTo>
                  <a:lnTo>
                    <a:pt x="7" y="70"/>
                  </a:lnTo>
                  <a:lnTo>
                    <a:pt x="4" y="70"/>
                  </a:lnTo>
                  <a:lnTo>
                    <a:pt x="4" y="74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6240979" y="2909636"/>
              <a:ext cx="47606" cy="137670"/>
            </a:xfrm>
            <a:custGeom>
              <a:avLst/>
              <a:gdLst>
                <a:gd name="T0" fmla="*/ 4 w 10"/>
                <a:gd name="T1" fmla="*/ 5 h 29"/>
                <a:gd name="T2" fmla="*/ 4 w 10"/>
                <a:gd name="T3" fmla="*/ 3 h 29"/>
                <a:gd name="T4" fmla="*/ 4 w 10"/>
                <a:gd name="T5" fmla="*/ 1 h 29"/>
                <a:gd name="T6" fmla="*/ 4 w 10"/>
                <a:gd name="T7" fmla="*/ 0 h 29"/>
                <a:gd name="T8" fmla="*/ 3 w 10"/>
                <a:gd name="T9" fmla="*/ 1 h 29"/>
                <a:gd name="T10" fmla="*/ 3 w 10"/>
                <a:gd name="T11" fmla="*/ 3 h 29"/>
                <a:gd name="T12" fmla="*/ 3 w 10"/>
                <a:gd name="T13" fmla="*/ 5 h 29"/>
                <a:gd name="T14" fmla="*/ 3 w 10"/>
                <a:gd name="T15" fmla="*/ 10 h 29"/>
                <a:gd name="T16" fmla="*/ 3 w 10"/>
                <a:gd name="T17" fmla="*/ 8 h 29"/>
                <a:gd name="T18" fmla="*/ 3 w 10"/>
                <a:gd name="T19" fmla="*/ 7 h 29"/>
                <a:gd name="T20" fmla="*/ 4 w 10"/>
                <a:gd name="T21" fmla="*/ 6 h 29"/>
                <a:gd name="T22" fmla="*/ 3 w 10"/>
                <a:gd name="T23" fmla="*/ 7 h 29"/>
                <a:gd name="T24" fmla="*/ 3 w 10"/>
                <a:gd name="T25" fmla="*/ 9 h 29"/>
                <a:gd name="T26" fmla="*/ 3 w 10"/>
                <a:gd name="T27" fmla="*/ 10 h 29"/>
                <a:gd name="T28" fmla="*/ 1 w 10"/>
                <a:gd name="T29" fmla="*/ 9 h 29"/>
                <a:gd name="T30" fmla="*/ 0 w 10"/>
                <a:gd name="T31" fmla="*/ 9 h 29"/>
                <a:gd name="T32" fmla="*/ 3 w 10"/>
                <a:gd name="T33" fmla="*/ 14 h 29"/>
                <a:gd name="T34" fmla="*/ 3 w 10"/>
                <a:gd name="T35" fmla="*/ 12 h 29"/>
                <a:gd name="T36" fmla="*/ 2 w 10"/>
                <a:gd name="T37" fmla="*/ 13 h 29"/>
                <a:gd name="T38" fmla="*/ 5 w 10"/>
                <a:gd name="T39" fmla="*/ 19 h 29"/>
                <a:gd name="T40" fmla="*/ 4 w 10"/>
                <a:gd name="T41" fmla="*/ 19 h 29"/>
                <a:gd name="T42" fmla="*/ 6 w 10"/>
                <a:gd name="T43" fmla="*/ 22 h 29"/>
                <a:gd name="T44" fmla="*/ 7 w 10"/>
                <a:gd name="T45" fmla="*/ 23 h 29"/>
                <a:gd name="T46" fmla="*/ 6 w 10"/>
                <a:gd name="T47" fmla="*/ 22 h 29"/>
                <a:gd name="T48" fmla="*/ 8 w 10"/>
                <a:gd name="T49" fmla="*/ 23 h 29"/>
                <a:gd name="T50" fmla="*/ 8 w 10"/>
                <a:gd name="T51" fmla="*/ 23 h 29"/>
                <a:gd name="T52" fmla="*/ 8 w 10"/>
                <a:gd name="T53" fmla="*/ 22 h 29"/>
                <a:gd name="T54" fmla="*/ 7 w 10"/>
                <a:gd name="T55" fmla="*/ 25 h 29"/>
                <a:gd name="T56" fmla="*/ 7 w 10"/>
                <a:gd name="T57" fmla="*/ 24 h 29"/>
                <a:gd name="T58" fmla="*/ 7 w 10"/>
                <a:gd name="T59" fmla="*/ 24 h 29"/>
                <a:gd name="T60" fmla="*/ 9 w 10"/>
                <a:gd name="T61" fmla="*/ 26 h 29"/>
                <a:gd name="T62" fmla="*/ 8 w 10"/>
                <a:gd name="T63" fmla="*/ 26 h 29"/>
                <a:gd name="T64" fmla="*/ 9 w 10"/>
                <a:gd name="T65" fmla="*/ 27 h 29"/>
                <a:gd name="T66" fmla="*/ 9 w 10"/>
                <a:gd name="T67" fmla="*/ 28 h 29"/>
                <a:gd name="T68" fmla="*/ 9 w 10"/>
                <a:gd name="T69" fmla="*/ 29 h 29"/>
                <a:gd name="T70" fmla="*/ 10 w 10"/>
                <a:gd name="T71" fmla="*/ 28 h 29"/>
                <a:gd name="T72" fmla="*/ 9 w 10"/>
                <a:gd name="T7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29">
                  <a:moveTo>
                    <a:pt x="3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3" y="10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lose/>
                  <a:moveTo>
                    <a:pt x="0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lose/>
                  <a:moveTo>
                    <a:pt x="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4"/>
                    <a:pt x="2" y="14"/>
                  </a:cubicBezTo>
                  <a:close/>
                  <a:moveTo>
                    <a:pt x="5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lose/>
                  <a:moveTo>
                    <a:pt x="8" y="22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7" y="24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8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lose/>
                  <a:moveTo>
                    <a:pt x="9" y="27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lnTo>
                    <a:pt x="9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4760068" y="808568"/>
              <a:ext cx="2781696" cy="1523371"/>
            </a:xfrm>
            <a:custGeom>
              <a:avLst/>
              <a:gdLst>
                <a:gd name="T0" fmla="*/ 447 w 584"/>
                <a:gd name="T1" fmla="*/ 261 h 319"/>
                <a:gd name="T2" fmla="*/ 408 w 584"/>
                <a:gd name="T3" fmla="*/ 228 h 319"/>
                <a:gd name="T4" fmla="*/ 364 w 584"/>
                <a:gd name="T5" fmla="*/ 257 h 319"/>
                <a:gd name="T6" fmla="*/ 283 w 584"/>
                <a:gd name="T7" fmla="*/ 258 h 319"/>
                <a:gd name="T8" fmla="*/ 199 w 584"/>
                <a:gd name="T9" fmla="*/ 245 h 319"/>
                <a:gd name="T10" fmla="*/ 147 w 584"/>
                <a:gd name="T11" fmla="*/ 252 h 319"/>
                <a:gd name="T12" fmla="*/ 99 w 584"/>
                <a:gd name="T13" fmla="*/ 272 h 319"/>
                <a:gd name="T14" fmla="*/ 84 w 584"/>
                <a:gd name="T15" fmla="*/ 318 h 319"/>
                <a:gd name="T16" fmla="*/ 49 w 584"/>
                <a:gd name="T17" fmla="*/ 272 h 319"/>
                <a:gd name="T18" fmla="*/ 8 w 584"/>
                <a:gd name="T19" fmla="*/ 214 h 319"/>
                <a:gd name="T20" fmla="*/ 16 w 584"/>
                <a:gd name="T21" fmla="*/ 152 h 319"/>
                <a:gd name="T22" fmla="*/ 21 w 584"/>
                <a:gd name="T23" fmla="*/ 173 h 319"/>
                <a:gd name="T24" fmla="*/ 59 w 584"/>
                <a:gd name="T25" fmla="*/ 168 h 319"/>
                <a:gd name="T26" fmla="*/ 91 w 584"/>
                <a:gd name="T27" fmla="*/ 153 h 319"/>
                <a:gd name="T28" fmla="*/ 144 w 584"/>
                <a:gd name="T29" fmla="*/ 144 h 319"/>
                <a:gd name="T30" fmla="*/ 160 w 584"/>
                <a:gd name="T31" fmla="*/ 145 h 319"/>
                <a:gd name="T32" fmla="*/ 174 w 584"/>
                <a:gd name="T33" fmla="*/ 141 h 319"/>
                <a:gd name="T34" fmla="*/ 168 w 584"/>
                <a:gd name="T35" fmla="*/ 110 h 319"/>
                <a:gd name="T36" fmla="*/ 175 w 584"/>
                <a:gd name="T37" fmla="*/ 92 h 319"/>
                <a:gd name="T38" fmla="*/ 193 w 584"/>
                <a:gd name="T39" fmla="*/ 62 h 319"/>
                <a:gd name="T40" fmla="*/ 220 w 584"/>
                <a:gd name="T41" fmla="*/ 42 h 319"/>
                <a:gd name="T42" fmla="*/ 257 w 584"/>
                <a:gd name="T43" fmla="*/ 61 h 319"/>
                <a:gd name="T44" fmla="*/ 272 w 584"/>
                <a:gd name="T45" fmla="*/ 73 h 319"/>
                <a:gd name="T46" fmla="*/ 329 w 584"/>
                <a:gd name="T47" fmla="*/ 70 h 319"/>
                <a:gd name="T48" fmla="*/ 371 w 584"/>
                <a:gd name="T49" fmla="*/ 66 h 319"/>
                <a:gd name="T50" fmla="*/ 410 w 584"/>
                <a:gd name="T51" fmla="*/ 59 h 319"/>
                <a:gd name="T52" fmla="*/ 497 w 584"/>
                <a:gd name="T53" fmla="*/ 60 h 319"/>
                <a:gd name="T54" fmla="*/ 553 w 584"/>
                <a:gd name="T55" fmla="*/ 50 h 319"/>
                <a:gd name="T56" fmla="*/ 578 w 584"/>
                <a:gd name="T57" fmla="*/ 63 h 319"/>
                <a:gd name="T58" fmla="*/ 562 w 584"/>
                <a:gd name="T59" fmla="*/ 84 h 319"/>
                <a:gd name="T60" fmla="*/ 565 w 584"/>
                <a:gd name="T61" fmla="*/ 120 h 319"/>
                <a:gd name="T62" fmla="*/ 535 w 584"/>
                <a:gd name="T63" fmla="*/ 159 h 319"/>
                <a:gd name="T64" fmla="*/ 545 w 584"/>
                <a:gd name="T65" fmla="*/ 217 h 319"/>
                <a:gd name="T66" fmla="*/ 523 w 584"/>
                <a:gd name="T67" fmla="*/ 132 h 319"/>
                <a:gd name="T68" fmla="*/ 498 w 584"/>
                <a:gd name="T69" fmla="*/ 147 h 319"/>
                <a:gd name="T70" fmla="*/ 467 w 584"/>
                <a:gd name="T71" fmla="*/ 169 h 319"/>
                <a:gd name="T72" fmla="*/ 460 w 584"/>
                <a:gd name="T73" fmla="*/ 213 h 319"/>
                <a:gd name="T74" fmla="*/ 463 w 584"/>
                <a:gd name="T75" fmla="*/ 290 h 319"/>
                <a:gd name="T76" fmla="*/ 39 w 584"/>
                <a:gd name="T77" fmla="*/ 33 h 319"/>
                <a:gd name="T78" fmla="*/ 54 w 584"/>
                <a:gd name="T79" fmla="*/ 20 h 319"/>
                <a:gd name="T80" fmla="*/ 50 w 584"/>
                <a:gd name="T81" fmla="*/ 33 h 319"/>
                <a:gd name="T82" fmla="*/ 52 w 584"/>
                <a:gd name="T83" fmla="*/ 34 h 319"/>
                <a:gd name="T84" fmla="*/ 65 w 584"/>
                <a:gd name="T85" fmla="*/ 29 h 319"/>
                <a:gd name="T86" fmla="*/ 84 w 584"/>
                <a:gd name="T87" fmla="*/ 110 h 319"/>
                <a:gd name="T88" fmla="*/ 102 w 584"/>
                <a:gd name="T89" fmla="*/ 72 h 319"/>
                <a:gd name="T90" fmla="*/ 80 w 584"/>
                <a:gd name="T91" fmla="*/ 102 h 319"/>
                <a:gd name="T92" fmla="*/ 76 w 584"/>
                <a:gd name="T93" fmla="*/ 115 h 319"/>
                <a:gd name="T94" fmla="*/ 96 w 584"/>
                <a:gd name="T95" fmla="*/ 135 h 319"/>
                <a:gd name="T96" fmla="*/ 187 w 584"/>
                <a:gd name="T97" fmla="*/ 122 h 319"/>
                <a:gd name="T98" fmla="*/ 146 w 584"/>
                <a:gd name="T99" fmla="*/ 106 h 319"/>
                <a:gd name="T100" fmla="*/ 158 w 584"/>
                <a:gd name="T101" fmla="*/ 70 h 319"/>
                <a:gd name="T102" fmla="*/ 190 w 584"/>
                <a:gd name="T103" fmla="*/ 51 h 319"/>
                <a:gd name="T104" fmla="*/ 145 w 584"/>
                <a:gd name="T105" fmla="*/ 6 h 319"/>
                <a:gd name="T106" fmla="*/ 166 w 584"/>
                <a:gd name="T107" fmla="*/ 25 h 319"/>
                <a:gd name="T108" fmla="*/ 360 w 584"/>
                <a:gd name="T109" fmla="*/ 17 h 319"/>
                <a:gd name="T110" fmla="*/ 326 w 584"/>
                <a:gd name="T111" fmla="*/ 25 h 319"/>
                <a:gd name="T112" fmla="*/ 195 w 584"/>
                <a:gd name="T113" fmla="*/ 19 h 319"/>
                <a:gd name="T114" fmla="*/ 265 w 584"/>
                <a:gd name="T115" fmla="*/ 66 h 319"/>
                <a:gd name="T116" fmla="*/ 461 w 584"/>
                <a:gd name="T117" fmla="*/ 63 h 319"/>
                <a:gd name="T118" fmla="*/ 494 w 584"/>
                <a:gd name="T119" fmla="*/ 243 h 319"/>
                <a:gd name="T120" fmla="*/ 490 w 584"/>
                <a:gd name="T121" fmla="*/ 257 h 319"/>
                <a:gd name="T122" fmla="*/ 540 w 584"/>
                <a:gd name="T123" fmla="*/ 162 h 319"/>
                <a:gd name="T124" fmla="*/ 537 w 584"/>
                <a:gd name="T125" fmla="*/ 24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4" h="319">
                  <a:moveTo>
                    <a:pt x="453" y="293"/>
                  </a:moveTo>
                  <a:cubicBezTo>
                    <a:pt x="453" y="293"/>
                    <a:pt x="453" y="293"/>
                    <a:pt x="453" y="293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3" y="290"/>
                    <a:pt x="453" y="290"/>
                    <a:pt x="453" y="290"/>
                  </a:cubicBezTo>
                  <a:cubicBezTo>
                    <a:pt x="454" y="290"/>
                    <a:pt x="454" y="290"/>
                    <a:pt x="454" y="290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7"/>
                    <a:pt x="454" y="287"/>
                    <a:pt x="454" y="287"/>
                  </a:cubicBezTo>
                  <a:cubicBezTo>
                    <a:pt x="454" y="286"/>
                    <a:pt x="454" y="286"/>
                    <a:pt x="454" y="286"/>
                  </a:cubicBezTo>
                  <a:cubicBezTo>
                    <a:pt x="453" y="286"/>
                    <a:pt x="453" y="286"/>
                    <a:pt x="453" y="286"/>
                  </a:cubicBezTo>
                  <a:cubicBezTo>
                    <a:pt x="453" y="285"/>
                    <a:pt x="453" y="285"/>
                    <a:pt x="453" y="285"/>
                  </a:cubicBezTo>
                  <a:cubicBezTo>
                    <a:pt x="453" y="284"/>
                    <a:pt x="453" y="284"/>
                    <a:pt x="453" y="284"/>
                  </a:cubicBezTo>
                  <a:cubicBezTo>
                    <a:pt x="453" y="283"/>
                    <a:pt x="453" y="283"/>
                    <a:pt x="453" y="283"/>
                  </a:cubicBezTo>
                  <a:cubicBezTo>
                    <a:pt x="453" y="282"/>
                    <a:pt x="453" y="282"/>
                    <a:pt x="453" y="282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2" y="281"/>
                    <a:pt x="452" y="281"/>
                    <a:pt x="452" y="281"/>
                  </a:cubicBezTo>
                  <a:cubicBezTo>
                    <a:pt x="452" y="280"/>
                    <a:pt x="452" y="280"/>
                    <a:pt x="452" y="280"/>
                  </a:cubicBezTo>
                  <a:cubicBezTo>
                    <a:pt x="451" y="279"/>
                    <a:pt x="451" y="279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2" y="278"/>
                    <a:pt x="452" y="278"/>
                    <a:pt x="452" y="278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3" y="275"/>
                    <a:pt x="453" y="275"/>
                    <a:pt x="453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8" y="273"/>
                    <a:pt x="458" y="273"/>
                    <a:pt x="458" y="273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7"/>
                    <a:pt x="459" y="267"/>
                    <a:pt x="459" y="267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8" y="264"/>
                    <a:pt x="458" y="264"/>
                    <a:pt x="458" y="264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60" y="261"/>
                    <a:pt x="460" y="261"/>
                    <a:pt x="460" y="261"/>
                  </a:cubicBezTo>
                  <a:cubicBezTo>
                    <a:pt x="460" y="260"/>
                    <a:pt x="460" y="260"/>
                    <a:pt x="460" y="260"/>
                  </a:cubicBezTo>
                  <a:cubicBezTo>
                    <a:pt x="460" y="259"/>
                    <a:pt x="460" y="259"/>
                    <a:pt x="460" y="259"/>
                  </a:cubicBezTo>
                  <a:cubicBezTo>
                    <a:pt x="459" y="259"/>
                    <a:pt x="459" y="259"/>
                    <a:pt x="459" y="259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7" y="255"/>
                    <a:pt x="457" y="255"/>
                    <a:pt x="457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5" y="255"/>
                    <a:pt x="455" y="255"/>
                    <a:pt x="455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6"/>
                    <a:pt x="454" y="256"/>
                    <a:pt x="454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7"/>
                    <a:pt x="453" y="257"/>
                    <a:pt x="453" y="257"/>
                  </a:cubicBezTo>
                  <a:cubicBezTo>
                    <a:pt x="452" y="257"/>
                    <a:pt x="452" y="257"/>
                    <a:pt x="452" y="257"/>
                  </a:cubicBezTo>
                  <a:cubicBezTo>
                    <a:pt x="451" y="257"/>
                    <a:pt x="451" y="257"/>
                    <a:pt x="451" y="257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49" y="260"/>
                    <a:pt x="449" y="260"/>
                    <a:pt x="449" y="260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4" y="261"/>
                    <a:pt x="444" y="261"/>
                    <a:pt x="444" y="261"/>
                  </a:cubicBezTo>
                  <a:cubicBezTo>
                    <a:pt x="443" y="261"/>
                    <a:pt x="443" y="261"/>
                    <a:pt x="443" y="261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2" y="259"/>
                    <a:pt x="442" y="259"/>
                    <a:pt x="442" y="259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2" y="258"/>
                    <a:pt x="442" y="258"/>
                    <a:pt x="442" y="258"/>
                  </a:cubicBezTo>
                  <a:cubicBezTo>
                    <a:pt x="442" y="257"/>
                    <a:pt x="442" y="257"/>
                    <a:pt x="442" y="257"/>
                  </a:cubicBezTo>
                  <a:cubicBezTo>
                    <a:pt x="441" y="256"/>
                    <a:pt x="441" y="256"/>
                    <a:pt x="441" y="256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0" y="255"/>
                    <a:pt x="440" y="255"/>
                    <a:pt x="440" y="255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41" y="254"/>
                    <a:pt x="441" y="254"/>
                    <a:pt x="441" y="254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0" y="253"/>
                    <a:pt x="440" y="253"/>
                    <a:pt x="440" y="253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8" y="254"/>
                    <a:pt x="438" y="254"/>
                    <a:pt x="438" y="254"/>
                  </a:cubicBezTo>
                  <a:cubicBezTo>
                    <a:pt x="438" y="253"/>
                    <a:pt x="438" y="253"/>
                    <a:pt x="438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6" y="253"/>
                    <a:pt x="436" y="253"/>
                    <a:pt x="436" y="253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1"/>
                    <a:pt x="435" y="251"/>
                    <a:pt x="435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0"/>
                    <a:pt x="434" y="250"/>
                    <a:pt x="434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1"/>
                    <a:pt x="433" y="251"/>
                    <a:pt x="433" y="251"/>
                  </a:cubicBezTo>
                  <a:cubicBezTo>
                    <a:pt x="432" y="250"/>
                    <a:pt x="432" y="250"/>
                    <a:pt x="432" y="250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1" y="251"/>
                    <a:pt x="431" y="251"/>
                    <a:pt x="431" y="251"/>
                  </a:cubicBezTo>
                  <a:cubicBezTo>
                    <a:pt x="431" y="250"/>
                    <a:pt x="431" y="250"/>
                    <a:pt x="431" y="250"/>
                  </a:cubicBezTo>
                  <a:cubicBezTo>
                    <a:pt x="430" y="250"/>
                    <a:pt x="430" y="250"/>
                    <a:pt x="430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8" y="250"/>
                    <a:pt x="428" y="250"/>
                    <a:pt x="428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7" y="250"/>
                    <a:pt x="427" y="250"/>
                    <a:pt x="427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6" y="250"/>
                    <a:pt x="426" y="250"/>
                    <a:pt x="426" y="250"/>
                  </a:cubicBezTo>
                  <a:cubicBezTo>
                    <a:pt x="426" y="249"/>
                    <a:pt x="426" y="249"/>
                    <a:pt x="426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4" y="248"/>
                    <a:pt x="424" y="248"/>
                    <a:pt x="424" y="248"/>
                  </a:cubicBezTo>
                  <a:cubicBezTo>
                    <a:pt x="423" y="247"/>
                    <a:pt x="423" y="247"/>
                    <a:pt x="423" y="247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2" y="246"/>
                    <a:pt x="422" y="246"/>
                    <a:pt x="422" y="246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4"/>
                    <a:pt x="422" y="244"/>
                    <a:pt x="422" y="244"/>
                  </a:cubicBezTo>
                  <a:cubicBezTo>
                    <a:pt x="421" y="244"/>
                    <a:pt x="421" y="244"/>
                    <a:pt x="421" y="244"/>
                  </a:cubicBezTo>
                  <a:cubicBezTo>
                    <a:pt x="421" y="243"/>
                    <a:pt x="421" y="243"/>
                    <a:pt x="421" y="243"/>
                  </a:cubicBezTo>
                  <a:cubicBezTo>
                    <a:pt x="420" y="242"/>
                    <a:pt x="420" y="242"/>
                    <a:pt x="420" y="242"/>
                  </a:cubicBezTo>
                  <a:cubicBezTo>
                    <a:pt x="419" y="241"/>
                    <a:pt x="419" y="241"/>
                    <a:pt x="419" y="241"/>
                  </a:cubicBezTo>
                  <a:cubicBezTo>
                    <a:pt x="419" y="240"/>
                    <a:pt x="419" y="240"/>
                    <a:pt x="419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7" y="240"/>
                    <a:pt x="417" y="240"/>
                    <a:pt x="417" y="240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7" y="239"/>
                    <a:pt x="417" y="239"/>
                    <a:pt x="417" y="239"/>
                  </a:cubicBezTo>
                  <a:cubicBezTo>
                    <a:pt x="417" y="238"/>
                    <a:pt x="417" y="238"/>
                    <a:pt x="417" y="238"/>
                  </a:cubicBezTo>
                  <a:cubicBezTo>
                    <a:pt x="416" y="238"/>
                    <a:pt x="416" y="238"/>
                    <a:pt x="416" y="238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2"/>
                    <a:pt x="413" y="232"/>
                    <a:pt x="413" y="232"/>
                  </a:cubicBezTo>
                  <a:cubicBezTo>
                    <a:pt x="412" y="232"/>
                    <a:pt x="412" y="232"/>
                    <a:pt x="412" y="232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1" y="231"/>
                    <a:pt x="411" y="231"/>
                    <a:pt x="411" y="231"/>
                  </a:cubicBezTo>
                  <a:cubicBezTo>
                    <a:pt x="410" y="231"/>
                    <a:pt x="410" y="231"/>
                    <a:pt x="410" y="231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29"/>
                    <a:pt x="410" y="229"/>
                    <a:pt x="410" y="229"/>
                  </a:cubicBezTo>
                  <a:cubicBezTo>
                    <a:pt x="409" y="230"/>
                    <a:pt x="409" y="230"/>
                    <a:pt x="409" y="230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9"/>
                    <a:pt x="408" y="229"/>
                    <a:pt x="408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9"/>
                    <a:pt x="405" y="229"/>
                    <a:pt x="405" y="229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3" y="228"/>
                    <a:pt x="403" y="228"/>
                    <a:pt x="403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1" y="227"/>
                    <a:pt x="401" y="227"/>
                    <a:pt x="401" y="227"/>
                  </a:cubicBezTo>
                  <a:cubicBezTo>
                    <a:pt x="400" y="227"/>
                    <a:pt x="400" y="227"/>
                    <a:pt x="400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7" y="227"/>
                    <a:pt x="397" y="227"/>
                    <a:pt x="397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8"/>
                    <a:pt x="396" y="228"/>
                    <a:pt x="396" y="228"/>
                  </a:cubicBezTo>
                  <a:cubicBezTo>
                    <a:pt x="395" y="228"/>
                    <a:pt x="395" y="228"/>
                    <a:pt x="395" y="228"/>
                  </a:cubicBezTo>
                  <a:cubicBezTo>
                    <a:pt x="394" y="228"/>
                    <a:pt x="394" y="228"/>
                    <a:pt x="394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2" y="228"/>
                    <a:pt x="392" y="228"/>
                    <a:pt x="392" y="228"/>
                  </a:cubicBezTo>
                  <a:cubicBezTo>
                    <a:pt x="392" y="229"/>
                    <a:pt x="392" y="229"/>
                    <a:pt x="392" y="229"/>
                  </a:cubicBezTo>
                  <a:cubicBezTo>
                    <a:pt x="391" y="229"/>
                    <a:pt x="391" y="229"/>
                    <a:pt x="391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89" y="229"/>
                    <a:pt x="389" y="229"/>
                    <a:pt x="389" y="229"/>
                  </a:cubicBezTo>
                  <a:cubicBezTo>
                    <a:pt x="388" y="230"/>
                    <a:pt x="388" y="230"/>
                    <a:pt x="388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1"/>
                    <a:pt x="387" y="231"/>
                    <a:pt x="387" y="231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7" y="234"/>
                    <a:pt x="387" y="234"/>
                    <a:pt x="387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9" y="234"/>
                    <a:pt x="389" y="234"/>
                    <a:pt x="389" y="234"/>
                  </a:cubicBezTo>
                  <a:cubicBezTo>
                    <a:pt x="389" y="235"/>
                    <a:pt x="389" y="235"/>
                    <a:pt x="389" y="235"/>
                  </a:cubicBezTo>
                  <a:cubicBezTo>
                    <a:pt x="390" y="235"/>
                    <a:pt x="390" y="235"/>
                    <a:pt x="390" y="235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1" y="237"/>
                    <a:pt x="391" y="237"/>
                    <a:pt x="391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8" y="241"/>
                    <a:pt x="388" y="241"/>
                    <a:pt x="388" y="241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3"/>
                    <a:pt x="388" y="243"/>
                    <a:pt x="388" y="243"/>
                  </a:cubicBezTo>
                  <a:cubicBezTo>
                    <a:pt x="388" y="244"/>
                    <a:pt x="388" y="244"/>
                    <a:pt x="388" y="244"/>
                  </a:cubicBezTo>
                  <a:cubicBezTo>
                    <a:pt x="389" y="244"/>
                    <a:pt x="389" y="244"/>
                    <a:pt x="389" y="244"/>
                  </a:cubicBezTo>
                  <a:cubicBezTo>
                    <a:pt x="389" y="245"/>
                    <a:pt x="389" y="245"/>
                    <a:pt x="389" y="245"/>
                  </a:cubicBezTo>
                  <a:cubicBezTo>
                    <a:pt x="388" y="245"/>
                    <a:pt x="388" y="245"/>
                    <a:pt x="388" y="245"/>
                  </a:cubicBezTo>
                  <a:cubicBezTo>
                    <a:pt x="388" y="246"/>
                    <a:pt x="388" y="246"/>
                    <a:pt x="388" y="246"/>
                  </a:cubicBezTo>
                  <a:cubicBezTo>
                    <a:pt x="389" y="246"/>
                    <a:pt x="389" y="246"/>
                    <a:pt x="389" y="246"/>
                  </a:cubicBezTo>
                  <a:cubicBezTo>
                    <a:pt x="389" y="248"/>
                    <a:pt x="389" y="248"/>
                    <a:pt x="389" y="248"/>
                  </a:cubicBezTo>
                  <a:cubicBezTo>
                    <a:pt x="388" y="248"/>
                    <a:pt x="388" y="248"/>
                    <a:pt x="388" y="248"/>
                  </a:cubicBezTo>
                  <a:cubicBezTo>
                    <a:pt x="388" y="249"/>
                    <a:pt x="388" y="249"/>
                    <a:pt x="388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90" y="249"/>
                    <a:pt x="390" y="249"/>
                    <a:pt x="390" y="249"/>
                  </a:cubicBezTo>
                  <a:cubicBezTo>
                    <a:pt x="390" y="250"/>
                    <a:pt x="390" y="250"/>
                    <a:pt x="390" y="250"/>
                  </a:cubicBezTo>
                  <a:cubicBezTo>
                    <a:pt x="390" y="251"/>
                    <a:pt x="390" y="251"/>
                    <a:pt x="390" y="251"/>
                  </a:cubicBezTo>
                  <a:cubicBezTo>
                    <a:pt x="389" y="252"/>
                    <a:pt x="389" y="252"/>
                    <a:pt x="389" y="252"/>
                  </a:cubicBezTo>
                  <a:cubicBezTo>
                    <a:pt x="387" y="252"/>
                    <a:pt x="387" y="252"/>
                    <a:pt x="387" y="252"/>
                  </a:cubicBezTo>
                  <a:cubicBezTo>
                    <a:pt x="386" y="252"/>
                    <a:pt x="386" y="252"/>
                    <a:pt x="386" y="252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3" y="254"/>
                    <a:pt x="383" y="254"/>
                    <a:pt x="383" y="254"/>
                  </a:cubicBezTo>
                  <a:cubicBezTo>
                    <a:pt x="382" y="254"/>
                    <a:pt x="382" y="254"/>
                    <a:pt x="382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0" y="253"/>
                    <a:pt x="380" y="253"/>
                    <a:pt x="380" y="253"/>
                  </a:cubicBezTo>
                  <a:cubicBezTo>
                    <a:pt x="380" y="254"/>
                    <a:pt x="380" y="254"/>
                    <a:pt x="380" y="254"/>
                  </a:cubicBezTo>
                  <a:cubicBezTo>
                    <a:pt x="379" y="253"/>
                    <a:pt x="379" y="253"/>
                    <a:pt x="379" y="253"/>
                  </a:cubicBezTo>
                  <a:cubicBezTo>
                    <a:pt x="378" y="253"/>
                    <a:pt x="378" y="253"/>
                    <a:pt x="378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5" y="254"/>
                    <a:pt x="375" y="254"/>
                    <a:pt x="375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2" y="253"/>
                    <a:pt x="372" y="253"/>
                    <a:pt x="372" y="253"/>
                  </a:cubicBezTo>
                  <a:cubicBezTo>
                    <a:pt x="371" y="252"/>
                    <a:pt x="371" y="252"/>
                    <a:pt x="371" y="252"/>
                  </a:cubicBezTo>
                  <a:cubicBezTo>
                    <a:pt x="370" y="252"/>
                    <a:pt x="370" y="252"/>
                    <a:pt x="370" y="252"/>
                  </a:cubicBezTo>
                  <a:cubicBezTo>
                    <a:pt x="369" y="253"/>
                    <a:pt x="369" y="253"/>
                    <a:pt x="369" y="253"/>
                  </a:cubicBezTo>
                  <a:cubicBezTo>
                    <a:pt x="369" y="252"/>
                    <a:pt x="369" y="252"/>
                    <a:pt x="369" y="252"/>
                  </a:cubicBezTo>
                  <a:cubicBezTo>
                    <a:pt x="368" y="252"/>
                    <a:pt x="368" y="252"/>
                    <a:pt x="368" y="252"/>
                  </a:cubicBezTo>
                  <a:cubicBezTo>
                    <a:pt x="367" y="253"/>
                    <a:pt x="367" y="253"/>
                    <a:pt x="367" y="253"/>
                  </a:cubicBezTo>
                  <a:cubicBezTo>
                    <a:pt x="367" y="254"/>
                    <a:pt x="367" y="254"/>
                    <a:pt x="367" y="254"/>
                  </a:cubicBezTo>
                  <a:cubicBezTo>
                    <a:pt x="366" y="254"/>
                    <a:pt x="366" y="254"/>
                    <a:pt x="366" y="254"/>
                  </a:cubicBezTo>
                  <a:cubicBezTo>
                    <a:pt x="365" y="255"/>
                    <a:pt x="365" y="255"/>
                    <a:pt x="365" y="255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4" y="257"/>
                    <a:pt x="364" y="257"/>
                    <a:pt x="364" y="257"/>
                  </a:cubicBezTo>
                  <a:cubicBezTo>
                    <a:pt x="363" y="257"/>
                    <a:pt x="363" y="257"/>
                    <a:pt x="363" y="257"/>
                  </a:cubicBezTo>
                  <a:cubicBezTo>
                    <a:pt x="361" y="257"/>
                    <a:pt x="361" y="257"/>
                    <a:pt x="361" y="257"/>
                  </a:cubicBezTo>
                  <a:cubicBezTo>
                    <a:pt x="361" y="258"/>
                    <a:pt x="361" y="258"/>
                    <a:pt x="361" y="258"/>
                  </a:cubicBezTo>
                  <a:cubicBezTo>
                    <a:pt x="360" y="258"/>
                    <a:pt x="360" y="258"/>
                    <a:pt x="360" y="258"/>
                  </a:cubicBezTo>
                  <a:cubicBezTo>
                    <a:pt x="359" y="258"/>
                    <a:pt x="359" y="258"/>
                    <a:pt x="359" y="258"/>
                  </a:cubicBezTo>
                  <a:cubicBezTo>
                    <a:pt x="357" y="259"/>
                    <a:pt x="357" y="259"/>
                    <a:pt x="357" y="259"/>
                  </a:cubicBezTo>
                  <a:cubicBezTo>
                    <a:pt x="357" y="260"/>
                    <a:pt x="357" y="260"/>
                    <a:pt x="357" y="260"/>
                  </a:cubicBezTo>
                  <a:cubicBezTo>
                    <a:pt x="356" y="260"/>
                    <a:pt x="356" y="260"/>
                    <a:pt x="356" y="260"/>
                  </a:cubicBezTo>
                  <a:cubicBezTo>
                    <a:pt x="355" y="260"/>
                    <a:pt x="355" y="260"/>
                    <a:pt x="355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3" y="260"/>
                    <a:pt x="353" y="260"/>
                    <a:pt x="353" y="260"/>
                  </a:cubicBezTo>
                  <a:cubicBezTo>
                    <a:pt x="350" y="260"/>
                    <a:pt x="350" y="260"/>
                    <a:pt x="350" y="260"/>
                  </a:cubicBezTo>
                  <a:cubicBezTo>
                    <a:pt x="348" y="260"/>
                    <a:pt x="348" y="260"/>
                    <a:pt x="348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5" y="259"/>
                    <a:pt x="345" y="259"/>
                    <a:pt x="345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1" y="257"/>
                    <a:pt x="341" y="257"/>
                    <a:pt x="341" y="257"/>
                  </a:cubicBezTo>
                  <a:cubicBezTo>
                    <a:pt x="340" y="257"/>
                    <a:pt x="340" y="257"/>
                    <a:pt x="340" y="257"/>
                  </a:cubicBezTo>
                  <a:cubicBezTo>
                    <a:pt x="338" y="256"/>
                    <a:pt x="338" y="256"/>
                    <a:pt x="338" y="256"/>
                  </a:cubicBezTo>
                  <a:cubicBezTo>
                    <a:pt x="337" y="255"/>
                    <a:pt x="337" y="255"/>
                    <a:pt x="337" y="255"/>
                  </a:cubicBezTo>
                  <a:cubicBezTo>
                    <a:pt x="336" y="255"/>
                    <a:pt x="336" y="255"/>
                    <a:pt x="336" y="255"/>
                  </a:cubicBezTo>
                  <a:cubicBezTo>
                    <a:pt x="334" y="255"/>
                    <a:pt x="334" y="255"/>
                    <a:pt x="334" y="255"/>
                  </a:cubicBezTo>
                  <a:cubicBezTo>
                    <a:pt x="333" y="255"/>
                    <a:pt x="333" y="255"/>
                    <a:pt x="333" y="255"/>
                  </a:cubicBezTo>
                  <a:cubicBezTo>
                    <a:pt x="332" y="255"/>
                    <a:pt x="332" y="255"/>
                    <a:pt x="332" y="255"/>
                  </a:cubicBezTo>
                  <a:cubicBezTo>
                    <a:pt x="331" y="255"/>
                    <a:pt x="331" y="255"/>
                    <a:pt x="331" y="255"/>
                  </a:cubicBezTo>
                  <a:cubicBezTo>
                    <a:pt x="330" y="255"/>
                    <a:pt x="330" y="255"/>
                    <a:pt x="330" y="255"/>
                  </a:cubicBezTo>
                  <a:cubicBezTo>
                    <a:pt x="328" y="255"/>
                    <a:pt x="328" y="255"/>
                    <a:pt x="328" y="255"/>
                  </a:cubicBezTo>
                  <a:cubicBezTo>
                    <a:pt x="327" y="256"/>
                    <a:pt x="327" y="256"/>
                    <a:pt x="327" y="256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5" y="257"/>
                    <a:pt x="325" y="257"/>
                    <a:pt x="325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3" y="257"/>
                    <a:pt x="323" y="257"/>
                    <a:pt x="323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0" y="256"/>
                    <a:pt x="320" y="256"/>
                    <a:pt x="320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8" y="255"/>
                    <a:pt x="318" y="255"/>
                    <a:pt x="318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4"/>
                    <a:pt x="317" y="254"/>
                    <a:pt x="317" y="254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2"/>
                    <a:pt x="316" y="252"/>
                    <a:pt x="316" y="252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0"/>
                    <a:pt x="315" y="250"/>
                    <a:pt x="315" y="250"/>
                  </a:cubicBezTo>
                  <a:cubicBezTo>
                    <a:pt x="314" y="250"/>
                    <a:pt x="314" y="250"/>
                    <a:pt x="314" y="250"/>
                  </a:cubicBezTo>
                  <a:cubicBezTo>
                    <a:pt x="313" y="250"/>
                    <a:pt x="313" y="250"/>
                    <a:pt x="313" y="250"/>
                  </a:cubicBezTo>
                  <a:cubicBezTo>
                    <a:pt x="312" y="250"/>
                    <a:pt x="312" y="250"/>
                    <a:pt x="312" y="250"/>
                  </a:cubicBezTo>
                  <a:cubicBezTo>
                    <a:pt x="311" y="250"/>
                    <a:pt x="311" y="250"/>
                    <a:pt x="311" y="250"/>
                  </a:cubicBezTo>
                  <a:cubicBezTo>
                    <a:pt x="310" y="250"/>
                    <a:pt x="310" y="250"/>
                    <a:pt x="310" y="250"/>
                  </a:cubicBezTo>
                  <a:cubicBezTo>
                    <a:pt x="310" y="249"/>
                    <a:pt x="310" y="249"/>
                    <a:pt x="310" y="249"/>
                  </a:cubicBezTo>
                  <a:cubicBezTo>
                    <a:pt x="309" y="249"/>
                    <a:pt x="309" y="249"/>
                    <a:pt x="309" y="249"/>
                  </a:cubicBezTo>
                  <a:cubicBezTo>
                    <a:pt x="307" y="249"/>
                    <a:pt x="307" y="249"/>
                    <a:pt x="307" y="249"/>
                  </a:cubicBezTo>
                  <a:cubicBezTo>
                    <a:pt x="306" y="249"/>
                    <a:pt x="306" y="249"/>
                    <a:pt x="306" y="249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4" y="248"/>
                    <a:pt x="304" y="248"/>
                    <a:pt x="304" y="248"/>
                  </a:cubicBezTo>
                  <a:cubicBezTo>
                    <a:pt x="303" y="247"/>
                    <a:pt x="303" y="247"/>
                    <a:pt x="303" y="247"/>
                  </a:cubicBezTo>
                  <a:cubicBezTo>
                    <a:pt x="302" y="247"/>
                    <a:pt x="302" y="247"/>
                    <a:pt x="302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50"/>
                    <a:pt x="299" y="250"/>
                    <a:pt x="299" y="250"/>
                  </a:cubicBezTo>
                  <a:cubicBezTo>
                    <a:pt x="299" y="251"/>
                    <a:pt x="299" y="251"/>
                    <a:pt x="299" y="251"/>
                  </a:cubicBezTo>
                  <a:cubicBezTo>
                    <a:pt x="298" y="252"/>
                    <a:pt x="298" y="252"/>
                    <a:pt x="298" y="252"/>
                  </a:cubicBezTo>
                  <a:cubicBezTo>
                    <a:pt x="298" y="254"/>
                    <a:pt x="298" y="254"/>
                    <a:pt x="298" y="254"/>
                  </a:cubicBezTo>
                  <a:cubicBezTo>
                    <a:pt x="298" y="255"/>
                    <a:pt x="298" y="255"/>
                    <a:pt x="298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8"/>
                    <a:pt x="301" y="258"/>
                    <a:pt x="301" y="258"/>
                  </a:cubicBezTo>
                  <a:cubicBezTo>
                    <a:pt x="301" y="259"/>
                    <a:pt x="301" y="259"/>
                    <a:pt x="301" y="259"/>
                  </a:cubicBezTo>
                  <a:cubicBezTo>
                    <a:pt x="302" y="259"/>
                    <a:pt x="302" y="259"/>
                    <a:pt x="302" y="259"/>
                  </a:cubicBezTo>
                  <a:cubicBezTo>
                    <a:pt x="302" y="260"/>
                    <a:pt x="302" y="260"/>
                    <a:pt x="302" y="260"/>
                  </a:cubicBezTo>
                  <a:cubicBezTo>
                    <a:pt x="301" y="261"/>
                    <a:pt x="301" y="261"/>
                    <a:pt x="301" y="261"/>
                  </a:cubicBezTo>
                  <a:cubicBezTo>
                    <a:pt x="300" y="261"/>
                    <a:pt x="300" y="261"/>
                    <a:pt x="300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8" y="261"/>
                    <a:pt x="298" y="261"/>
                    <a:pt x="298" y="261"/>
                  </a:cubicBezTo>
                  <a:cubicBezTo>
                    <a:pt x="297" y="261"/>
                    <a:pt x="297" y="261"/>
                    <a:pt x="297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293" y="261"/>
                    <a:pt x="293" y="261"/>
                    <a:pt x="293" y="261"/>
                  </a:cubicBezTo>
                  <a:cubicBezTo>
                    <a:pt x="292" y="261"/>
                    <a:pt x="292" y="261"/>
                    <a:pt x="292" y="261"/>
                  </a:cubicBezTo>
                  <a:cubicBezTo>
                    <a:pt x="291" y="261"/>
                    <a:pt x="291" y="261"/>
                    <a:pt x="291" y="261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8" y="261"/>
                    <a:pt x="288" y="261"/>
                    <a:pt x="288" y="261"/>
                  </a:cubicBezTo>
                  <a:cubicBezTo>
                    <a:pt x="287" y="261"/>
                    <a:pt x="287" y="261"/>
                    <a:pt x="287" y="261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2" y="258"/>
                    <a:pt x="282" y="258"/>
                    <a:pt x="282" y="258"/>
                  </a:cubicBezTo>
                  <a:cubicBezTo>
                    <a:pt x="281" y="258"/>
                    <a:pt x="281" y="258"/>
                    <a:pt x="281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7"/>
                    <a:pt x="280" y="257"/>
                    <a:pt x="280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8" y="257"/>
                    <a:pt x="278" y="257"/>
                    <a:pt x="278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8"/>
                    <a:pt x="273" y="258"/>
                    <a:pt x="273" y="258"/>
                  </a:cubicBezTo>
                  <a:cubicBezTo>
                    <a:pt x="273" y="259"/>
                    <a:pt x="273" y="259"/>
                    <a:pt x="273" y="259"/>
                  </a:cubicBezTo>
                  <a:cubicBezTo>
                    <a:pt x="272" y="259"/>
                    <a:pt x="272" y="259"/>
                    <a:pt x="272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0" y="261"/>
                    <a:pt x="270" y="261"/>
                    <a:pt x="270" y="261"/>
                  </a:cubicBezTo>
                  <a:cubicBezTo>
                    <a:pt x="269" y="261"/>
                    <a:pt x="269" y="261"/>
                    <a:pt x="269" y="261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7" y="263"/>
                    <a:pt x="267" y="263"/>
                    <a:pt x="267" y="263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6" y="265"/>
                    <a:pt x="266" y="265"/>
                    <a:pt x="266" y="265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3" y="266"/>
                    <a:pt x="263" y="266"/>
                    <a:pt x="263" y="266"/>
                  </a:cubicBezTo>
                  <a:cubicBezTo>
                    <a:pt x="262" y="266"/>
                    <a:pt x="262" y="266"/>
                    <a:pt x="262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59" y="268"/>
                    <a:pt x="259" y="268"/>
                    <a:pt x="259" y="268"/>
                  </a:cubicBezTo>
                  <a:cubicBezTo>
                    <a:pt x="259" y="267"/>
                    <a:pt x="259" y="267"/>
                    <a:pt x="259" y="267"/>
                  </a:cubicBezTo>
                  <a:cubicBezTo>
                    <a:pt x="258" y="267"/>
                    <a:pt x="258" y="267"/>
                    <a:pt x="258" y="267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6" y="266"/>
                    <a:pt x="256" y="266"/>
                    <a:pt x="256" y="266"/>
                  </a:cubicBezTo>
                  <a:cubicBezTo>
                    <a:pt x="256" y="265"/>
                    <a:pt x="256" y="265"/>
                    <a:pt x="256" y="265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5" y="265"/>
                    <a:pt x="255" y="265"/>
                    <a:pt x="255" y="265"/>
                  </a:cubicBezTo>
                  <a:cubicBezTo>
                    <a:pt x="254" y="265"/>
                    <a:pt x="254" y="265"/>
                    <a:pt x="254" y="265"/>
                  </a:cubicBezTo>
                  <a:cubicBezTo>
                    <a:pt x="253" y="265"/>
                    <a:pt x="253" y="265"/>
                    <a:pt x="253" y="265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6"/>
                    <a:pt x="249" y="266"/>
                    <a:pt x="249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6" y="262"/>
                    <a:pt x="246" y="262"/>
                    <a:pt x="246" y="262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4" y="262"/>
                    <a:pt x="244" y="262"/>
                    <a:pt x="244" y="262"/>
                  </a:cubicBezTo>
                  <a:cubicBezTo>
                    <a:pt x="244" y="261"/>
                    <a:pt x="244" y="261"/>
                    <a:pt x="244" y="261"/>
                  </a:cubicBezTo>
                  <a:cubicBezTo>
                    <a:pt x="243" y="260"/>
                    <a:pt x="243" y="260"/>
                    <a:pt x="243" y="260"/>
                  </a:cubicBezTo>
                  <a:cubicBezTo>
                    <a:pt x="242" y="259"/>
                    <a:pt x="242" y="259"/>
                    <a:pt x="242" y="259"/>
                  </a:cubicBezTo>
                  <a:cubicBezTo>
                    <a:pt x="240" y="259"/>
                    <a:pt x="240" y="259"/>
                    <a:pt x="240" y="259"/>
                  </a:cubicBezTo>
                  <a:cubicBezTo>
                    <a:pt x="239" y="259"/>
                    <a:pt x="239" y="259"/>
                    <a:pt x="239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8" y="260"/>
                    <a:pt x="238" y="260"/>
                    <a:pt x="238" y="260"/>
                  </a:cubicBezTo>
                  <a:cubicBezTo>
                    <a:pt x="237" y="260"/>
                    <a:pt x="237" y="260"/>
                    <a:pt x="237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5" y="261"/>
                    <a:pt x="235" y="261"/>
                    <a:pt x="235" y="261"/>
                  </a:cubicBezTo>
                  <a:cubicBezTo>
                    <a:pt x="234" y="260"/>
                    <a:pt x="234" y="260"/>
                    <a:pt x="234" y="260"/>
                  </a:cubicBezTo>
                  <a:cubicBezTo>
                    <a:pt x="233" y="260"/>
                    <a:pt x="233" y="260"/>
                    <a:pt x="233" y="260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1" y="260"/>
                    <a:pt x="231" y="260"/>
                    <a:pt x="231" y="260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29" y="258"/>
                    <a:pt x="229" y="258"/>
                    <a:pt x="229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6" y="260"/>
                    <a:pt x="226" y="260"/>
                    <a:pt x="226" y="260"/>
                  </a:cubicBezTo>
                  <a:cubicBezTo>
                    <a:pt x="215" y="248"/>
                    <a:pt x="215" y="248"/>
                    <a:pt x="215" y="248"/>
                  </a:cubicBezTo>
                  <a:cubicBezTo>
                    <a:pt x="207" y="243"/>
                    <a:pt x="207" y="243"/>
                    <a:pt x="207" y="243"/>
                  </a:cubicBezTo>
                  <a:cubicBezTo>
                    <a:pt x="207" y="242"/>
                    <a:pt x="207" y="242"/>
                    <a:pt x="207" y="242"/>
                  </a:cubicBezTo>
                  <a:cubicBezTo>
                    <a:pt x="208" y="242"/>
                    <a:pt x="208" y="242"/>
                    <a:pt x="208" y="242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0"/>
                    <a:pt x="208" y="240"/>
                    <a:pt x="208" y="240"/>
                  </a:cubicBezTo>
                  <a:cubicBezTo>
                    <a:pt x="207" y="241"/>
                    <a:pt x="207" y="241"/>
                    <a:pt x="207" y="241"/>
                  </a:cubicBezTo>
                  <a:cubicBezTo>
                    <a:pt x="206" y="241"/>
                    <a:pt x="206" y="241"/>
                    <a:pt x="206" y="241"/>
                  </a:cubicBezTo>
                  <a:cubicBezTo>
                    <a:pt x="205" y="241"/>
                    <a:pt x="205" y="241"/>
                    <a:pt x="205" y="241"/>
                  </a:cubicBezTo>
                  <a:cubicBezTo>
                    <a:pt x="205" y="242"/>
                    <a:pt x="205" y="242"/>
                    <a:pt x="205" y="242"/>
                  </a:cubicBezTo>
                  <a:cubicBezTo>
                    <a:pt x="204" y="243"/>
                    <a:pt x="204" y="243"/>
                    <a:pt x="204" y="243"/>
                  </a:cubicBezTo>
                  <a:cubicBezTo>
                    <a:pt x="203" y="243"/>
                    <a:pt x="203" y="243"/>
                    <a:pt x="203" y="243"/>
                  </a:cubicBezTo>
                  <a:cubicBezTo>
                    <a:pt x="203" y="244"/>
                    <a:pt x="203" y="244"/>
                    <a:pt x="203" y="244"/>
                  </a:cubicBezTo>
                  <a:cubicBezTo>
                    <a:pt x="202" y="244"/>
                    <a:pt x="202" y="244"/>
                    <a:pt x="202" y="244"/>
                  </a:cubicBezTo>
                  <a:cubicBezTo>
                    <a:pt x="202" y="245"/>
                    <a:pt x="202" y="245"/>
                    <a:pt x="202" y="245"/>
                  </a:cubicBezTo>
                  <a:cubicBezTo>
                    <a:pt x="200" y="245"/>
                    <a:pt x="200" y="245"/>
                    <a:pt x="200" y="245"/>
                  </a:cubicBezTo>
                  <a:cubicBezTo>
                    <a:pt x="199" y="245"/>
                    <a:pt x="199" y="245"/>
                    <a:pt x="199" y="245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199" y="246"/>
                    <a:pt x="199" y="246"/>
                    <a:pt x="199" y="246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96" y="246"/>
                    <a:pt x="196" y="246"/>
                    <a:pt x="196" y="246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4" y="246"/>
                    <a:pt x="194" y="246"/>
                    <a:pt x="194" y="246"/>
                  </a:cubicBezTo>
                  <a:cubicBezTo>
                    <a:pt x="194" y="245"/>
                    <a:pt x="194" y="245"/>
                    <a:pt x="194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4" y="244"/>
                    <a:pt x="194" y="244"/>
                    <a:pt x="194" y="244"/>
                  </a:cubicBezTo>
                  <a:cubicBezTo>
                    <a:pt x="193" y="244"/>
                    <a:pt x="193" y="244"/>
                    <a:pt x="193" y="244"/>
                  </a:cubicBezTo>
                  <a:cubicBezTo>
                    <a:pt x="192" y="243"/>
                    <a:pt x="192" y="243"/>
                    <a:pt x="192" y="243"/>
                  </a:cubicBezTo>
                  <a:cubicBezTo>
                    <a:pt x="191" y="243"/>
                    <a:pt x="191" y="243"/>
                    <a:pt x="191" y="243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5"/>
                    <a:pt x="191" y="245"/>
                    <a:pt x="191" y="245"/>
                  </a:cubicBezTo>
                  <a:cubicBezTo>
                    <a:pt x="190" y="245"/>
                    <a:pt x="190" y="245"/>
                    <a:pt x="190" y="245"/>
                  </a:cubicBezTo>
                  <a:cubicBezTo>
                    <a:pt x="190" y="244"/>
                    <a:pt x="190" y="244"/>
                    <a:pt x="190" y="244"/>
                  </a:cubicBezTo>
                  <a:cubicBezTo>
                    <a:pt x="190" y="243"/>
                    <a:pt x="190" y="243"/>
                    <a:pt x="190" y="243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7" y="242"/>
                    <a:pt x="187" y="242"/>
                    <a:pt x="187" y="242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5" y="243"/>
                    <a:pt x="185" y="243"/>
                    <a:pt x="185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3" y="242"/>
                    <a:pt x="183" y="242"/>
                    <a:pt x="183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1"/>
                    <a:pt x="184" y="241"/>
                    <a:pt x="184" y="241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37"/>
                    <a:pt x="181" y="237"/>
                    <a:pt x="181" y="237"/>
                  </a:cubicBezTo>
                  <a:cubicBezTo>
                    <a:pt x="180" y="237"/>
                    <a:pt x="180" y="237"/>
                    <a:pt x="180" y="237"/>
                  </a:cubicBezTo>
                  <a:cubicBezTo>
                    <a:pt x="179" y="237"/>
                    <a:pt x="179" y="237"/>
                    <a:pt x="179" y="237"/>
                  </a:cubicBezTo>
                  <a:cubicBezTo>
                    <a:pt x="178" y="237"/>
                    <a:pt x="178" y="237"/>
                    <a:pt x="178" y="237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3" y="238"/>
                    <a:pt x="173" y="238"/>
                    <a:pt x="173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1" y="239"/>
                    <a:pt x="171" y="239"/>
                    <a:pt x="171" y="239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6" y="242"/>
                    <a:pt x="166" y="242"/>
                    <a:pt x="166" y="242"/>
                  </a:cubicBezTo>
                  <a:cubicBezTo>
                    <a:pt x="165" y="242"/>
                    <a:pt x="165" y="242"/>
                    <a:pt x="165" y="242"/>
                  </a:cubicBezTo>
                  <a:cubicBezTo>
                    <a:pt x="164" y="242"/>
                    <a:pt x="164" y="242"/>
                    <a:pt x="164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43"/>
                    <a:pt x="162" y="243"/>
                    <a:pt x="162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4"/>
                    <a:pt x="161" y="244"/>
                    <a:pt x="161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59" y="244"/>
                    <a:pt x="159" y="244"/>
                    <a:pt x="159" y="244"/>
                  </a:cubicBezTo>
                  <a:cubicBezTo>
                    <a:pt x="158" y="244"/>
                    <a:pt x="158" y="244"/>
                    <a:pt x="158" y="244"/>
                  </a:cubicBezTo>
                  <a:cubicBezTo>
                    <a:pt x="157" y="245"/>
                    <a:pt x="157" y="245"/>
                    <a:pt x="157" y="245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6" y="246"/>
                    <a:pt x="156" y="246"/>
                    <a:pt x="156" y="246"/>
                  </a:cubicBezTo>
                  <a:cubicBezTo>
                    <a:pt x="155" y="246"/>
                    <a:pt x="155" y="246"/>
                    <a:pt x="155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50" y="247"/>
                    <a:pt x="150" y="247"/>
                    <a:pt x="150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8"/>
                    <a:pt x="149" y="248"/>
                    <a:pt x="149" y="248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47" y="248"/>
                    <a:pt x="147" y="248"/>
                    <a:pt x="147" y="248"/>
                  </a:cubicBezTo>
                  <a:cubicBezTo>
                    <a:pt x="146" y="248"/>
                    <a:pt x="146" y="248"/>
                    <a:pt x="146" y="248"/>
                  </a:cubicBezTo>
                  <a:cubicBezTo>
                    <a:pt x="146" y="247"/>
                    <a:pt x="146" y="247"/>
                    <a:pt x="146" y="247"/>
                  </a:cubicBezTo>
                  <a:cubicBezTo>
                    <a:pt x="145" y="247"/>
                    <a:pt x="145" y="247"/>
                    <a:pt x="145" y="247"/>
                  </a:cubicBezTo>
                  <a:cubicBezTo>
                    <a:pt x="145" y="248"/>
                    <a:pt x="145" y="248"/>
                    <a:pt x="145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9"/>
                    <a:pt x="144" y="249"/>
                    <a:pt x="144" y="249"/>
                  </a:cubicBezTo>
                  <a:cubicBezTo>
                    <a:pt x="144" y="250"/>
                    <a:pt x="144" y="250"/>
                    <a:pt x="144" y="250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4" y="251"/>
                    <a:pt x="144" y="251"/>
                    <a:pt x="144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7" y="252"/>
                    <a:pt x="147" y="252"/>
                    <a:pt x="147" y="252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8" y="253"/>
                    <a:pt x="148" y="253"/>
                    <a:pt x="148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4" y="255"/>
                    <a:pt x="144" y="255"/>
                    <a:pt x="144" y="255"/>
                  </a:cubicBezTo>
                  <a:cubicBezTo>
                    <a:pt x="144" y="256"/>
                    <a:pt x="144" y="256"/>
                    <a:pt x="144" y="256"/>
                  </a:cubicBezTo>
                  <a:cubicBezTo>
                    <a:pt x="145" y="256"/>
                    <a:pt x="145" y="256"/>
                    <a:pt x="145" y="256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5" y="258"/>
                    <a:pt x="145" y="258"/>
                    <a:pt x="145" y="258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5" y="260"/>
                    <a:pt x="145" y="260"/>
                    <a:pt x="145" y="260"/>
                  </a:cubicBezTo>
                  <a:cubicBezTo>
                    <a:pt x="145" y="261"/>
                    <a:pt x="145" y="261"/>
                    <a:pt x="145" y="261"/>
                  </a:cubicBezTo>
                  <a:cubicBezTo>
                    <a:pt x="146" y="261"/>
                    <a:pt x="146" y="261"/>
                    <a:pt x="146" y="261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7" y="267"/>
                    <a:pt x="147" y="267"/>
                    <a:pt x="147" y="267"/>
                  </a:cubicBezTo>
                  <a:cubicBezTo>
                    <a:pt x="146" y="267"/>
                    <a:pt x="146" y="267"/>
                    <a:pt x="146" y="267"/>
                  </a:cubicBezTo>
                  <a:cubicBezTo>
                    <a:pt x="145" y="266"/>
                    <a:pt x="145" y="266"/>
                    <a:pt x="145" y="266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4" y="268"/>
                    <a:pt x="144" y="268"/>
                    <a:pt x="144" y="268"/>
                  </a:cubicBezTo>
                  <a:cubicBezTo>
                    <a:pt x="143" y="268"/>
                    <a:pt x="143" y="268"/>
                    <a:pt x="143" y="268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8" y="267"/>
                    <a:pt x="138" y="267"/>
                    <a:pt x="138" y="267"/>
                  </a:cubicBezTo>
                  <a:cubicBezTo>
                    <a:pt x="137" y="266"/>
                    <a:pt x="137" y="266"/>
                    <a:pt x="137" y="266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7" y="264"/>
                    <a:pt x="137" y="264"/>
                    <a:pt x="137" y="264"/>
                  </a:cubicBezTo>
                  <a:cubicBezTo>
                    <a:pt x="136" y="265"/>
                    <a:pt x="136" y="265"/>
                    <a:pt x="136" y="265"/>
                  </a:cubicBezTo>
                  <a:cubicBezTo>
                    <a:pt x="135" y="265"/>
                    <a:pt x="135" y="265"/>
                    <a:pt x="135" y="265"/>
                  </a:cubicBezTo>
                  <a:cubicBezTo>
                    <a:pt x="134" y="265"/>
                    <a:pt x="134" y="265"/>
                    <a:pt x="134" y="265"/>
                  </a:cubicBezTo>
                  <a:cubicBezTo>
                    <a:pt x="135" y="266"/>
                    <a:pt x="135" y="266"/>
                    <a:pt x="135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2" y="265"/>
                    <a:pt x="132" y="265"/>
                    <a:pt x="132" y="265"/>
                  </a:cubicBezTo>
                  <a:cubicBezTo>
                    <a:pt x="131" y="265"/>
                    <a:pt x="131" y="265"/>
                    <a:pt x="131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29" y="265"/>
                    <a:pt x="129" y="265"/>
                    <a:pt x="129" y="265"/>
                  </a:cubicBezTo>
                  <a:cubicBezTo>
                    <a:pt x="129" y="266"/>
                    <a:pt x="129" y="266"/>
                    <a:pt x="129" y="266"/>
                  </a:cubicBezTo>
                  <a:cubicBezTo>
                    <a:pt x="128" y="266"/>
                    <a:pt x="128" y="266"/>
                    <a:pt x="128" y="266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7" y="268"/>
                    <a:pt x="127" y="268"/>
                    <a:pt x="127" y="268"/>
                  </a:cubicBezTo>
                  <a:cubicBezTo>
                    <a:pt x="126" y="268"/>
                    <a:pt x="126" y="268"/>
                    <a:pt x="126" y="268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4" y="267"/>
                    <a:pt x="124" y="267"/>
                    <a:pt x="124" y="267"/>
                  </a:cubicBezTo>
                  <a:cubicBezTo>
                    <a:pt x="124" y="266"/>
                    <a:pt x="124" y="266"/>
                    <a:pt x="124" y="266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3" y="268"/>
                    <a:pt x="123" y="268"/>
                    <a:pt x="123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19" y="266"/>
                    <a:pt x="119" y="266"/>
                    <a:pt x="119" y="266"/>
                  </a:cubicBezTo>
                  <a:cubicBezTo>
                    <a:pt x="119" y="265"/>
                    <a:pt x="119" y="265"/>
                    <a:pt x="119" y="265"/>
                  </a:cubicBezTo>
                  <a:cubicBezTo>
                    <a:pt x="118" y="265"/>
                    <a:pt x="118" y="265"/>
                    <a:pt x="118" y="265"/>
                  </a:cubicBezTo>
                  <a:cubicBezTo>
                    <a:pt x="117" y="264"/>
                    <a:pt x="117" y="264"/>
                    <a:pt x="117" y="264"/>
                  </a:cubicBezTo>
                  <a:cubicBezTo>
                    <a:pt x="116" y="264"/>
                    <a:pt x="116" y="264"/>
                    <a:pt x="116" y="264"/>
                  </a:cubicBezTo>
                  <a:cubicBezTo>
                    <a:pt x="116" y="263"/>
                    <a:pt x="116" y="263"/>
                    <a:pt x="116" y="263"/>
                  </a:cubicBezTo>
                  <a:cubicBezTo>
                    <a:pt x="115" y="263"/>
                    <a:pt x="115" y="263"/>
                    <a:pt x="115" y="263"/>
                  </a:cubicBezTo>
                  <a:cubicBezTo>
                    <a:pt x="113" y="264"/>
                    <a:pt x="113" y="264"/>
                    <a:pt x="113" y="264"/>
                  </a:cubicBezTo>
                  <a:cubicBezTo>
                    <a:pt x="112" y="263"/>
                    <a:pt x="112" y="263"/>
                    <a:pt x="112" y="263"/>
                  </a:cubicBezTo>
                  <a:cubicBezTo>
                    <a:pt x="112" y="262"/>
                    <a:pt x="112" y="262"/>
                    <a:pt x="112" y="262"/>
                  </a:cubicBezTo>
                  <a:cubicBezTo>
                    <a:pt x="111" y="262"/>
                    <a:pt x="111" y="262"/>
                    <a:pt x="111" y="262"/>
                  </a:cubicBezTo>
                  <a:cubicBezTo>
                    <a:pt x="110" y="263"/>
                    <a:pt x="110" y="263"/>
                    <a:pt x="110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4"/>
                    <a:pt x="109" y="264"/>
                    <a:pt x="109" y="264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8" y="263"/>
                    <a:pt x="108" y="263"/>
                    <a:pt x="108" y="263"/>
                  </a:cubicBezTo>
                  <a:cubicBezTo>
                    <a:pt x="108" y="264"/>
                    <a:pt x="108" y="264"/>
                    <a:pt x="108" y="264"/>
                  </a:cubicBezTo>
                  <a:cubicBezTo>
                    <a:pt x="107" y="265"/>
                    <a:pt x="107" y="265"/>
                    <a:pt x="107" y="265"/>
                  </a:cubicBezTo>
                  <a:cubicBezTo>
                    <a:pt x="107" y="264"/>
                    <a:pt x="107" y="264"/>
                    <a:pt x="107" y="264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6" y="263"/>
                    <a:pt x="106" y="263"/>
                    <a:pt x="106" y="263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3"/>
                    <a:pt x="105" y="263"/>
                    <a:pt x="105" y="263"/>
                  </a:cubicBezTo>
                  <a:cubicBezTo>
                    <a:pt x="105" y="264"/>
                    <a:pt x="105" y="264"/>
                    <a:pt x="105" y="264"/>
                  </a:cubicBezTo>
                  <a:cubicBezTo>
                    <a:pt x="104" y="264"/>
                    <a:pt x="104" y="264"/>
                    <a:pt x="104" y="264"/>
                  </a:cubicBezTo>
                  <a:cubicBezTo>
                    <a:pt x="103" y="264"/>
                    <a:pt x="103" y="264"/>
                    <a:pt x="103" y="264"/>
                  </a:cubicBezTo>
                  <a:cubicBezTo>
                    <a:pt x="103" y="265"/>
                    <a:pt x="103" y="265"/>
                    <a:pt x="103" y="265"/>
                  </a:cubicBezTo>
                  <a:cubicBezTo>
                    <a:pt x="102" y="265"/>
                    <a:pt x="102" y="265"/>
                    <a:pt x="102" y="265"/>
                  </a:cubicBezTo>
                  <a:cubicBezTo>
                    <a:pt x="101" y="266"/>
                    <a:pt x="101" y="266"/>
                    <a:pt x="101" y="266"/>
                  </a:cubicBezTo>
                  <a:cubicBezTo>
                    <a:pt x="101" y="267"/>
                    <a:pt x="101" y="267"/>
                    <a:pt x="101" y="267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0" y="268"/>
                    <a:pt x="100" y="268"/>
                    <a:pt x="100" y="268"/>
                  </a:cubicBezTo>
                  <a:cubicBezTo>
                    <a:pt x="98" y="269"/>
                    <a:pt x="98" y="269"/>
                    <a:pt x="98" y="269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3"/>
                    <a:pt x="99" y="273"/>
                    <a:pt x="99" y="273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6" y="273"/>
                    <a:pt x="96" y="273"/>
                    <a:pt x="96" y="273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4" y="270"/>
                    <a:pt x="94" y="270"/>
                    <a:pt x="94" y="270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93" y="272"/>
                    <a:pt x="93" y="272"/>
                    <a:pt x="93" y="272"/>
                  </a:cubicBezTo>
                  <a:cubicBezTo>
                    <a:pt x="92" y="273"/>
                    <a:pt x="92" y="273"/>
                    <a:pt x="92" y="273"/>
                  </a:cubicBezTo>
                  <a:cubicBezTo>
                    <a:pt x="91" y="274"/>
                    <a:pt x="91" y="274"/>
                    <a:pt x="91" y="274"/>
                  </a:cubicBezTo>
                  <a:cubicBezTo>
                    <a:pt x="91" y="276"/>
                    <a:pt x="91" y="276"/>
                    <a:pt x="91" y="276"/>
                  </a:cubicBezTo>
                  <a:cubicBezTo>
                    <a:pt x="92" y="276"/>
                    <a:pt x="92" y="276"/>
                    <a:pt x="92" y="276"/>
                  </a:cubicBezTo>
                  <a:cubicBezTo>
                    <a:pt x="91" y="279"/>
                    <a:pt x="91" y="279"/>
                    <a:pt x="91" y="279"/>
                  </a:cubicBezTo>
                  <a:cubicBezTo>
                    <a:pt x="91" y="280"/>
                    <a:pt x="91" y="280"/>
                    <a:pt x="91" y="280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5" y="283"/>
                    <a:pt x="95" y="283"/>
                    <a:pt x="95" y="28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100" y="285"/>
                    <a:pt x="100" y="285"/>
                    <a:pt x="100" y="285"/>
                  </a:cubicBezTo>
                  <a:cubicBezTo>
                    <a:pt x="102" y="288"/>
                    <a:pt x="102" y="288"/>
                    <a:pt x="102" y="288"/>
                  </a:cubicBezTo>
                  <a:cubicBezTo>
                    <a:pt x="100" y="288"/>
                    <a:pt x="100" y="288"/>
                    <a:pt x="100" y="288"/>
                  </a:cubicBezTo>
                  <a:cubicBezTo>
                    <a:pt x="100" y="289"/>
                    <a:pt x="100" y="289"/>
                    <a:pt x="100" y="289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3" y="289"/>
                    <a:pt x="103" y="289"/>
                    <a:pt x="103" y="289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1"/>
                    <a:pt x="104" y="291"/>
                    <a:pt x="104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2" y="292"/>
                    <a:pt x="102" y="292"/>
                    <a:pt x="102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4"/>
                    <a:pt x="102" y="294"/>
                    <a:pt x="102" y="294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1" y="293"/>
                    <a:pt x="101" y="293"/>
                  </a:cubicBezTo>
                  <a:cubicBezTo>
                    <a:pt x="101" y="293"/>
                    <a:pt x="100" y="293"/>
                    <a:pt x="100" y="293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01" y="294"/>
                    <a:pt x="101" y="294"/>
                    <a:pt x="101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9" y="294"/>
                    <a:pt x="99" y="294"/>
                    <a:pt x="99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7" y="294"/>
                    <a:pt x="97" y="294"/>
                    <a:pt x="97" y="294"/>
                  </a:cubicBezTo>
                  <a:cubicBezTo>
                    <a:pt x="97" y="295"/>
                    <a:pt x="97" y="295"/>
                    <a:pt x="97" y="295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6" y="297"/>
                    <a:pt x="96" y="297"/>
                    <a:pt x="96" y="297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95" y="300"/>
                    <a:pt x="95" y="300"/>
                    <a:pt x="95" y="300"/>
                  </a:cubicBezTo>
                  <a:cubicBezTo>
                    <a:pt x="95" y="301"/>
                    <a:pt x="95" y="301"/>
                    <a:pt x="95" y="301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302"/>
                    <a:pt x="96" y="302"/>
                    <a:pt x="96" y="302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97" y="303"/>
                    <a:pt x="97" y="303"/>
                    <a:pt x="97" y="303"/>
                  </a:cubicBezTo>
                  <a:cubicBezTo>
                    <a:pt x="98" y="303"/>
                    <a:pt x="98" y="303"/>
                    <a:pt x="98" y="303"/>
                  </a:cubicBezTo>
                  <a:cubicBezTo>
                    <a:pt x="98" y="304"/>
                    <a:pt x="98" y="304"/>
                    <a:pt x="98" y="304"/>
                  </a:cubicBezTo>
                  <a:cubicBezTo>
                    <a:pt x="99" y="305"/>
                    <a:pt x="99" y="305"/>
                    <a:pt x="99" y="305"/>
                  </a:cubicBezTo>
                  <a:cubicBezTo>
                    <a:pt x="99" y="304"/>
                    <a:pt x="99" y="304"/>
                    <a:pt x="99" y="304"/>
                  </a:cubicBezTo>
                  <a:cubicBezTo>
                    <a:pt x="100" y="304"/>
                    <a:pt x="100" y="304"/>
                    <a:pt x="100" y="304"/>
                  </a:cubicBezTo>
                  <a:cubicBezTo>
                    <a:pt x="100" y="305"/>
                    <a:pt x="100" y="305"/>
                    <a:pt x="100" y="305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8"/>
                    <a:pt x="100" y="308"/>
                    <a:pt x="100" y="308"/>
                  </a:cubicBezTo>
                  <a:cubicBezTo>
                    <a:pt x="101" y="309"/>
                    <a:pt x="101" y="309"/>
                    <a:pt x="101" y="309"/>
                  </a:cubicBezTo>
                  <a:cubicBezTo>
                    <a:pt x="101" y="310"/>
                    <a:pt x="101" y="310"/>
                    <a:pt x="101" y="310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4" y="316"/>
                    <a:pt x="104" y="316"/>
                    <a:pt x="104" y="316"/>
                  </a:cubicBezTo>
                  <a:cubicBezTo>
                    <a:pt x="102" y="316"/>
                    <a:pt x="102" y="316"/>
                    <a:pt x="102" y="316"/>
                  </a:cubicBezTo>
                  <a:cubicBezTo>
                    <a:pt x="102" y="317"/>
                    <a:pt x="102" y="317"/>
                    <a:pt x="102" y="317"/>
                  </a:cubicBezTo>
                  <a:cubicBezTo>
                    <a:pt x="100" y="317"/>
                    <a:pt x="100" y="317"/>
                    <a:pt x="100" y="317"/>
                  </a:cubicBezTo>
                  <a:cubicBezTo>
                    <a:pt x="99" y="316"/>
                    <a:pt x="99" y="316"/>
                    <a:pt x="99" y="316"/>
                  </a:cubicBezTo>
                  <a:cubicBezTo>
                    <a:pt x="97" y="315"/>
                    <a:pt x="97" y="315"/>
                    <a:pt x="97" y="315"/>
                  </a:cubicBezTo>
                  <a:cubicBezTo>
                    <a:pt x="96" y="314"/>
                    <a:pt x="96" y="314"/>
                    <a:pt x="96" y="314"/>
                  </a:cubicBezTo>
                  <a:cubicBezTo>
                    <a:pt x="96" y="316"/>
                    <a:pt x="96" y="316"/>
                    <a:pt x="96" y="316"/>
                  </a:cubicBezTo>
                  <a:cubicBezTo>
                    <a:pt x="97" y="316"/>
                    <a:pt x="97" y="316"/>
                    <a:pt x="97" y="316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1" y="317"/>
                    <a:pt x="91" y="317"/>
                    <a:pt x="91" y="317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91" y="319"/>
                    <a:pt x="91" y="319"/>
                    <a:pt x="91" y="319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87" y="318"/>
                    <a:pt x="87" y="318"/>
                    <a:pt x="87" y="318"/>
                  </a:cubicBezTo>
                  <a:cubicBezTo>
                    <a:pt x="86" y="318"/>
                    <a:pt x="86" y="318"/>
                    <a:pt x="86" y="318"/>
                  </a:cubicBezTo>
                  <a:cubicBezTo>
                    <a:pt x="84" y="318"/>
                    <a:pt x="84" y="318"/>
                    <a:pt x="84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2" y="318"/>
                    <a:pt x="82" y="318"/>
                    <a:pt x="82" y="318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79" y="317"/>
                    <a:pt x="79" y="317"/>
                    <a:pt x="79" y="317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5"/>
                    <a:pt x="76" y="315"/>
                    <a:pt x="76" y="315"/>
                  </a:cubicBezTo>
                  <a:cubicBezTo>
                    <a:pt x="75" y="314"/>
                    <a:pt x="75" y="314"/>
                    <a:pt x="75" y="314"/>
                  </a:cubicBezTo>
                  <a:cubicBezTo>
                    <a:pt x="75" y="312"/>
                    <a:pt x="75" y="312"/>
                    <a:pt x="75" y="312"/>
                  </a:cubicBezTo>
                  <a:cubicBezTo>
                    <a:pt x="74" y="312"/>
                    <a:pt x="74" y="312"/>
                    <a:pt x="74" y="312"/>
                  </a:cubicBezTo>
                  <a:cubicBezTo>
                    <a:pt x="73" y="310"/>
                    <a:pt x="73" y="310"/>
                    <a:pt x="73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0" y="309"/>
                    <a:pt x="70" y="309"/>
                    <a:pt x="70" y="309"/>
                  </a:cubicBezTo>
                  <a:cubicBezTo>
                    <a:pt x="69" y="309"/>
                    <a:pt x="69" y="309"/>
                    <a:pt x="69" y="309"/>
                  </a:cubicBezTo>
                  <a:cubicBezTo>
                    <a:pt x="69" y="308"/>
                    <a:pt x="69" y="308"/>
                    <a:pt x="69" y="308"/>
                  </a:cubicBezTo>
                  <a:cubicBezTo>
                    <a:pt x="68" y="308"/>
                    <a:pt x="68" y="308"/>
                    <a:pt x="68" y="308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6" y="307"/>
                    <a:pt x="66" y="307"/>
                    <a:pt x="66" y="307"/>
                  </a:cubicBezTo>
                  <a:cubicBezTo>
                    <a:pt x="66" y="306"/>
                    <a:pt x="66" y="306"/>
                    <a:pt x="66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4" y="305"/>
                    <a:pt x="64" y="305"/>
                    <a:pt x="64" y="305"/>
                  </a:cubicBezTo>
                  <a:cubicBezTo>
                    <a:pt x="61" y="303"/>
                    <a:pt x="61" y="303"/>
                    <a:pt x="61" y="303"/>
                  </a:cubicBezTo>
                  <a:cubicBezTo>
                    <a:pt x="60" y="302"/>
                    <a:pt x="60" y="302"/>
                    <a:pt x="60" y="302"/>
                  </a:cubicBezTo>
                  <a:cubicBezTo>
                    <a:pt x="58" y="301"/>
                    <a:pt x="58" y="301"/>
                    <a:pt x="58" y="301"/>
                  </a:cubicBezTo>
                  <a:cubicBezTo>
                    <a:pt x="57" y="302"/>
                    <a:pt x="57" y="302"/>
                    <a:pt x="57" y="302"/>
                  </a:cubicBezTo>
                  <a:cubicBezTo>
                    <a:pt x="56" y="301"/>
                    <a:pt x="56" y="301"/>
                    <a:pt x="56" y="301"/>
                  </a:cubicBezTo>
                  <a:cubicBezTo>
                    <a:pt x="56" y="300"/>
                    <a:pt x="56" y="300"/>
                    <a:pt x="56" y="300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7"/>
                    <a:pt x="54" y="297"/>
                    <a:pt x="54" y="297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7" y="298"/>
                    <a:pt x="57" y="298"/>
                    <a:pt x="57" y="298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6" y="297"/>
                    <a:pt x="56" y="297"/>
                    <a:pt x="56" y="297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7" y="293"/>
                    <a:pt x="57" y="293"/>
                    <a:pt x="57" y="293"/>
                  </a:cubicBezTo>
                  <a:cubicBezTo>
                    <a:pt x="56" y="291"/>
                    <a:pt x="56" y="291"/>
                    <a:pt x="56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62" y="289"/>
                    <a:pt x="62" y="289"/>
                    <a:pt x="62" y="289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1" y="288"/>
                    <a:pt x="61" y="288"/>
                    <a:pt x="61" y="288"/>
                  </a:cubicBezTo>
                  <a:cubicBezTo>
                    <a:pt x="60" y="288"/>
                    <a:pt x="60" y="288"/>
                    <a:pt x="60" y="288"/>
                  </a:cubicBezTo>
                  <a:cubicBezTo>
                    <a:pt x="59" y="288"/>
                    <a:pt x="59" y="288"/>
                    <a:pt x="59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9" y="287"/>
                    <a:pt x="59" y="287"/>
                    <a:pt x="59" y="287"/>
                  </a:cubicBezTo>
                  <a:cubicBezTo>
                    <a:pt x="59" y="286"/>
                    <a:pt x="59" y="286"/>
                    <a:pt x="59" y="286"/>
                  </a:cubicBezTo>
                  <a:cubicBezTo>
                    <a:pt x="60" y="285"/>
                    <a:pt x="60" y="285"/>
                    <a:pt x="60" y="285"/>
                  </a:cubicBezTo>
                  <a:cubicBezTo>
                    <a:pt x="62" y="285"/>
                    <a:pt x="62" y="285"/>
                    <a:pt x="62" y="285"/>
                  </a:cubicBezTo>
                  <a:cubicBezTo>
                    <a:pt x="63" y="284"/>
                    <a:pt x="63" y="284"/>
                    <a:pt x="63" y="284"/>
                  </a:cubicBezTo>
                  <a:cubicBezTo>
                    <a:pt x="63" y="283"/>
                    <a:pt x="63" y="283"/>
                    <a:pt x="63" y="283"/>
                  </a:cubicBezTo>
                  <a:cubicBezTo>
                    <a:pt x="64" y="282"/>
                    <a:pt x="64" y="282"/>
                    <a:pt x="64" y="282"/>
                  </a:cubicBezTo>
                  <a:cubicBezTo>
                    <a:pt x="63" y="281"/>
                    <a:pt x="63" y="281"/>
                    <a:pt x="63" y="281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63" y="278"/>
                    <a:pt x="63" y="278"/>
                    <a:pt x="63" y="278"/>
                  </a:cubicBezTo>
                  <a:cubicBezTo>
                    <a:pt x="64" y="277"/>
                    <a:pt x="64" y="277"/>
                    <a:pt x="64" y="277"/>
                  </a:cubicBezTo>
                  <a:cubicBezTo>
                    <a:pt x="64" y="276"/>
                    <a:pt x="64" y="276"/>
                    <a:pt x="64" y="276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3" y="275"/>
                    <a:pt x="63" y="275"/>
                    <a:pt x="63" y="275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61" y="275"/>
                    <a:pt x="61" y="275"/>
                    <a:pt x="61" y="275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59" y="275"/>
                    <a:pt x="59" y="275"/>
                    <a:pt x="59" y="275"/>
                  </a:cubicBezTo>
                  <a:cubicBezTo>
                    <a:pt x="58" y="274"/>
                    <a:pt x="58" y="274"/>
                    <a:pt x="58" y="274"/>
                  </a:cubicBezTo>
                  <a:cubicBezTo>
                    <a:pt x="57" y="274"/>
                    <a:pt x="57" y="274"/>
                    <a:pt x="57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53" y="273"/>
                    <a:pt x="53" y="273"/>
                    <a:pt x="53" y="273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1" y="271"/>
                    <a:pt x="51" y="271"/>
                    <a:pt x="51" y="271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8" y="272"/>
                    <a:pt x="48" y="272"/>
                    <a:pt x="48" y="272"/>
                  </a:cubicBezTo>
                  <a:cubicBezTo>
                    <a:pt x="46" y="271"/>
                    <a:pt x="46" y="271"/>
                    <a:pt x="46" y="271"/>
                  </a:cubicBezTo>
                  <a:cubicBezTo>
                    <a:pt x="46" y="272"/>
                    <a:pt x="46" y="272"/>
                    <a:pt x="46" y="272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2" y="268"/>
                    <a:pt x="42" y="268"/>
                    <a:pt x="42" y="268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41" y="266"/>
                    <a:pt x="41" y="266"/>
                    <a:pt x="41" y="266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5"/>
                    <a:pt x="38" y="265"/>
                    <a:pt x="38" y="265"/>
                  </a:cubicBezTo>
                  <a:cubicBezTo>
                    <a:pt x="38" y="264"/>
                    <a:pt x="38" y="264"/>
                    <a:pt x="38" y="264"/>
                  </a:cubicBezTo>
                  <a:cubicBezTo>
                    <a:pt x="37" y="264"/>
                    <a:pt x="37" y="264"/>
                    <a:pt x="37" y="264"/>
                  </a:cubicBezTo>
                  <a:cubicBezTo>
                    <a:pt x="37" y="262"/>
                    <a:pt x="37" y="262"/>
                    <a:pt x="37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9" y="262"/>
                    <a:pt x="29" y="262"/>
                    <a:pt x="29" y="262"/>
                  </a:cubicBezTo>
                  <a:cubicBezTo>
                    <a:pt x="29" y="263"/>
                    <a:pt x="29" y="263"/>
                    <a:pt x="29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0"/>
                    <a:pt x="27" y="260"/>
                    <a:pt x="27" y="260"/>
                  </a:cubicBezTo>
                  <a:cubicBezTo>
                    <a:pt x="26" y="259"/>
                    <a:pt x="26" y="259"/>
                    <a:pt x="26" y="259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7" y="258"/>
                    <a:pt x="27" y="258"/>
                    <a:pt x="27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31" y="256"/>
                    <a:pt x="31" y="256"/>
                    <a:pt x="31" y="256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0" y="254"/>
                    <a:pt x="30" y="254"/>
                    <a:pt x="30" y="254"/>
                  </a:cubicBezTo>
                  <a:cubicBezTo>
                    <a:pt x="28" y="253"/>
                    <a:pt x="28" y="253"/>
                    <a:pt x="28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1"/>
                    <a:pt x="26" y="251"/>
                    <a:pt x="26" y="251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3" y="248"/>
                    <a:pt x="23" y="248"/>
                    <a:pt x="23" y="248"/>
                  </a:cubicBezTo>
                  <a:cubicBezTo>
                    <a:pt x="22" y="247"/>
                    <a:pt x="22" y="247"/>
                    <a:pt x="22" y="247"/>
                  </a:cubicBezTo>
                  <a:cubicBezTo>
                    <a:pt x="22" y="246"/>
                    <a:pt x="22" y="246"/>
                    <a:pt x="22" y="246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0" y="243"/>
                    <a:pt x="20" y="243"/>
                    <a:pt x="20" y="243"/>
                  </a:cubicBezTo>
                  <a:cubicBezTo>
                    <a:pt x="19" y="243"/>
                    <a:pt x="19" y="243"/>
                    <a:pt x="19" y="243"/>
                  </a:cubicBezTo>
                  <a:cubicBezTo>
                    <a:pt x="19" y="242"/>
                    <a:pt x="19" y="242"/>
                    <a:pt x="19" y="242"/>
                  </a:cubicBezTo>
                  <a:cubicBezTo>
                    <a:pt x="17" y="242"/>
                    <a:pt x="17" y="242"/>
                    <a:pt x="17" y="242"/>
                  </a:cubicBezTo>
                  <a:cubicBezTo>
                    <a:pt x="16" y="243"/>
                    <a:pt x="16" y="243"/>
                    <a:pt x="16" y="243"/>
                  </a:cubicBezTo>
                  <a:cubicBezTo>
                    <a:pt x="15" y="242"/>
                    <a:pt x="15" y="242"/>
                    <a:pt x="15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3" y="242"/>
                    <a:pt x="13" y="242"/>
                    <a:pt x="13" y="242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8" y="237"/>
                    <a:pt x="8" y="237"/>
                    <a:pt x="8" y="237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4"/>
                    <a:pt x="8" y="234"/>
                    <a:pt x="8" y="234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8" y="232"/>
                    <a:pt x="8" y="232"/>
                    <a:pt x="8" y="232"/>
                  </a:cubicBezTo>
                  <a:cubicBezTo>
                    <a:pt x="8" y="231"/>
                    <a:pt x="8" y="231"/>
                    <a:pt x="8" y="231"/>
                  </a:cubicBezTo>
                  <a:cubicBezTo>
                    <a:pt x="6" y="228"/>
                    <a:pt x="6" y="228"/>
                    <a:pt x="6" y="228"/>
                  </a:cubicBezTo>
                  <a:cubicBezTo>
                    <a:pt x="6" y="225"/>
                    <a:pt x="6" y="225"/>
                    <a:pt x="6" y="225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3"/>
                    <a:pt x="7" y="223"/>
                    <a:pt x="7" y="223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7" y="220"/>
                    <a:pt x="7" y="220"/>
                    <a:pt x="7" y="220"/>
                  </a:cubicBezTo>
                  <a:cubicBezTo>
                    <a:pt x="7" y="219"/>
                    <a:pt x="7" y="219"/>
                    <a:pt x="7" y="219"/>
                  </a:cubicBezTo>
                  <a:cubicBezTo>
                    <a:pt x="8" y="219"/>
                    <a:pt x="8" y="219"/>
                    <a:pt x="8" y="219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9" y="220"/>
                    <a:pt x="9" y="220"/>
                    <a:pt x="9" y="220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1" y="218"/>
                    <a:pt x="11" y="218"/>
                    <a:pt x="11" y="218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4" y="218"/>
                    <a:pt x="14" y="218"/>
                    <a:pt x="14" y="218"/>
                  </a:cubicBezTo>
                  <a:cubicBezTo>
                    <a:pt x="14" y="217"/>
                    <a:pt x="14" y="217"/>
                    <a:pt x="14" y="217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0" y="216"/>
                    <a:pt x="10" y="216"/>
                    <a:pt x="10" y="216"/>
                  </a:cubicBezTo>
                  <a:cubicBezTo>
                    <a:pt x="9" y="215"/>
                    <a:pt x="9" y="215"/>
                    <a:pt x="9" y="215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5"/>
                    <a:pt x="10" y="215"/>
                    <a:pt x="10" y="215"/>
                  </a:cubicBezTo>
                  <a:cubicBezTo>
                    <a:pt x="10" y="214"/>
                    <a:pt x="10" y="214"/>
                    <a:pt x="10" y="214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3"/>
                    <a:pt x="10" y="213"/>
                    <a:pt x="10" y="213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9" y="213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1"/>
                    <a:pt x="9" y="211"/>
                    <a:pt x="9" y="211"/>
                  </a:cubicBezTo>
                  <a:cubicBezTo>
                    <a:pt x="11" y="211"/>
                    <a:pt x="11" y="211"/>
                    <a:pt x="11" y="211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7"/>
                    <a:pt x="13" y="207"/>
                  </a:cubicBezTo>
                  <a:cubicBezTo>
                    <a:pt x="14" y="205"/>
                    <a:pt x="14" y="205"/>
                    <a:pt x="14" y="205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198"/>
                    <a:pt x="17" y="198"/>
                    <a:pt x="17" y="198"/>
                  </a:cubicBezTo>
                  <a:cubicBezTo>
                    <a:pt x="15" y="196"/>
                    <a:pt x="15" y="196"/>
                    <a:pt x="15" y="196"/>
                  </a:cubicBezTo>
                  <a:cubicBezTo>
                    <a:pt x="14" y="196"/>
                    <a:pt x="14" y="196"/>
                    <a:pt x="14" y="196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3" y="190"/>
                    <a:pt x="13" y="190"/>
                    <a:pt x="13" y="190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1" y="188"/>
                    <a:pt x="11" y="188"/>
                    <a:pt x="11" y="188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0" y="183"/>
                    <a:pt x="10" y="183"/>
                    <a:pt x="10" y="183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9" y="182"/>
                    <a:pt x="9" y="182"/>
                    <a:pt x="9" y="182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10" y="179"/>
                    <a:pt x="10" y="179"/>
                    <a:pt x="10" y="179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6" y="171"/>
                    <a:pt x="6" y="171"/>
                    <a:pt x="6" y="171"/>
                  </a:cubicBezTo>
                  <a:cubicBezTo>
                    <a:pt x="5" y="170"/>
                    <a:pt x="5" y="170"/>
                    <a:pt x="5" y="170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3"/>
                    <a:pt x="3" y="153"/>
                    <a:pt x="3" y="153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9" y="151"/>
                    <a:pt x="19" y="151"/>
                    <a:pt x="19" y="151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2" y="152"/>
                    <a:pt x="22" y="152"/>
                    <a:pt x="22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3" y="162"/>
                    <a:pt x="43" y="162"/>
                    <a:pt x="43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8" y="165"/>
                    <a:pt x="48" y="165"/>
                    <a:pt x="48" y="165"/>
                  </a:cubicBezTo>
                  <a:cubicBezTo>
                    <a:pt x="48" y="166"/>
                    <a:pt x="48" y="166"/>
                    <a:pt x="48" y="166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8" y="169"/>
                    <a:pt x="48" y="169"/>
                    <a:pt x="48" y="169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5" y="173"/>
                    <a:pt x="45" y="173"/>
                    <a:pt x="45" y="173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1" y="175"/>
                    <a:pt x="41" y="175"/>
                    <a:pt x="41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3"/>
                    <a:pt x="27" y="183"/>
                    <a:pt x="27" y="183"/>
                  </a:cubicBezTo>
                  <a:cubicBezTo>
                    <a:pt x="27" y="184"/>
                    <a:pt x="27" y="184"/>
                    <a:pt x="27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6"/>
                    <a:pt x="28" y="186"/>
                    <a:pt x="28" y="186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5" y="190"/>
                    <a:pt x="35" y="190"/>
                    <a:pt x="35" y="190"/>
                  </a:cubicBezTo>
                  <a:cubicBezTo>
                    <a:pt x="35" y="191"/>
                    <a:pt x="35" y="191"/>
                    <a:pt x="35" y="191"/>
                  </a:cubicBezTo>
                  <a:cubicBezTo>
                    <a:pt x="37" y="191"/>
                    <a:pt x="37" y="191"/>
                    <a:pt x="37" y="191"/>
                  </a:cubicBezTo>
                  <a:cubicBezTo>
                    <a:pt x="38" y="191"/>
                    <a:pt x="38" y="191"/>
                    <a:pt x="38" y="191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40" y="191"/>
                    <a:pt x="40" y="191"/>
                    <a:pt x="40" y="191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6" y="187"/>
                    <a:pt x="36" y="187"/>
                    <a:pt x="36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7" y="182"/>
                    <a:pt x="37" y="182"/>
                    <a:pt x="37" y="182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7" y="182"/>
                    <a:pt x="47" y="182"/>
                    <a:pt x="47" y="182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7" y="175"/>
                    <a:pt x="47" y="175"/>
                    <a:pt x="47" y="175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9" y="174"/>
                    <a:pt x="49" y="174"/>
                    <a:pt x="49" y="174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53" y="171"/>
                    <a:pt x="53" y="171"/>
                    <a:pt x="53" y="171"/>
                  </a:cubicBezTo>
                  <a:cubicBezTo>
                    <a:pt x="54" y="172"/>
                    <a:pt x="54" y="172"/>
                    <a:pt x="54" y="172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3"/>
                    <a:pt x="57" y="173"/>
                    <a:pt x="57" y="173"/>
                  </a:cubicBezTo>
                  <a:cubicBezTo>
                    <a:pt x="58" y="172"/>
                    <a:pt x="58" y="172"/>
                    <a:pt x="58" y="172"/>
                  </a:cubicBezTo>
                  <a:cubicBezTo>
                    <a:pt x="59" y="173"/>
                    <a:pt x="59" y="173"/>
                    <a:pt x="59" y="173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60" y="170"/>
                    <a:pt x="60" y="170"/>
                    <a:pt x="60" y="170"/>
                  </a:cubicBezTo>
                  <a:cubicBezTo>
                    <a:pt x="60" y="169"/>
                    <a:pt x="60" y="169"/>
                    <a:pt x="60" y="169"/>
                  </a:cubicBezTo>
                  <a:cubicBezTo>
                    <a:pt x="59" y="169"/>
                    <a:pt x="59" y="169"/>
                    <a:pt x="59" y="169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59" y="167"/>
                    <a:pt x="59" y="167"/>
                    <a:pt x="59" y="167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7" y="164"/>
                    <a:pt x="57" y="164"/>
                    <a:pt x="57" y="164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59"/>
                    <a:pt x="57" y="159"/>
                    <a:pt x="57" y="159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5" y="156"/>
                    <a:pt x="55" y="156"/>
                    <a:pt x="55" y="156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4"/>
                    <a:pt x="53" y="154"/>
                    <a:pt x="53" y="154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57" y="155"/>
                    <a:pt x="57" y="155"/>
                    <a:pt x="57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3" y="157"/>
                    <a:pt x="63" y="157"/>
                    <a:pt x="63" y="157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2"/>
                    <a:pt x="62" y="162"/>
                    <a:pt x="62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66" y="167"/>
                    <a:pt x="66" y="167"/>
                    <a:pt x="66" y="167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7" y="168"/>
                    <a:pt x="67" y="168"/>
                    <a:pt x="67" y="168"/>
                  </a:cubicBezTo>
                  <a:cubicBezTo>
                    <a:pt x="68" y="167"/>
                    <a:pt x="68" y="167"/>
                    <a:pt x="68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5"/>
                    <a:pt x="71" y="165"/>
                    <a:pt x="71" y="165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75" y="161"/>
                    <a:pt x="75" y="161"/>
                    <a:pt x="75" y="161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6" y="154"/>
                    <a:pt x="86" y="154"/>
                    <a:pt x="86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7" y="152"/>
                    <a:pt x="87" y="152"/>
                    <a:pt x="87" y="152"/>
                  </a:cubicBezTo>
                  <a:cubicBezTo>
                    <a:pt x="87" y="151"/>
                    <a:pt x="87" y="151"/>
                    <a:pt x="87" y="151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8" y="150"/>
                    <a:pt x="88" y="150"/>
                    <a:pt x="88" y="150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89" y="153"/>
                    <a:pt x="89" y="153"/>
                    <a:pt x="89" y="153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2"/>
                    <a:pt x="95" y="152"/>
                    <a:pt x="95" y="152"/>
                  </a:cubicBezTo>
                  <a:cubicBezTo>
                    <a:pt x="96" y="152"/>
                    <a:pt x="96" y="152"/>
                    <a:pt x="96" y="152"/>
                  </a:cubicBezTo>
                  <a:cubicBezTo>
                    <a:pt x="97" y="151"/>
                    <a:pt x="97" y="151"/>
                    <a:pt x="97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4" y="150"/>
                    <a:pt x="104" y="150"/>
                    <a:pt x="104" y="150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8"/>
                    <a:pt x="108" y="148"/>
                    <a:pt x="108" y="148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11" y="152"/>
                    <a:pt x="111" y="152"/>
                    <a:pt x="111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1" y="151"/>
                    <a:pt x="111" y="151"/>
                    <a:pt x="111" y="151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5" y="148"/>
                    <a:pt x="115" y="148"/>
                    <a:pt x="115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14" y="146"/>
                    <a:pt x="114" y="146"/>
                    <a:pt x="114" y="146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1" y="139"/>
                    <a:pt x="111" y="139"/>
                    <a:pt x="111" y="139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7" y="145"/>
                    <a:pt x="137" y="145"/>
                    <a:pt x="137" y="145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41" y="148"/>
                    <a:pt x="141" y="148"/>
                    <a:pt x="141" y="148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4"/>
                    <a:pt x="132" y="134"/>
                    <a:pt x="132" y="134"/>
                  </a:cubicBezTo>
                  <a:cubicBezTo>
                    <a:pt x="131" y="134"/>
                    <a:pt x="131" y="134"/>
                    <a:pt x="131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30" y="131"/>
                    <a:pt x="130" y="131"/>
                    <a:pt x="130" y="131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0" y="121"/>
                    <a:pt x="130" y="121"/>
                    <a:pt x="130" y="121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8"/>
                    <a:pt x="130" y="118"/>
                    <a:pt x="130" y="118"/>
                  </a:cubicBezTo>
                  <a:cubicBezTo>
                    <a:pt x="130" y="117"/>
                    <a:pt x="130" y="117"/>
                    <a:pt x="130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1" y="108"/>
                    <a:pt x="131" y="108"/>
                    <a:pt x="131" y="108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40" y="109"/>
                    <a:pt x="140" y="109"/>
                    <a:pt x="140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3" y="114"/>
                    <a:pt x="143" y="114"/>
                    <a:pt x="143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6"/>
                    <a:pt x="149" y="126"/>
                    <a:pt x="149" y="126"/>
                  </a:cubicBezTo>
                  <a:cubicBezTo>
                    <a:pt x="149" y="127"/>
                    <a:pt x="149" y="127"/>
                    <a:pt x="149" y="127"/>
                  </a:cubicBezTo>
                  <a:cubicBezTo>
                    <a:pt x="150" y="129"/>
                    <a:pt x="150" y="129"/>
                    <a:pt x="150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2"/>
                    <a:pt x="151" y="132"/>
                    <a:pt x="151" y="132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6"/>
                    <a:pt x="152" y="136"/>
                    <a:pt x="152" y="136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6" y="142"/>
                    <a:pt x="156" y="142"/>
                    <a:pt x="156" y="142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8" y="144"/>
                    <a:pt x="158" y="144"/>
                    <a:pt x="158" y="144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60" y="149"/>
                    <a:pt x="160" y="149"/>
                    <a:pt x="160" y="149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59" y="153"/>
                    <a:pt x="159" y="153"/>
                    <a:pt x="159" y="153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59" y="155"/>
                    <a:pt x="159" y="155"/>
                    <a:pt x="159" y="155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60" y="156"/>
                    <a:pt x="160" y="156"/>
                    <a:pt x="160" y="156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7" y="161"/>
                    <a:pt x="157" y="161"/>
                    <a:pt x="157" y="161"/>
                  </a:cubicBezTo>
                  <a:cubicBezTo>
                    <a:pt x="156" y="161"/>
                    <a:pt x="156" y="161"/>
                    <a:pt x="156" y="161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54" y="161"/>
                    <a:pt x="154" y="161"/>
                    <a:pt x="154" y="161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47" y="160"/>
                    <a:pt x="147" y="160"/>
                    <a:pt x="147" y="160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50" y="161"/>
                    <a:pt x="150" y="161"/>
                    <a:pt x="150" y="161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6" y="163"/>
                    <a:pt x="156" y="163"/>
                    <a:pt x="156" y="163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62" y="163"/>
                    <a:pt x="162" y="163"/>
                    <a:pt x="162" y="163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62" y="160"/>
                    <a:pt x="162" y="160"/>
                    <a:pt x="162" y="160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4" y="157"/>
                    <a:pt x="164" y="157"/>
                    <a:pt x="164" y="157"/>
                  </a:cubicBezTo>
                  <a:cubicBezTo>
                    <a:pt x="165" y="155"/>
                    <a:pt x="165" y="155"/>
                    <a:pt x="165" y="155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5" y="153"/>
                    <a:pt x="165" y="153"/>
                    <a:pt x="165" y="153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3" y="146"/>
                    <a:pt x="163" y="146"/>
                    <a:pt x="163" y="146"/>
                  </a:cubicBezTo>
                  <a:cubicBezTo>
                    <a:pt x="163" y="145"/>
                    <a:pt x="163" y="145"/>
                    <a:pt x="163" y="145"/>
                  </a:cubicBezTo>
                  <a:cubicBezTo>
                    <a:pt x="162" y="143"/>
                    <a:pt x="162" y="143"/>
                    <a:pt x="162" y="143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1" y="142"/>
                    <a:pt x="171" y="142"/>
                    <a:pt x="171" y="142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4" y="146"/>
                    <a:pt x="174" y="146"/>
                    <a:pt x="174" y="146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80" y="150"/>
                    <a:pt x="180" y="150"/>
                    <a:pt x="180" y="150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76" y="149"/>
                    <a:pt x="176" y="149"/>
                    <a:pt x="176" y="149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6"/>
                    <a:pt x="175" y="146"/>
                    <a:pt x="175" y="146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177" y="144"/>
                    <a:pt x="177" y="144"/>
                    <a:pt x="177" y="144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68" y="138"/>
                    <a:pt x="168" y="138"/>
                    <a:pt x="168" y="138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64" y="137"/>
                    <a:pt x="164" y="137"/>
                    <a:pt x="164" y="137"/>
                  </a:cubicBezTo>
                  <a:cubicBezTo>
                    <a:pt x="163" y="138"/>
                    <a:pt x="163" y="138"/>
                    <a:pt x="163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5" y="131"/>
                    <a:pt x="155" y="131"/>
                    <a:pt x="155" y="131"/>
                  </a:cubicBezTo>
                  <a:cubicBezTo>
                    <a:pt x="155" y="130"/>
                    <a:pt x="155" y="130"/>
                    <a:pt x="155" y="130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2" y="124"/>
                    <a:pt x="152" y="124"/>
                    <a:pt x="152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9" y="119"/>
                    <a:pt x="149" y="119"/>
                    <a:pt x="149" y="119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50" y="109"/>
                    <a:pt x="150" y="109"/>
                    <a:pt x="150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17"/>
                    <a:pt x="154" y="117"/>
                    <a:pt x="154" y="117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61" y="122"/>
                    <a:pt x="161" y="122"/>
                    <a:pt x="161" y="122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2" y="121"/>
                    <a:pt x="162" y="121"/>
                    <a:pt x="162" y="121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5" y="122"/>
                    <a:pt x="165" y="122"/>
                    <a:pt x="165" y="122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0" y="119"/>
                    <a:pt x="160" y="119"/>
                    <a:pt x="160" y="119"/>
                  </a:cubicBezTo>
                  <a:cubicBezTo>
                    <a:pt x="159" y="119"/>
                    <a:pt x="159" y="119"/>
                    <a:pt x="159" y="119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1" y="111"/>
                    <a:pt x="161" y="111"/>
                    <a:pt x="161" y="111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80" y="112"/>
                    <a:pt x="180" y="112"/>
                    <a:pt x="180" y="112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81" y="114"/>
                    <a:pt x="181" y="114"/>
                    <a:pt x="181" y="114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3" y="124"/>
                    <a:pt x="183" y="124"/>
                    <a:pt x="183" y="124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85" y="122"/>
                    <a:pt x="185" y="122"/>
                    <a:pt x="185" y="122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6" y="127"/>
                    <a:pt x="186" y="127"/>
                    <a:pt x="186" y="127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90" y="128"/>
                    <a:pt x="190" y="128"/>
                    <a:pt x="190" y="128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1" y="130"/>
                    <a:pt x="191" y="130"/>
                    <a:pt x="191" y="130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5" y="128"/>
                    <a:pt x="195" y="128"/>
                    <a:pt x="195" y="128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1" y="129"/>
                    <a:pt x="191" y="129"/>
                    <a:pt x="191" y="129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87" y="126"/>
                    <a:pt x="187" y="126"/>
                    <a:pt x="187" y="126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7" y="120"/>
                    <a:pt x="187" y="120"/>
                    <a:pt x="187" y="120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3" y="113"/>
                    <a:pt x="183" y="113"/>
                    <a:pt x="183" y="113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0" y="111"/>
                    <a:pt x="180" y="111"/>
                    <a:pt x="180" y="111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7"/>
                    <a:pt x="165" y="97"/>
                    <a:pt x="165" y="97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64" y="96"/>
                    <a:pt x="164" y="96"/>
                    <a:pt x="164" y="96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67" y="95"/>
                    <a:pt x="167" y="95"/>
                    <a:pt x="167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73" y="93"/>
                    <a:pt x="173" y="93"/>
                    <a:pt x="173" y="93"/>
                  </a:cubicBezTo>
                  <a:cubicBezTo>
                    <a:pt x="175" y="92"/>
                    <a:pt x="175" y="92"/>
                    <a:pt x="175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3"/>
                    <a:pt x="177" y="93"/>
                    <a:pt x="177" y="93"/>
                  </a:cubicBezTo>
                  <a:cubicBezTo>
                    <a:pt x="178" y="92"/>
                    <a:pt x="178" y="92"/>
                    <a:pt x="178" y="92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90"/>
                    <a:pt x="183" y="90"/>
                    <a:pt x="183" y="90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1" y="93"/>
                    <a:pt x="181" y="93"/>
                    <a:pt x="181" y="93"/>
                  </a:cubicBezTo>
                  <a:cubicBezTo>
                    <a:pt x="181" y="94"/>
                    <a:pt x="181" y="94"/>
                    <a:pt x="181" y="94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2" y="94"/>
                    <a:pt x="182" y="94"/>
                    <a:pt x="182" y="94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178" y="86"/>
                    <a:pt x="178" y="86"/>
                    <a:pt x="178" y="86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81" y="84"/>
                    <a:pt x="181" y="84"/>
                    <a:pt x="181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8" y="81"/>
                    <a:pt x="178" y="81"/>
                    <a:pt x="178" y="81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7" y="77"/>
                    <a:pt x="177" y="77"/>
                    <a:pt x="177" y="77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80" y="76"/>
                    <a:pt x="180" y="76"/>
                    <a:pt x="180" y="76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3" y="72"/>
                    <a:pt x="183" y="72"/>
                    <a:pt x="183" y="72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8" y="69"/>
                    <a:pt x="188" y="69"/>
                    <a:pt x="188" y="69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90" y="67"/>
                    <a:pt x="190" y="67"/>
                    <a:pt x="190" y="67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2" y="65"/>
                    <a:pt x="192" y="65"/>
                    <a:pt x="192" y="65"/>
                  </a:cubicBezTo>
                  <a:cubicBezTo>
                    <a:pt x="191" y="65"/>
                    <a:pt x="191" y="65"/>
                    <a:pt x="191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1"/>
                    <a:pt x="191" y="61"/>
                    <a:pt x="191" y="61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3"/>
                    <a:pt x="202" y="63"/>
                    <a:pt x="202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2" y="61"/>
                    <a:pt x="202" y="61"/>
                    <a:pt x="202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5" y="61"/>
                    <a:pt x="205" y="61"/>
                    <a:pt x="205" y="61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1" y="58"/>
                    <a:pt x="211" y="58"/>
                    <a:pt x="211" y="58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6" y="56"/>
                    <a:pt x="206" y="56"/>
                    <a:pt x="206" y="56"/>
                  </a:cubicBezTo>
                  <a:cubicBezTo>
                    <a:pt x="205" y="56"/>
                    <a:pt x="205" y="56"/>
                    <a:pt x="205" y="56"/>
                  </a:cubicBezTo>
                  <a:cubicBezTo>
                    <a:pt x="205" y="55"/>
                    <a:pt x="205" y="55"/>
                    <a:pt x="205" y="55"/>
                  </a:cubicBezTo>
                  <a:cubicBezTo>
                    <a:pt x="206" y="55"/>
                    <a:pt x="206" y="55"/>
                    <a:pt x="206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0" y="51"/>
                    <a:pt x="210" y="51"/>
                    <a:pt x="210" y="51"/>
                  </a:cubicBezTo>
                  <a:cubicBezTo>
                    <a:pt x="212" y="51"/>
                    <a:pt x="212" y="51"/>
                    <a:pt x="212" y="51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7" y="45"/>
                    <a:pt x="207" y="45"/>
                    <a:pt x="207" y="45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40"/>
                    <a:pt x="218" y="40"/>
                    <a:pt x="218" y="40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15" y="43"/>
                    <a:pt x="215" y="43"/>
                    <a:pt x="215" y="43"/>
                  </a:cubicBezTo>
                  <a:cubicBezTo>
                    <a:pt x="216" y="43"/>
                    <a:pt x="216" y="43"/>
                    <a:pt x="216" y="43"/>
                  </a:cubicBezTo>
                  <a:cubicBezTo>
                    <a:pt x="218" y="43"/>
                    <a:pt x="218" y="43"/>
                    <a:pt x="218" y="43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1" y="43"/>
                    <a:pt x="221" y="43"/>
                    <a:pt x="221" y="43"/>
                  </a:cubicBezTo>
                  <a:cubicBezTo>
                    <a:pt x="221" y="42"/>
                    <a:pt x="221" y="42"/>
                    <a:pt x="221" y="42"/>
                  </a:cubicBezTo>
                  <a:cubicBezTo>
                    <a:pt x="222" y="41"/>
                    <a:pt x="222" y="41"/>
                    <a:pt x="222" y="41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6" y="46"/>
                    <a:pt x="226" y="46"/>
                    <a:pt x="226" y="46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9" y="48"/>
                    <a:pt x="229" y="48"/>
                    <a:pt x="229" y="48"/>
                  </a:cubicBezTo>
                  <a:cubicBezTo>
                    <a:pt x="231" y="48"/>
                    <a:pt x="231" y="48"/>
                    <a:pt x="231" y="48"/>
                  </a:cubicBezTo>
                  <a:cubicBezTo>
                    <a:pt x="231" y="47"/>
                    <a:pt x="231" y="47"/>
                    <a:pt x="231" y="47"/>
                  </a:cubicBezTo>
                  <a:cubicBezTo>
                    <a:pt x="231" y="45"/>
                    <a:pt x="231" y="45"/>
                    <a:pt x="231" y="45"/>
                  </a:cubicBezTo>
                  <a:cubicBezTo>
                    <a:pt x="231" y="44"/>
                    <a:pt x="231" y="44"/>
                    <a:pt x="231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2" y="43"/>
                    <a:pt x="232" y="43"/>
                    <a:pt x="232" y="43"/>
                  </a:cubicBezTo>
                  <a:cubicBezTo>
                    <a:pt x="233" y="43"/>
                    <a:pt x="233" y="43"/>
                    <a:pt x="233" y="43"/>
                  </a:cubicBezTo>
                  <a:cubicBezTo>
                    <a:pt x="234" y="42"/>
                    <a:pt x="234" y="42"/>
                    <a:pt x="234" y="42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2"/>
                    <a:pt x="236" y="42"/>
                    <a:pt x="236" y="42"/>
                  </a:cubicBezTo>
                  <a:cubicBezTo>
                    <a:pt x="236" y="41"/>
                    <a:pt x="236" y="41"/>
                    <a:pt x="236" y="41"/>
                  </a:cubicBezTo>
                  <a:cubicBezTo>
                    <a:pt x="237" y="40"/>
                    <a:pt x="237" y="40"/>
                    <a:pt x="237" y="40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1"/>
                    <a:pt x="240" y="41"/>
                    <a:pt x="240" y="41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7" y="44"/>
                    <a:pt x="247" y="44"/>
                    <a:pt x="247" y="44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5"/>
                    <a:pt x="252" y="45"/>
                    <a:pt x="252" y="45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3" y="47"/>
                    <a:pt x="253" y="47"/>
                    <a:pt x="253" y="47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5" y="52"/>
                    <a:pt x="255" y="52"/>
                    <a:pt x="255" y="52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8" y="52"/>
                    <a:pt x="258" y="52"/>
                    <a:pt x="258" y="52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8"/>
                    <a:pt x="258" y="58"/>
                    <a:pt x="258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7" y="59"/>
                    <a:pt x="257" y="59"/>
                    <a:pt x="257" y="59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6" y="63"/>
                    <a:pt x="256" y="63"/>
                    <a:pt x="256" y="63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7"/>
                    <a:pt x="255" y="67"/>
                    <a:pt x="255" y="67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2" y="68"/>
                    <a:pt x="252" y="68"/>
                    <a:pt x="252" y="68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4" y="70"/>
                    <a:pt x="254" y="70"/>
                    <a:pt x="254" y="70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5"/>
                    <a:pt x="253" y="75"/>
                    <a:pt x="253" y="75"/>
                  </a:cubicBezTo>
                  <a:cubicBezTo>
                    <a:pt x="253" y="76"/>
                    <a:pt x="253" y="76"/>
                    <a:pt x="253" y="76"/>
                  </a:cubicBezTo>
                  <a:cubicBezTo>
                    <a:pt x="252" y="77"/>
                    <a:pt x="252" y="77"/>
                    <a:pt x="252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51" y="78"/>
                    <a:pt x="251" y="78"/>
                    <a:pt x="251" y="78"/>
                  </a:cubicBezTo>
                  <a:cubicBezTo>
                    <a:pt x="251" y="79"/>
                    <a:pt x="251" y="79"/>
                    <a:pt x="251" y="79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9" y="82"/>
                    <a:pt x="249" y="82"/>
                    <a:pt x="249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50" y="88"/>
                    <a:pt x="250" y="88"/>
                    <a:pt x="250" y="88"/>
                  </a:cubicBezTo>
                  <a:cubicBezTo>
                    <a:pt x="251" y="87"/>
                    <a:pt x="251" y="87"/>
                    <a:pt x="251" y="87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3" y="85"/>
                    <a:pt x="253" y="85"/>
                    <a:pt x="253" y="85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5" y="80"/>
                    <a:pt x="255" y="80"/>
                    <a:pt x="255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79"/>
                    <a:pt x="256" y="79"/>
                    <a:pt x="256" y="79"/>
                  </a:cubicBezTo>
                  <a:cubicBezTo>
                    <a:pt x="257" y="78"/>
                    <a:pt x="257" y="78"/>
                    <a:pt x="257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0" y="75"/>
                    <a:pt x="260" y="75"/>
                    <a:pt x="260" y="75"/>
                  </a:cubicBezTo>
                  <a:cubicBezTo>
                    <a:pt x="261" y="74"/>
                    <a:pt x="261" y="74"/>
                    <a:pt x="261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59" y="73"/>
                    <a:pt x="259" y="73"/>
                    <a:pt x="259" y="7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7" y="71"/>
                    <a:pt x="257" y="71"/>
                    <a:pt x="257" y="71"/>
                  </a:cubicBezTo>
                  <a:cubicBezTo>
                    <a:pt x="258" y="70"/>
                    <a:pt x="258" y="70"/>
                    <a:pt x="258" y="70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0" y="71"/>
                    <a:pt x="260" y="71"/>
                    <a:pt x="260" y="71"/>
                  </a:cubicBezTo>
                  <a:cubicBezTo>
                    <a:pt x="261" y="71"/>
                    <a:pt x="261" y="71"/>
                    <a:pt x="261" y="71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2" y="69"/>
                    <a:pt x="262" y="69"/>
                    <a:pt x="262" y="69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1" y="71"/>
                    <a:pt x="271" y="71"/>
                    <a:pt x="271" y="71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3" y="73"/>
                    <a:pt x="273" y="73"/>
                    <a:pt x="273" y="73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2"/>
                    <a:pt x="272" y="72"/>
                    <a:pt x="272" y="72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3" y="68"/>
                    <a:pt x="283" y="68"/>
                    <a:pt x="283" y="68"/>
                  </a:cubicBezTo>
                  <a:cubicBezTo>
                    <a:pt x="286" y="67"/>
                    <a:pt x="286" y="67"/>
                    <a:pt x="286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3" y="72"/>
                    <a:pt x="293" y="72"/>
                    <a:pt x="293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3" y="71"/>
                    <a:pt x="303" y="71"/>
                    <a:pt x="303" y="71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5" y="70"/>
                    <a:pt x="305" y="70"/>
                    <a:pt x="305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7" y="70"/>
                    <a:pt x="307" y="70"/>
                    <a:pt x="307" y="70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6" y="68"/>
                    <a:pt x="306" y="68"/>
                    <a:pt x="306" y="68"/>
                  </a:cubicBezTo>
                  <a:cubicBezTo>
                    <a:pt x="307" y="67"/>
                    <a:pt x="307" y="67"/>
                    <a:pt x="307" y="67"/>
                  </a:cubicBezTo>
                  <a:cubicBezTo>
                    <a:pt x="306" y="67"/>
                    <a:pt x="306" y="67"/>
                    <a:pt x="306" y="67"/>
                  </a:cubicBezTo>
                  <a:cubicBezTo>
                    <a:pt x="305" y="67"/>
                    <a:pt x="305" y="67"/>
                    <a:pt x="305" y="67"/>
                  </a:cubicBezTo>
                  <a:cubicBezTo>
                    <a:pt x="305" y="66"/>
                    <a:pt x="305" y="66"/>
                    <a:pt x="305" y="66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4"/>
                    <a:pt x="304" y="64"/>
                    <a:pt x="304" y="64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4" y="62"/>
                    <a:pt x="304" y="62"/>
                    <a:pt x="304" y="62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5" y="63"/>
                    <a:pt x="305" y="63"/>
                    <a:pt x="305" y="63"/>
                  </a:cubicBezTo>
                  <a:cubicBezTo>
                    <a:pt x="306" y="62"/>
                    <a:pt x="306" y="62"/>
                    <a:pt x="306" y="62"/>
                  </a:cubicBezTo>
                  <a:cubicBezTo>
                    <a:pt x="305" y="62"/>
                    <a:pt x="305" y="62"/>
                    <a:pt x="305" y="6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06" y="61"/>
                    <a:pt x="306" y="61"/>
                    <a:pt x="306" y="61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9" y="61"/>
                    <a:pt x="309" y="61"/>
                    <a:pt x="309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3" y="62"/>
                    <a:pt x="313" y="62"/>
                    <a:pt x="313" y="62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4" y="62"/>
                    <a:pt x="314" y="62"/>
                    <a:pt x="314" y="62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1"/>
                    <a:pt x="315" y="61"/>
                    <a:pt x="315" y="61"/>
                  </a:cubicBezTo>
                  <a:cubicBezTo>
                    <a:pt x="316" y="61"/>
                    <a:pt x="316" y="61"/>
                    <a:pt x="316" y="61"/>
                  </a:cubicBezTo>
                  <a:cubicBezTo>
                    <a:pt x="317" y="61"/>
                    <a:pt x="317" y="61"/>
                    <a:pt x="317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20" y="63"/>
                    <a:pt x="320" y="63"/>
                    <a:pt x="320" y="63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2" y="63"/>
                    <a:pt x="322" y="63"/>
                    <a:pt x="322" y="63"/>
                  </a:cubicBezTo>
                  <a:cubicBezTo>
                    <a:pt x="323" y="62"/>
                    <a:pt x="323" y="62"/>
                    <a:pt x="323" y="62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4" y="64"/>
                    <a:pt x="324" y="64"/>
                    <a:pt x="324" y="64"/>
                  </a:cubicBezTo>
                  <a:cubicBezTo>
                    <a:pt x="324" y="63"/>
                    <a:pt x="324" y="63"/>
                    <a:pt x="324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4"/>
                    <a:pt x="325" y="64"/>
                    <a:pt x="325" y="64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7" y="66"/>
                    <a:pt x="327" y="66"/>
                    <a:pt x="327" y="66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8" y="65"/>
                    <a:pt x="328" y="65"/>
                    <a:pt x="328" y="65"/>
                  </a:cubicBezTo>
                  <a:cubicBezTo>
                    <a:pt x="328" y="66"/>
                    <a:pt x="328" y="66"/>
                    <a:pt x="328" y="66"/>
                  </a:cubicBezTo>
                  <a:cubicBezTo>
                    <a:pt x="327" y="67"/>
                    <a:pt x="327" y="67"/>
                    <a:pt x="327" y="67"/>
                  </a:cubicBezTo>
                  <a:cubicBezTo>
                    <a:pt x="327" y="68"/>
                    <a:pt x="327" y="68"/>
                    <a:pt x="327" y="68"/>
                  </a:cubicBezTo>
                  <a:cubicBezTo>
                    <a:pt x="328" y="67"/>
                    <a:pt x="328" y="67"/>
                    <a:pt x="328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8" y="69"/>
                    <a:pt x="328" y="69"/>
                    <a:pt x="328" y="69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9" y="70"/>
                    <a:pt x="329" y="70"/>
                    <a:pt x="329" y="70"/>
                  </a:cubicBezTo>
                  <a:cubicBezTo>
                    <a:pt x="330" y="70"/>
                    <a:pt x="330" y="70"/>
                    <a:pt x="330" y="70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31" y="69"/>
                    <a:pt x="331" y="69"/>
                    <a:pt x="331" y="69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2" y="70"/>
                    <a:pt x="332" y="70"/>
                    <a:pt x="332" y="70"/>
                  </a:cubicBezTo>
                  <a:cubicBezTo>
                    <a:pt x="332" y="71"/>
                    <a:pt x="332" y="71"/>
                    <a:pt x="332" y="71"/>
                  </a:cubicBezTo>
                  <a:cubicBezTo>
                    <a:pt x="332" y="72"/>
                    <a:pt x="332" y="72"/>
                    <a:pt x="332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3" y="74"/>
                    <a:pt x="333" y="74"/>
                    <a:pt x="333" y="74"/>
                  </a:cubicBezTo>
                  <a:cubicBezTo>
                    <a:pt x="332" y="74"/>
                    <a:pt x="332" y="74"/>
                    <a:pt x="332" y="74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30" y="73"/>
                    <a:pt x="330" y="73"/>
                    <a:pt x="330" y="73"/>
                  </a:cubicBezTo>
                  <a:cubicBezTo>
                    <a:pt x="328" y="73"/>
                    <a:pt x="328" y="73"/>
                    <a:pt x="328" y="73"/>
                  </a:cubicBezTo>
                  <a:cubicBezTo>
                    <a:pt x="329" y="74"/>
                    <a:pt x="329" y="74"/>
                    <a:pt x="329" y="74"/>
                  </a:cubicBezTo>
                  <a:cubicBezTo>
                    <a:pt x="329" y="75"/>
                    <a:pt x="329" y="75"/>
                    <a:pt x="329" y="75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31" y="76"/>
                    <a:pt x="331" y="76"/>
                    <a:pt x="331" y="76"/>
                  </a:cubicBezTo>
                  <a:cubicBezTo>
                    <a:pt x="333" y="77"/>
                    <a:pt x="333" y="77"/>
                    <a:pt x="333" y="77"/>
                  </a:cubicBezTo>
                  <a:cubicBezTo>
                    <a:pt x="334" y="77"/>
                    <a:pt x="334" y="77"/>
                    <a:pt x="334" y="77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5"/>
                    <a:pt x="335" y="75"/>
                    <a:pt x="335" y="75"/>
                  </a:cubicBezTo>
                  <a:cubicBezTo>
                    <a:pt x="334" y="74"/>
                    <a:pt x="334" y="74"/>
                    <a:pt x="334" y="74"/>
                  </a:cubicBezTo>
                  <a:cubicBezTo>
                    <a:pt x="335" y="74"/>
                    <a:pt x="335" y="74"/>
                    <a:pt x="335" y="74"/>
                  </a:cubicBezTo>
                  <a:cubicBezTo>
                    <a:pt x="336" y="75"/>
                    <a:pt x="336" y="75"/>
                    <a:pt x="336" y="75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7" y="78"/>
                    <a:pt x="337" y="78"/>
                    <a:pt x="337" y="78"/>
                  </a:cubicBezTo>
                  <a:cubicBezTo>
                    <a:pt x="340" y="80"/>
                    <a:pt x="340" y="80"/>
                    <a:pt x="340" y="80"/>
                  </a:cubicBezTo>
                  <a:cubicBezTo>
                    <a:pt x="341" y="80"/>
                    <a:pt x="341" y="80"/>
                    <a:pt x="341" y="80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44" y="82"/>
                    <a:pt x="344" y="82"/>
                    <a:pt x="344" y="82"/>
                  </a:cubicBezTo>
                  <a:cubicBezTo>
                    <a:pt x="345" y="83"/>
                    <a:pt x="345" y="83"/>
                    <a:pt x="345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2"/>
                    <a:pt x="346" y="82"/>
                    <a:pt x="346" y="82"/>
                  </a:cubicBezTo>
                  <a:cubicBezTo>
                    <a:pt x="347" y="82"/>
                    <a:pt x="347" y="82"/>
                    <a:pt x="347" y="82"/>
                  </a:cubicBezTo>
                  <a:cubicBezTo>
                    <a:pt x="347" y="83"/>
                    <a:pt x="347" y="83"/>
                    <a:pt x="347" y="83"/>
                  </a:cubicBezTo>
                  <a:cubicBezTo>
                    <a:pt x="348" y="83"/>
                    <a:pt x="348" y="83"/>
                    <a:pt x="348" y="83"/>
                  </a:cubicBezTo>
                  <a:cubicBezTo>
                    <a:pt x="348" y="84"/>
                    <a:pt x="348" y="84"/>
                    <a:pt x="348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9" y="83"/>
                    <a:pt x="349" y="83"/>
                    <a:pt x="349" y="83"/>
                  </a:cubicBezTo>
                  <a:cubicBezTo>
                    <a:pt x="348" y="79"/>
                    <a:pt x="348" y="79"/>
                    <a:pt x="348" y="79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6" y="74"/>
                    <a:pt x="346" y="74"/>
                    <a:pt x="346" y="74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5" y="71"/>
                    <a:pt x="345" y="71"/>
                    <a:pt x="345" y="71"/>
                  </a:cubicBezTo>
                  <a:cubicBezTo>
                    <a:pt x="345" y="70"/>
                    <a:pt x="345" y="70"/>
                    <a:pt x="345" y="70"/>
                  </a:cubicBezTo>
                  <a:cubicBezTo>
                    <a:pt x="346" y="71"/>
                    <a:pt x="346" y="71"/>
                    <a:pt x="346" y="71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7" y="73"/>
                    <a:pt x="347" y="73"/>
                    <a:pt x="347" y="73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4" y="74"/>
                    <a:pt x="354" y="74"/>
                    <a:pt x="354" y="74"/>
                  </a:cubicBezTo>
                  <a:cubicBezTo>
                    <a:pt x="355" y="74"/>
                    <a:pt x="355" y="74"/>
                    <a:pt x="355" y="74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1"/>
                    <a:pt x="356" y="71"/>
                    <a:pt x="356" y="71"/>
                  </a:cubicBezTo>
                  <a:cubicBezTo>
                    <a:pt x="359" y="70"/>
                    <a:pt x="359" y="70"/>
                    <a:pt x="359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1" y="70"/>
                    <a:pt x="361" y="70"/>
                    <a:pt x="361" y="70"/>
                  </a:cubicBezTo>
                  <a:cubicBezTo>
                    <a:pt x="363" y="70"/>
                    <a:pt x="363" y="70"/>
                    <a:pt x="363" y="70"/>
                  </a:cubicBezTo>
                  <a:cubicBezTo>
                    <a:pt x="364" y="71"/>
                    <a:pt x="364" y="71"/>
                    <a:pt x="364" y="71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68" y="73"/>
                    <a:pt x="368" y="73"/>
                    <a:pt x="368" y="73"/>
                  </a:cubicBezTo>
                  <a:cubicBezTo>
                    <a:pt x="368" y="72"/>
                    <a:pt x="368" y="72"/>
                    <a:pt x="368" y="72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70" y="72"/>
                    <a:pt x="370" y="72"/>
                    <a:pt x="370" y="72"/>
                  </a:cubicBezTo>
                  <a:cubicBezTo>
                    <a:pt x="369" y="72"/>
                    <a:pt x="369" y="72"/>
                    <a:pt x="369" y="72"/>
                  </a:cubicBezTo>
                  <a:cubicBezTo>
                    <a:pt x="370" y="71"/>
                    <a:pt x="370" y="71"/>
                    <a:pt x="370" y="71"/>
                  </a:cubicBezTo>
                  <a:cubicBezTo>
                    <a:pt x="369" y="70"/>
                    <a:pt x="369" y="70"/>
                    <a:pt x="369" y="70"/>
                  </a:cubicBezTo>
                  <a:cubicBezTo>
                    <a:pt x="368" y="71"/>
                    <a:pt x="368" y="71"/>
                    <a:pt x="368" y="71"/>
                  </a:cubicBezTo>
                  <a:cubicBezTo>
                    <a:pt x="367" y="71"/>
                    <a:pt x="367" y="71"/>
                    <a:pt x="367" y="71"/>
                  </a:cubicBezTo>
                  <a:cubicBezTo>
                    <a:pt x="367" y="69"/>
                    <a:pt x="367" y="69"/>
                    <a:pt x="367" y="69"/>
                  </a:cubicBezTo>
                  <a:cubicBezTo>
                    <a:pt x="366" y="68"/>
                    <a:pt x="366" y="68"/>
                    <a:pt x="366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8" y="68"/>
                    <a:pt x="368" y="68"/>
                    <a:pt x="368" y="68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70" y="68"/>
                    <a:pt x="370" y="68"/>
                    <a:pt x="370" y="68"/>
                  </a:cubicBezTo>
                  <a:cubicBezTo>
                    <a:pt x="370" y="69"/>
                    <a:pt x="370" y="69"/>
                    <a:pt x="370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2" y="69"/>
                    <a:pt x="372" y="69"/>
                    <a:pt x="372" y="69"/>
                  </a:cubicBezTo>
                  <a:cubicBezTo>
                    <a:pt x="371" y="68"/>
                    <a:pt x="371" y="68"/>
                    <a:pt x="371" y="68"/>
                  </a:cubicBezTo>
                  <a:cubicBezTo>
                    <a:pt x="372" y="68"/>
                    <a:pt x="372" y="68"/>
                    <a:pt x="372" y="68"/>
                  </a:cubicBezTo>
                  <a:cubicBezTo>
                    <a:pt x="373" y="68"/>
                    <a:pt x="373" y="68"/>
                    <a:pt x="373" y="68"/>
                  </a:cubicBezTo>
                  <a:cubicBezTo>
                    <a:pt x="373" y="67"/>
                    <a:pt x="373" y="67"/>
                    <a:pt x="373" y="67"/>
                  </a:cubicBezTo>
                  <a:cubicBezTo>
                    <a:pt x="372" y="66"/>
                    <a:pt x="372" y="66"/>
                    <a:pt x="372" y="66"/>
                  </a:cubicBezTo>
                  <a:cubicBezTo>
                    <a:pt x="371" y="66"/>
                    <a:pt x="371" y="66"/>
                    <a:pt x="371" y="66"/>
                  </a:cubicBezTo>
                  <a:cubicBezTo>
                    <a:pt x="370" y="65"/>
                    <a:pt x="370" y="65"/>
                    <a:pt x="370" y="65"/>
                  </a:cubicBezTo>
                  <a:cubicBezTo>
                    <a:pt x="370" y="64"/>
                    <a:pt x="370" y="64"/>
                    <a:pt x="370" y="64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4"/>
                    <a:pt x="368" y="64"/>
                    <a:pt x="368" y="64"/>
                  </a:cubicBezTo>
                  <a:cubicBezTo>
                    <a:pt x="367" y="63"/>
                    <a:pt x="367" y="63"/>
                    <a:pt x="367" y="63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9" y="61"/>
                    <a:pt x="369" y="61"/>
                    <a:pt x="369" y="61"/>
                  </a:cubicBezTo>
                  <a:cubicBezTo>
                    <a:pt x="369" y="59"/>
                    <a:pt x="369" y="59"/>
                    <a:pt x="369" y="59"/>
                  </a:cubicBezTo>
                  <a:cubicBezTo>
                    <a:pt x="368" y="60"/>
                    <a:pt x="368" y="60"/>
                    <a:pt x="368" y="60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7" y="62"/>
                    <a:pt x="367" y="62"/>
                    <a:pt x="367" y="62"/>
                  </a:cubicBezTo>
                  <a:cubicBezTo>
                    <a:pt x="365" y="61"/>
                    <a:pt x="365" y="61"/>
                    <a:pt x="365" y="61"/>
                  </a:cubicBezTo>
                  <a:cubicBezTo>
                    <a:pt x="364" y="60"/>
                    <a:pt x="364" y="60"/>
                    <a:pt x="364" y="60"/>
                  </a:cubicBezTo>
                  <a:cubicBezTo>
                    <a:pt x="365" y="59"/>
                    <a:pt x="365" y="59"/>
                    <a:pt x="365" y="59"/>
                  </a:cubicBezTo>
                  <a:cubicBezTo>
                    <a:pt x="365" y="58"/>
                    <a:pt x="365" y="58"/>
                    <a:pt x="365" y="58"/>
                  </a:cubicBezTo>
                  <a:cubicBezTo>
                    <a:pt x="366" y="57"/>
                    <a:pt x="366" y="57"/>
                    <a:pt x="366" y="57"/>
                  </a:cubicBezTo>
                  <a:cubicBezTo>
                    <a:pt x="367" y="57"/>
                    <a:pt x="367" y="57"/>
                    <a:pt x="367" y="57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8" y="55"/>
                    <a:pt x="368" y="55"/>
                    <a:pt x="368" y="55"/>
                  </a:cubicBezTo>
                  <a:cubicBezTo>
                    <a:pt x="367" y="55"/>
                    <a:pt x="367" y="55"/>
                    <a:pt x="367" y="55"/>
                  </a:cubicBezTo>
                  <a:cubicBezTo>
                    <a:pt x="366" y="54"/>
                    <a:pt x="366" y="54"/>
                    <a:pt x="366" y="54"/>
                  </a:cubicBezTo>
                  <a:cubicBezTo>
                    <a:pt x="365" y="54"/>
                    <a:pt x="365" y="54"/>
                    <a:pt x="365" y="54"/>
                  </a:cubicBezTo>
                  <a:cubicBezTo>
                    <a:pt x="364" y="53"/>
                    <a:pt x="364" y="53"/>
                    <a:pt x="364" y="53"/>
                  </a:cubicBezTo>
                  <a:cubicBezTo>
                    <a:pt x="365" y="53"/>
                    <a:pt x="365" y="53"/>
                    <a:pt x="365" y="53"/>
                  </a:cubicBezTo>
                  <a:cubicBezTo>
                    <a:pt x="367" y="53"/>
                    <a:pt x="367" y="53"/>
                    <a:pt x="367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71" y="53"/>
                    <a:pt x="371" y="53"/>
                    <a:pt x="371" y="53"/>
                  </a:cubicBezTo>
                  <a:cubicBezTo>
                    <a:pt x="374" y="53"/>
                    <a:pt x="374" y="53"/>
                    <a:pt x="374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5" y="52"/>
                    <a:pt x="385" y="52"/>
                    <a:pt x="385" y="52"/>
                  </a:cubicBezTo>
                  <a:cubicBezTo>
                    <a:pt x="386" y="52"/>
                    <a:pt x="386" y="52"/>
                    <a:pt x="386" y="52"/>
                  </a:cubicBezTo>
                  <a:cubicBezTo>
                    <a:pt x="389" y="52"/>
                    <a:pt x="389" y="52"/>
                    <a:pt x="389" y="52"/>
                  </a:cubicBezTo>
                  <a:cubicBezTo>
                    <a:pt x="387" y="53"/>
                    <a:pt x="387" y="53"/>
                    <a:pt x="387" y="53"/>
                  </a:cubicBezTo>
                  <a:cubicBezTo>
                    <a:pt x="385" y="54"/>
                    <a:pt x="385" y="54"/>
                    <a:pt x="385" y="54"/>
                  </a:cubicBezTo>
                  <a:cubicBezTo>
                    <a:pt x="384" y="53"/>
                    <a:pt x="384" y="53"/>
                    <a:pt x="384" y="53"/>
                  </a:cubicBezTo>
                  <a:cubicBezTo>
                    <a:pt x="383" y="53"/>
                    <a:pt x="383" y="53"/>
                    <a:pt x="383" y="53"/>
                  </a:cubicBezTo>
                  <a:cubicBezTo>
                    <a:pt x="382" y="53"/>
                    <a:pt x="382" y="53"/>
                    <a:pt x="382" y="53"/>
                  </a:cubicBezTo>
                  <a:cubicBezTo>
                    <a:pt x="382" y="55"/>
                    <a:pt x="382" y="55"/>
                    <a:pt x="382" y="55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4" y="56"/>
                    <a:pt x="384" y="56"/>
                    <a:pt x="384" y="56"/>
                  </a:cubicBezTo>
                  <a:cubicBezTo>
                    <a:pt x="384" y="55"/>
                    <a:pt x="384" y="55"/>
                    <a:pt x="384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90" y="54"/>
                    <a:pt x="390" y="54"/>
                    <a:pt x="390" y="54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89" y="57"/>
                    <a:pt x="389" y="57"/>
                    <a:pt x="389" y="57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8" y="55"/>
                    <a:pt x="388" y="55"/>
                    <a:pt x="388" y="55"/>
                  </a:cubicBezTo>
                  <a:cubicBezTo>
                    <a:pt x="388" y="54"/>
                    <a:pt x="388" y="54"/>
                    <a:pt x="388" y="54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7" y="56"/>
                    <a:pt x="387" y="56"/>
                    <a:pt x="387" y="56"/>
                  </a:cubicBezTo>
                  <a:cubicBezTo>
                    <a:pt x="388" y="56"/>
                    <a:pt x="388" y="56"/>
                    <a:pt x="388" y="56"/>
                  </a:cubicBezTo>
                  <a:cubicBezTo>
                    <a:pt x="388" y="58"/>
                    <a:pt x="388" y="58"/>
                    <a:pt x="388" y="58"/>
                  </a:cubicBezTo>
                  <a:cubicBezTo>
                    <a:pt x="388" y="59"/>
                    <a:pt x="388" y="59"/>
                    <a:pt x="388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7" y="60"/>
                    <a:pt x="387" y="60"/>
                    <a:pt x="387" y="60"/>
                  </a:cubicBezTo>
                  <a:cubicBezTo>
                    <a:pt x="387" y="61"/>
                    <a:pt x="387" y="61"/>
                    <a:pt x="387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390" y="59"/>
                    <a:pt x="390" y="59"/>
                    <a:pt x="390" y="59"/>
                  </a:cubicBezTo>
                  <a:cubicBezTo>
                    <a:pt x="390" y="58"/>
                    <a:pt x="390" y="58"/>
                    <a:pt x="390" y="58"/>
                  </a:cubicBezTo>
                  <a:cubicBezTo>
                    <a:pt x="390" y="57"/>
                    <a:pt x="390" y="57"/>
                    <a:pt x="390" y="57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4" y="50"/>
                    <a:pt x="394" y="50"/>
                    <a:pt x="394" y="50"/>
                  </a:cubicBezTo>
                  <a:cubicBezTo>
                    <a:pt x="396" y="50"/>
                    <a:pt x="396" y="50"/>
                    <a:pt x="396" y="50"/>
                  </a:cubicBezTo>
                  <a:cubicBezTo>
                    <a:pt x="399" y="50"/>
                    <a:pt x="399" y="50"/>
                    <a:pt x="399" y="50"/>
                  </a:cubicBezTo>
                  <a:cubicBezTo>
                    <a:pt x="402" y="51"/>
                    <a:pt x="402" y="51"/>
                    <a:pt x="402" y="51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4"/>
                    <a:pt x="403" y="54"/>
                    <a:pt x="403" y="54"/>
                  </a:cubicBezTo>
                  <a:cubicBezTo>
                    <a:pt x="402" y="54"/>
                    <a:pt x="402" y="54"/>
                    <a:pt x="402" y="54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4"/>
                    <a:pt x="401" y="54"/>
                    <a:pt x="401" y="54"/>
                  </a:cubicBezTo>
                  <a:cubicBezTo>
                    <a:pt x="401" y="55"/>
                    <a:pt x="401" y="55"/>
                    <a:pt x="401" y="55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0" y="56"/>
                    <a:pt x="400" y="56"/>
                    <a:pt x="400" y="56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2" y="56"/>
                    <a:pt x="402" y="56"/>
                    <a:pt x="402" y="56"/>
                  </a:cubicBezTo>
                  <a:cubicBezTo>
                    <a:pt x="403" y="56"/>
                    <a:pt x="403" y="56"/>
                    <a:pt x="403" y="56"/>
                  </a:cubicBezTo>
                  <a:cubicBezTo>
                    <a:pt x="404" y="55"/>
                    <a:pt x="404" y="55"/>
                    <a:pt x="404" y="55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5" y="57"/>
                    <a:pt x="405" y="57"/>
                    <a:pt x="405" y="57"/>
                  </a:cubicBezTo>
                  <a:cubicBezTo>
                    <a:pt x="405" y="58"/>
                    <a:pt x="405" y="58"/>
                    <a:pt x="405" y="58"/>
                  </a:cubicBezTo>
                  <a:cubicBezTo>
                    <a:pt x="406" y="59"/>
                    <a:pt x="406" y="59"/>
                    <a:pt x="406" y="59"/>
                  </a:cubicBezTo>
                  <a:cubicBezTo>
                    <a:pt x="406" y="58"/>
                    <a:pt x="406" y="58"/>
                    <a:pt x="406" y="58"/>
                  </a:cubicBezTo>
                  <a:cubicBezTo>
                    <a:pt x="406" y="57"/>
                    <a:pt x="406" y="57"/>
                    <a:pt x="406" y="57"/>
                  </a:cubicBezTo>
                  <a:cubicBezTo>
                    <a:pt x="407" y="56"/>
                    <a:pt x="407" y="56"/>
                    <a:pt x="407" y="56"/>
                  </a:cubicBezTo>
                  <a:cubicBezTo>
                    <a:pt x="408" y="57"/>
                    <a:pt x="408" y="57"/>
                    <a:pt x="408" y="57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08" y="58"/>
                    <a:pt x="408" y="58"/>
                    <a:pt x="408" y="58"/>
                  </a:cubicBezTo>
                  <a:cubicBezTo>
                    <a:pt x="408" y="59"/>
                    <a:pt x="408" y="59"/>
                    <a:pt x="408" y="59"/>
                  </a:cubicBezTo>
                  <a:cubicBezTo>
                    <a:pt x="408" y="60"/>
                    <a:pt x="408" y="60"/>
                    <a:pt x="408" y="60"/>
                  </a:cubicBezTo>
                  <a:cubicBezTo>
                    <a:pt x="409" y="59"/>
                    <a:pt x="409" y="59"/>
                    <a:pt x="409" y="59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0" y="59"/>
                    <a:pt x="410" y="59"/>
                    <a:pt x="410" y="59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2" y="56"/>
                    <a:pt x="412" y="56"/>
                    <a:pt x="412" y="56"/>
                  </a:cubicBezTo>
                  <a:cubicBezTo>
                    <a:pt x="414" y="58"/>
                    <a:pt x="414" y="58"/>
                    <a:pt x="414" y="58"/>
                  </a:cubicBezTo>
                  <a:cubicBezTo>
                    <a:pt x="416" y="58"/>
                    <a:pt x="416" y="58"/>
                    <a:pt x="416" y="58"/>
                  </a:cubicBezTo>
                  <a:cubicBezTo>
                    <a:pt x="418" y="59"/>
                    <a:pt x="418" y="59"/>
                    <a:pt x="418" y="59"/>
                  </a:cubicBezTo>
                  <a:cubicBezTo>
                    <a:pt x="417" y="60"/>
                    <a:pt x="417" y="60"/>
                    <a:pt x="417" y="60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5" y="62"/>
                    <a:pt x="415" y="62"/>
                    <a:pt x="415" y="62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8" y="61"/>
                    <a:pt x="418" y="61"/>
                    <a:pt x="418" y="61"/>
                  </a:cubicBezTo>
                  <a:cubicBezTo>
                    <a:pt x="419" y="61"/>
                    <a:pt x="419" y="61"/>
                    <a:pt x="419" y="61"/>
                  </a:cubicBezTo>
                  <a:cubicBezTo>
                    <a:pt x="421" y="61"/>
                    <a:pt x="421" y="61"/>
                    <a:pt x="421" y="61"/>
                  </a:cubicBezTo>
                  <a:cubicBezTo>
                    <a:pt x="422" y="60"/>
                    <a:pt x="422" y="60"/>
                    <a:pt x="422" y="60"/>
                  </a:cubicBezTo>
                  <a:cubicBezTo>
                    <a:pt x="423" y="60"/>
                    <a:pt x="423" y="60"/>
                    <a:pt x="423" y="60"/>
                  </a:cubicBezTo>
                  <a:cubicBezTo>
                    <a:pt x="425" y="58"/>
                    <a:pt x="425" y="58"/>
                    <a:pt x="425" y="58"/>
                  </a:cubicBezTo>
                  <a:cubicBezTo>
                    <a:pt x="426" y="58"/>
                    <a:pt x="426" y="58"/>
                    <a:pt x="426" y="58"/>
                  </a:cubicBezTo>
                  <a:cubicBezTo>
                    <a:pt x="427" y="57"/>
                    <a:pt x="427" y="57"/>
                    <a:pt x="427" y="57"/>
                  </a:cubicBezTo>
                  <a:cubicBezTo>
                    <a:pt x="428" y="56"/>
                    <a:pt x="428" y="56"/>
                    <a:pt x="428" y="56"/>
                  </a:cubicBezTo>
                  <a:cubicBezTo>
                    <a:pt x="432" y="55"/>
                    <a:pt x="432" y="55"/>
                    <a:pt x="432" y="55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4" y="55"/>
                    <a:pt x="434" y="55"/>
                    <a:pt x="434" y="55"/>
                  </a:cubicBezTo>
                  <a:cubicBezTo>
                    <a:pt x="434" y="54"/>
                    <a:pt x="434" y="54"/>
                    <a:pt x="434" y="54"/>
                  </a:cubicBezTo>
                  <a:cubicBezTo>
                    <a:pt x="436" y="53"/>
                    <a:pt x="436" y="53"/>
                    <a:pt x="436" y="53"/>
                  </a:cubicBezTo>
                  <a:cubicBezTo>
                    <a:pt x="437" y="53"/>
                    <a:pt x="437" y="53"/>
                    <a:pt x="437" y="53"/>
                  </a:cubicBezTo>
                  <a:cubicBezTo>
                    <a:pt x="440" y="53"/>
                    <a:pt x="440" y="53"/>
                    <a:pt x="440" y="53"/>
                  </a:cubicBezTo>
                  <a:cubicBezTo>
                    <a:pt x="444" y="54"/>
                    <a:pt x="444" y="54"/>
                    <a:pt x="444" y="54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48" y="57"/>
                    <a:pt x="448" y="57"/>
                    <a:pt x="448" y="57"/>
                  </a:cubicBezTo>
                  <a:cubicBezTo>
                    <a:pt x="449" y="59"/>
                    <a:pt x="449" y="59"/>
                    <a:pt x="449" y="59"/>
                  </a:cubicBezTo>
                  <a:cubicBezTo>
                    <a:pt x="450" y="60"/>
                    <a:pt x="450" y="60"/>
                    <a:pt x="450" y="60"/>
                  </a:cubicBezTo>
                  <a:cubicBezTo>
                    <a:pt x="450" y="61"/>
                    <a:pt x="450" y="61"/>
                    <a:pt x="450" y="61"/>
                  </a:cubicBezTo>
                  <a:cubicBezTo>
                    <a:pt x="451" y="61"/>
                    <a:pt x="451" y="61"/>
                    <a:pt x="451" y="61"/>
                  </a:cubicBezTo>
                  <a:cubicBezTo>
                    <a:pt x="450" y="62"/>
                    <a:pt x="450" y="62"/>
                    <a:pt x="450" y="62"/>
                  </a:cubicBezTo>
                  <a:cubicBezTo>
                    <a:pt x="451" y="64"/>
                    <a:pt x="451" y="64"/>
                    <a:pt x="451" y="64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3" y="64"/>
                    <a:pt x="453" y="64"/>
                    <a:pt x="453" y="64"/>
                  </a:cubicBezTo>
                  <a:cubicBezTo>
                    <a:pt x="454" y="64"/>
                    <a:pt x="454" y="64"/>
                    <a:pt x="454" y="64"/>
                  </a:cubicBezTo>
                  <a:cubicBezTo>
                    <a:pt x="455" y="65"/>
                    <a:pt x="455" y="65"/>
                    <a:pt x="455" y="65"/>
                  </a:cubicBezTo>
                  <a:cubicBezTo>
                    <a:pt x="455" y="64"/>
                    <a:pt x="455" y="64"/>
                    <a:pt x="455" y="64"/>
                  </a:cubicBezTo>
                  <a:cubicBezTo>
                    <a:pt x="456" y="64"/>
                    <a:pt x="456" y="64"/>
                    <a:pt x="456" y="64"/>
                  </a:cubicBezTo>
                  <a:cubicBezTo>
                    <a:pt x="457" y="64"/>
                    <a:pt x="457" y="64"/>
                    <a:pt x="457" y="64"/>
                  </a:cubicBezTo>
                  <a:cubicBezTo>
                    <a:pt x="457" y="65"/>
                    <a:pt x="457" y="65"/>
                    <a:pt x="457" y="65"/>
                  </a:cubicBezTo>
                  <a:cubicBezTo>
                    <a:pt x="458" y="65"/>
                    <a:pt x="458" y="65"/>
                    <a:pt x="458" y="65"/>
                  </a:cubicBezTo>
                  <a:cubicBezTo>
                    <a:pt x="457" y="63"/>
                    <a:pt x="457" y="63"/>
                    <a:pt x="457" y="63"/>
                  </a:cubicBezTo>
                  <a:cubicBezTo>
                    <a:pt x="458" y="63"/>
                    <a:pt x="458" y="63"/>
                    <a:pt x="458" y="63"/>
                  </a:cubicBezTo>
                  <a:cubicBezTo>
                    <a:pt x="459" y="64"/>
                    <a:pt x="459" y="64"/>
                    <a:pt x="459" y="64"/>
                  </a:cubicBezTo>
                  <a:cubicBezTo>
                    <a:pt x="460" y="66"/>
                    <a:pt x="460" y="66"/>
                    <a:pt x="460" y="66"/>
                  </a:cubicBezTo>
                  <a:cubicBezTo>
                    <a:pt x="460" y="67"/>
                    <a:pt x="460" y="67"/>
                    <a:pt x="460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2" y="69"/>
                    <a:pt x="462" y="69"/>
                    <a:pt x="462" y="69"/>
                  </a:cubicBezTo>
                  <a:cubicBezTo>
                    <a:pt x="462" y="68"/>
                    <a:pt x="462" y="68"/>
                    <a:pt x="462" y="68"/>
                  </a:cubicBezTo>
                  <a:cubicBezTo>
                    <a:pt x="462" y="67"/>
                    <a:pt x="462" y="67"/>
                    <a:pt x="462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1" y="66"/>
                    <a:pt x="461" y="66"/>
                    <a:pt x="461" y="66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3" y="66"/>
                    <a:pt x="463" y="66"/>
                    <a:pt x="463" y="66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5" y="69"/>
                    <a:pt x="465" y="69"/>
                    <a:pt x="465" y="69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3" y="65"/>
                    <a:pt x="463" y="65"/>
                    <a:pt x="463" y="65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4" y="61"/>
                    <a:pt x="464" y="61"/>
                    <a:pt x="464" y="61"/>
                  </a:cubicBezTo>
                  <a:cubicBezTo>
                    <a:pt x="466" y="61"/>
                    <a:pt x="466" y="61"/>
                    <a:pt x="466" y="61"/>
                  </a:cubicBezTo>
                  <a:cubicBezTo>
                    <a:pt x="467" y="60"/>
                    <a:pt x="467" y="60"/>
                    <a:pt x="467" y="60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8"/>
                    <a:pt x="468" y="58"/>
                    <a:pt x="468" y="58"/>
                  </a:cubicBezTo>
                  <a:cubicBezTo>
                    <a:pt x="469" y="58"/>
                    <a:pt x="469" y="58"/>
                    <a:pt x="469" y="58"/>
                  </a:cubicBezTo>
                  <a:cubicBezTo>
                    <a:pt x="470" y="59"/>
                    <a:pt x="470" y="59"/>
                    <a:pt x="470" y="59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2" y="59"/>
                    <a:pt x="472" y="59"/>
                    <a:pt x="472" y="59"/>
                  </a:cubicBezTo>
                  <a:cubicBezTo>
                    <a:pt x="473" y="58"/>
                    <a:pt x="473" y="58"/>
                    <a:pt x="473" y="58"/>
                  </a:cubicBezTo>
                  <a:cubicBezTo>
                    <a:pt x="474" y="59"/>
                    <a:pt x="474" y="59"/>
                    <a:pt x="474" y="59"/>
                  </a:cubicBezTo>
                  <a:cubicBezTo>
                    <a:pt x="475" y="58"/>
                    <a:pt x="475" y="58"/>
                    <a:pt x="475" y="58"/>
                  </a:cubicBezTo>
                  <a:cubicBezTo>
                    <a:pt x="477" y="58"/>
                    <a:pt x="477" y="58"/>
                    <a:pt x="477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9" y="59"/>
                    <a:pt x="479" y="59"/>
                    <a:pt x="479" y="59"/>
                  </a:cubicBezTo>
                  <a:cubicBezTo>
                    <a:pt x="479" y="58"/>
                    <a:pt x="479" y="58"/>
                    <a:pt x="479" y="58"/>
                  </a:cubicBezTo>
                  <a:cubicBezTo>
                    <a:pt x="480" y="57"/>
                    <a:pt x="480" y="57"/>
                    <a:pt x="480" y="57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1" y="54"/>
                    <a:pt x="481" y="54"/>
                    <a:pt x="481" y="54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4" y="55"/>
                    <a:pt x="484" y="55"/>
                    <a:pt x="484" y="55"/>
                  </a:cubicBezTo>
                  <a:cubicBezTo>
                    <a:pt x="485" y="56"/>
                    <a:pt x="485" y="56"/>
                    <a:pt x="485" y="56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6" y="58"/>
                    <a:pt x="486" y="58"/>
                    <a:pt x="486" y="58"/>
                  </a:cubicBezTo>
                  <a:cubicBezTo>
                    <a:pt x="487" y="59"/>
                    <a:pt x="487" y="59"/>
                    <a:pt x="487" y="59"/>
                  </a:cubicBezTo>
                  <a:cubicBezTo>
                    <a:pt x="488" y="58"/>
                    <a:pt x="488" y="58"/>
                    <a:pt x="488" y="58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1" y="59"/>
                    <a:pt x="491" y="59"/>
                    <a:pt x="491" y="59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2"/>
                    <a:pt x="493" y="62"/>
                    <a:pt x="493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7" y="60"/>
                    <a:pt x="497" y="60"/>
                    <a:pt x="497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8"/>
                    <a:pt x="498" y="58"/>
                    <a:pt x="498" y="58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94" y="54"/>
                    <a:pt x="494" y="54"/>
                    <a:pt x="494" y="54"/>
                  </a:cubicBezTo>
                  <a:cubicBezTo>
                    <a:pt x="493" y="54"/>
                    <a:pt x="493" y="54"/>
                    <a:pt x="493" y="54"/>
                  </a:cubicBezTo>
                  <a:cubicBezTo>
                    <a:pt x="493" y="53"/>
                    <a:pt x="493" y="53"/>
                    <a:pt x="493" y="53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0"/>
                    <a:pt x="490" y="50"/>
                    <a:pt x="490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9" y="47"/>
                    <a:pt x="489" y="47"/>
                    <a:pt x="489" y="47"/>
                  </a:cubicBezTo>
                  <a:cubicBezTo>
                    <a:pt x="490" y="47"/>
                    <a:pt x="490" y="47"/>
                    <a:pt x="490" y="47"/>
                  </a:cubicBezTo>
                  <a:cubicBezTo>
                    <a:pt x="492" y="47"/>
                    <a:pt x="492" y="47"/>
                    <a:pt x="492" y="47"/>
                  </a:cubicBezTo>
                  <a:cubicBezTo>
                    <a:pt x="494" y="47"/>
                    <a:pt x="494" y="47"/>
                    <a:pt x="494" y="47"/>
                  </a:cubicBezTo>
                  <a:cubicBezTo>
                    <a:pt x="494" y="46"/>
                    <a:pt x="494" y="46"/>
                    <a:pt x="494" y="46"/>
                  </a:cubicBezTo>
                  <a:cubicBezTo>
                    <a:pt x="495" y="46"/>
                    <a:pt x="495" y="46"/>
                    <a:pt x="495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8" y="46"/>
                    <a:pt x="498" y="46"/>
                    <a:pt x="498" y="46"/>
                  </a:cubicBezTo>
                  <a:cubicBezTo>
                    <a:pt x="498" y="45"/>
                    <a:pt x="498" y="45"/>
                    <a:pt x="498" y="45"/>
                  </a:cubicBezTo>
                  <a:cubicBezTo>
                    <a:pt x="499" y="45"/>
                    <a:pt x="499" y="45"/>
                    <a:pt x="499" y="45"/>
                  </a:cubicBezTo>
                  <a:cubicBezTo>
                    <a:pt x="499" y="46"/>
                    <a:pt x="499" y="46"/>
                    <a:pt x="499" y="46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00" y="45"/>
                    <a:pt x="500" y="45"/>
                    <a:pt x="500" y="45"/>
                  </a:cubicBezTo>
                  <a:cubicBezTo>
                    <a:pt x="501" y="45"/>
                    <a:pt x="501" y="45"/>
                    <a:pt x="501" y="45"/>
                  </a:cubicBezTo>
                  <a:cubicBezTo>
                    <a:pt x="501" y="44"/>
                    <a:pt x="501" y="44"/>
                    <a:pt x="501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7" y="43"/>
                    <a:pt x="507" y="43"/>
                    <a:pt x="507" y="43"/>
                  </a:cubicBezTo>
                  <a:cubicBezTo>
                    <a:pt x="508" y="43"/>
                    <a:pt x="508" y="43"/>
                    <a:pt x="508" y="43"/>
                  </a:cubicBezTo>
                  <a:cubicBezTo>
                    <a:pt x="509" y="44"/>
                    <a:pt x="509" y="44"/>
                    <a:pt x="509" y="44"/>
                  </a:cubicBezTo>
                  <a:cubicBezTo>
                    <a:pt x="510" y="44"/>
                    <a:pt x="510" y="44"/>
                    <a:pt x="510" y="44"/>
                  </a:cubicBezTo>
                  <a:cubicBezTo>
                    <a:pt x="511" y="43"/>
                    <a:pt x="511" y="43"/>
                    <a:pt x="511" y="43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4" y="43"/>
                    <a:pt x="514" y="43"/>
                    <a:pt x="514" y="43"/>
                  </a:cubicBezTo>
                  <a:cubicBezTo>
                    <a:pt x="517" y="44"/>
                    <a:pt x="517" y="44"/>
                    <a:pt x="517" y="44"/>
                  </a:cubicBezTo>
                  <a:cubicBezTo>
                    <a:pt x="518" y="45"/>
                    <a:pt x="518" y="45"/>
                    <a:pt x="518" y="45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20" y="44"/>
                    <a:pt x="520" y="44"/>
                    <a:pt x="520" y="44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1" y="45"/>
                    <a:pt x="521" y="45"/>
                    <a:pt x="521" y="45"/>
                  </a:cubicBezTo>
                  <a:cubicBezTo>
                    <a:pt x="524" y="45"/>
                    <a:pt x="524" y="45"/>
                    <a:pt x="524" y="45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8" y="47"/>
                    <a:pt x="528" y="47"/>
                    <a:pt x="528" y="47"/>
                  </a:cubicBezTo>
                  <a:cubicBezTo>
                    <a:pt x="529" y="47"/>
                    <a:pt x="529" y="47"/>
                    <a:pt x="529" y="47"/>
                  </a:cubicBezTo>
                  <a:cubicBezTo>
                    <a:pt x="530" y="47"/>
                    <a:pt x="530" y="47"/>
                    <a:pt x="530" y="47"/>
                  </a:cubicBezTo>
                  <a:cubicBezTo>
                    <a:pt x="531" y="47"/>
                    <a:pt x="531" y="47"/>
                    <a:pt x="531" y="47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6" y="48"/>
                    <a:pt x="536" y="48"/>
                    <a:pt x="536" y="48"/>
                  </a:cubicBezTo>
                  <a:cubicBezTo>
                    <a:pt x="537" y="47"/>
                    <a:pt x="537" y="47"/>
                    <a:pt x="537" y="47"/>
                  </a:cubicBezTo>
                  <a:cubicBezTo>
                    <a:pt x="541" y="48"/>
                    <a:pt x="541" y="48"/>
                    <a:pt x="541" y="48"/>
                  </a:cubicBezTo>
                  <a:cubicBezTo>
                    <a:pt x="541" y="47"/>
                    <a:pt x="541" y="47"/>
                    <a:pt x="541" y="47"/>
                  </a:cubicBezTo>
                  <a:cubicBezTo>
                    <a:pt x="542" y="47"/>
                    <a:pt x="542" y="47"/>
                    <a:pt x="542" y="47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5" y="47"/>
                    <a:pt x="545" y="47"/>
                    <a:pt x="545" y="47"/>
                  </a:cubicBezTo>
                  <a:cubicBezTo>
                    <a:pt x="545" y="48"/>
                    <a:pt x="545" y="48"/>
                    <a:pt x="545" y="48"/>
                  </a:cubicBezTo>
                  <a:cubicBezTo>
                    <a:pt x="545" y="49"/>
                    <a:pt x="545" y="49"/>
                    <a:pt x="545" y="49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6" y="48"/>
                    <a:pt x="546" y="48"/>
                    <a:pt x="546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8" y="48"/>
                    <a:pt x="548" y="48"/>
                    <a:pt x="548" y="48"/>
                  </a:cubicBezTo>
                  <a:cubicBezTo>
                    <a:pt x="548" y="49"/>
                    <a:pt x="548" y="49"/>
                    <a:pt x="548" y="49"/>
                  </a:cubicBezTo>
                  <a:cubicBezTo>
                    <a:pt x="549" y="49"/>
                    <a:pt x="549" y="49"/>
                    <a:pt x="549" y="49"/>
                  </a:cubicBezTo>
                  <a:cubicBezTo>
                    <a:pt x="550" y="50"/>
                    <a:pt x="550" y="50"/>
                    <a:pt x="550" y="50"/>
                  </a:cubicBezTo>
                  <a:cubicBezTo>
                    <a:pt x="551" y="49"/>
                    <a:pt x="551" y="49"/>
                    <a:pt x="551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50" y="48"/>
                    <a:pt x="550" y="48"/>
                    <a:pt x="550" y="48"/>
                  </a:cubicBezTo>
                  <a:cubicBezTo>
                    <a:pt x="551" y="48"/>
                    <a:pt x="551" y="48"/>
                    <a:pt x="551" y="48"/>
                  </a:cubicBezTo>
                  <a:cubicBezTo>
                    <a:pt x="552" y="49"/>
                    <a:pt x="552" y="49"/>
                    <a:pt x="552" y="49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50"/>
                    <a:pt x="554" y="50"/>
                    <a:pt x="554" y="50"/>
                  </a:cubicBezTo>
                  <a:cubicBezTo>
                    <a:pt x="555" y="51"/>
                    <a:pt x="555" y="51"/>
                    <a:pt x="555" y="51"/>
                  </a:cubicBezTo>
                  <a:cubicBezTo>
                    <a:pt x="557" y="53"/>
                    <a:pt x="557" y="53"/>
                    <a:pt x="557" y="53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9" y="55"/>
                    <a:pt x="559" y="55"/>
                    <a:pt x="559" y="55"/>
                  </a:cubicBezTo>
                  <a:cubicBezTo>
                    <a:pt x="560" y="56"/>
                    <a:pt x="560" y="56"/>
                    <a:pt x="560" y="56"/>
                  </a:cubicBezTo>
                  <a:cubicBezTo>
                    <a:pt x="559" y="56"/>
                    <a:pt x="559" y="56"/>
                    <a:pt x="559" y="56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1" y="57"/>
                    <a:pt x="561" y="57"/>
                    <a:pt x="561" y="57"/>
                  </a:cubicBezTo>
                  <a:cubicBezTo>
                    <a:pt x="562" y="57"/>
                    <a:pt x="562" y="57"/>
                    <a:pt x="562" y="57"/>
                  </a:cubicBezTo>
                  <a:cubicBezTo>
                    <a:pt x="563" y="58"/>
                    <a:pt x="563" y="58"/>
                    <a:pt x="563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3" y="57"/>
                    <a:pt x="563" y="57"/>
                    <a:pt x="563" y="57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5" y="56"/>
                    <a:pt x="565" y="56"/>
                    <a:pt x="565" y="56"/>
                  </a:cubicBezTo>
                  <a:cubicBezTo>
                    <a:pt x="564" y="55"/>
                    <a:pt x="564" y="55"/>
                    <a:pt x="564" y="55"/>
                  </a:cubicBezTo>
                  <a:cubicBezTo>
                    <a:pt x="563" y="56"/>
                    <a:pt x="563" y="56"/>
                    <a:pt x="563" y="56"/>
                  </a:cubicBezTo>
                  <a:cubicBezTo>
                    <a:pt x="562" y="56"/>
                    <a:pt x="562" y="56"/>
                    <a:pt x="562" y="56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4"/>
                    <a:pt x="562" y="54"/>
                    <a:pt x="562" y="54"/>
                  </a:cubicBezTo>
                  <a:cubicBezTo>
                    <a:pt x="561" y="53"/>
                    <a:pt x="561" y="53"/>
                    <a:pt x="561" y="53"/>
                  </a:cubicBezTo>
                  <a:cubicBezTo>
                    <a:pt x="560" y="52"/>
                    <a:pt x="560" y="52"/>
                    <a:pt x="560" y="52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1"/>
                    <a:pt x="558" y="51"/>
                    <a:pt x="558" y="51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1" y="48"/>
                    <a:pt x="561" y="48"/>
                    <a:pt x="561" y="48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1" y="50"/>
                    <a:pt x="561" y="50"/>
                    <a:pt x="561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3" y="48"/>
                    <a:pt x="563" y="48"/>
                    <a:pt x="563" y="48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4" y="47"/>
                    <a:pt x="564" y="47"/>
                    <a:pt x="564" y="47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7" y="46"/>
                    <a:pt x="567" y="46"/>
                    <a:pt x="567" y="46"/>
                  </a:cubicBezTo>
                  <a:cubicBezTo>
                    <a:pt x="567" y="47"/>
                    <a:pt x="567" y="47"/>
                    <a:pt x="567" y="47"/>
                  </a:cubicBezTo>
                  <a:cubicBezTo>
                    <a:pt x="568" y="47"/>
                    <a:pt x="568" y="47"/>
                    <a:pt x="568" y="47"/>
                  </a:cubicBezTo>
                  <a:cubicBezTo>
                    <a:pt x="569" y="47"/>
                    <a:pt x="569" y="47"/>
                    <a:pt x="569" y="47"/>
                  </a:cubicBezTo>
                  <a:cubicBezTo>
                    <a:pt x="570" y="47"/>
                    <a:pt x="570" y="47"/>
                    <a:pt x="570" y="47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9"/>
                    <a:pt x="572" y="49"/>
                    <a:pt x="572" y="49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3" y="48"/>
                    <a:pt x="573" y="48"/>
                    <a:pt x="573" y="48"/>
                  </a:cubicBezTo>
                  <a:cubicBezTo>
                    <a:pt x="574" y="48"/>
                    <a:pt x="574" y="48"/>
                    <a:pt x="574" y="48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5" y="49"/>
                    <a:pt x="575" y="49"/>
                    <a:pt x="575" y="49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50"/>
                    <a:pt x="576" y="50"/>
                    <a:pt x="576" y="50"/>
                  </a:cubicBezTo>
                  <a:cubicBezTo>
                    <a:pt x="576" y="52"/>
                    <a:pt x="576" y="52"/>
                    <a:pt x="576" y="52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7" y="53"/>
                    <a:pt x="577" y="53"/>
                    <a:pt x="577" y="53"/>
                  </a:cubicBezTo>
                  <a:cubicBezTo>
                    <a:pt x="578" y="54"/>
                    <a:pt x="578" y="54"/>
                    <a:pt x="578" y="54"/>
                  </a:cubicBezTo>
                  <a:cubicBezTo>
                    <a:pt x="579" y="54"/>
                    <a:pt x="579" y="54"/>
                    <a:pt x="579" y="54"/>
                  </a:cubicBezTo>
                  <a:cubicBezTo>
                    <a:pt x="579" y="55"/>
                    <a:pt x="579" y="55"/>
                    <a:pt x="579" y="55"/>
                  </a:cubicBezTo>
                  <a:cubicBezTo>
                    <a:pt x="578" y="56"/>
                    <a:pt x="578" y="56"/>
                    <a:pt x="578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6" y="56"/>
                    <a:pt x="576" y="56"/>
                    <a:pt x="576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8" y="57"/>
                    <a:pt x="578" y="57"/>
                    <a:pt x="578" y="57"/>
                  </a:cubicBezTo>
                  <a:cubicBezTo>
                    <a:pt x="578" y="58"/>
                    <a:pt x="578" y="58"/>
                    <a:pt x="578" y="58"/>
                  </a:cubicBezTo>
                  <a:cubicBezTo>
                    <a:pt x="577" y="58"/>
                    <a:pt x="577" y="58"/>
                    <a:pt x="577" y="58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5" y="60"/>
                    <a:pt x="575" y="60"/>
                    <a:pt x="575" y="60"/>
                  </a:cubicBezTo>
                  <a:cubicBezTo>
                    <a:pt x="573" y="60"/>
                    <a:pt x="573" y="60"/>
                    <a:pt x="573" y="60"/>
                  </a:cubicBezTo>
                  <a:cubicBezTo>
                    <a:pt x="572" y="60"/>
                    <a:pt x="572" y="60"/>
                    <a:pt x="572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5" y="61"/>
                    <a:pt x="575" y="61"/>
                    <a:pt x="575" y="61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1"/>
                    <a:pt x="576" y="61"/>
                    <a:pt x="576" y="61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6" y="64"/>
                    <a:pt x="576" y="64"/>
                    <a:pt x="576" y="64"/>
                  </a:cubicBezTo>
                  <a:cubicBezTo>
                    <a:pt x="577" y="63"/>
                    <a:pt x="577" y="63"/>
                    <a:pt x="577" y="63"/>
                  </a:cubicBezTo>
                  <a:cubicBezTo>
                    <a:pt x="578" y="63"/>
                    <a:pt x="578" y="63"/>
                    <a:pt x="578" y="63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80" y="65"/>
                    <a:pt x="580" y="65"/>
                    <a:pt x="580" y="65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80" y="67"/>
                    <a:pt x="580" y="67"/>
                    <a:pt x="580" y="67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78" y="68"/>
                    <a:pt x="578" y="68"/>
                    <a:pt x="578" y="68"/>
                  </a:cubicBezTo>
                  <a:cubicBezTo>
                    <a:pt x="579" y="69"/>
                    <a:pt x="579" y="69"/>
                    <a:pt x="579" y="69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80" y="68"/>
                    <a:pt x="580" y="68"/>
                    <a:pt x="580" y="68"/>
                  </a:cubicBezTo>
                  <a:cubicBezTo>
                    <a:pt x="580" y="69"/>
                    <a:pt x="580" y="69"/>
                    <a:pt x="580" y="69"/>
                  </a:cubicBezTo>
                  <a:cubicBezTo>
                    <a:pt x="580" y="70"/>
                    <a:pt x="580" y="70"/>
                    <a:pt x="580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1" y="70"/>
                    <a:pt x="581" y="70"/>
                    <a:pt x="581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2" y="69"/>
                    <a:pt x="582" y="69"/>
                    <a:pt x="582" y="69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84" y="69"/>
                    <a:pt x="584" y="69"/>
                    <a:pt x="584" y="69"/>
                  </a:cubicBezTo>
                  <a:cubicBezTo>
                    <a:pt x="584" y="70"/>
                    <a:pt x="584" y="70"/>
                    <a:pt x="584" y="70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2" y="70"/>
                    <a:pt x="582" y="70"/>
                    <a:pt x="582" y="70"/>
                  </a:cubicBezTo>
                  <a:cubicBezTo>
                    <a:pt x="582" y="71"/>
                    <a:pt x="582" y="71"/>
                    <a:pt x="582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4" y="72"/>
                    <a:pt x="584" y="72"/>
                    <a:pt x="584" y="72"/>
                  </a:cubicBezTo>
                  <a:cubicBezTo>
                    <a:pt x="584" y="73"/>
                    <a:pt x="584" y="73"/>
                    <a:pt x="584" y="73"/>
                  </a:cubicBezTo>
                  <a:cubicBezTo>
                    <a:pt x="583" y="73"/>
                    <a:pt x="583" y="73"/>
                    <a:pt x="583" y="73"/>
                  </a:cubicBezTo>
                  <a:cubicBezTo>
                    <a:pt x="582" y="72"/>
                    <a:pt x="582" y="72"/>
                    <a:pt x="582" y="72"/>
                  </a:cubicBezTo>
                  <a:cubicBezTo>
                    <a:pt x="581" y="72"/>
                    <a:pt x="581" y="72"/>
                    <a:pt x="581" y="72"/>
                  </a:cubicBezTo>
                  <a:cubicBezTo>
                    <a:pt x="582" y="73"/>
                    <a:pt x="582" y="73"/>
                    <a:pt x="582" y="73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79" y="73"/>
                    <a:pt x="579" y="73"/>
                    <a:pt x="579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3"/>
                    <a:pt x="576" y="73"/>
                    <a:pt x="576" y="73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3"/>
                    <a:pt x="575" y="73"/>
                    <a:pt x="575" y="73"/>
                  </a:cubicBezTo>
                  <a:cubicBezTo>
                    <a:pt x="574" y="73"/>
                    <a:pt x="574" y="73"/>
                    <a:pt x="574" y="73"/>
                  </a:cubicBezTo>
                  <a:cubicBezTo>
                    <a:pt x="574" y="74"/>
                    <a:pt x="574" y="74"/>
                    <a:pt x="574" y="74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3" y="74"/>
                    <a:pt x="573" y="74"/>
                    <a:pt x="573" y="74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4"/>
                    <a:pt x="571" y="74"/>
                    <a:pt x="571" y="74"/>
                  </a:cubicBezTo>
                  <a:cubicBezTo>
                    <a:pt x="571" y="73"/>
                    <a:pt x="571" y="73"/>
                    <a:pt x="571" y="73"/>
                  </a:cubicBezTo>
                  <a:cubicBezTo>
                    <a:pt x="570" y="73"/>
                    <a:pt x="570" y="73"/>
                    <a:pt x="570" y="73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7" y="70"/>
                    <a:pt x="567" y="70"/>
                    <a:pt x="567" y="70"/>
                  </a:cubicBezTo>
                  <a:cubicBezTo>
                    <a:pt x="566" y="71"/>
                    <a:pt x="566" y="71"/>
                    <a:pt x="566" y="71"/>
                  </a:cubicBezTo>
                  <a:cubicBezTo>
                    <a:pt x="565" y="72"/>
                    <a:pt x="565" y="72"/>
                    <a:pt x="565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1"/>
                    <a:pt x="564" y="71"/>
                    <a:pt x="564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3"/>
                    <a:pt x="563" y="73"/>
                    <a:pt x="563" y="73"/>
                  </a:cubicBezTo>
                  <a:cubicBezTo>
                    <a:pt x="564" y="74"/>
                    <a:pt x="564" y="74"/>
                    <a:pt x="564" y="74"/>
                  </a:cubicBezTo>
                  <a:cubicBezTo>
                    <a:pt x="563" y="75"/>
                    <a:pt x="563" y="75"/>
                    <a:pt x="563" y="75"/>
                  </a:cubicBezTo>
                  <a:cubicBezTo>
                    <a:pt x="562" y="77"/>
                    <a:pt x="562" y="77"/>
                    <a:pt x="562" y="77"/>
                  </a:cubicBezTo>
                  <a:cubicBezTo>
                    <a:pt x="561" y="77"/>
                    <a:pt x="561" y="77"/>
                    <a:pt x="561" y="77"/>
                  </a:cubicBezTo>
                  <a:cubicBezTo>
                    <a:pt x="561" y="75"/>
                    <a:pt x="561" y="75"/>
                    <a:pt x="561" y="75"/>
                  </a:cubicBezTo>
                  <a:cubicBezTo>
                    <a:pt x="560" y="75"/>
                    <a:pt x="560" y="75"/>
                    <a:pt x="560" y="75"/>
                  </a:cubicBezTo>
                  <a:cubicBezTo>
                    <a:pt x="559" y="76"/>
                    <a:pt x="559" y="76"/>
                    <a:pt x="559" y="76"/>
                  </a:cubicBezTo>
                  <a:cubicBezTo>
                    <a:pt x="557" y="74"/>
                    <a:pt x="557" y="74"/>
                    <a:pt x="557" y="74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1"/>
                    <a:pt x="557" y="71"/>
                    <a:pt x="557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5" y="70"/>
                    <a:pt x="555" y="70"/>
                    <a:pt x="555" y="70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3"/>
                    <a:pt x="555" y="73"/>
                    <a:pt x="555" y="73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2"/>
                    <a:pt x="553" y="72"/>
                    <a:pt x="553" y="72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4" y="73"/>
                    <a:pt x="554" y="73"/>
                    <a:pt x="554" y="73"/>
                  </a:cubicBezTo>
                  <a:cubicBezTo>
                    <a:pt x="555" y="74"/>
                    <a:pt x="555" y="74"/>
                    <a:pt x="555" y="74"/>
                  </a:cubicBezTo>
                  <a:cubicBezTo>
                    <a:pt x="554" y="75"/>
                    <a:pt x="554" y="75"/>
                    <a:pt x="554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6" y="78"/>
                    <a:pt x="556" y="78"/>
                    <a:pt x="556" y="78"/>
                  </a:cubicBezTo>
                  <a:cubicBezTo>
                    <a:pt x="558" y="78"/>
                    <a:pt x="558" y="78"/>
                    <a:pt x="558" y="78"/>
                  </a:cubicBezTo>
                  <a:cubicBezTo>
                    <a:pt x="559" y="78"/>
                    <a:pt x="559" y="78"/>
                    <a:pt x="559" y="78"/>
                  </a:cubicBezTo>
                  <a:cubicBezTo>
                    <a:pt x="560" y="79"/>
                    <a:pt x="560" y="79"/>
                    <a:pt x="560" y="79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80"/>
                    <a:pt x="559" y="80"/>
                    <a:pt x="559" y="80"/>
                  </a:cubicBezTo>
                  <a:cubicBezTo>
                    <a:pt x="560" y="81"/>
                    <a:pt x="560" y="81"/>
                    <a:pt x="560" y="81"/>
                  </a:cubicBezTo>
                  <a:cubicBezTo>
                    <a:pt x="561" y="82"/>
                    <a:pt x="561" y="82"/>
                    <a:pt x="561" y="82"/>
                  </a:cubicBezTo>
                  <a:cubicBezTo>
                    <a:pt x="562" y="83"/>
                    <a:pt x="562" y="83"/>
                    <a:pt x="562" y="83"/>
                  </a:cubicBezTo>
                  <a:cubicBezTo>
                    <a:pt x="562" y="84"/>
                    <a:pt x="562" y="84"/>
                    <a:pt x="562" y="84"/>
                  </a:cubicBezTo>
                  <a:cubicBezTo>
                    <a:pt x="561" y="87"/>
                    <a:pt x="561" y="87"/>
                    <a:pt x="561" y="87"/>
                  </a:cubicBezTo>
                  <a:cubicBezTo>
                    <a:pt x="561" y="89"/>
                    <a:pt x="561" y="89"/>
                    <a:pt x="561" y="89"/>
                  </a:cubicBezTo>
                  <a:cubicBezTo>
                    <a:pt x="561" y="90"/>
                    <a:pt x="561" y="90"/>
                    <a:pt x="561" y="90"/>
                  </a:cubicBezTo>
                  <a:cubicBezTo>
                    <a:pt x="562" y="90"/>
                    <a:pt x="562" y="90"/>
                    <a:pt x="562" y="90"/>
                  </a:cubicBezTo>
                  <a:cubicBezTo>
                    <a:pt x="561" y="92"/>
                    <a:pt x="561" y="92"/>
                    <a:pt x="561" y="92"/>
                  </a:cubicBezTo>
                  <a:cubicBezTo>
                    <a:pt x="561" y="93"/>
                    <a:pt x="561" y="93"/>
                    <a:pt x="561" y="93"/>
                  </a:cubicBezTo>
                  <a:cubicBezTo>
                    <a:pt x="560" y="93"/>
                    <a:pt x="560" y="93"/>
                    <a:pt x="560" y="93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58" y="94"/>
                    <a:pt x="558" y="94"/>
                    <a:pt x="558" y="94"/>
                  </a:cubicBezTo>
                  <a:cubicBezTo>
                    <a:pt x="557" y="93"/>
                    <a:pt x="557" y="93"/>
                    <a:pt x="557" y="93"/>
                  </a:cubicBezTo>
                  <a:cubicBezTo>
                    <a:pt x="556" y="94"/>
                    <a:pt x="556" y="94"/>
                    <a:pt x="556" y="94"/>
                  </a:cubicBezTo>
                  <a:cubicBezTo>
                    <a:pt x="556" y="93"/>
                    <a:pt x="556" y="93"/>
                    <a:pt x="556" y="93"/>
                  </a:cubicBezTo>
                  <a:cubicBezTo>
                    <a:pt x="555" y="93"/>
                    <a:pt x="555" y="93"/>
                    <a:pt x="555" y="93"/>
                  </a:cubicBezTo>
                  <a:cubicBezTo>
                    <a:pt x="554" y="93"/>
                    <a:pt x="554" y="93"/>
                    <a:pt x="554" y="93"/>
                  </a:cubicBezTo>
                  <a:cubicBezTo>
                    <a:pt x="553" y="91"/>
                    <a:pt x="553" y="91"/>
                    <a:pt x="553" y="91"/>
                  </a:cubicBezTo>
                  <a:cubicBezTo>
                    <a:pt x="552" y="91"/>
                    <a:pt x="552" y="91"/>
                    <a:pt x="552" y="91"/>
                  </a:cubicBezTo>
                  <a:cubicBezTo>
                    <a:pt x="551" y="91"/>
                    <a:pt x="551" y="91"/>
                    <a:pt x="551" y="91"/>
                  </a:cubicBezTo>
                  <a:cubicBezTo>
                    <a:pt x="550" y="90"/>
                    <a:pt x="550" y="90"/>
                    <a:pt x="550" y="90"/>
                  </a:cubicBezTo>
                  <a:cubicBezTo>
                    <a:pt x="549" y="90"/>
                    <a:pt x="549" y="90"/>
                    <a:pt x="549" y="90"/>
                  </a:cubicBezTo>
                  <a:cubicBezTo>
                    <a:pt x="548" y="91"/>
                    <a:pt x="548" y="91"/>
                    <a:pt x="548" y="91"/>
                  </a:cubicBezTo>
                  <a:cubicBezTo>
                    <a:pt x="547" y="91"/>
                    <a:pt x="547" y="91"/>
                    <a:pt x="547" y="91"/>
                  </a:cubicBezTo>
                  <a:cubicBezTo>
                    <a:pt x="548" y="92"/>
                    <a:pt x="548" y="92"/>
                    <a:pt x="548" y="92"/>
                  </a:cubicBezTo>
                  <a:cubicBezTo>
                    <a:pt x="550" y="92"/>
                    <a:pt x="550" y="92"/>
                    <a:pt x="550" y="92"/>
                  </a:cubicBezTo>
                  <a:cubicBezTo>
                    <a:pt x="550" y="91"/>
                    <a:pt x="550" y="91"/>
                    <a:pt x="550" y="91"/>
                  </a:cubicBezTo>
                  <a:cubicBezTo>
                    <a:pt x="553" y="92"/>
                    <a:pt x="553" y="92"/>
                    <a:pt x="553" y="92"/>
                  </a:cubicBezTo>
                  <a:cubicBezTo>
                    <a:pt x="553" y="93"/>
                    <a:pt x="553" y="93"/>
                    <a:pt x="553" y="93"/>
                  </a:cubicBezTo>
                  <a:cubicBezTo>
                    <a:pt x="552" y="93"/>
                    <a:pt x="552" y="93"/>
                    <a:pt x="552" y="93"/>
                  </a:cubicBezTo>
                  <a:cubicBezTo>
                    <a:pt x="551" y="93"/>
                    <a:pt x="551" y="93"/>
                    <a:pt x="551" y="93"/>
                  </a:cubicBezTo>
                  <a:cubicBezTo>
                    <a:pt x="550" y="93"/>
                    <a:pt x="550" y="93"/>
                    <a:pt x="550" y="93"/>
                  </a:cubicBezTo>
                  <a:cubicBezTo>
                    <a:pt x="550" y="94"/>
                    <a:pt x="550" y="94"/>
                    <a:pt x="550" y="94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8" y="93"/>
                    <a:pt x="548" y="93"/>
                    <a:pt x="548" y="93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9" y="94"/>
                    <a:pt x="549" y="94"/>
                    <a:pt x="549" y="94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0" y="96"/>
                    <a:pt x="550" y="96"/>
                    <a:pt x="550" y="96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2" y="98"/>
                    <a:pt x="552" y="98"/>
                    <a:pt x="552" y="98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2" y="95"/>
                    <a:pt x="552" y="95"/>
                    <a:pt x="552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4" y="94"/>
                    <a:pt x="554" y="94"/>
                    <a:pt x="554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5"/>
                    <a:pt x="555" y="95"/>
                    <a:pt x="555" y="95"/>
                  </a:cubicBezTo>
                  <a:cubicBezTo>
                    <a:pt x="556" y="96"/>
                    <a:pt x="556" y="96"/>
                    <a:pt x="556" y="96"/>
                  </a:cubicBezTo>
                  <a:cubicBezTo>
                    <a:pt x="558" y="96"/>
                    <a:pt x="558" y="96"/>
                    <a:pt x="558" y="96"/>
                  </a:cubicBezTo>
                  <a:cubicBezTo>
                    <a:pt x="559" y="97"/>
                    <a:pt x="559" y="97"/>
                    <a:pt x="559" y="97"/>
                  </a:cubicBezTo>
                  <a:cubicBezTo>
                    <a:pt x="560" y="97"/>
                    <a:pt x="560" y="97"/>
                    <a:pt x="560" y="97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2" y="98"/>
                    <a:pt x="562" y="98"/>
                    <a:pt x="562" y="98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99"/>
                    <a:pt x="564" y="99"/>
                    <a:pt x="564" y="99"/>
                  </a:cubicBezTo>
                  <a:cubicBezTo>
                    <a:pt x="566" y="100"/>
                    <a:pt x="566" y="100"/>
                    <a:pt x="566" y="100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6" y="103"/>
                    <a:pt x="566" y="103"/>
                    <a:pt x="566" y="103"/>
                  </a:cubicBezTo>
                  <a:cubicBezTo>
                    <a:pt x="566" y="104"/>
                    <a:pt x="566" y="104"/>
                    <a:pt x="566" y="104"/>
                  </a:cubicBezTo>
                  <a:cubicBezTo>
                    <a:pt x="566" y="105"/>
                    <a:pt x="566" y="105"/>
                    <a:pt x="566" y="105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8" y="104"/>
                    <a:pt x="568" y="104"/>
                    <a:pt x="568" y="104"/>
                  </a:cubicBezTo>
                  <a:cubicBezTo>
                    <a:pt x="568" y="103"/>
                    <a:pt x="568" y="103"/>
                    <a:pt x="568" y="103"/>
                  </a:cubicBezTo>
                  <a:cubicBezTo>
                    <a:pt x="569" y="104"/>
                    <a:pt x="569" y="104"/>
                    <a:pt x="569" y="104"/>
                  </a:cubicBezTo>
                  <a:cubicBezTo>
                    <a:pt x="571" y="105"/>
                    <a:pt x="571" y="105"/>
                    <a:pt x="571" y="105"/>
                  </a:cubicBezTo>
                  <a:cubicBezTo>
                    <a:pt x="573" y="106"/>
                    <a:pt x="573" y="106"/>
                    <a:pt x="573" y="106"/>
                  </a:cubicBezTo>
                  <a:cubicBezTo>
                    <a:pt x="574" y="107"/>
                    <a:pt x="574" y="107"/>
                    <a:pt x="574" y="107"/>
                  </a:cubicBezTo>
                  <a:cubicBezTo>
                    <a:pt x="573" y="107"/>
                    <a:pt x="573" y="107"/>
                    <a:pt x="573" y="107"/>
                  </a:cubicBezTo>
                  <a:cubicBezTo>
                    <a:pt x="575" y="109"/>
                    <a:pt x="575" y="109"/>
                    <a:pt x="575" y="109"/>
                  </a:cubicBezTo>
                  <a:cubicBezTo>
                    <a:pt x="576" y="109"/>
                    <a:pt x="576" y="109"/>
                    <a:pt x="576" y="109"/>
                  </a:cubicBezTo>
                  <a:cubicBezTo>
                    <a:pt x="577" y="110"/>
                    <a:pt x="577" y="110"/>
                    <a:pt x="577" y="110"/>
                  </a:cubicBezTo>
                  <a:cubicBezTo>
                    <a:pt x="577" y="113"/>
                    <a:pt x="577" y="113"/>
                    <a:pt x="577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7" y="114"/>
                    <a:pt x="577" y="114"/>
                    <a:pt x="577" y="114"/>
                  </a:cubicBezTo>
                  <a:cubicBezTo>
                    <a:pt x="578" y="115"/>
                    <a:pt x="578" y="115"/>
                    <a:pt x="578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3" y="115"/>
                    <a:pt x="573" y="115"/>
                    <a:pt x="573" y="115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1" y="114"/>
                    <a:pt x="571" y="114"/>
                    <a:pt x="571" y="114"/>
                  </a:cubicBezTo>
                  <a:cubicBezTo>
                    <a:pt x="571" y="113"/>
                    <a:pt x="571" y="113"/>
                    <a:pt x="571" y="113"/>
                  </a:cubicBezTo>
                  <a:cubicBezTo>
                    <a:pt x="570" y="113"/>
                    <a:pt x="570" y="113"/>
                    <a:pt x="570" y="113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69" y="115"/>
                    <a:pt x="569" y="115"/>
                    <a:pt x="569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6"/>
                    <a:pt x="568" y="116"/>
                    <a:pt x="568" y="116"/>
                  </a:cubicBezTo>
                  <a:cubicBezTo>
                    <a:pt x="567" y="117"/>
                    <a:pt x="567" y="117"/>
                    <a:pt x="567" y="117"/>
                  </a:cubicBezTo>
                  <a:cubicBezTo>
                    <a:pt x="566" y="117"/>
                    <a:pt x="566" y="117"/>
                    <a:pt x="566" y="117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5" y="119"/>
                    <a:pt x="565" y="119"/>
                    <a:pt x="565" y="119"/>
                  </a:cubicBezTo>
                  <a:cubicBezTo>
                    <a:pt x="565" y="120"/>
                    <a:pt x="565" y="120"/>
                    <a:pt x="565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1"/>
                    <a:pt x="564" y="121"/>
                    <a:pt x="564" y="121"/>
                  </a:cubicBezTo>
                  <a:cubicBezTo>
                    <a:pt x="564" y="122"/>
                    <a:pt x="564" y="122"/>
                    <a:pt x="564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2"/>
                    <a:pt x="563" y="122"/>
                    <a:pt x="563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4"/>
                    <a:pt x="563" y="124"/>
                    <a:pt x="563" y="124"/>
                  </a:cubicBezTo>
                  <a:cubicBezTo>
                    <a:pt x="562" y="124"/>
                    <a:pt x="562" y="124"/>
                    <a:pt x="562" y="124"/>
                  </a:cubicBezTo>
                  <a:cubicBezTo>
                    <a:pt x="561" y="125"/>
                    <a:pt x="561" y="125"/>
                    <a:pt x="561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0" y="126"/>
                    <a:pt x="560" y="126"/>
                    <a:pt x="560" y="126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0" y="128"/>
                    <a:pt x="560" y="128"/>
                    <a:pt x="560" y="128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8" y="129"/>
                    <a:pt x="558" y="129"/>
                    <a:pt x="558" y="129"/>
                  </a:cubicBezTo>
                  <a:cubicBezTo>
                    <a:pt x="559" y="130"/>
                    <a:pt x="559" y="130"/>
                    <a:pt x="559" y="130"/>
                  </a:cubicBezTo>
                  <a:cubicBezTo>
                    <a:pt x="560" y="130"/>
                    <a:pt x="560" y="130"/>
                    <a:pt x="560" y="130"/>
                  </a:cubicBezTo>
                  <a:cubicBezTo>
                    <a:pt x="560" y="131"/>
                    <a:pt x="560" y="131"/>
                    <a:pt x="560" y="131"/>
                  </a:cubicBezTo>
                  <a:cubicBezTo>
                    <a:pt x="558" y="131"/>
                    <a:pt x="558" y="131"/>
                    <a:pt x="558" y="131"/>
                  </a:cubicBezTo>
                  <a:cubicBezTo>
                    <a:pt x="558" y="132"/>
                    <a:pt x="558" y="132"/>
                    <a:pt x="558" y="132"/>
                  </a:cubicBezTo>
                  <a:cubicBezTo>
                    <a:pt x="559" y="132"/>
                    <a:pt x="559" y="132"/>
                    <a:pt x="559" y="132"/>
                  </a:cubicBezTo>
                  <a:cubicBezTo>
                    <a:pt x="560" y="133"/>
                    <a:pt x="560" y="133"/>
                    <a:pt x="560" y="133"/>
                  </a:cubicBezTo>
                  <a:cubicBezTo>
                    <a:pt x="559" y="134"/>
                    <a:pt x="559" y="134"/>
                    <a:pt x="559" y="134"/>
                  </a:cubicBezTo>
                  <a:cubicBezTo>
                    <a:pt x="560" y="134"/>
                    <a:pt x="560" y="134"/>
                    <a:pt x="560" y="134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8" y="138"/>
                    <a:pt x="558" y="138"/>
                    <a:pt x="558" y="138"/>
                  </a:cubicBezTo>
                  <a:cubicBezTo>
                    <a:pt x="558" y="139"/>
                    <a:pt x="558" y="139"/>
                    <a:pt x="558" y="139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7" y="141"/>
                    <a:pt x="557" y="141"/>
                    <a:pt x="557" y="141"/>
                  </a:cubicBezTo>
                  <a:cubicBezTo>
                    <a:pt x="558" y="141"/>
                    <a:pt x="558" y="141"/>
                    <a:pt x="558" y="141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8" y="144"/>
                    <a:pt x="558" y="144"/>
                    <a:pt x="558" y="144"/>
                  </a:cubicBezTo>
                  <a:cubicBezTo>
                    <a:pt x="557" y="144"/>
                    <a:pt x="557" y="144"/>
                    <a:pt x="557" y="144"/>
                  </a:cubicBezTo>
                  <a:cubicBezTo>
                    <a:pt x="557" y="143"/>
                    <a:pt x="557" y="143"/>
                    <a:pt x="557" y="143"/>
                  </a:cubicBezTo>
                  <a:cubicBezTo>
                    <a:pt x="556" y="144"/>
                    <a:pt x="556" y="144"/>
                    <a:pt x="556" y="144"/>
                  </a:cubicBezTo>
                  <a:cubicBezTo>
                    <a:pt x="555" y="143"/>
                    <a:pt x="555" y="143"/>
                    <a:pt x="555" y="143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4" y="142"/>
                    <a:pt x="554" y="142"/>
                    <a:pt x="554" y="142"/>
                  </a:cubicBezTo>
                  <a:cubicBezTo>
                    <a:pt x="553" y="142"/>
                    <a:pt x="553" y="142"/>
                    <a:pt x="553" y="142"/>
                  </a:cubicBezTo>
                  <a:cubicBezTo>
                    <a:pt x="553" y="141"/>
                    <a:pt x="553" y="141"/>
                    <a:pt x="553" y="141"/>
                  </a:cubicBezTo>
                  <a:cubicBezTo>
                    <a:pt x="551" y="140"/>
                    <a:pt x="551" y="140"/>
                    <a:pt x="551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48" y="141"/>
                    <a:pt x="548" y="141"/>
                    <a:pt x="548" y="141"/>
                  </a:cubicBezTo>
                  <a:cubicBezTo>
                    <a:pt x="548" y="140"/>
                    <a:pt x="548" y="140"/>
                    <a:pt x="548" y="140"/>
                  </a:cubicBezTo>
                  <a:cubicBezTo>
                    <a:pt x="547" y="141"/>
                    <a:pt x="547" y="141"/>
                    <a:pt x="547" y="141"/>
                  </a:cubicBezTo>
                  <a:cubicBezTo>
                    <a:pt x="546" y="142"/>
                    <a:pt x="546" y="142"/>
                    <a:pt x="546" y="142"/>
                  </a:cubicBezTo>
                  <a:cubicBezTo>
                    <a:pt x="545" y="142"/>
                    <a:pt x="545" y="142"/>
                    <a:pt x="545" y="142"/>
                  </a:cubicBezTo>
                  <a:cubicBezTo>
                    <a:pt x="544" y="143"/>
                    <a:pt x="544" y="143"/>
                    <a:pt x="544" y="143"/>
                  </a:cubicBezTo>
                  <a:cubicBezTo>
                    <a:pt x="544" y="144"/>
                    <a:pt x="544" y="144"/>
                    <a:pt x="544" y="144"/>
                  </a:cubicBezTo>
                  <a:cubicBezTo>
                    <a:pt x="543" y="143"/>
                    <a:pt x="543" y="143"/>
                    <a:pt x="543" y="143"/>
                  </a:cubicBezTo>
                  <a:cubicBezTo>
                    <a:pt x="544" y="145"/>
                    <a:pt x="544" y="145"/>
                    <a:pt x="544" y="145"/>
                  </a:cubicBezTo>
                  <a:cubicBezTo>
                    <a:pt x="543" y="145"/>
                    <a:pt x="543" y="145"/>
                    <a:pt x="543" y="145"/>
                  </a:cubicBezTo>
                  <a:cubicBezTo>
                    <a:pt x="543" y="146"/>
                    <a:pt x="543" y="146"/>
                    <a:pt x="543" y="146"/>
                  </a:cubicBezTo>
                  <a:cubicBezTo>
                    <a:pt x="543" y="147"/>
                    <a:pt x="543" y="147"/>
                    <a:pt x="543" y="147"/>
                  </a:cubicBezTo>
                  <a:cubicBezTo>
                    <a:pt x="543" y="149"/>
                    <a:pt x="543" y="149"/>
                    <a:pt x="543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1" y="145"/>
                    <a:pt x="541" y="145"/>
                    <a:pt x="541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39" y="144"/>
                    <a:pt x="539" y="144"/>
                    <a:pt x="539" y="144"/>
                  </a:cubicBezTo>
                  <a:cubicBezTo>
                    <a:pt x="539" y="145"/>
                    <a:pt x="539" y="145"/>
                    <a:pt x="539" y="145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37" y="147"/>
                    <a:pt x="537" y="147"/>
                    <a:pt x="537" y="147"/>
                  </a:cubicBezTo>
                  <a:cubicBezTo>
                    <a:pt x="537" y="148"/>
                    <a:pt x="537" y="148"/>
                    <a:pt x="537" y="148"/>
                  </a:cubicBezTo>
                  <a:cubicBezTo>
                    <a:pt x="538" y="148"/>
                    <a:pt x="538" y="148"/>
                    <a:pt x="538" y="148"/>
                  </a:cubicBezTo>
                  <a:cubicBezTo>
                    <a:pt x="537" y="150"/>
                    <a:pt x="537" y="150"/>
                    <a:pt x="537" y="150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8"/>
                    <a:pt x="536" y="148"/>
                    <a:pt x="536" y="148"/>
                  </a:cubicBezTo>
                  <a:cubicBezTo>
                    <a:pt x="535" y="148"/>
                    <a:pt x="535" y="148"/>
                    <a:pt x="535" y="148"/>
                  </a:cubicBezTo>
                  <a:cubicBezTo>
                    <a:pt x="535" y="150"/>
                    <a:pt x="535" y="150"/>
                    <a:pt x="535" y="150"/>
                  </a:cubicBezTo>
                  <a:cubicBezTo>
                    <a:pt x="534" y="150"/>
                    <a:pt x="534" y="150"/>
                    <a:pt x="534" y="150"/>
                  </a:cubicBezTo>
                  <a:cubicBezTo>
                    <a:pt x="533" y="149"/>
                    <a:pt x="533" y="149"/>
                    <a:pt x="533" y="149"/>
                  </a:cubicBezTo>
                  <a:cubicBezTo>
                    <a:pt x="532" y="149"/>
                    <a:pt x="532" y="149"/>
                    <a:pt x="532" y="149"/>
                  </a:cubicBezTo>
                  <a:cubicBezTo>
                    <a:pt x="532" y="150"/>
                    <a:pt x="532" y="150"/>
                    <a:pt x="532" y="150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3" y="153"/>
                    <a:pt x="533" y="153"/>
                    <a:pt x="533" y="153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5"/>
                    <a:pt x="533" y="155"/>
                    <a:pt x="533" y="155"/>
                  </a:cubicBezTo>
                  <a:cubicBezTo>
                    <a:pt x="534" y="155"/>
                    <a:pt x="534" y="155"/>
                    <a:pt x="534" y="155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4" y="156"/>
                    <a:pt x="534" y="156"/>
                    <a:pt x="534" y="156"/>
                  </a:cubicBezTo>
                  <a:cubicBezTo>
                    <a:pt x="534" y="157"/>
                    <a:pt x="534" y="157"/>
                    <a:pt x="534" y="157"/>
                  </a:cubicBezTo>
                  <a:cubicBezTo>
                    <a:pt x="535" y="157"/>
                    <a:pt x="535" y="157"/>
                    <a:pt x="535" y="157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60"/>
                    <a:pt x="535" y="160"/>
                    <a:pt x="535" y="160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4" y="162"/>
                    <a:pt x="534" y="162"/>
                    <a:pt x="534" y="162"/>
                  </a:cubicBezTo>
                  <a:cubicBezTo>
                    <a:pt x="535" y="163"/>
                    <a:pt x="535" y="163"/>
                    <a:pt x="535" y="163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5"/>
                    <a:pt x="535" y="165"/>
                    <a:pt x="535" y="165"/>
                  </a:cubicBezTo>
                  <a:cubicBezTo>
                    <a:pt x="535" y="166"/>
                    <a:pt x="535" y="166"/>
                    <a:pt x="535" y="166"/>
                  </a:cubicBezTo>
                  <a:cubicBezTo>
                    <a:pt x="536" y="167"/>
                    <a:pt x="536" y="167"/>
                    <a:pt x="536" y="167"/>
                  </a:cubicBezTo>
                  <a:cubicBezTo>
                    <a:pt x="535" y="168"/>
                    <a:pt x="535" y="168"/>
                    <a:pt x="535" y="168"/>
                  </a:cubicBezTo>
                  <a:cubicBezTo>
                    <a:pt x="536" y="168"/>
                    <a:pt x="536" y="168"/>
                    <a:pt x="536" y="168"/>
                  </a:cubicBezTo>
                  <a:cubicBezTo>
                    <a:pt x="537" y="169"/>
                    <a:pt x="537" y="169"/>
                    <a:pt x="537" y="169"/>
                  </a:cubicBezTo>
                  <a:cubicBezTo>
                    <a:pt x="538" y="170"/>
                    <a:pt x="538" y="170"/>
                    <a:pt x="538" y="170"/>
                  </a:cubicBezTo>
                  <a:cubicBezTo>
                    <a:pt x="539" y="171"/>
                    <a:pt x="539" y="171"/>
                    <a:pt x="539" y="171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39" y="169"/>
                    <a:pt x="539" y="169"/>
                    <a:pt x="539" y="169"/>
                  </a:cubicBezTo>
                  <a:cubicBezTo>
                    <a:pt x="538" y="168"/>
                    <a:pt x="538" y="168"/>
                    <a:pt x="538" y="168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2" y="169"/>
                    <a:pt x="542" y="169"/>
                    <a:pt x="542" y="169"/>
                  </a:cubicBezTo>
                  <a:cubicBezTo>
                    <a:pt x="542" y="168"/>
                    <a:pt x="542" y="168"/>
                    <a:pt x="542" y="168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70"/>
                    <a:pt x="543" y="170"/>
                    <a:pt x="543" y="170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4"/>
                    <a:pt x="543" y="174"/>
                    <a:pt x="543" y="174"/>
                  </a:cubicBezTo>
                  <a:cubicBezTo>
                    <a:pt x="543" y="175"/>
                    <a:pt x="543" y="175"/>
                    <a:pt x="543" y="175"/>
                  </a:cubicBezTo>
                  <a:cubicBezTo>
                    <a:pt x="543" y="177"/>
                    <a:pt x="543" y="177"/>
                    <a:pt x="543" y="177"/>
                  </a:cubicBezTo>
                  <a:cubicBezTo>
                    <a:pt x="544" y="177"/>
                    <a:pt x="544" y="177"/>
                    <a:pt x="544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7" y="176"/>
                    <a:pt x="547" y="176"/>
                    <a:pt x="547" y="176"/>
                  </a:cubicBezTo>
                  <a:cubicBezTo>
                    <a:pt x="547" y="178"/>
                    <a:pt x="547" y="178"/>
                    <a:pt x="547" y="178"/>
                  </a:cubicBezTo>
                  <a:cubicBezTo>
                    <a:pt x="549" y="180"/>
                    <a:pt x="549" y="180"/>
                    <a:pt x="549" y="180"/>
                  </a:cubicBezTo>
                  <a:cubicBezTo>
                    <a:pt x="550" y="181"/>
                    <a:pt x="550" y="181"/>
                    <a:pt x="550" y="181"/>
                  </a:cubicBezTo>
                  <a:cubicBezTo>
                    <a:pt x="549" y="182"/>
                    <a:pt x="549" y="182"/>
                    <a:pt x="549" y="182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7" y="182"/>
                    <a:pt x="547" y="182"/>
                    <a:pt x="547" y="182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0"/>
                    <a:pt x="546" y="180"/>
                    <a:pt x="546" y="180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5" y="179"/>
                    <a:pt x="545" y="179"/>
                    <a:pt x="545" y="179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5" y="183"/>
                    <a:pt x="545" y="183"/>
                    <a:pt x="545" y="183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7"/>
                    <a:pt x="545" y="187"/>
                    <a:pt x="545" y="187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8" y="191"/>
                    <a:pt x="548" y="191"/>
                    <a:pt x="548" y="191"/>
                  </a:cubicBezTo>
                  <a:cubicBezTo>
                    <a:pt x="549" y="191"/>
                    <a:pt x="549" y="191"/>
                    <a:pt x="549" y="191"/>
                  </a:cubicBezTo>
                  <a:cubicBezTo>
                    <a:pt x="550" y="193"/>
                    <a:pt x="550" y="193"/>
                    <a:pt x="550" y="193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5"/>
                    <a:pt x="551" y="195"/>
                    <a:pt x="551" y="195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5" y="199"/>
                    <a:pt x="545" y="199"/>
                    <a:pt x="545" y="199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1"/>
                    <a:pt x="545" y="201"/>
                    <a:pt x="545" y="201"/>
                  </a:cubicBezTo>
                  <a:cubicBezTo>
                    <a:pt x="545" y="203"/>
                    <a:pt x="545" y="203"/>
                    <a:pt x="545" y="203"/>
                  </a:cubicBezTo>
                  <a:cubicBezTo>
                    <a:pt x="546" y="205"/>
                    <a:pt x="546" y="205"/>
                    <a:pt x="546" y="205"/>
                  </a:cubicBezTo>
                  <a:cubicBezTo>
                    <a:pt x="547" y="206"/>
                    <a:pt x="547" y="206"/>
                    <a:pt x="547" y="206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48" y="207"/>
                    <a:pt x="548" y="207"/>
                    <a:pt x="548" y="207"/>
                  </a:cubicBezTo>
                  <a:cubicBezTo>
                    <a:pt x="549" y="208"/>
                    <a:pt x="549" y="208"/>
                    <a:pt x="549" y="208"/>
                  </a:cubicBezTo>
                  <a:cubicBezTo>
                    <a:pt x="548" y="208"/>
                    <a:pt x="548" y="208"/>
                    <a:pt x="548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6" y="209"/>
                    <a:pt x="546" y="209"/>
                    <a:pt x="546" y="209"/>
                  </a:cubicBezTo>
                  <a:cubicBezTo>
                    <a:pt x="545" y="209"/>
                    <a:pt x="545" y="209"/>
                    <a:pt x="545" y="209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3" y="209"/>
                    <a:pt x="543" y="209"/>
                    <a:pt x="543" y="209"/>
                  </a:cubicBezTo>
                  <a:cubicBezTo>
                    <a:pt x="542" y="210"/>
                    <a:pt x="542" y="210"/>
                    <a:pt x="542" y="210"/>
                  </a:cubicBezTo>
                  <a:cubicBezTo>
                    <a:pt x="543" y="210"/>
                    <a:pt x="543" y="210"/>
                    <a:pt x="543" y="210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4" y="211"/>
                    <a:pt x="544" y="211"/>
                    <a:pt x="544" y="211"/>
                  </a:cubicBezTo>
                  <a:cubicBezTo>
                    <a:pt x="543" y="212"/>
                    <a:pt x="543" y="212"/>
                    <a:pt x="543" y="212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4"/>
                    <a:pt x="544" y="214"/>
                    <a:pt x="544" y="214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5" y="214"/>
                    <a:pt x="545" y="214"/>
                    <a:pt x="545" y="214"/>
                  </a:cubicBezTo>
                  <a:cubicBezTo>
                    <a:pt x="546" y="215"/>
                    <a:pt x="546" y="215"/>
                    <a:pt x="546" y="215"/>
                  </a:cubicBezTo>
                  <a:cubicBezTo>
                    <a:pt x="545" y="216"/>
                    <a:pt x="545" y="216"/>
                    <a:pt x="545" y="216"/>
                  </a:cubicBezTo>
                  <a:cubicBezTo>
                    <a:pt x="545" y="217"/>
                    <a:pt x="545" y="217"/>
                    <a:pt x="545" y="217"/>
                  </a:cubicBezTo>
                  <a:cubicBezTo>
                    <a:pt x="545" y="218"/>
                    <a:pt x="545" y="218"/>
                    <a:pt x="545" y="218"/>
                  </a:cubicBezTo>
                  <a:cubicBezTo>
                    <a:pt x="545" y="219"/>
                    <a:pt x="545" y="219"/>
                    <a:pt x="545" y="219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1"/>
                    <a:pt x="545" y="221"/>
                    <a:pt x="545" y="221"/>
                  </a:cubicBezTo>
                  <a:cubicBezTo>
                    <a:pt x="544" y="222"/>
                    <a:pt x="544" y="222"/>
                    <a:pt x="544" y="222"/>
                  </a:cubicBezTo>
                  <a:cubicBezTo>
                    <a:pt x="544" y="223"/>
                    <a:pt x="544" y="223"/>
                    <a:pt x="544" y="223"/>
                  </a:cubicBezTo>
                  <a:cubicBezTo>
                    <a:pt x="543" y="223"/>
                    <a:pt x="543" y="223"/>
                    <a:pt x="543" y="223"/>
                  </a:cubicBezTo>
                  <a:cubicBezTo>
                    <a:pt x="543" y="225"/>
                    <a:pt x="543" y="225"/>
                    <a:pt x="543" y="225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2" y="226"/>
                    <a:pt x="542" y="226"/>
                    <a:pt x="542" y="226"/>
                  </a:cubicBezTo>
                  <a:cubicBezTo>
                    <a:pt x="542" y="225"/>
                    <a:pt x="542" y="225"/>
                    <a:pt x="542" y="225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0" y="224"/>
                    <a:pt x="540" y="224"/>
                    <a:pt x="540" y="224"/>
                  </a:cubicBezTo>
                  <a:cubicBezTo>
                    <a:pt x="539" y="222"/>
                    <a:pt x="539" y="222"/>
                    <a:pt x="539" y="222"/>
                  </a:cubicBezTo>
                  <a:cubicBezTo>
                    <a:pt x="539" y="221"/>
                    <a:pt x="539" y="221"/>
                    <a:pt x="539" y="221"/>
                  </a:cubicBezTo>
                  <a:cubicBezTo>
                    <a:pt x="537" y="217"/>
                    <a:pt x="537" y="217"/>
                    <a:pt x="537" y="217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7" y="216"/>
                    <a:pt x="537" y="216"/>
                    <a:pt x="537" y="216"/>
                  </a:cubicBezTo>
                  <a:cubicBezTo>
                    <a:pt x="538" y="215"/>
                    <a:pt x="538" y="215"/>
                    <a:pt x="538" y="215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6" y="215"/>
                    <a:pt x="536" y="215"/>
                    <a:pt x="536" y="215"/>
                  </a:cubicBezTo>
                  <a:cubicBezTo>
                    <a:pt x="534" y="214"/>
                    <a:pt x="534" y="214"/>
                    <a:pt x="534" y="214"/>
                  </a:cubicBezTo>
                  <a:cubicBezTo>
                    <a:pt x="531" y="209"/>
                    <a:pt x="531" y="209"/>
                    <a:pt x="531" y="209"/>
                  </a:cubicBezTo>
                  <a:cubicBezTo>
                    <a:pt x="528" y="206"/>
                    <a:pt x="528" y="206"/>
                    <a:pt x="528" y="206"/>
                  </a:cubicBezTo>
                  <a:cubicBezTo>
                    <a:pt x="527" y="204"/>
                    <a:pt x="527" y="204"/>
                    <a:pt x="527" y="204"/>
                  </a:cubicBezTo>
                  <a:cubicBezTo>
                    <a:pt x="526" y="203"/>
                    <a:pt x="526" y="203"/>
                    <a:pt x="526" y="203"/>
                  </a:cubicBezTo>
                  <a:cubicBezTo>
                    <a:pt x="524" y="200"/>
                    <a:pt x="524" y="200"/>
                    <a:pt x="524" y="200"/>
                  </a:cubicBezTo>
                  <a:cubicBezTo>
                    <a:pt x="522" y="195"/>
                    <a:pt x="522" y="195"/>
                    <a:pt x="522" y="195"/>
                  </a:cubicBezTo>
                  <a:cubicBezTo>
                    <a:pt x="520" y="191"/>
                    <a:pt x="520" y="191"/>
                    <a:pt x="520" y="191"/>
                  </a:cubicBezTo>
                  <a:cubicBezTo>
                    <a:pt x="520" y="190"/>
                    <a:pt x="520" y="190"/>
                    <a:pt x="520" y="190"/>
                  </a:cubicBezTo>
                  <a:cubicBezTo>
                    <a:pt x="518" y="188"/>
                    <a:pt x="518" y="188"/>
                    <a:pt x="518" y="188"/>
                  </a:cubicBezTo>
                  <a:cubicBezTo>
                    <a:pt x="518" y="185"/>
                    <a:pt x="518" y="185"/>
                    <a:pt x="518" y="185"/>
                  </a:cubicBezTo>
                  <a:cubicBezTo>
                    <a:pt x="517" y="184"/>
                    <a:pt x="517" y="184"/>
                    <a:pt x="517" y="184"/>
                  </a:cubicBezTo>
                  <a:cubicBezTo>
                    <a:pt x="517" y="182"/>
                    <a:pt x="517" y="182"/>
                    <a:pt x="517" y="182"/>
                  </a:cubicBezTo>
                  <a:cubicBezTo>
                    <a:pt x="518" y="181"/>
                    <a:pt x="518" y="181"/>
                    <a:pt x="518" y="181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7"/>
                    <a:pt x="519" y="177"/>
                    <a:pt x="519" y="177"/>
                  </a:cubicBezTo>
                  <a:cubicBezTo>
                    <a:pt x="518" y="175"/>
                    <a:pt x="518" y="175"/>
                    <a:pt x="518" y="175"/>
                  </a:cubicBezTo>
                  <a:cubicBezTo>
                    <a:pt x="516" y="175"/>
                    <a:pt x="516" y="175"/>
                    <a:pt x="516" y="175"/>
                  </a:cubicBezTo>
                  <a:cubicBezTo>
                    <a:pt x="516" y="174"/>
                    <a:pt x="516" y="174"/>
                    <a:pt x="516" y="174"/>
                  </a:cubicBezTo>
                  <a:cubicBezTo>
                    <a:pt x="517" y="173"/>
                    <a:pt x="517" y="173"/>
                    <a:pt x="517" y="173"/>
                  </a:cubicBezTo>
                  <a:cubicBezTo>
                    <a:pt x="519" y="174"/>
                    <a:pt x="519" y="174"/>
                    <a:pt x="519" y="174"/>
                  </a:cubicBezTo>
                  <a:cubicBezTo>
                    <a:pt x="520" y="173"/>
                    <a:pt x="520" y="173"/>
                    <a:pt x="520" y="173"/>
                  </a:cubicBezTo>
                  <a:cubicBezTo>
                    <a:pt x="520" y="172"/>
                    <a:pt x="520" y="172"/>
                    <a:pt x="520" y="172"/>
                  </a:cubicBezTo>
                  <a:cubicBezTo>
                    <a:pt x="520" y="171"/>
                    <a:pt x="520" y="171"/>
                    <a:pt x="520" y="171"/>
                  </a:cubicBezTo>
                  <a:cubicBezTo>
                    <a:pt x="521" y="171"/>
                    <a:pt x="521" y="171"/>
                    <a:pt x="521" y="171"/>
                  </a:cubicBezTo>
                  <a:cubicBezTo>
                    <a:pt x="522" y="171"/>
                    <a:pt x="522" y="171"/>
                    <a:pt x="522" y="171"/>
                  </a:cubicBezTo>
                  <a:cubicBezTo>
                    <a:pt x="521" y="170"/>
                    <a:pt x="521" y="170"/>
                    <a:pt x="521" y="170"/>
                  </a:cubicBezTo>
                  <a:cubicBezTo>
                    <a:pt x="523" y="168"/>
                    <a:pt x="523" y="168"/>
                    <a:pt x="523" y="168"/>
                  </a:cubicBezTo>
                  <a:cubicBezTo>
                    <a:pt x="522" y="166"/>
                    <a:pt x="522" y="166"/>
                    <a:pt x="522" y="166"/>
                  </a:cubicBezTo>
                  <a:cubicBezTo>
                    <a:pt x="522" y="165"/>
                    <a:pt x="522" y="165"/>
                    <a:pt x="522" y="165"/>
                  </a:cubicBezTo>
                  <a:cubicBezTo>
                    <a:pt x="522" y="164"/>
                    <a:pt x="522" y="164"/>
                    <a:pt x="522" y="164"/>
                  </a:cubicBezTo>
                  <a:cubicBezTo>
                    <a:pt x="522" y="163"/>
                    <a:pt x="522" y="163"/>
                    <a:pt x="522" y="163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0"/>
                    <a:pt x="522" y="160"/>
                    <a:pt x="522" y="160"/>
                  </a:cubicBezTo>
                  <a:cubicBezTo>
                    <a:pt x="523" y="160"/>
                    <a:pt x="523" y="160"/>
                    <a:pt x="523" y="160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8"/>
                    <a:pt x="522" y="158"/>
                    <a:pt x="522" y="158"/>
                  </a:cubicBezTo>
                  <a:cubicBezTo>
                    <a:pt x="523" y="157"/>
                    <a:pt x="523" y="157"/>
                    <a:pt x="523" y="157"/>
                  </a:cubicBezTo>
                  <a:cubicBezTo>
                    <a:pt x="522" y="157"/>
                    <a:pt x="522" y="157"/>
                    <a:pt x="522" y="157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3" y="155"/>
                    <a:pt x="523" y="155"/>
                    <a:pt x="523" y="155"/>
                  </a:cubicBezTo>
                  <a:cubicBezTo>
                    <a:pt x="524" y="155"/>
                    <a:pt x="524" y="155"/>
                    <a:pt x="524" y="155"/>
                  </a:cubicBezTo>
                  <a:cubicBezTo>
                    <a:pt x="523" y="154"/>
                    <a:pt x="523" y="154"/>
                    <a:pt x="523" y="154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2"/>
                    <a:pt x="523" y="152"/>
                    <a:pt x="523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24" y="150"/>
                    <a:pt x="524" y="150"/>
                    <a:pt x="524" y="150"/>
                  </a:cubicBezTo>
                  <a:cubicBezTo>
                    <a:pt x="524" y="149"/>
                    <a:pt x="524" y="149"/>
                    <a:pt x="524" y="149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3" y="148"/>
                    <a:pt x="523" y="148"/>
                    <a:pt x="523" y="148"/>
                  </a:cubicBezTo>
                  <a:cubicBezTo>
                    <a:pt x="523" y="147"/>
                    <a:pt x="523" y="147"/>
                    <a:pt x="523" y="147"/>
                  </a:cubicBezTo>
                  <a:cubicBezTo>
                    <a:pt x="524" y="147"/>
                    <a:pt x="524" y="147"/>
                    <a:pt x="524" y="147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5" y="145"/>
                    <a:pt x="525" y="145"/>
                    <a:pt x="525" y="145"/>
                  </a:cubicBezTo>
                  <a:cubicBezTo>
                    <a:pt x="526" y="145"/>
                    <a:pt x="526" y="145"/>
                    <a:pt x="526" y="145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2"/>
                    <a:pt x="528" y="142"/>
                    <a:pt x="528" y="142"/>
                  </a:cubicBezTo>
                  <a:cubicBezTo>
                    <a:pt x="527" y="142"/>
                    <a:pt x="527" y="142"/>
                    <a:pt x="527" y="142"/>
                  </a:cubicBezTo>
                  <a:cubicBezTo>
                    <a:pt x="527" y="143"/>
                    <a:pt x="527" y="143"/>
                    <a:pt x="527" y="143"/>
                  </a:cubicBezTo>
                  <a:cubicBezTo>
                    <a:pt x="526" y="142"/>
                    <a:pt x="526" y="142"/>
                    <a:pt x="526" y="142"/>
                  </a:cubicBezTo>
                  <a:cubicBezTo>
                    <a:pt x="526" y="141"/>
                    <a:pt x="526" y="141"/>
                    <a:pt x="526" y="141"/>
                  </a:cubicBezTo>
                  <a:cubicBezTo>
                    <a:pt x="527" y="139"/>
                    <a:pt x="527" y="139"/>
                    <a:pt x="527" y="139"/>
                  </a:cubicBezTo>
                  <a:cubicBezTo>
                    <a:pt x="526" y="139"/>
                    <a:pt x="526" y="139"/>
                    <a:pt x="526" y="139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5"/>
                    <a:pt x="525" y="135"/>
                    <a:pt x="525" y="135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3"/>
                    <a:pt x="524" y="133"/>
                    <a:pt x="524" y="133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0"/>
                    <a:pt x="522" y="130"/>
                    <a:pt x="522" y="130"/>
                  </a:cubicBezTo>
                  <a:cubicBezTo>
                    <a:pt x="522" y="129"/>
                    <a:pt x="522" y="129"/>
                    <a:pt x="522" y="129"/>
                  </a:cubicBezTo>
                  <a:cubicBezTo>
                    <a:pt x="523" y="128"/>
                    <a:pt x="523" y="128"/>
                    <a:pt x="523" y="128"/>
                  </a:cubicBezTo>
                  <a:cubicBezTo>
                    <a:pt x="524" y="128"/>
                    <a:pt x="524" y="128"/>
                    <a:pt x="524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6" y="127"/>
                    <a:pt x="526" y="127"/>
                    <a:pt x="526" y="127"/>
                  </a:cubicBezTo>
                  <a:cubicBezTo>
                    <a:pt x="525" y="127"/>
                    <a:pt x="525" y="127"/>
                    <a:pt x="525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2" y="127"/>
                    <a:pt x="522" y="127"/>
                    <a:pt x="522" y="127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0" y="126"/>
                    <a:pt x="520" y="126"/>
                    <a:pt x="520" y="126"/>
                  </a:cubicBezTo>
                  <a:cubicBezTo>
                    <a:pt x="519" y="127"/>
                    <a:pt x="519" y="127"/>
                    <a:pt x="519" y="127"/>
                  </a:cubicBezTo>
                  <a:cubicBezTo>
                    <a:pt x="518" y="127"/>
                    <a:pt x="518" y="127"/>
                    <a:pt x="518" y="127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9"/>
                    <a:pt x="517" y="129"/>
                    <a:pt x="517" y="129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1"/>
                    <a:pt x="518" y="131"/>
                    <a:pt x="518" y="131"/>
                  </a:cubicBezTo>
                  <a:cubicBezTo>
                    <a:pt x="518" y="132"/>
                    <a:pt x="518" y="132"/>
                    <a:pt x="518" y="132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35"/>
                    <a:pt x="520" y="135"/>
                    <a:pt x="520" y="135"/>
                  </a:cubicBezTo>
                  <a:cubicBezTo>
                    <a:pt x="521" y="135"/>
                    <a:pt x="521" y="135"/>
                    <a:pt x="521" y="135"/>
                  </a:cubicBezTo>
                  <a:cubicBezTo>
                    <a:pt x="521" y="136"/>
                    <a:pt x="521" y="136"/>
                    <a:pt x="521" y="136"/>
                  </a:cubicBezTo>
                  <a:cubicBezTo>
                    <a:pt x="522" y="137"/>
                    <a:pt x="522" y="137"/>
                    <a:pt x="522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0" y="136"/>
                    <a:pt x="520" y="136"/>
                    <a:pt x="520" y="136"/>
                  </a:cubicBezTo>
                  <a:cubicBezTo>
                    <a:pt x="519" y="136"/>
                    <a:pt x="519" y="136"/>
                    <a:pt x="519" y="136"/>
                  </a:cubicBezTo>
                  <a:cubicBezTo>
                    <a:pt x="519" y="137"/>
                    <a:pt x="519" y="137"/>
                    <a:pt x="519" y="137"/>
                  </a:cubicBezTo>
                  <a:cubicBezTo>
                    <a:pt x="518" y="138"/>
                    <a:pt x="518" y="138"/>
                    <a:pt x="518" y="138"/>
                  </a:cubicBezTo>
                  <a:cubicBezTo>
                    <a:pt x="519" y="139"/>
                    <a:pt x="519" y="139"/>
                    <a:pt x="519" y="139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3"/>
                    <a:pt x="518" y="143"/>
                    <a:pt x="518" y="143"/>
                  </a:cubicBezTo>
                  <a:cubicBezTo>
                    <a:pt x="518" y="145"/>
                    <a:pt x="518" y="145"/>
                    <a:pt x="518" y="145"/>
                  </a:cubicBezTo>
                  <a:cubicBezTo>
                    <a:pt x="517" y="145"/>
                    <a:pt x="517" y="145"/>
                    <a:pt x="517" y="145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5" y="146"/>
                    <a:pt x="515" y="146"/>
                    <a:pt x="515" y="146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3" y="146"/>
                    <a:pt x="513" y="146"/>
                    <a:pt x="513" y="146"/>
                  </a:cubicBezTo>
                  <a:cubicBezTo>
                    <a:pt x="513" y="144"/>
                    <a:pt x="513" y="144"/>
                    <a:pt x="513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2" y="143"/>
                    <a:pt x="512" y="143"/>
                    <a:pt x="512" y="143"/>
                  </a:cubicBezTo>
                  <a:cubicBezTo>
                    <a:pt x="511" y="143"/>
                    <a:pt x="511" y="143"/>
                    <a:pt x="511" y="143"/>
                  </a:cubicBezTo>
                  <a:cubicBezTo>
                    <a:pt x="511" y="142"/>
                    <a:pt x="511" y="142"/>
                    <a:pt x="511" y="142"/>
                  </a:cubicBezTo>
                  <a:cubicBezTo>
                    <a:pt x="512" y="142"/>
                    <a:pt x="512" y="142"/>
                    <a:pt x="512" y="142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2" y="140"/>
                    <a:pt x="512" y="140"/>
                    <a:pt x="512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8"/>
                    <a:pt x="511" y="138"/>
                    <a:pt x="511" y="138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9"/>
                    <a:pt x="509" y="139"/>
                    <a:pt x="509" y="139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6" y="138"/>
                    <a:pt x="506" y="138"/>
                    <a:pt x="506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9"/>
                    <a:pt x="505" y="139"/>
                    <a:pt x="505" y="139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04" y="140"/>
                    <a:pt x="504" y="140"/>
                    <a:pt x="504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1" y="140"/>
                    <a:pt x="501" y="140"/>
                    <a:pt x="501" y="140"/>
                  </a:cubicBezTo>
                  <a:cubicBezTo>
                    <a:pt x="501" y="141"/>
                    <a:pt x="501" y="141"/>
                    <a:pt x="501" y="141"/>
                  </a:cubicBezTo>
                  <a:cubicBezTo>
                    <a:pt x="499" y="140"/>
                    <a:pt x="499" y="140"/>
                    <a:pt x="499" y="140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3"/>
                    <a:pt x="498" y="143"/>
                    <a:pt x="498" y="143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8" y="145"/>
                    <a:pt x="498" y="145"/>
                    <a:pt x="498" y="145"/>
                  </a:cubicBezTo>
                  <a:cubicBezTo>
                    <a:pt x="498" y="146"/>
                    <a:pt x="498" y="146"/>
                    <a:pt x="498" y="146"/>
                  </a:cubicBezTo>
                  <a:cubicBezTo>
                    <a:pt x="499" y="147"/>
                    <a:pt x="499" y="147"/>
                    <a:pt x="499" y="147"/>
                  </a:cubicBezTo>
                  <a:cubicBezTo>
                    <a:pt x="498" y="147"/>
                    <a:pt x="498" y="147"/>
                    <a:pt x="498" y="147"/>
                  </a:cubicBezTo>
                  <a:cubicBezTo>
                    <a:pt x="498" y="150"/>
                    <a:pt x="498" y="150"/>
                    <a:pt x="498" y="150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3"/>
                    <a:pt x="498" y="153"/>
                    <a:pt x="498" y="153"/>
                  </a:cubicBezTo>
                  <a:cubicBezTo>
                    <a:pt x="497" y="153"/>
                    <a:pt x="497" y="153"/>
                    <a:pt x="497" y="153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6"/>
                    <a:pt x="497" y="156"/>
                    <a:pt x="497" y="156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7" y="159"/>
                    <a:pt x="497" y="159"/>
                    <a:pt x="497" y="159"/>
                  </a:cubicBezTo>
                  <a:cubicBezTo>
                    <a:pt x="496" y="159"/>
                    <a:pt x="496" y="159"/>
                    <a:pt x="496" y="159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8" y="162"/>
                    <a:pt x="498" y="162"/>
                    <a:pt x="498" y="162"/>
                  </a:cubicBezTo>
                  <a:cubicBezTo>
                    <a:pt x="499" y="162"/>
                    <a:pt x="499" y="162"/>
                    <a:pt x="499" y="162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1" y="161"/>
                    <a:pt x="501" y="161"/>
                    <a:pt x="501" y="161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1" y="162"/>
                    <a:pt x="501" y="162"/>
                    <a:pt x="501" y="162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1" y="163"/>
                    <a:pt x="501" y="163"/>
                    <a:pt x="501" y="163"/>
                  </a:cubicBezTo>
                  <a:cubicBezTo>
                    <a:pt x="501" y="164"/>
                    <a:pt x="501" y="164"/>
                    <a:pt x="501" y="164"/>
                  </a:cubicBezTo>
                  <a:cubicBezTo>
                    <a:pt x="500" y="163"/>
                    <a:pt x="500" y="163"/>
                    <a:pt x="500" y="163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5"/>
                    <a:pt x="500" y="165"/>
                    <a:pt x="500" y="165"/>
                  </a:cubicBezTo>
                  <a:cubicBezTo>
                    <a:pt x="499" y="166"/>
                    <a:pt x="499" y="166"/>
                    <a:pt x="499" y="166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4"/>
                    <a:pt x="498" y="164"/>
                    <a:pt x="498" y="164"/>
                  </a:cubicBezTo>
                  <a:cubicBezTo>
                    <a:pt x="497" y="165"/>
                    <a:pt x="497" y="165"/>
                    <a:pt x="497" y="165"/>
                  </a:cubicBezTo>
                  <a:cubicBezTo>
                    <a:pt x="497" y="164"/>
                    <a:pt x="497" y="164"/>
                    <a:pt x="497" y="164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6" y="165"/>
                    <a:pt x="496" y="165"/>
                    <a:pt x="496" y="165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5" y="166"/>
                    <a:pt x="495" y="166"/>
                    <a:pt x="495" y="166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8"/>
                    <a:pt x="495" y="168"/>
                    <a:pt x="495" y="168"/>
                  </a:cubicBezTo>
                  <a:cubicBezTo>
                    <a:pt x="494" y="167"/>
                    <a:pt x="494" y="167"/>
                    <a:pt x="494" y="167"/>
                  </a:cubicBezTo>
                  <a:cubicBezTo>
                    <a:pt x="493" y="166"/>
                    <a:pt x="493" y="166"/>
                    <a:pt x="493" y="166"/>
                  </a:cubicBezTo>
                  <a:cubicBezTo>
                    <a:pt x="492" y="166"/>
                    <a:pt x="492" y="166"/>
                    <a:pt x="492" y="166"/>
                  </a:cubicBezTo>
                  <a:cubicBezTo>
                    <a:pt x="493" y="167"/>
                    <a:pt x="493" y="167"/>
                    <a:pt x="493" y="167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91" y="169"/>
                    <a:pt x="491" y="169"/>
                    <a:pt x="491" y="169"/>
                  </a:cubicBezTo>
                  <a:cubicBezTo>
                    <a:pt x="490" y="169"/>
                    <a:pt x="490" y="169"/>
                    <a:pt x="490" y="169"/>
                  </a:cubicBezTo>
                  <a:cubicBezTo>
                    <a:pt x="489" y="168"/>
                    <a:pt x="489" y="168"/>
                    <a:pt x="489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9" y="167"/>
                    <a:pt x="489" y="167"/>
                    <a:pt x="489" y="167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91" y="166"/>
                    <a:pt x="491" y="166"/>
                    <a:pt x="491" y="166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1" y="164"/>
                    <a:pt x="491" y="164"/>
                    <a:pt x="491" y="164"/>
                  </a:cubicBezTo>
                  <a:cubicBezTo>
                    <a:pt x="490" y="165"/>
                    <a:pt x="490" y="165"/>
                    <a:pt x="490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6" y="164"/>
                    <a:pt x="486" y="164"/>
                    <a:pt x="486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3" y="164"/>
                    <a:pt x="483" y="164"/>
                    <a:pt x="483" y="164"/>
                  </a:cubicBezTo>
                  <a:cubicBezTo>
                    <a:pt x="482" y="163"/>
                    <a:pt x="482" y="163"/>
                    <a:pt x="482" y="163"/>
                  </a:cubicBezTo>
                  <a:cubicBezTo>
                    <a:pt x="481" y="164"/>
                    <a:pt x="481" y="164"/>
                    <a:pt x="481" y="164"/>
                  </a:cubicBezTo>
                  <a:cubicBezTo>
                    <a:pt x="480" y="163"/>
                    <a:pt x="480" y="163"/>
                    <a:pt x="480" y="163"/>
                  </a:cubicBezTo>
                  <a:cubicBezTo>
                    <a:pt x="479" y="163"/>
                    <a:pt x="479" y="163"/>
                    <a:pt x="479" y="163"/>
                  </a:cubicBezTo>
                  <a:cubicBezTo>
                    <a:pt x="478" y="164"/>
                    <a:pt x="478" y="164"/>
                    <a:pt x="478" y="164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8" y="166"/>
                    <a:pt x="478" y="166"/>
                    <a:pt x="478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6" y="167"/>
                    <a:pt x="476" y="167"/>
                    <a:pt x="476" y="167"/>
                  </a:cubicBezTo>
                  <a:cubicBezTo>
                    <a:pt x="477" y="167"/>
                    <a:pt x="477" y="167"/>
                    <a:pt x="477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8"/>
                    <a:pt x="478" y="168"/>
                    <a:pt x="478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9"/>
                    <a:pt x="474" y="169"/>
                    <a:pt x="474" y="169"/>
                  </a:cubicBezTo>
                  <a:cubicBezTo>
                    <a:pt x="473" y="168"/>
                    <a:pt x="473" y="168"/>
                    <a:pt x="473" y="168"/>
                  </a:cubicBezTo>
                  <a:cubicBezTo>
                    <a:pt x="473" y="169"/>
                    <a:pt x="473" y="169"/>
                    <a:pt x="473" y="169"/>
                  </a:cubicBezTo>
                  <a:cubicBezTo>
                    <a:pt x="472" y="169"/>
                    <a:pt x="472" y="169"/>
                    <a:pt x="472" y="169"/>
                  </a:cubicBezTo>
                  <a:cubicBezTo>
                    <a:pt x="472" y="168"/>
                    <a:pt x="472" y="168"/>
                    <a:pt x="472" y="168"/>
                  </a:cubicBezTo>
                  <a:cubicBezTo>
                    <a:pt x="470" y="168"/>
                    <a:pt x="470" y="168"/>
                    <a:pt x="470" y="168"/>
                  </a:cubicBezTo>
                  <a:cubicBezTo>
                    <a:pt x="470" y="169"/>
                    <a:pt x="470" y="169"/>
                    <a:pt x="470" y="169"/>
                  </a:cubicBezTo>
                  <a:cubicBezTo>
                    <a:pt x="468" y="168"/>
                    <a:pt x="468" y="168"/>
                    <a:pt x="468" y="168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8" y="170"/>
                    <a:pt x="468" y="170"/>
                    <a:pt x="468" y="170"/>
                  </a:cubicBezTo>
                  <a:cubicBezTo>
                    <a:pt x="467" y="171"/>
                    <a:pt x="467" y="171"/>
                    <a:pt x="467" y="171"/>
                  </a:cubicBezTo>
                  <a:cubicBezTo>
                    <a:pt x="467" y="172"/>
                    <a:pt x="467" y="172"/>
                    <a:pt x="467" y="172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0"/>
                    <a:pt x="466" y="170"/>
                    <a:pt x="466" y="170"/>
                  </a:cubicBezTo>
                  <a:cubicBezTo>
                    <a:pt x="465" y="169"/>
                    <a:pt x="465" y="169"/>
                    <a:pt x="465" y="169"/>
                  </a:cubicBezTo>
                  <a:cubicBezTo>
                    <a:pt x="465" y="170"/>
                    <a:pt x="465" y="170"/>
                    <a:pt x="465" y="170"/>
                  </a:cubicBezTo>
                  <a:cubicBezTo>
                    <a:pt x="464" y="170"/>
                    <a:pt x="464" y="170"/>
                    <a:pt x="464" y="170"/>
                  </a:cubicBezTo>
                  <a:cubicBezTo>
                    <a:pt x="463" y="170"/>
                    <a:pt x="463" y="170"/>
                    <a:pt x="463" y="170"/>
                  </a:cubicBezTo>
                  <a:cubicBezTo>
                    <a:pt x="462" y="171"/>
                    <a:pt x="462" y="171"/>
                    <a:pt x="462" y="171"/>
                  </a:cubicBezTo>
                  <a:cubicBezTo>
                    <a:pt x="461" y="170"/>
                    <a:pt x="461" y="170"/>
                    <a:pt x="461" y="170"/>
                  </a:cubicBezTo>
                  <a:cubicBezTo>
                    <a:pt x="460" y="171"/>
                    <a:pt x="460" y="171"/>
                    <a:pt x="460" y="171"/>
                  </a:cubicBezTo>
                  <a:cubicBezTo>
                    <a:pt x="459" y="171"/>
                    <a:pt x="459" y="171"/>
                    <a:pt x="459" y="171"/>
                  </a:cubicBezTo>
                  <a:cubicBezTo>
                    <a:pt x="457" y="172"/>
                    <a:pt x="457" y="172"/>
                    <a:pt x="457" y="172"/>
                  </a:cubicBezTo>
                  <a:cubicBezTo>
                    <a:pt x="456" y="173"/>
                    <a:pt x="456" y="173"/>
                    <a:pt x="456" y="173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55" y="172"/>
                    <a:pt x="455" y="172"/>
                    <a:pt x="455" y="172"/>
                  </a:cubicBezTo>
                  <a:cubicBezTo>
                    <a:pt x="455" y="173"/>
                    <a:pt x="455" y="173"/>
                    <a:pt x="455" y="173"/>
                  </a:cubicBezTo>
                  <a:cubicBezTo>
                    <a:pt x="453" y="174"/>
                    <a:pt x="453" y="174"/>
                    <a:pt x="453" y="174"/>
                  </a:cubicBezTo>
                  <a:cubicBezTo>
                    <a:pt x="453" y="175"/>
                    <a:pt x="453" y="175"/>
                    <a:pt x="453" y="175"/>
                  </a:cubicBezTo>
                  <a:cubicBezTo>
                    <a:pt x="452" y="175"/>
                    <a:pt x="452" y="175"/>
                    <a:pt x="452" y="175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3" y="178"/>
                    <a:pt x="453" y="178"/>
                    <a:pt x="453" y="178"/>
                  </a:cubicBezTo>
                  <a:cubicBezTo>
                    <a:pt x="453" y="180"/>
                    <a:pt x="453" y="180"/>
                    <a:pt x="453" y="180"/>
                  </a:cubicBezTo>
                  <a:cubicBezTo>
                    <a:pt x="452" y="181"/>
                    <a:pt x="452" y="181"/>
                    <a:pt x="452" y="181"/>
                  </a:cubicBezTo>
                  <a:cubicBezTo>
                    <a:pt x="451" y="182"/>
                    <a:pt x="451" y="182"/>
                    <a:pt x="451" y="182"/>
                  </a:cubicBezTo>
                  <a:cubicBezTo>
                    <a:pt x="451" y="183"/>
                    <a:pt x="451" y="183"/>
                    <a:pt x="451" y="183"/>
                  </a:cubicBezTo>
                  <a:cubicBezTo>
                    <a:pt x="451" y="185"/>
                    <a:pt x="451" y="185"/>
                    <a:pt x="451" y="185"/>
                  </a:cubicBezTo>
                  <a:cubicBezTo>
                    <a:pt x="452" y="185"/>
                    <a:pt x="452" y="185"/>
                    <a:pt x="452" y="185"/>
                  </a:cubicBezTo>
                  <a:cubicBezTo>
                    <a:pt x="452" y="186"/>
                    <a:pt x="452" y="186"/>
                    <a:pt x="452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7"/>
                    <a:pt x="451" y="187"/>
                    <a:pt x="451" y="187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1" y="189"/>
                    <a:pt x="451" y="189"/>
                    <a:pt x="451" y="189"/>
                  </a:cubicBezTo>
                  <a:cubicBezTo>
                    <a:pt x="450" y="190"/>
                    <a:pt x="450" y="190"/>
                    <a:pt x="450" y="190"/>
                  </a:cubicBezTo>
                  <a:cubicBezTo>
                    <a:pt x="450" y="191"/>
                    <a:pt x="450" y="191"/>
                    <a:pt x="450" y="191"/>
                  </a:cubicBezTo>
                  <a:cubicBezTo>
                    <a:pt x="448" y="192"/>
                    <a:pt x="448" y="192"/>
                    <a:pt x="448" y="192"/>
                  </a:cubicBezTo>
                  <a:cubicBezTo>
                    <a:pt x="449" y="193"/>
                    <a:pt x="449" y="193"/>
                    <a:pt x="449" y="193"/>
                  </a:cubicBezTo>
                  <a:cubicBezTo>
                    <a:pt x="448" y="193"/>
                    <a:pt x="448" y="193"/>
                    <a:pt x="448" y="193"/>
                  </a:cubicBezTo>
                  <a:cubicBezTo>
                    <a:pt x="448" y="195"/>
                    <a:pt x="448" y="195"/>
                    <a:pt x="448" y="195"/>
                  </a:cubicBezTo>
                  <a:cubicBezTo>
                    <a:pt x="447" y="195"/>
                    <a:pt x="447" y="195"/>
                    <a:pt x="447" y="195"/>
                  </a:cubicBezTo>
                  <a:cubicBezTo>
                    <a:pt x="447" y="197"/>
                    <a:pt x="447" y="197"/>
                    <a:pt x="447" y="197"/>
                  </a:cubicBezTo>
                  <a:cubicBezTo>
                    <a:pt x="447" y="198"/>
                    <a:pt x="447" y="198"/>
                    <a:pt x="447" y="198"/>
                  </a:cubicBezTo>
                  <a:cubicBezTo>
                    <a:pt x="447" y="199"/>
                    <a:pt x="447" y="199"/>
                    <a:pt x="447" y="199"/>
                  </a:cubicBezTo>
                  <a:cubicBezTo>
                    <a:pt x="447" y="200"/>
                    <a:pt x="447" y="200"/>
                    <a:pt x="447" y="200"/>
                  </a:cubicBezTo>
                  <a:cubicBezTo>
                    <a:pt x="446" y="200"/>
                    <a:pt x="446" y="200"/>
                    <a:pt x="446" y="200"/>
                  </a:cubicBezTo>
                  <a:cubicBezTo>
                    <a:pt x="446" y="201"/>
                    <a:pt x="446" y="201"/>
                    <a:pt x="446" y="201"/>
                  </a:cubicBezTo>
                  <a:cubicBezTo>
                    <a:pt x="445" y="202"/>
                    <a:pt x="445" y="202"/>
                    <a:pt x="445" y="202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4"/>
                    <a:pt x="445" y="204"/>
                    <a:pt x="445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4" y="206"/>
                    <a:pt x="444" y="206"/>
                    <a:pt x="444" y="206"/>
                  </a:cubicBezTo>
                  <a:cubicBezTo>
                    <a:pt x="442" y="207"/>
                    <a:pt x="442" y="207"/>
                    <a:pt x="442" y="207"/>
                  </a:cubicBezTo>
                  <a:cubicBezTo>
                    <a:pt x="442" y="208"/>
                    <a:pt x="442" y="208"/>
                    <a:pt x="442" y="208"/>
                  </a:cubicBezTo>
                  <a:cubicBezTo>
                    <a:pt x="441" y="209"/>
                    <a:pt x="441" y="209"/>
                    <a:pt x="441" y="209"/>
                  </a:cubicBezTo>
                  <a:cubicBezTo>
                    <a:pt x="441" y="210"/>
                    <a:pt x="441" y="210"/>
                    <a:pt x="441" y="210"/>
                  </a:cubicBezTo>
                  <a:cubicBezTo>
                    <a:pt x="441" y="211"/>
                    <a:pt x="441" y="211"/>
                    <a:pt x="441" y="211"/>
                  </a:cubicBezTo>
                  <a:cubicBezTo>
                    <a:pt x="441" y="212"/>
                    <a:pt x="441" y="212"/>
                    <a:pt x="441" y="212"/>
                  </a:cubicBezTo>
                  <a:cubicBezTo>
                    <a:pt x="442" y="212"/>
                    <a:pt x="442" y="212"/>
                    <a:pt x="442" y="212"/>
                  </a:cubicBezTo>
                  <a:cubicBezTo>
                    <a:pt x="443" y="212"/>
                    <a:pt x="443" y="212"/>
                    <a:pt x="443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8" y="211"/>
                    <a:pt x="448" y="211"/>
                    <a:pt x="448" y="211"/>
                  </a:cubicBezTo>
                  <a:cubicBezTo>
                    <a:pt x="448" y="213"/>
                    <a:pt x="448" y="213"/>
                    <a:pt x="448" y="213"/>
                  </a:cubicBezTo>
                  <a:cubicBezTo>
                    <a:pt x="449" y="214"/>
                    <a:pt x="449" y="214"/>
                    <a:pt x="449" y="214"/>
                  </a:cubicBezTo>
                  <a:cubicBezTo>
                    <a:pt x="450" y="215"/>
                    <a:pt x="450" y="215"/>
                    <a:pt x="450" y="215"/>
                  </a:cubicBezTo>
                  <a:cubicBezTo>
                    <a:pt x="450" y="216"/>
                    <a:pt x="450" y="216"/>
                    <a:pt x="450" y="216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2" y="217"/>
                    <a:pt x="452" y="217"/>
                    <a:pt x="452" y="217"/>
                  </a:cubicBezTo>
                  <a:cubicBezTo>
                    <a:pt x="452" y="216"/>
                    <a:pt x="452" y="216"/>
                    <a:pt x="452" y="216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4" y="215"/>
                    <a:pt x="454" y="215"/>
                    <a:pt x="454" y="215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4" y="216"/>
                    <a:pt x="454" y="216"/>
                    <a:pt x="454" y="216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3" y="218"/>
                    <a:pt x="453" y="218"/>
                    <a:pt x="453" y="218"/>
                  </a:cubicBezTo>
                  <a:cubicBezTo>
                    <a:pt x="453" y="219"/>
                    <a:pt x="453" y="219"/>
                    <a:pt x="453" y="219"/>
                  </a:cubicBezTo>
                  <a:cubicBezTo>
                    <a:pt x="455" y="218"/>
                    <a:pt x="455" y="218"/>
                    <a:pt x="455" y="218"/>
                  </a:cubicBezTo>
                  <a:cubicBezTo>
                    <a:pt x="456" y="218"/>
                    <a:pt x="456" y="218"/>
                    <a:pt x="456" y="218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8"/>
                    <a:pt x="457" y="218"/>
                    <a:pt x="457" y="218"/>
                  </a:cubicBezTo>
                  <a:cubicBezTo>
                    <a:pt x="458" y="218"/>
                    <a:pt x="458" y="218"/>
                    <a:pt x="458" y="218"/>
                  </a:cubicBezTo>
                  <a:cubicBezTo>
                    <a:pt x="458" y="217"/>
                    <a:pt x="458" y="217"/>
                    <a:pt x="458" y="217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7" y="214"/>
                    <a:pt x="457" y="214"/>
                    <a:pt x="457" y="214"/>
                  </a:cubicBezTo>
                  <a:cubicBezTo>
                    <a:pt x="457" y="213"/>
                    <a:pt x="457" y="213"/>
                    <a:pt x="457" y="213"/>
                  </a:cubicBezTo>
                  <a:cubicBezTo>
                    <a:pt x="458" y="213"/>
                    <a:pt x="458" y="213"/>
                    <a:pt x="458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60" y="213"/>
                    <a:pt x="460" y="213"/>
                    <a:pt x="460" y="213"/>
                  </a:cubicBezTo>
                  <a:cubicBezTo>
                    <a:pt x="461" y="213"/>
                    <a:pt x="461" y="213"/>
                    <a:pt x="461" y="213"/>
                  </a:cubicBezTo>
                  <a:cubicBezTo>
                    <a:pt x="462" y="213"/>
                    <a:pt x="462" y="213"/>
                    <a:pt x="462" y="213"/>
                  </a:cubicBezTo>
                  <a:cubicBezTo>
                    <a:pt x="463" y="213"/>
                    <a:pt x="463" y="213"/>
                    <a:pt x="463" y="213"/>
                  </a:cubicBezTo>
                  <a:cubicBezTo>
                    <a:pt x="464" y="213"/>
                    <a:pt x="464" y="213"/>
                    <a:pt x="464" y="213"/>
                  </a:cubicBezTo>
                  <a:cubicBezTo>
                    <a:pt x="464" y="214"/>
                    <a:pt x="464" y="214"/>
                    <a:pt x="464" y="214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7" y="215"/>
                    <a:pt x="467" y="215"/>
                    <a:pt x="467" y="215"/>
                  </a:cubicBezTo>
                  <a:cubicBezTo>
                    <a:pt x="467" y="216"/>
                    <a:pt x="467" y="216"/>
                    <a:pt x="467" y="216"/>
                  </a:cubicBezTo>
                  <a:cubicBezTo>
                    <a:pt x="469" y="216"/>
                    <a:pt x="469" y="216"/>
                    <a:pt x="469" y="216"/>
                  </a:cubicBezTo>
                  <a:cubicBezTo>
                    <a:pt x="469" y="217"/>
                    <a:pt x="469" y="217"/>
                    <a:pt x="469" y="217"/>
                  </a:cubicBezTo>
                  <a:cubicBezTo>
                    <a:pt x="470" y="217"/>
                    <a:pt x="470" y="217"/>
                    <a:pt x="470" y="217"/>
                  </a:cubicBezTo>
                  <a:cubicBezTo>
                    <a:pt x="470" y="218"/>
                    <a:pt x="470" y="218"/>
                    <a:pt x="470" y="218"/>
                  </a:cubicBezTo>
                  <a:cubicBezTo>
                    <a:pt x="471" y="218"/>
                    <a:pt x="471" y="218"/>
                    <a:pt x="471" y="218"/>
                  </a:cubicBezTo>
                  <a:cubicBezTo>
                    <a:pt x="472" y="219"/>
                    <a:pt x="472" y="219"/>
                    <a:pt x="472" y="219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1"/>
                    <a:pt x="471" y="221"/>
                    <a:pt x="471" y="221"/>
                  </a:cubicBezTo>
                  <a:cubicBezTo>
                    <a:pt x="471" y="222"/>
                    <a:pt x="471" y="222"/>
                    <a:pt x="471" y="222"/>
                  </a:cubicBezTo>
                  <a:cubicBezTo>
                    <a:pt x="472" y="222"/>
                    <a:pt x="472" y="222"/>
                    <a:pt x="472" y="222"/>
                  </a:cubicBezTo>
                  <a:cubicBezTo>
                    <a:pt x="473" y="223"/>
                    <a:pt x="473" y="223"/>
                    <a:pt x="473" y="223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5"/>
                    <a:pt x="473" y="225"/>
                    <a:pt x="473" y="225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5" y="225"/>
                    <a:pt x="475" y="225"/>
                    <a:pt x="475" y="225"/>
                  </a:cubicBezTo>
                  <a:cubicBezTo>
                    <a:pt x="475" y="226"/>
                    <a:pt x="475" y="226"/>
                    <a:pt x="475" y="226"/>
                  </a:cubicBezTo>
                  <a:cubicBezTo>
                    <a:pt x="475" y="227"/>
                    <a:pt x="475" y="227"/>
                    <a:pt x="475" y="227"/>
                  </a:cubicBezTo>
                  <a:cubicBezTo>
                    <a:pt x="475" y="228"/>
                    <a:pt x="475" y="228"/>
                    <a:pt x="475" y="228"/>
                  </a:cubicBezTo>
                  <a:cubicBezTo>
                    <a:pt x="476" y="228"/>
                    <a:pt x="476" y="228"/>
                    <a:pt x="476" y="228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30"/>
                    <a:pt x="475" y="230"/>
                    <a:pt x="475" y="230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3"/>
                    <a:pt x="475" y="233"/>
                    <a:pt x="475" y="233"/>
                  </a:cubicBezTo>
                  <a:cubicBezTo>
                    <a:pt x="476" y="235"/>
                    <a:pt x="476" y="235"/>
                    <a:pt x="476" y="235"/>
                  </a:cubicBezTo>
                  <a:cubicBezTo>
                    <a:pt x="475" y="235"/>
                    <a:pt x="475" y="235"/>
                    <a:pt x="475" y="235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8"/>
                    <a:pt x="476" y="238"/>
                    <a:pt x="476" y="238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8" y="240"/>
                    <a:pt x="478" y="240"/>
                    <a:pt x="478" y="240"/>
                  </a:cubicBezTo>
                  <a:cubicBezTo>
                    <a:pt x="478" y="241"/>
                    <a:pt x="478" y="241"/>
                    <a:pt x="478" y="241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9" y="244"/>
                    <a:pt x="479" y="244"/>
                    <a:pt x="479" y="244"/>
                  </a:cubicBezTo>
                  <a:cubicBezTo>
                    <a:pt x="479" y="245"/>
                    <a:pt x="479" y="245"/>
                    <a:pt x="479" y="245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9"/>
                    <a:pt x="480" y="249"/>
                    <a:pt x="480" y="249"/>
                  </a:cubicBezTo>
                  <a:cubicBezTo>
                    <a:pt x="480" y="250"/>
                    <a:pt x="480" y="250"/>
                    <a:pt x="480" y="250"/>
                  </a:cubicBezTo>
                  <a:cubicBezTo>
                    <a:pt x="480" y="251"/>
                    <a:pt x="480" y="251"/>
                    <a:pt x="480" y="251"/>
                  </a:cubicBezTo>
                  <a:cubicBezTo>
                    <a:pt x="480" y="252"/>
                    <a:pt x="480" y="252"/>
                    <a:pt x="480" y="252"/>
                  </a:cubicBezTo>
                  <a:cubicBezTo>
                    <a:pt x="480" y="253"/>
                    <a:pt x="480" y="253"/>
                    <a:pt x="480" y="253"/>
                  </a:cubicBezTo>
                  <a:cubicBezTo>
                    <a:pt x="479" y="254"/>
                    <a:pt x="479" y="254"/>
                    <a:pt x="479" y="254"/>
                  </a:cubicBezTo>
                  <a:cubicBezTo>
                    <a:pt x="479" y="255"/>
                    <a:pt x="479" y="255"/>
                    <a:pt x="479" y="255"/>
                  </a:cubicBezTo>
                  <a:cubicBezTo>
                    <a:pt x="479" y="256"/>
                    <a:pt x="479" y="256"/>
                    <a:pt x="479" y="256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9"/>
                    <a:pt x="479" y="259"/>
                    <a:pt x="479" y="259"/>
                  </a:cubicBezTo>
                  <a:cubicBezTo>
                    <a:pt x="478" y="260"/>
                    <a:pt x="478" y="260"/>
                    <a:pt x="478" y="260"/>
                  </a:cubicBezTo>
                  <a:cubicBezTo>
                    <a:pt x="478" y="261"/>
                    <a:pt x="478" y="261"/>
                    <a:pt x="478" y="261"/>
                  </a:cubicBezTo>
                  <a:cubicBezTo>
                    <a:pt x="477" y="262"/>
                    <a:pt x="477" y="262"/>
                    <a:pt x="477" y="262"/>
                  </a:cubicBezTo>
                  <a:cubicBezTo>
                    <a:pt x="478" y="262"/>
                    <a:pt x="478" y="262"/>
                    <a:pt x="478" y="262"/>
                  </a:cubicBezTo>
                  <a:cubicBezTo>
                    <a:pt x="478" y="263"/>
                    <a:pt x="478" y="263"/>
                    <a:pt x="478" y="263"/>
                  </a:cubicBezTo>
                  <a:cubicBezTo>
                    <a:pt x="477" y="263"/>
                    <a:pt x="477" y="263"/>
                    <a:pt x="477" y="263"/>
                  </a:cubicBezTo>
                  <a:cubicBezTo>
                    <a:pt x="478" y="265"/>
                    <a:pt x="478" y="265"/>
                    <a:pt x="478" y="265"/>
                  </a:cubicBezTo>
                  <a:cubicBezTo>
                    <a:pt x="477" y="266"/>
                    <a:pt x="477" y="266"/>
                    <a:pt x="477" y="266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8"/>
                    <a:pt x="477" y="268"/>
                    <a:pt x="477" y="268"/>
                  </a:cubicBezTo>
                  <a:cubicBezTo>
                    <a:pt x="476" y="269"/>
                    <a:pt x="476" y="269"/>
                    <a:pt x="476" y="269"/>
                  </a:cubicBezTo>
                  <a:cubicBezTo>
                    <a:pt x="476" y="270"/>
                    <a:pt x="476" y="270"/>
                    <a:pt x="476" y="270"/>
                  </a:cubicBezTo>
                  <a:cubicBezTo>
                    <a:pt x="475" y="271"/>
                    <a:pt x="475" y="271"/>
                    <a:pt x="475" y="271"/>
                  </a:cubicBezTo>
                  <a:cubicBezTo>
                    <a:pt x="475" y="272"/>
                    <a:pt x="475" y="272"/>
                    <a:pt x="475" y="272"/>
                  </a:cubicBezTo>
                  <a:cubicBezTo>
                    <a:pt x="474" y="273"/>
                    <a:pt x="474" y="273"/>
                    <a:pt x="474" y="273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7"/>
                    <a:pt x="473" y="277"/>
                    <a:pt x="473" y="277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2" y="279"/>
                    <a:pt x="472" y="279"/>
                    <a:pt x="472" y="279"/>
                  </a:cubicBezTo>
                  <a:cubicBezTo>
                    <a:pt x="472" y="280"/>
                    <a:pt x="472" y="280"/>
                    <a:pt x="472" y="280"/>
                  </a:cubicBezTo>
                  <a:cubicBezTo>
                    <a:pt x="471" y="280"/>
                    <a:pt x="471" y="280"/>
                    <a:pt x="471" y="280"/>
                  </a:cubicBezTo>
                  <a:cubicBezTo>
                    <a:pt x="471" y="281"/>
                    <a:pt x="471" y="281"/>
                    <a:pt x="471" y="281"/>
                  </a:cubicBezTo>
                  <a:cubicBezTo>
                    <a:pt x="470" y="281"/>
                    <a:pt x="470" y="281"/>
                    <a:pt x="470" y="281"/>
                  </a:cubicBezTo>
                  <a:cubicBezTo>
                    <a:pt x="471" y="282"/>
                    <a:pt x="471" y="282"/>
                    <a:pt x="471" y="282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69" y="283"/>
                    <a:pt x="469" y="283"/>
                    <a:pt x="469" y="283"/>
                  </a:cubicBezTo>
                  <a:cubicBezTo>
                    <a:pt x="469" y="284"/>
                    <a:pt x="469" y="284"/>
                    <a:pt x="469" y="284"/>
                  </a:cubicBezTo>
                  <a:cubicBezTo>
                    <a:pt x="469" y="285"/>
                    <a:pt x="469" y="285"/>
                    <a:pt x="469" y="285"/>
                  </a:cubicBezTo>
                  <a:cubicBezTo>
                    <a:pt x="468" y="285"/>
                    <a:pt x="468" y="285"/>
                    <a:pt x="468" y="285"/>
                  </a:cubicBezTo>
                  <a:cubicBezTo>
                    <a:pt x="469" y="286"/>
                    <a:pt x="469" y="286"/>
                    <a:pt x="469" y="286"/>
                  </a:cubicBezTo>
                  <a:cubicBezTo>
                    <a:pt x="467" y="287"/>
                    <a:pt x="467" y="287"/>
                    <a:pt x="467" y="287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9"/>
                    <a:pt x="466" y="289"/>
                    <a:pt x="466" y="289"/>
                  </a:cubicBezTo>
                  <a:cubicBezTo>
                    <a:pt x="464" y="289"/>
                    <a:pt x="464" y="289"/>
                    <a:pt x="464" y="289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2" y="290"/>
                    <a:pt x="462" y="290"/>
                    <a:pt x="462" y="290"/>
                  </a:cubicBezTo>
                  <a:cubicBezTo>
                    <a:pt x="461" y="289"/>
                    <a:pt x="461" y="289"/>
                    <a:pt x="461" y="289"/>
                  </a:cubicBezTo>
                  <a:cubicBezTo>
                    <a:pt x="460" y="289"/>
                    <a:pt x="460" y="289"/>
                    <a:pt x="460" y="289"/>
                  </a:cubicBezTo>
                  <a:cubicBezTo>
                    <a:pt x="460" y="287"/>
                    <a:pt x="460" y="287"/>
                    <a:pt x="460" y="287"/>
                  </a:cubicBezTo>
                  <a:cubicBezTo>
                    <a:pt x="459" y="287"/>
                    <a:pt x="459" y="287"/>
                    <a:pt x="459" y="287"/>
                  </a:cubicBezTo>
                  <a:cubicBezTo>
                    <a:pt x="458" y="287"/>
                    <a:pt x="458" y="287"/>
                    <a:pt x="458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8"/>
                    <a:pt x="457" y="288"/>
                    <a:pt x="457" y="288"/>
                  </a:cubicBezTo>
                  <a:cubicBezTo>
                    <a:pt x="456" y="289"/>
                    <a:pt x="456" y="289"/>
                    <a:pt x="456" y="289"/>
                  </a:cubicBezTo>
                  <a:cubicBezTo>
                    <a:pt x="456" y="290"/>
                    <a:pt x="456" y="290"/>
                    <a:pt x="456" y="290"/>
                  </a:cubicBezTo>
                  <a:cubicBezTo>
                    <a:pt x="455" y="290"/>
                    <a:pt x="455" y="290"/>
                    <a:pt x="455" y="290"/>
                  </a:cubicBezTo>
                  <a:cubicBezTo>
                    <a:pt x="455" y="292"/>
                    <a:pt x="455" y="292"/>
                    <a:pt x="455" y="292"/>
                  </a:cubicBezTo>
                  <a:cubicBezTo>
                    <a:pt x="455" y="291"/>
                    <a:pt x="455" y="291"/>
                    <a:pt x="455" y="291"/>
                  </a:cubicBezTo>
                  <a:cubicBezTo>
                    <a:pt x="453" y="292"/>
                    <a:pt x="453" y="292"/>
                    <a:pt x="453" y="292"/>
                  </a:cubicBezTo>
                  <a:cubicBezTo>
                    <a:pt x="453" y="293"/>
                    <a:pt x="453" y="293"/>
                    <a:pt x="453" y="293"/>
                  </a:cubicBezTo>
                  <a:cubicBezTo>
                    <a:pt x="453" y="293"/>
                    <a:pt x="453" y="293"/>
                    <a:pt x="453" y="293"/>
                  </a:cubicBezTo>
                  <a:close/>
                  <a:moveTo>
                    <a:pt x="147" y="296"/>
                  </a:moveTo>
                  <a:cubicBezTo>
                    <a:pt x="146" y="295"/>
                    <a:pt x="146" y="295"/>
                    <a:pt x="146" y="295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47" y="296"/>
                    <a:pt x="147" y="296"/>
                    <a:pt x="147" y="296"/>
                  </a:cubicBezTo>
                  <a:close/>
                  <a:moveTo>
                    <a:pt x="518" y="279"/>
                  </a:moveTo>
                  <a:cubicBezTo>
                    <a:pt x="519" y="279"/>
                    <a:pt x="519" y="279"/>
                    <a:pt x="519" y="279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20" y="278"/>
                    <a:pt x="520" y="278"/>
                    <a:pt x="520" y="278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18" y="279"/>
                    <a:pt x="518" y="279"/>
                    <a:pt x="518" y="279"/>
                  </a:cubicBezTo>
                  <a:close/>
                  <a:moveTo>
                    <a:pt x="29" y="41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lose/>
                  <a:moveTo>
                    <a:pt x="36" y="29"/>
                  </a:move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29"/>
                    <a:pt x="36" y="29"/>
                  </a:cubicBezTo>
                  <a:close/>
                  <a:moveTo>
                    <a:pt x="34" y="45"/>
                  </a:moveTo>
                  <a:cubicBezTo>
                    <a:pt x="34" y="45"/>
                    <a:pt x="34" y="45"/>
                    <a:pt x="34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close/>
                  <a:moveTo>
                    <a:pt x="40" y="44"/>
                  </a:move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0" y="44"/>
                    <a:pt x="40" y="44"/>
                    <a:pt x="40" y="44"/>
                  </a:cubicBezTo>
                  <a:close/>
                  <a:moveTo>
                    <a:pt x="41" y="46"/>
                  </a:moveTo>
                  <a:cubicBezTo>
                    <a:pt x="41" y="46"/>
                    <a:pt x="42" y="46"/>
                    <a:pt x="42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6"/>
                    <a:pt x="41" y="46"/>
                  </a:cubicBezTo>
                  <a:close/>
                  <a:moveTo>
                    <a:pt x="52" y="18"/>
                  </a:move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3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lose/>
                  <a:moveTo>
                    <a:pt x="54" y="22"/>
                  </a:move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2"/>
                    <a:pt x="54" y="22"/>
                    <a:pt x="54" y="22"/>
                  </a:cubicBezTo>
                  <a:close/>
                  <a:moveTo>
                    <a:pt x="56" y="22"/>
                  </a:moveTo>
                  <a:cubicBezTo>
                    <a:pt x="55" y="21"/>
                    <a:pt x="55" y="21"/>
                    <a:pt x="55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lose/>
                  <a:moveTo>
                    <a:pt x="52" y="26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2" y="26"/>
                    <a:pt x="52" y="26"/>
                  </a:cubicBezTo>
                  <a:close/>
                  <a:moveTo>
                    <a:pt x="55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5" y="26"/>
                    <a:pt x="55" y="26"/>
                  </a:cubicBezTo>
                  <a:close/>
                  <a:moveTo>
                    <a:pt x="57" y="28"/>
                  </a:move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56" y="30"/>
                  </a:moveTo>
                  <a:cubicBezTo>
                    <a:pt x="55" y="29"/>
                    <a:pt x="55" y="29"/>
                    <a:pt x="55" y="29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lose/>
                  <a:moveTo>
                    <a:pt x="57" y="32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2"/>
                    <a:pt x="57" y="32"/>
                    <a:pt x="57" y="32"/>
                  </a:cubicBezTo>
                  <a:close/>
                  <a:moveTo>
                    <a:pt x="50" y="33"/>
                  </a:moveTo>
                  <a:cubicBezTo>
                    <a:pt x="50" y="33"/>
                    <a:pt x="50" y="33"/>
                    <a:pt x="50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0" y="33"/>
                    <a:pt x="50" y="33"/>
                    <a:pt x="50" y="33"/>
                  </a:cubicBezTo>
                  <a:close/>
                  <a:moveTo>
                    <a:pt x="48" y="38"/>
                  </a:moveTo>
                  <a:cubicBezTo>
                    <a:pt x="48" y="37"/>
                    <a:pt x="48" y="37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lose/>
                  <a:moveTo>
                    <a:pt x="49" y="37"/>
                  </a:moveTo>
                  <a:cubicBezTo>
                    <a:pt x="49" y="37"/>
                    <a:pt x="49" y="37"/>
                    <a:pt x="4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7"/>
                    <a:pt x="49" y="37"/>
                    <a:pt x="49" y="37"/>
                  </a:cubicBezTo>
                  <a:close/>
                  <a:moveTo>
                    <a:pt x="51" y="37"/>
                  </a:moveTo>
                  <a:cubicBezTo>
                    <a:pt x="51" y="37"/>
                    <a:pt x="52" y="37"/>
                    <a:pt x="52" y="3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1" y="37"/>
                    <a:pt x="51" y="37"/>
                    <a:pt x="51" y="37"/>
                  </a:cubicBezTo>
                  <a:close/>
                  <a:moveTo>
                    <a:pt x="51" y="39"/>
                  </a:move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1" y="39"/>
                    <a:pt x="51" y="39"/>
                    <a:pt x="51" y="39"/>
                  </a:cubicBezTo>
                  <a:close/>
                  <a:moveTo>
                    <a:pt x="49" y="41"/>
                  </a:move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1"/>
                    <a:pt x="49" y="41"/>
                    <a:pt x="49" y="41"/>
                  </a:cubicBezTo>
                  <a:close/>
                  <a:moveTo>
                    <a:pt x="50" y="39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0" y="39"/>
                    <a:pt x="50" y="39"/>
                    <a:pt x="50" y="39"/>
                  </a:cubicBezTo>
                  <a:close/>
                  <a:moveTo>
                    <a:pt x="5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lose/>
                  <a:moveTo>
                    <a:pt x="52" y="39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lose/>
                  <a:moveTo>
                    <a:pt x="52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8"/>
                    <a:pt x="52" y="38"/>
                    <a:pt x="52" y="38"/>
                  </a:cubicBezTo>
                  <a:close/>
                  <a:moveTo>
                    <a:pt x="54" y="37"/>
                  </a:move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lose/>
                  <a:moveTo>
                    <a:pt x="54" y="34"/>
                  </a:move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lose/>
                  <a:moveTo>
                    <a:pt x="57" y="33"/>
                  </a:move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7" y="33"/>
                    <a:pt x="57" y="33"/>
                    <a:pt x="57" y="33"/>
                  </a:cubicBezTo>
                  <a:close/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9" y="41"/>
                    <a:pt x="59" y="41"/>
                    <a:pt x="59" y="41"/>
                  </a:cubicBezTo>
                  <a:close/>
                  <a:moveTo>
                    <a:pt x="61" y="40"/>
                  </a:moveTo>
                  <a:cubicBezTo>
                    <a:pt x="61" y="40"/>
                    <a:pt x="61" y="40"/>
                    <a:pt x="61" y="40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lose/>
                  <a:moveTo>
                    <a:pt x="64" y="40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64" y="42"/>
                  </a:moveTo>
                  <a:cubicBezTo>
                    <a:pt x="64" y="43"/>
                    <a:pt x="64" y="43"/>
                    <a:pt x="64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42"/>
                    <a:pt x="64" y="42"/>
                    <a:pt x="64" y="42"/>
                  </a:cubicBezTo>
                  <a:close/>
                  <a:moveTo>
                    <a:pt x="64" y="16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6"/>
                    <a:pt x="64" y="16"/>
                    <a:pt x="64" y="16"/>
                  </a:cubicBezTo>
                  <a:close/>
                  <a:moveTo>
                    <a:pt x="66" y="28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lose/>
                  <a:moveTo>
                    <a:pt x="68" y="26"/>
                  </a:moveTo>
                  <a:cubicBezTo>
                    <a:pt x="68" y="27"/>
                    <a:pt x="68" y="27"/>
                    <a:pt x="68" y="27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6"/>
                    <a:pt x="68" y="26"/>
                    <a:pt x="68" y="26"/>
                  </a:cubicBezTo>
                  <a:close/>
                  <a:moveTo>
                    <a:pt x="72" y="28"/>
                  </a:move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2" y="28"/>
                    <a:pt x="72" y="28"/>
                    <a:pt x="72" y="28"/>
                  </a:cubicBezTo>
                  <a:close/>
                  <a:moveTo>
                    <a:pt x="453" y="50"/>
                  </a:move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2" y="50"/>
                    <a:pt x="452" y="50"/>
                    <a:pt x="452" y="50"/>
                  </a:cubicBezTo>
                  <a:cubicBezTo>
                    <a:pt x="453" y="50"/>
                    <a:pt x="453" y="50"/>
                    <a:pt x="453" y="50"/>
                  </a:cubicBezTo>
                  <a:close/>
                  <a:moveTo>
                    <a:pt x="449" y="50"/>
                  </a:moveTo>
                  <a:cubicBezTo>
                    <a:pt x="450" y="50"/>
                    <a:pt x="450" y="50"/>
                    <a:pt x="450" y="50"/>
                  </a:cubicBezTo>
                  <a:cubicBezTo>
                    <a:pt x="450" y="49"/>
                    <a:pt x="450" y="49"/>
                    <a:pt x="450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50"/>
                    <a:pt x="449" y="50"/>
                    <a:pt x="449" y="50"/>
                  </a:cubicBezTo>
                  <a:close/>
                  <a:moveTo>
                    <a:pt x="446" y="51"/>
                  </a:moveTo>
                  <a:cubicBezTo>
                    <a:pt x="446" y="51"/>
                    <a:pt x="446" y="51"/>
                    <a:pt x="446" y="51"/>
                  </a:cubicBezTo>
                  <a:cubicBezTo>
                    <a:pt x="446" y="51"/>
                    <a:pt x="446" y="51"/>
                    <a:pt x="446" y="51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46" y="51"/>
                    <a:pt x="446" y="51"/>
                    <a:pt x="446" y="51"/>
                  </a:cubicBezTo>
                  <a:close/>
                  <a:moveTo>
                    <a:pt x="523" y="136"/>
                  </a:moveTo>
                  <a:cubicBezTo>
                    <a:pt x="522" y="136"/>
                    <a:pt x="522" y="136"/>
                    <a:pt x="522" y="136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lose/>
                  <a:moveTo>
                    <a:pt x="522" y="134"/>
                  </a:moveTo>
                  <a:cubicBezTo>
                    <a:pt x="522" y="135"/>
                    <a:pt x="522" y="135"/>
                    <a:pt x="522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lose/>
                  <a:moveTo>
                    <a:pt x="83" y="86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3" y="86"/>
                    <a:pt x="83" y="86"/>
                    <a:pt x="83" y="86"/>
                  </a:cubicBezTo>
                  <a:close/>
                  <a:moveTo>
                    <a:pt x="77" y="111"/>
                  </a:moveTo>
                  <a:cubicBezTo>
                    <a:pt x="79" y="112"/>
                    <a:pt x="79" y="112"/>
                    <a:pt x="79" y="112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6" y="81"/>
                    <a:pt x="106" y="81"/>
                    <a:pt x="106" y="81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1" y="73"/>
                    <a:pt x="111" y="73"/>
                    <a:pt x="111" y="73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2"/>
                    <a:pt x="77" y="111"/>
                  </a:cubicBezTo>
                  <a:close/>
                  <a:moveTo>
                    <a:pt x="81" y="133"/>
                  </a:move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1" y="133"/>
                    <a:pt x="81" y="133"/>
                    <a:pt x="81" y="133"/>
                  </a:cubicBezTo>
                  <a:close/>
                  <a:moveTo>
                    <a:pt x="97" y="133"/>
                  </a:moveTo>
                  <a:cubicBezTo>
                    <a:pt x="96" y="132"/>
                    <a:pt x="96" y="132"/>
                    <a:pt x="96" y="132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88" y="126"/>
                    <a:pt x="88" y="126"/>
                    <a:pt x="88" y="126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4" y="117"/>
                    <a:pt x="74" y="117"/>
                    <a:pt x="74" y="117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6" y="130"/>
                    <a:pt x="76" y="130"/>
                    <a:pt x="76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5" y="135"/>
                    <a:pt x="85" y="135"/>
                    <a:pt x="85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8" y="136"/>
                    <a:pt x="88" y="136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3"/>
                    <a:pt x="97" y="133"/>
                    <a:pt x="97" y="133"/>
                  </a:cubicBezTo>
                  <a:close/>
                  <a:moveTo>
                    <a:pt x="31" y="183"/>
                  </a:moveTo>
                  <a:cubicBezTo>
                    <a:pt x="30" y="183"/>
                    <a:pt x="30" y="183"/>
                    <a:pt x="30" y="183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3"/>
                    <a:pt x="31" y="183"/>
                    <a:pt x="31" y="183"/>
                  </a:cubicBezTo>
                  <a:close/>
                  <a:moveTo>
                    <a:pt x="54" y="170"/>
                  </a:moveTo>
                  <a:cubicBezTo>
                    <a:pt x="54" y="170"/>
                    <a:pt x="54" y="170"/>
                    <a:pt x="54" y="170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4" y="170"/>
                    <a:pt x="54" y="170"/>
                    <a:pt x="54" y="170"/>
                  </a:cubicBezTo>
                  <a:close/>
                  <a:moveTo>
                    <a:pt x="71" y="153"/>
                  </a:moveTo>
                  <a:cubicBezTo>
                    <a:pt x="72" y="153"/>
                    <a:pt x="72" y="153"/>
                    <a:pt x="72" y="153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1"/>
                    <a:pt x="74" y="151"/>
                    <a:pt x="74" y="151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1" y="153"/>
                    <a:pt x="71" y="153"/>
                    <a:pt x="71" y="153"/>
                  </a:cubicBezTo>
                  <a:cubicBezTo>
                    <a:pt x="71" y="153"/>
                    <a:pt x="71" y="153"/>
                    <a:pt x="71" y="153"/>
                  </a:cubicBezTo>
                  <a:close/>
                  <a:moveTo>
                    <a:pt x="79" y="154"/>
                  </a:moveTo>
                  <a:cubicBezTo>
                    <a:pt x="80" y="154"/>
                    <a:pt x="80" y="154"/>
                    <a:pt x="80" y="154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4"/>
                    <a:pt x="81" y="154"/>
                    <a:pt x="81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lose/>
                  <a:moveTo>
                    <a:pt x="92" y="154"/>
                  </a:moveTo>
                  <a:cubicBezTo>
                    <a:pt x="92" y="154"/>
                    <a:pt x="92" y="154"/>
                    <a:pt x="92" y="154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2" y="154"/>
                    <a:pt x="92" y="154"/>
                    <a:pt x="92" y="154"/>
                  </a:cubicBezTo>
                  <a:close/>
                  <a:moveTo>
                    <a:pt x="90" y="154"/>
                  </a:move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4"/>
                    <a:pt x="90" y="154"/>
                    <a:pt x="90" y="154"/>
                  </a:cubicBezTo>
                  <a:close/>
                  <a:moveTo>
                    <a:pt x="101" y="150"/>
                  </a:moveTo>
                  <a:cubicBezTo>
                    <a:pt x="101" y="150"/>
                    <a:pt x="101" y="150"/>
                    <a:pt x="101" y="150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01" y="150"/>
                    <a:pt x="101" y="150"/>
                    <a:pt x="101" y="150"/>
                  </a:cubicBezTo>
                  <a:close/>
                  <a:moveTo>
                    <a:pt x="97" y="149"/>
                  </a:moveTo>
                  <a:cubicBezTo>
                    <a:pt x="97" y="150"/>
                    <a:pt x="97" y="150"/>
                    <a:pt x="97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97" y="149"/>
                    <a:pt x="97" y="149"/>
                    <a:pt x="97" y="149"/>
                  </a:cubicBezTo>
                  <a:close/>
                  <a:moveTo>
                    <a:pt x="94" y="149"/>
                  </a:moveTo>
                  <a:cubicBezTo>
                    <a:pt x="95" y="149"/>
                    <a:pt x="95" y="149"/>
                    <a:pt x="95" y="149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5" y="149"/>
                    <a:pt x="95" y="149"/>
                    <a:pt x="95" y="149"/>
                  </a:cubicBezTo>
                  <a:cubicBezTo>
                    <a:pt x="94" y="149"/>
                    <a:pt x="94" y="149"/>
                    <a:pt x="94" y="149"/>
                  </a:cubicBezTo>
                  <a:close/>
                  <a:moveTo>
                    <a:pt x="93" y="149"/>
                  </a:move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lose/>
                  <a:moveTo>
                    <a:pt x="188" y="123"/>
                  </a:move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3"/>
                    <a:pt x="188" y="123"/>
                    <a:pt x="188" y="123"/>
                  </a:cubicBezTo>
                  <a:cubicBezTo>
                    <a:pt x="188" y="123"/>
                    <a:pt x="188" y="123"/>
                    <a:pt x="188" y="123"/>
                  </a:cubicBezTo>
                  <a:close/>
                  <a:moveTo>
                    <a:pt x="186" y="121"/>
                  </a:moveTo>
                  <a:cubicBezTo>
                    <a:pt x="186" y="122"/>
                    <a:pt x="186" y="122"/>
                    <a:pt x="186" y="122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lose/>
                  <a:moveTo>
                    <a:pt x="185" y="119"/>
                  </a:moveTo>
                  <a:cubicBezTo>
                    <a:pt x="185" y="120"/>
                    <a:pt x="185" y="120"/>
                    <a:pt x="185" y="120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5" y="119"/>
                    <a:pt x="185" y="119"/>
                    <a:pt x="185" y="119"/>
                  </a:cubicBezTo>
                  <a:close/>
                  <a:moveTo>
                    <a:pt x="104" y="143"/>
                  </a:move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3"/>
                    <a:pt x="104" y="143"/>
                    <a:pt x="104" y="143"/>
                  </a:cubicBezTo>
                  <a:close/>
                  <a:moveTo>
                    <a:pt x="108" y="146"/>
                  </a:moveTo>
                  <a:cubicBezTo>
                    <a:pt x="108" y="146"/>
                    <a:pt x="109" y="146"/>
                    <a:pt x="109" y="146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08" y="146"/>
                    <a:pt x="108" y="146"/>
                    <a:pt x="108" y="146"/>
                  </a:cubicBezTo>
                  <a:close/>
                  <a:moveTo>
                    <a:pt x="107" y="145"/>
                  </a:moveTo>
                  <a:cubicBezTo>
                    <a:pt x="107" y="144"/>
                    <a:pt x="107" y="144"/>
                    <a:pt x="107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5" y="143"/>
                    <a:pt x="105" y="143"/>
                    <a:pt x="105" y="143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7" y="145"/>
                    <a:pt x="107" y="145"/>
                    <a:pt x="107" y="145"/>
                  </a:cubicBezTo>
                  <a:close/>
                  <a:moveTo>
                    <a:pt x="110" y="141"/>
                  </a:moveTo>
                  <a:cubicBezTo>
                    <a:pt x="110" y="141"/>
                    <a:pt x="110" y="141"/>
                    <a:pt x="110" y="141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4" y="140"/>
                    <a:pt x="104" y="140"/>
                    <a:pt x="104" y="140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9" y="141"/>
                    <a:pt x="109" y="141"/>
                    <a:pt x="109" y="141"/>
                  </a:cubicBezTo>
                  <a:cubicBezTo>
                    <a:pt x="110" y="141"/>
                    <a:pt x="110" y="141"/>
                    <a:pt x="110" y="141"/>
                  </a:cubicBezTo>
                  <a:close/>
                  <a:moveTo>
                    <a:pt x="131" y="107"/>
                  </a:moveTo>
                  <a:cubicBezTo>
                    <a:pt x="131" y="107"/>
                    <a:pt x="131" y="107"/>
                    <a:pt x="131" y="107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103"/>
                    <a:pt x="134" y="103"/>
                    <a:pt x="134" y="103"/>
                  </a:cubicBezTo>
                  <a:cubicBezTo>
                    <a:pt x="133" y="102"/>
                    <a:pt x="133" y="102"/>
                    <a:pt x="133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1" y="103"/>
                    <a:pt x="131" y="103"/>
                    <a:pt x="131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31" y="107"/>
                    <a:pt x="131" y="107"/>
                    <a:pt x="131" y="107"/>
                  </a:cubicBezTo>
                  <a:close/>
                  <a:moveTo>
                    <a:pt x="133" y="141"/>
                  </a:moveTo>
                  <a:cubicBezTo>
                    <a:pt x="133" y="141"/>
                    <a:pt x="134" y="141"/>
                    <a:pt x="134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5" y="141"/>
                    <a:pt x="135" y="141"/>
                    <a:pt x="135" y="141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50" y="160"/>
                  </a:moveTo>
                  <a:cubicBezTo>
                    <a:pt x="150" y="161"/>
                    <a:pt x="150" y="161"/>
                    <a:pt x="150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2" y="162"/>
                    <a:pt x="152" y="162"/>
                    <a:pt x="152" y="162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52" y="160"/>
                    <a:pt x="152" y="160"/>
                    <a:pt x="152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0" y="160"/>
                    <a:pt x="150" y="160"/>
                    <a:pt x="150" y="160"/>
                  </a:cubicBezTo>
                  <a:close/>
                  <a:moveTo>
                    <a:pt x="147" y="107"/>
                  </a:moveTo>
                  <a:cubicBezTo>
                    <a:pt x="147" y="106"/>
                    <a:pt x="147" y="106"/>
                    <a:pt x="147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7" y="107"/>
                    <a:pt x="147" y="107"/>
                    <a:pt x="147" y="107"/>
                  </a:cubicBezTo>
                  <a:close/>
                  <a:moveTo>
                    <a:pt x="146" y="101"/>
                  </a:moveTo>
                  <a:cubicBezTo>
                    <a:pt x="146" y="100"/>
                    <a:pt x="146" y="100"/>
                    <a:pt x="146" y="100"/>
                  </a:cubicBezTo>
                  <a:cubicBezTo>
                    <a:pt x="147" y="101"/>
                    <a:pt x="147" y="101"/>
                    <a:pt x="147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7" y="99"/>
                    <a:pt x="147" y="99"/>
                    <a:pt x="147" y="99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1"/>
                    <a:pt x="146" y="101"/>
                    <a:pt x="146" y="101"/>
                  </a:cubicBezTo>
                  <a:close/>
                  <a:moveTo>
                    <a:pt x="149" y="102"/>
                  </a:move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lose/>
                  <a:moveTo>
                    <a:pt x="158" y="108"/>
                  </a:moveTo>
                  <a:cubicBezTo>
                    <a:pt x="158" y="109"/>
                    <a:pt x="158" y="109"/>
                    <a:pt x="158" y="109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59" y="107"/>
                    <a:pt x="159" y="107"/>
                    <a:pt x="159" y="107"/>
                  </a:cubicBezTo>
                  <a:cubicBezTo>
                    <a:pt x="158" y="108"/>
                    <a:pt x="158" y="108"/>
                    <a:pt x="158" y="108"/>
                  </a:cubicBezTo>
                  <a:close/>
                  <a:moveTo>
                    <a:pt x="161" y="100"/>
                  </a:moveTo>
                  <a:cubicBezTo>
                    <a:pt x="160" y="101"/>
                    <a:pt x="160" y="101"/>
                    <a:pt x="160" y="101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3" y="102"/>
                    <a:pt x="163" y="102"/>
                    <a:pt x="163" y="102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61" y="100"/>
                    <a:pt x="161" y="100"/>
                    <a:pt x="161" y="100"/>
                  </a:cubicBezTo>
                  <a:close/>
                  <a:moveTo>
                    <a:pt x="155" y="87"/>
                  </a:moveTo>
                  <a:cubicBezTo>
                    <a:pt x="155" y="86"/>
                    <a:pt x="155" y="86"/>
                    <a:pt x="155" y="8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5" y="87"/>
                    <a:pt x="155" y="87"/>
                    <a:pt x="155" y="8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7"/>
                    <a:pt x="157" y="77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56" y="72"/>
                  </a:moveTo>
                  <a:cubicBezTo>
                    <a:pt x="155" y="72"/>
                    <a:pt x="155" y="72"/>
                    <a:pt x="155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2"/>
                    <a:pt x="156" y="72"/>
                    <a:pt x="156" y="72"/>
                  </a:cubicBezTo>
                  <a:close/>
                  <a:moveTo>
                    <a:pt x="156" y="71"/>
                  </a:moveTo>
                  <a:cubicBezTo>
                    <a:pt x="156" y="71"/>
                    <a:pt x="157" y="72"/>
                    <a:pt x="157" y="72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8" y="70"/>
                    <a:pt x="158" y="70"/>
                    <a:pt x="158" y="70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6" y="71"/>
                    <a:pt x="156" y="71"/>
                    <a:pt x="156" y="71"/>
                  </a:cubicBezTo>
                  <a:close/>
                  <a:moveTo>
                    <a:pt x="167" y="91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7" y="91"/>
                    <a:pt x="167" y="91"/>
                    <a:pt x="167" y="91"/>
                  </a:cubicBezTo>
                  <a:close/>
                  <a:moveTo>
                    <a:pt x="169" y="90"/>
                  </a:moveTo>
                  <a:cubicBezTo>
                    <a:pt x="170" y="90"/>
                    <a:pt x="170" y="90"/>
                    <a:pt x="170" y="90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8" y="90"/>
                    <a:pt x="168" y="90"/>
                    <a:pt x="168" y="90"/>
                  </a:cubicBezTo>
                  <a:cubicBezTo>
                    <a:pt x="169" y="90"/>
                    <a:pt x="169" y="90"/>
                    <a:pt x="169" y="90"/>
                  </a:cubicBezTo>
                  <a:close/>
                  <a:moveTo>
                    <a:pt x="173" y="91"/>
                  </a:moveTo>
                  <a:cubicBezTo>
                    <a:pt x="174" y="90"/>
                    <a:pt x="174" y="90"/>
                    <a:pt x="174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2" y="90"/>
                    <a:pt x="172" y="90"/>
                    <a:pt x="172" y="90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73" y="91"/>
                    <a:pt x="173" y="91"/>
                    <a:pt x="173" y="91"/>
                  </a:cubicBezTo>
                  <a:close/>
                  <a:moveTo>
                    <a:pt x="179" y="89"/>
                  </a:moveTo>
                  <a:cubicBezTo>
                    <a:pt x="180" y="90"/>
                    <a:pt x="180" y="90"/>
                    <a:pt x="180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9" y="89"/>
                    <a:pt x="179" y="89"/>
                    <a:pt x="179" y="89"/>
                  </a:cubicBezTo>
                  <a:close/>
                  <a:moveTo>
                    <a:pt x="176" y="88"/>
                  </a:moveTo>
                  <a:cubicBezTo>
                    <a:pt x="177" y="88"/>
                    <a:pt x="177" y="88"/>
                    <a:pt x="177" y="88"/>
                  </a:cubicBezTo>
                  <a:cubicBezTo>
                    <a:pt x="177" y="88"/>
                    <a:pt x="177" y="88"/>
                    <a:pt x="177" y="88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lose/>
                  <a:moveTo>
                    <a:pt x="173" y="85"/>
                  </a:moveTo>
                  <a:cubicBezTo>
                    <a:pt x="173" y="84"/>
                    <a:pt x="173" y="84"/>
                    <a:pt x="173" y="84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3" y="85"/>
                    <a:pt x="173" y="85"/>
                    <a:pt x="173" y="85"/>
                  </a:cubicBezTo>
                  <a:close/>
                  <a:moveTo>
                    <a:pt x="175" y="84"/>
                  </a:moveTo>
                  <a:cubicBezTo>
                    <a:pt x="175" y="84"/>
                    <a:pt x="175" y="84"/>
                    <a:pt x="175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4"/>
                    <a:pt x="175" y="84"/>
                    <a:pt x="175" y="84"/>
                  </a:cubicBezTo>
                  <a:close/>
                  <a:moveTo>
                    <a:pt x="176" y="85"/>
                  </a:moveTo>
                  <a:cubicBezTo>
                    <a:pt x="176" y="85"/>
                    <a:pt x="176" y="85"/>
                    <a:pt x="176" y="85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5"/>
                    <a:pt x="176" y="85"/>
                    <a:pt x="176" y="85"/>
                  </a:cubicBezTo>
                  <a:close/>
                  <a:moveTo>
                    <a:pt x="173" y="82"/>
                  </a:moveTo>
                  <a:cubicBezTo>
                    <a:pt x="174" y="81"/>
                    <a:pt x="174" y="81"/>
                    <a:pt x="174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3" y="82"/>
                    <a:pt x="173" y="82"/>
                    <a:pt x="173" y="82"/>
                  </a:cubicBezTo>
                  <a:close/>
                  <a:moveTo>
                    <a:pt x="177" y="80"/>
                  </a:move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7" y="80"/>
                    <a:pt x="177" y="80"/>
                    <a:pt x="177" y="80"/>
                  </a:cubicBezTo>
                  <a:close/>
                  <a:moveTo>
                    <a:pt x="174" y="46"/>
                  </a:moveTo>
                  <a:cubicBezTo>
                    <a:pt x="174" y="46"/>
                    <a:pt x="174" y="46"/>
                    <a:pt x="174" y="46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4" y="46"/>
                    <a:pt x="174" y="46"/>
                    <a:pt x="174" y="46"/>
                  </a:cubicBezTo>
                  <a:close/>
                  <a:moveTo>
                    <a:pt x="169" y="53"/>
                  </a:moveTo>
                  <a:cubicBezTo>
                    <a:pt x="169" y="53"/>
                    <a:pt x="169" y="53"/>
                    <a:pt x="169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9" y="53"/>
                    <a:pt x="169" y="53"/>
                    <a:pt x="169" y="53"/>
                  </a:cubicBezTo>
                  <a:close/>
                  <a:moveTo>
                    <a:pt x="189" y="51"/>
                  </a:moveTo>
                  <a:cubicBezTo>
                    <a:pt x="189" y="51"/>
                    <a:pt x="189" y="51"/>
                    <a:pt x="189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3" y="49"/>
                    <a:pt x="193" y="49"/>
                    <a:pt x="193" y="49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89" y="51"/>
                    <a:pt x="189" y="51"/>
                    <a:pt x="189" y="51"/>
                  </a:cubicBezTo>
                  <a:cubicBezTo>
                    <a:pt x="189" y="51"/>
                    <a:pt x="189" y="51"/>
                    <a:pt x="189" y="51"/>
                  </a:cubicBezTo>
                  <a:close/>
                  <a:moveTo>
                    <a:pt x="197" y="52"/>
                  </a:moveTo>
                  <a:cubicBezTo>
                    <a:pt x="198" y="52"/>
                    <a:pt x="198" y="52"/>
                    <a:pt x="198" y="52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97" y="52"/>
                    <a:pt x="197" y="52"/>
                    <a:pt x="197" y="52"/>
                  </a:cubicBezTo>
                  <a:close/>
                  <a:moveTo>
                    <a:pt x="199" y="54"/>
                  </a:move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4"/>
                    <a:pt x="199" y="54"/>
                    <a:pt x="199" y="54"/>
                  </a:cubicBezTo>
                  <a:close/>
                  <a:moveTo>
                    <a:pt x="191" y="56"/>
                  </a:moveTo>
                  <a:cubicBezTo>
                    <a:pt x="192" y="55"/>
                    <a:pt x="192" y="55"/>
                    <a:pt x="192" y="55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1" y="56"/>
                    <a:pt x="191" y="56"/>
                    <a:pt x="191" y="56"/>
                  </a:cubicBezTo>
                  <a:close/>
                  <a:moveTo>
                    <a:pt x="195" y="56"/>
                  </a:move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6"/>
                    <a:pt x="195" y="56"/>
                    <a:pt x="195" y="56"/>
                  </a:cubicBezTo>
                  <a:close/>
                  <a:moveTo>
                    <a:pt x="196" y="60"/>
                  </a:moveTo>
                  <a:cubicBezTo>
                    <a:pt x="196" y="60"/>
                    <a:pt x="196" y="60"/>
                    <a:pt x="196" y="60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7" y="58"/>
                    <a:pt x="197" y="58"/>
                    <a:pt x="197" y="58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60"/>
                    <a:pt x="196" y="60"/>
                    <a:pt x="196" y="60"/>
                  </a:cubicBezTo>
                  <a:close/>
                  <a:moveTo>
                    <a:pt x="116" y="36"/>
                  </a:moveTo>
                  <a:cubicBezTo>
                    <a:pt x="117" y="36"/>
                    <a:pt x="117" y="36"/>
                    <a:pt x="117" y="36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lose/>
                  <a:moveTo>
                    <a:pt x="114" y="19"/>
                  </a:moveTo>
                  <a:cubicBezTo>
                    <a:pt x="114" y="19"/>
                    <a:pt x="114" y="19"/>
                    <a:pt x="114" y="19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4" y="19"/>
                    <a:pt x="114" y="19"/>
                  </a:cubicBezTo>
                  <a:close/>
                  <a:moveTo>
                    <a:pt x="142" y="6"/>
                  </a:moveTo>
                  <a:cubicBezTo>
                    <a:pt x="142" y="5"/>
                    <a:pt x="142" y="5"/>
                    <a:pt x="142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6"/>
                    <a:pt x="142" y="6"/>
                    <a:pt x="142" y="6"/>
                  </a:cubicBezTo>
                  <a:close/>
                  <a:moveTo>
                    <a:pt x="161" y="18"/>
                  </a:moveTo>
                  <a:cubicBezTo>
                    <a:pt x="163" y="17"/>
                    <a:pt x="163" y="17"/>
                    <a:pt x="163" y="17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1" y="18"/>
                    <a:pt x="161" y="18"/>
                    <a:pt x="161" y="18"/>
                  </a:cubicBezTo>
                  <a:close/>
                  <a:moveTo>
                    <a:pt x="157" y="23"/>
                  </a:moveTo>
                  <a:cubicBezTo>
                    <a:pt x="157" y="23"/>
                    <a:pt x="157" y="23"/>
                    <a:pt x="157" y="23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63" y="20"/>
                    <a:pt x="163" y="20"/>
                    <a:pt x="163" y="20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lose/>
                  <a:moveTo>
                    <a:pt x="187" y="26"/>
                  </a:moveTo>
                  <a:cubicBezTo>
                    <a:pt x="187" y="26"/>
                    <a:pt x="187" y="26"/>
                    <a:pt x="187" y="26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184" y="29"/>
                    <a:pt x="184" y="29"/>
                    <a:pt x="184" y="29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1" y="27"/>
                    <a:pt x="171" y="27"/>
                    <a:pt x="171" y="27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8"/>
                    <a:pt x="174" y="18"/>
                    <a:pt x="174" y="18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4" y="14"/>
                    <a:pt x="174" y="14"/>
                    <a:pt x="174" y="14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8"/>
                    <a:pt x="182" y="18"/>
                    <a:pt x="182" y="18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3" y="21"/>
                    <a:pt x="183" y="21"/>
                    <a:pt x="183" y="21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7" y="26"/>
                    <a:pt x="187" y="26"/>
                    <a:pt x="187" y="26"/>
                  </a:cubicBezTo>
                  <a:close/>
                  <a:moveTo>
                    <a:pt x="350" y="3"/>
                  </a:moveTo>
                  <a:cubicBezTo>
                    <a:pt x="350" y="2"/>
                    <a:pt x="350" y="2"/>
                    <a:pt x="350" y="2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1"/>
                    <a:pt x="352" y="1"/>
                    <a:pt x="352" y="1"/>
                  </a:cubicBezTo>
                  <a:cubicBezTo>
                    <a:pt x="352" y="2"/>
                    <a:pt x="352" y="2"/>
                    <a:pt x="352" y="2"/>
                  </a:cubicBezTo>
                  <a:cubicBezTo>
                    <a:pt x="351" y="2"/>
                    <a:pt x="351" y="2"/>
                    <a:pt x="351" y="2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0" y="3"/>
                    <a:pt x="350" y="3"/>
                    <a:pt x="350" y="3"/>
                  </a:cubicBezTo>
                  <a:close/>
                  <a:moveTo>
                    <a:pt x="359" y="17"/>
                  </a:moveTo>
                  <a:cubicBezTo>
                    <a:pt x="359" y="18"/>
                    <a:pt x="359" y="18"/>
                    <a:pt x="359" y="18"/>
                  </a:cubicBezTo>
                  <a:cubicBezTo>
                    <a:pt x="361" y="20"/>
                    <a:pt x="361" y="20"/>
                    <a:pt x="361" y="20"/>
                  </a:cubicBezTo>
                  <a:cubicBezTo>
                    <a:pt x="361" y="21"/>
                    <a:pt x="361" y="21"/>
                    <a:pt x="361" y="21"/>
                  </a:cubicBezTo>
                  <a:cubicBezTo>
                    <a:pt x="364" y="22"/>
                    <a:pt x="364" y="22"/>
                    <a:pt x="364" y="22"/>
                  </a:cubicBezTo>
                  <a:cubicBezTo>
                    <a:pt x="367" y="22"/>
                    <a:pt x="367" y="22"/>
                    <a:pt x="367" y="22"/>
                  </a:cubicBezTo>
                  <a:cubicBezTo>
                    <a:pt x="368" y="23"/>
                    <a:pt x="368" y="23"/>
                    <a:pt x="368" y="23"/>
                  </a:cubicBezTo>
                  <a:cubicBezTo>
                    <a:pt x="370" y="23"/>
                    <a:pt x="370" y="23"/>
                    <a:pt x="370" y="23"/>
                  </a:cubicBezTo>
                  <a:cubicBezTo>
                    <a:pt x="371" y="22"/>
                    <a:pt x="371" y="22"/>
                    <a:pt x="371" y="22"/>
                  </a:cubicBezTo>
                  <a:cubicBezTo>
                    <a:pt x="372" y="23"/>
                    <a:pt x="372" y="23"/>
                    <a:pt x="372" y="23"/>
                  </a:cubicBezTo>
                  <a:cubicBezTo>
                    <a:pt x="373" y="23"/>
                    <a:pt x="373" y="23"/>
                    <a:pt x="373" y="23"/>
                  </a:cubicBezTo>
                  <a:cubicBezTo>
                    <a:pt x="375" y="22"/>
                    <a:pt x="375" y="22"/>
                    <a:pt x="375" y="22"/>
                  </a:cubicBezTo>
                  <a:cubicBezTo>
                    <a:pt x="375" y="21"/>
                    <a:pt x="375" y="21"/>
                    <a:pt x="375" y="21"/>
                  </a:cubicBezTo>
                  <a:cubicBezTo>
                    <a:pt x="376" y="20"/>
                    <a:pt x="376" y="20"/>
                    <a:pt x="376" y="20"/>
                  </a:cubicBezTo>
                  <a:cubicBezTo>
                    <a:pt x="375" y="19"/>
                    <a:pt x="375" y="19"/>
                    <a:pt x="375" y="19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7"/>
                    <a:pt x="374" y="17"/>
                    <a:pt x="374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1" y="17"/>
                    <a:pt x="371" y="17"/>
                    <a:pt x="371" y="17"/>
                  </a:cubicBezTo>
                  <a:cubicBezTo>
                    <a:pt x="369" y="17"/>
                    <a:pt x="369" y="17"/>
                    <a:pt x="369" y="17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5" y="17"/>
                    <a:pt x="365" y="17"/>
                    <a:pt x="365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8"/>
                    <a:pt x="363" y="18"/>
                    <a:pt x="363" y="18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61" y="18"/>
                    <a:pt x="361" y="18"/>
                    <a:pt x="361" y="18"/>
                  </a:cubicBezTo>
                  <a:cubicBezTo>
                    <a:pt x="360" y="18"/>
                    <a:pt x="360" y="18"/>
                    <a:pt x="360" y="18"/>
                  </a:cubicBezTo>
                  <a:cubicBezTo>
                    <a:pt x="360" y="17"/>
                    <a:pt x="360" y="17"/>
                    <a:pt x="360" y="17"/>
                  </a:cubicBezTo>
                  <a:cubicBezTo>
                    <a:pt x="359" y="17"/>
                    <a:pt x="359" y="17"/>
                    <a:pt x="359" y="17"/>
                  </a:cubicBezTo>
                  <a:close/>
                  <a:moveTo>
                    <a:pt x="325" y="31"/>
                  </a:moveTo>
                  <a:cubicBezTo>
                    <a:pt x="324" y="29"/>
                    <a:pt x="324" y="29"/>
                    <a:pt x="324" y="29"/>
                  </a:cubicBezTo>
                  <a:cubicBezTo>
                    <a:pt x="324" y="28"/>
                    <a:pt x="324" y="28"/>
                    <a:pt x="324" y="28"/>
                  </a:cubicBezTo>
                  <a:cubicBezTo>
                    <a:pt x="323" y="27"/>
                    <a:pt x="323" y="27"/>
                    <a:pt x="323" y="27"/>
                  </a:cubicBezTo>
                  <a:cubicBezTo>
                    <a:pt x="321" y="27"/>
                    <a:pt x="321" y="27"/>
                    <a:pt x="321" y="27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322" y="28"/>
                    <a:pt x="322" y="28"/>
                    <a:pt x="322" y="28"/>
                  </a:cubicBezTo>
                  <a:cubicBezTo>
                    <a:pt x="323" y="30"/>
                    <a:pt x="323" y="30"/>
                    <a:pt x="323" y="30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5" y="31"/>
                    <a:pt x="325" y="31"/>
                    <a:pt x="325" y="31"/>
                  </a:cubicBezTo>
                  <a:close/>
                  <a:moveTo>
                    <a:pt x="342" y="32"/>
                  </a:moveTo>
                  <a:cubicBezTo>
                    <a:pt x="342" y="32"/>
                    <a:pt x="342" y="32"/>
                    <a:pt x="342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1"/>
                    <a:pt x="341" y="31"/>
                    <a:pt x="341" y="31"/>
                  </a:cubicBezTo>
                  <a:cubicBezTo>
                    <a:pt x="342" y="31"/>
                    <a:pt x="342" y="31"/>
                    <a:pt x="342" y="31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3" y="32"/>
                    <a:pt x="343" y="32"/>
                    <a:pt x="343" y="32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4" y="33"/>
                    <a:pt x="344" y="33"/>
                    <a:pt x="344" y="33"/>
                  </a:cubicBezTo>
                  <a:cubicBezTo>
                    <a:pt x="345" y="32"/>
                    <a:pt x="345" y="32"/>
                    <a:pt x="345" y="32"/>
                  </a:cubicBezTo>
                  <a:cubicBezTo>
                    <a:pt x="346" y="30"/>
                    <a:pt x="346" y="30"/>
                    <a:pt x="346" y="30"/>
                  </a:cubicBezTo>
                  <a:cubicBezTo>
                    <a:pt x="347" y="29"/>
                    <a:pt x="347" y="29"/>
                    <a:pt x="347" y="29"/>
                  </a:cubicBezTo>
                  <a:cubicBezTo>
                    <a:pt x="348" y="29"/>
                    <a:pt x="348" y="29"/>
                    <a:pt x="348" y="29"/>
                  </a:cubicBezTo>
                  <a:cubicBezTo>
                    <a:pt x="349" y="28"/>
                    <a:pt x="349" y="28"/>
                    <a:pt x="349" y="28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50" y="29"/>
                    <a:pt x="350" y="29"/>
                    <a:pt x="350" y="29"/>
                  </a:cubicBezTo>
                  <a:cubicBezTo>
                    <a:pt x="350" y="30"/>
                    <a:pt x="350" y="30"/>
                    <a:pt x="350" y="30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3" y="28"/>
                    <a:pt x="353" y="28"/>
                    <a:pt x="353" y="28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2" y="27"/>
                    <a:pt x="352" y="27"/>
                    <a:pt x="352" y="27"/>
                  </a:cubicBezTo>
                  <a:cubicBezTo>
                    <a:pt x="350" y="28"/>
                    <a:pt x="350" y="28"/>
                    <a:pt x="350" y="28"/>
                  </a:cubicBezTo>
                  <a:cubicBezTo>
                    <a:pt x="349" y="27"/>
                    <a:pt x="349" y="27"/>
                    <a:pt x="349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6"/>
                    <a:pt x="347" y="26"/>
                    <a:pt x="347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5"/>
                    <a:pt x="346" y="25"/>
                    <a:pt x="346" y="25"/>
                  </a:cubicBezTo>
                  <a:cubicBezTo>
                    <a:pt x="345" y="24"/>
                    <a:pt x="345" y="24"/>
                    <a:pt x="345" y="24"/>
                  </a:cubicBezTo>
                  <a:cubicBezTo>
                    <a:pt x="344" y="24"/>
                    <a:pt x="344" y="24"/>
                    <a:pt x="344" y="24"/>
                  </a:cubicBezTo>
                  <a:cubicBezTo>
                    <a:pt x="343" y="23"/>
                    <a:pt x="343" y="23"/>
                    <a:pt x="343" y="23"/>
                  </a:cubicBezTo>
                  <a:cubicBezTo>
                    <a:pt x="343" y="22"/>
                    <a:pt x="343" y="22"/>
                    <a:pt x="343" y="22"/>
                  </a:cubicBezTo>
                  <a:cubicBezTo>
                    <a:pt x="343" y="21"/>
                    <a:pt x="343" y="21"/>
                    <a:pt x="343" y="21"/>
                  </a:cubicBezTo>
                  <a:cubicBezTo>
                    <a:pt x="342" y="20"/>
                    <a:pt x="342" y="20"/>
                    <a:pt x="342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7"/>
                    <a:pt x="342" y="17"/>
                    <a:pt x="342" y="17"/>
                  </a:cubicBezTo>
                  <a:cubicBezTo>
                    <a:pt x="341" y="17"/>
                    <a:pt x="341" y="17"/>
                    <a:pt x="341" y="17"/>
                  </a:cubicBezTo>
                  <a:cubicBezTo>
                    <a:pt x="339" y="17"/>
                    <a:pt x="339" y="17"/>
                    <a:pt x="339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6"/>
                    <a:pt x="338" y="16"/>
                    <a:pt x="338" y="16"/>
                  </a:cubicBezTo>
                  <a:cubicBezTo>
                    <a:pt x="337" y="16"/>
                    <a:pt x="337" y="16"/>
                    <a:pt x="337" y="16"/>
                  </a:cubicBezTo>
                  <a:cubicBezTo>
                    <a:pt x="336" y="16"/>
                    <a:pt x="336" y="16"/>
                    <a:pt x="336" y="16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37" y="17"/>
                    <a:pt x="337" y="17"/>
                    <a:pt x="337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8"/>
                    <a:pt x="338" y="18"/>
                    <a:pt x="338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6" y="18"/>
                    <a:pt x="336" y="18"/>
                    <a:pt x="336" y="18"/>
                  </a:cubicBezTo>
                  <a:cubicBezTo>
                    <a:pt x="335" y="18"/>
                    <a:pt x="335" y="18"/>
                    <a:pt x="335" y="18"/>
                  </a:cubicBezTo>
                  <a:cubicBezTo>
                    <a:pt x="336" y="19"/>
                    <a:pt x="336" y="19"/>
                    <a:pt x="336" y="19"/>
                  </a:cubicBezTo>
                  <a:cubicBezTo>
                    <a:pt x="336" y="20"/>
                    <a:pt x="336" y="20"/>
                    <a:pt x="336" y="20"/>
                  </a:cubicBezTo>
                  <a:cubicBezTo>
                    <a:pt x="336" y="21"/>
                    <a:pt x="336" y="21"/>
                    <a:pt x="336" y="21"/>
                  </a:cubicBezTo>
                  <a:cubicBezTo>
                    <a:pt x="338" y="22"/>
                    <a:pt x="338" y="22"/>
                    <a:pt x="338" y="22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7" y="23"/>
                    <a:pt x="337" y="23"/>
                    <a:pt x="337" y="23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5" y="21"/>
                    <a:pt x="335" y="21"/>
                    <a:pt x="335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2" y="21"/>
                    <a:pt x="332" y="21"/>
                    <a:pt x="332" y="21"/>
                  </a:cubicBezTo>
                  <a:cubicBezTo>
                    <a:pt x="332" y="20"/>
                    <a:pt x="332" y="20"/>
                    <a:pt x="332" y="20"/>
                  </a:cubicBezTo>
                  <a:cubicBezTo>
                    <a:pt x="332" y="19"/>
                    <a:pt x="332" y="19"/>
                    <a:pt x="332" y="19"/>
                  </a:cubicBezTo>
                  <a:cubicBezTo>
                    <a:pt x="331" y="19"/>
                    <a:pt x="331" y="19"/>
                    <a:pt x="331" y="19"/>
                  </a:cubicBezTo>
                  <a:cubicBezTo>
                    <a:pt x="330" y="18"/>
                    <a:pt x="330" y="18"/>
                    <a:pt x="330" y="18"/>
                  </a:cubicBezTo>
                  <a:cubicBezTo>
                    <a:pt x="329" y="18"/>
                    <a:pt x="329" y="18"/>
                    <a:pt x="329" y="18"/>
                  </a:cubicBezTo>
                  <a:cubicBezTo>
                    <a:pt x="328" y="18"/>
                    <a:pt x="328" y="18"/>
                    <a:pt x="328" y="18"/>
                  </a:cubicBezTo>
                  <a:cubicBezTo>
                    <a:pt x="328" y="17"/>
                    <a:pt x="328" y="17"/>
                    <a:pt x="328" y="17"/>
                  </a:cubicBezTo>
                  <a:cubicBezTo>
                    <a:pt x="327" y="18"/>
                    <a:pt x="327" y="18"/>
                    <a:pt x="327" y="18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6" y="19"/>
                    <a:pt x="326" y="19"/>
                    <a:pt x="326" y="19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6" y="21"/>
                    <a:pt x="326" y="21"/>
                    <a:pt x="326" y="21"/>
                  </a:cubicBezTo>
                  <a:cubicBezTo>
                    <a:pt x="325" y="22"/>
                    <a:pt x="325" y="22"/>
                    <a:pt x="325" y="22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4" y="23"/>
                    <a:pt x="324" y="23"/>
                    <a:pt x="324" y="23"/>
                  </a:cubicBezTo>
                  <a:cubicBezTo>
                    <a:pt x="325" y="24"/>
                    <a:pt x="325" y="24"/>
                    <a:pt x="325" y="24"/>
                  </a:cubicBezTo>
                  <a:cubicBezTo>
                    <a:pt x="326" y="24"/>
                    <a:pt x="326" y="24"/>
                    <a:pt x="326" y="24"/>
                  </a:cubicBezTo>
                  <a:cubicBezTo>
                    <a:pt x="327" y="25"/>
                    <a:pt x="327" y="25"/>
                    <a:pt x="327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27" y="26"/>
                    <a:pt x="327" y="26"/>
                    <a:pt x="327" y="26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8"/>
                    <a:pt x="327" y="28"/>
                    <a:pt x="327" y="28"/>
                  </a:cubicBezTo>
                  <a:cubicBezTo>
                    <a:pt x="328" y="28"/>
                    <a:pt x="328" y="28"/>
                    <a:pt x="328" y="28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1"/>
                    <a:pt x="329" y="31"/>
                    <a:pt x="329" y="31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4" y="33"/>
                    <a:pt x="334" y="33"/>
                    <a:pt x="334" y="33"/>
                  </a:cubicBezTo>
                  <a:cubicBezTo>
                    <a:pt x="335" y="34"/>
                    <a:pt x="335" y="34"/>
                    <a:pt x="335" y="34"/>
                  </a:cubicBezTo>
                  <a:cubicBezTo>
                    <a:pt x="336" y="34"/>
                    <a:pt x="336" y="34"/>
                    <a:pt x="336" y="34"/>
                  </a:cubicBezTo>
                  <a:cubicBezTo>
                    <a:pt x="336" y="35"/>
                    <a:pt x="336" y="35"/>
                    <a:pt x="336" y="35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41" y="35"/>
                    <a:pt x="341" y="35"/>
                    <a:pt x="341" y="35"/>
                  </a:cubicBezTo>
                  <a:cubicBezTo>
                    <a:pt x="342" y="36"/>
                    <a:pt x="342" y="36"/>
                    <a:pt x="342" y="36"/>
                  </a:cubicBezTo>
                  <a:cubicBezTo>
                    <a:pt x="342" y="35"/>
                    <a:pt x="342" y="35"/>
                    <a:pt x="342" y="35"/>
                  </a:cubicBezTo>
                  <a:cubicBezTo>
                    <a:pt x="343" y="35"/>
                    <a:pt x="343" y="35"/>
                    <a:pt x="343" y="35"/>
                  </a:cubicBezTo>
                  <a:cubicBezTo>
                    <a:pt x="343" y="34"/>
                    <a:pt x="343" y="34"/>
                    <a:pt x="343" y="34"/>
                  </a:cubicBezTo>
                  <a:cubicBezTo>
                    <a:pt x="342" y="33"/>
                    <a:pt x="342" y="33"/>
                    <a:pt x="342" y="33"/>
                  </a:cubicBezTo>
                  <a:cubicBezTo>
                    <a:pt x="342" y="32"/>
                    <a:pt x="342" y="32"/>
                    <a:pt x="342" y="32"/>
                  </a:cubicBezTo>
                  <a:close/>
                  <a:moveTo>
                    <a:pt x="343" y="17"/>
                  </a:moveTo>
                  <a:cubicBezTo>
                    <a:pt x="344" y="17"/>
                    <a:pt x="344" y="17"/>
                    <a:pt x="344" y="17"/>
                  </a:cubicBezTo>
                  <a:cubicBezTo>
                    <a:pt x="345" y="17"/>
                    <a:pt x="345" y="17"/>
                    <a:pt x="345" y="17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8" y="18"/>
                    <a:pt x="348" y="18"/>
                    <a:pt x="348" y="18"/>
                  </a:cubicBezTo>
                  <a:cubicBezTo>
                    <a:pt x="349" y="18"/>
                    <a:pt x="349" y="18"/>
                    <a:pt x="349" y="18"/>
                  </a:cubicBezTo>
                  <a:cubicBezTo>
                    <a:pt x="350" y="18"/>
                    <a:pt x="350" y="18"/>
                    <a:pt x="350" y="18"/>
                  </a:cubicBezTo>
                  <a:cubicBezTo>
                    <a:pt x="352" y="18"/>
                    <a:pt x="352" y="18"/>
                    <a:pt x="352" y="18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3" y="20"/>
                    <a:pt x="353" y="20"/>
                    <a:pt x="353" y="20"/>
                  </a:cubicBezTo>
                  <a:cubicBezTo>
                    <a:pt x="353" y="21"/>
                    <a:pt x="353" y="21"/>
                    <a:pt x="353" y="21"/>
                  </a:cubicBezTo>
                  <a:cubicBezTo>
                    <a:pt x="354" y="22"/>
                    <a:pt x="354" y="22"/>
                    <a:pt x="354" y="22"/>
                  </a:cubicBezTo>
                  <a:cubicBezTo>
                    <a:pt x="355" y="22"/>
                    <a:pt x="355" y="22"/>
                    <a:pt x="355" y="22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4"/>
                    <a:pt x="355" y="24"/>
                    <a:pt x="355" y="24"/>
                  </a:cubicBezTo>
                  <a:cubicBezTo>
                    <a:pt x="355" y="25"/>
                    <a:pt x="355" y="25"/>
                    <a:pt x="355" y="25"/>
                  </a:cubicBezTo>
                  <a:cubicBezTo>
                    <a:pt x="354" y="26"/>
                    <a:pt x="354" y="26"/>
                    <a:pt x="354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2" y="26"/>
                    <a:pt x="352" y="26"/>
                    <a:pt x="352" y="26"/>
                  </a:cubicBezTo>
                  <a:cubicBezTo>
                    <a:pt x="351" y="26"/>
                    <a:pt x="351" y="26"/>
                    <a:pt x="351" y="26"/>
                  </a:cubicBezTo>
                  <a:cubicBezTo>
                    <a:pt x="350" y="27"/>
                    <a:pt x="350" y="27"/>
                    <a:pt x="350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5"/>
                    <a:pt x="347" y="25"/>
                    <a:pt x="347" y="25"/>
                  </a:cubicBezTo>
                  <a:cubicBezTo>
                    <a:pt x="345" y="23"/>
                    <a:pt x="345" y="23"/>
                    <a:pt x="345" y="23"/>
                  </a:cubicBezTo>
                  <a:cubicBezTo>
                    <a:pt x="345" y="22"/>
                    <a:pt x="345" y="22"/>
                    <a:pt x="345" y="22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6" y="20"/>
                    <a:pt x="346" y="20"/>
                    <a:pt x="346" y="20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5" y="19"/>
                    <a:pt x="345" y="19"/>
                    <a:pt x="345" y="19"/>
                  </a:cubicBezTo>
                  <a:cubicBezTo>
                    <a:pt x="344" y="19"/>
                    <a:pt x="344" y="19"/>
                    <a:pt x="344" y="19"/>
                  </a:cubicBezTo>
                  <a:cubicBezTo>
                    <a:pt x="344" y="18"/>
                    <a:pt x="344" y="18"/>
                    <a:pt x="34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343" y="17"/>
                    <a:pt x="343" y="17"/>
                    <a:pt x="343" y="17"/>
                  </a:cubicBezTo>
                  <a:close/>
                  <a:moveTo>
                    <a:pt x="195" y="38"/>
                  </a:moveTo>
                  <a:cubicBezTo>
                    <a:pt x="195" y="38"/>
                    <a:pt x="196" y="37"/>
                    <a:pt x="196" y="37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2" y="33"/>
                    <a:pt x="202" y="33"/>
                    <a:pt x="202" y="33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03" y="32"/>
                    <a:pt x="203" y="32"/>
                    <a:pt x="203" y="32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4" y="31"/>
                    <a:pt x="204" y="31"/>
                    <a:pt x="204" y="31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7" y="27"/>
                    <a:pt x="207" y="27"/>
                    <a:pt x="207" y="27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6" y="25"/>
                    <a:pt x="206" y="25"/>
                    <a:pt x="206" y="25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0" y="21"/>
                    <a:pt x="200" y="21"/>
                    <a:pt x="200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0" y="18"/>
                    <a:pt x="190" y="18"/>
                    <a:pt x="190" y="18"/>
                  </a:cubicBezTo>
                  <a:cubicBezTo>
                    <a:pt x="190" y="19"/>
                    <a:pt x="190" y="19"/>
                    <a:pt x="190" y="19"/>
                  </a:cubicBezTo>
                  <a:cubicBezTo>
                    <a:pt x="191" y="20"/>
                    <a:pt x="191" y="20"/>
                    <a:pt x="191" y="20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89" y="20"/>
                    <a:pt x="189" y="20"/>
                    <a:pt x="189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5" y="38"/>
                    <a:pt x="195" y="38"/>
                    <a:pt x="195" y="38"/>
                  </a:cubicBezTo>
                  <a:close/>
                  <a:moveTo>
                    <a:pt x="212" y="29"/>
                  </a:move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2" y="27"/>
                    <a:pt x="212" y="27"/>
                    <a:pt x="212" y="27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lose/>
                  <a:moveTo>
                    <a:pt x="213" y="29"/>
                  </a:moveTo>
                  <a:cubicBezTo>
                    <a:pt x="214" y="28"/>
                    <a:pt x="214" y="28"/>
                    <a:pt x="214" y="28"/>
                  </a:cubicBezTo>
                  <a:cubicBezTo>
                    <a:pt x="215" y="28"/>
                    <a:pt x="215" y="28"/>
                    <a:pt x="215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7" y="29"/>
                    <a:pt x="217" y="29"/>
                    <a:pt x="217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3" y="29"/>
                    <a:pt x="213" y="29"/>
                    <a:pt x="213" y="29"/>
                  </a:cubicBezTo>
                  <a:cubicBezTo>
                    <a:pt x="213" y="29"/>
                    <a:pt x="213" y="29"/>
                    <a:pt x="213" y="29"/>
                  </a:cubicBezTo>
                  <a:close/>
                  <a:moveTo>
                    <a:pt x="222" y="36"/>
                  </a:moveTo>
                  <a:cubicBezTo>
                    <a:pt x="222" y="37"/>
                    <a:pt x="222" y="37"/>
                    <a:pt x="222" y="37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7"/>
                    <a:pt x="224" y="37"/>
                    <a:pt x="224" y="37"/>
                  </a:cubicBezTo>
                  <a:cubicBezTo>
                    <a:pt x="224" y="36"/>
                    <a:pt x="224" y="36"/>
                    <a:pt x="224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2" y="36"/>
                    <a:pt x="222" y="36"/>
                    <a:pt x="222" y="36"/>
                  </a:cubicBezTo>
                  <a:close/>
                  <a:moveTo>
                    <a:pt x="305" y="61"/>
                  </a:moveTo>
                  <a:cubicBezTo>
                    <a:pt x="305" y="60"/>
                    <a:pt x="305" y="60"/>
                    <a:pt x="305" y="60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4" y="59"/>
                    <a:pt x="304" y="59"/>
                    <a:pt x="304" y="59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5" y="60"/>
                    <a:pt x="305" y="60"/>
                    <a:pt x="305" y="60"/>
                  </a:cubicBezTo>
                  <a:cubicBezTo>
                    <a:pt x="305" y="61"/>
                    <a:pt x="305" y="61"/>
                    <a:pt x="305" y="61"/>
                  </a:cubicBezTo>
                  <a:close/>
                  <a:moveTo>
                    <a:pt x="294" y="72"/>
                  </a:moveTo>
                  <a:cubicBezTo>
                    <a:pt x="295" y="72"/>
                    <a:pt x="295" y="72"/>
                    <a:pt x="295" y="72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2"/>
                    <a:pt x="294" y="72"/>
                  </a:cubicBezTo>
                  <a:close/>
                  <a:moveTo>
                    <a:pt x="263" y="67"/>
                  </a:moveTo>
                  <a:cubicBezTo>
                    <a:pt x="264" y="67"/>
                    <a:pt x="264" y="67"/>
                    <a:pt x="264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6"/>
                    <a:pt x="265" y="66"/>
                    <a:pt x="265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5" y="65"/>
                    <a:pt x="265" y="65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5" y="63"/>
                    <a:pt x="265" y="63"/>
                    <a:pt x="265" y="63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1" y="63"/>
                    <a:pt x="261" y="63"/>
                    <a:pt x="261" y="63"/>
                  </a:cubicBezTo>
                  <a:cubicBezTo>
                    <a:pt x="260" y="63"/>
                    <a:pt x="260" y="63"/>
                    <a:pt x="260" y="63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1" y="65"/>
                    <a:pt x="261" y="65"/>
                    <a:pt x="261" y="65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61" y="66"/>
                    <a:pt x="261" y="66"/>
                    <a:pt x="261" y="66"/>
                  </a:cubicBezTo>
                  <a:cubicBezTo>
                    <a:pt x="263" y="67"/>
                    <a:pt x="263" y="67"/>
                    <a:pt x="263" y="67"/>
                  </a:cubicBezTo>
                  <a:close/>
                  <a:moveTo>
                    <a:pt x="353" y="42"/>
                  </a:moveTo>
                  <a:cubicBezTo>
                    <a:pt x="354" y="42"/>
                    <a:pt x="354" y="42"/>
                    <a:pt x="354" y="42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3" y="38"/>
                    <a:pt x="353" y="38"/>
                    <a:pt x="353" y="38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1" y="38"/>
                    <a:pt x="351" y="38"/>
                    <a:pt x="351" y="38"/>
                  </a:cubicBezTo>
                  <a:cubicBezTo>
                    <a:pt x="350" y="38"/>
                    <a:pt x="350" y="38"/>
                    <a:pt x="350" y="38"/>
                  </a:cubicBezTo>
                  <a:cubicBezTo>
                    <a:pt x="350" y="39"/>
                    <a:pt x="350" y="39"/>
                    <a:pt x="350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1"/>
                    <a:pt x="351" y="41"/>
                    <a:pt x="351" y="41"/>
                  </a:cubicBezTo>
                  <a:cubicBezTo>
                    <a:pt x="352" y="41"/>
                    <a:pt x="352" y="41"/>
                    <a:pt x="352" y="41"/>
                  </a:cubicBezTo>
                  <a:cubicBezTo>
                    <a:pt x="353" y="42"/>
                    <a:pt x="353" y="42"/>
                    <a:pt x="353" y="42"/>
                  </a:cubicBezTo>
                  <a:cubicBezTo>
                    <a:pt x="353" y="42"/>
                    <a:pt x="353" y="42"/>
                    <a:pt x="353" y="42"/>
                  </a:cubicBezTo>
                  <a:close/>
                  <a:moveTo>
                    <a:pt x="356" y="48"/>
                  </a:moveTo>
                  <a:cubicBezTo>
                    <a:pt x="357" y="48"/>
                    <a:pt x="357" y="48"/>
                    <a:pt x="357" y="48"/>
                  </a:cubicBezTo>
                  <a:cubicBezTo>
                    <a:pt x="357" y="47"/>
                    <a:pt x="357" y="47"/>
                    <a:pt x="357" y="47"/>
                  </a:cubicBezTo>
                  <a:cubicBezTo>
                    <a:pt x="359" y="47"/>
                    <a:pt x="359" y="47"/>
                    <a:pt x="359" y="47"/>
                  </a:cubicBezTo>
                  <a:cubicBezTo>
                    <a:pt x="360" y="47"/>
                    <a:pt x="360" y="47"/>
                    <a:pt x="360" y="47"/>
                  </a:cubicBezTo>
                  <a:cubicBezTo>
                    <a:pt x="362" y="47"/>
                    <a:pt x="362" y="47"/>
                    <a:pt x="362" y="47"/>
                  </a:cubicBezTo>
                  <a:cubicBezTo>
                    <a:pt x="363" y="47"/>
                    <a:pt x="363" y="47"/>
                    <a:pt x="363" y="47"/>
                  </a:cubicBezTo>
                  <a:cubicBezTo>
                    <a:pt x="365" y="47"/>
                    <a:pt x="365" y="47"/>
                    <a:pt x="365" y="47"/>
                  </a:cubicBezTo>
                  <a:cubicBezTo>
                    <a:pt x="366" y="46"/>
                    <a:pt x="366" y="46"/>
                    <a:pt x="366" y="46"/>
                  </a:cubicBezTo>
                  <a:cubicBezTo>
                    <a:pt x="367" y="46"/>
                    <a:pt x="367" y="46"/>
                    <a:pt x="367" y="46"/>
                  </a:cubicBezTo>
                  <a:cubicBezTo>
                    <a:pt x="368" y="46"/>
                    <a:pt x="368" y="46"/>
                    <a:pt x="368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8" y="44"/>
                    <a:pt x="368" y="44"/>
                  </a:cubicBezTo>
                  <a:cubicBezTo>
                    <a:pt x="367" y="43"/>
                    <a:pt x="367" y="43"/>
                    <a:pt x="367" y="43"/>
                  </a:cubicBezTo>
                  <a:cubicBezTo>
                    <a:pt x="365" y="42"/>
                    <a:pt x="365" y="42"/>
                    <a:pt x="365" y="42"/>
                  </a:cubicBezTo>
                  <a:cubicBezTo>
                    <a:pt x="364" y="42"/>
                    <a:pt x="364" y="42"/>
                    <a:pt x="364" y="42"/>
                  </a:cubicBezTo>
                  <a:cubicBezTo>
                    <a:pt x="363" y="41"/>
                    <a:pt x="363" y="41"/>
                    <a:pt x="363" y="41"/>
                  </a:cubicBezTo>
                  <a:cubicBezTo>
                    <a:pt x="362" y="41"/>
                    <a:pt x="362" y="41"/>
                    <a:pt x="362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0" y="41"/>
                    <a:pt x="360" y="41"/>
                    <a:pt x="360" y="41"/>
                  </a:cubicBezTo>
                  <a:cubicBezTo>
                    <a:pt x="359" y="40"/>
                    <a:pt x="359" y="40"/>
                    <a:pt x="359" y="40"/>
                  </a:cubicBezTo>
                  <a:cubicBezTo>
                    <a:pt x="358" y="40"/>
                    <a:pt x="358" y="40"/>
                    <a:pt x="358" y="40"/>
                  </a:cubicBezTo>
                  <a:cubicBezTo>
                    <a:pt x="358" y="41"/>
                    <a:pt x="358" y="41"/>
                    <a:pt x="358" y="41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5"/>
                    <a:pt x="357" y="45"/>
                    <a:pt x="357" y="45"/>
                  </a:cubicBezTo>
                  <a:cubicBezTo>
                    <a:pt x="356" y="47"/>
                    <a:pt x="356" y="47"/>
                    <a:pt x="356" y="47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6" y="48"/>
                    <a:pt x="356" y="48"/>
                    <a:pt x="356" y="48"/>
                  </a:cubicBezTo>
                  <a:close/>
                  <a:moveTo>
                    <a:pt x="335" y="44"/>
                  </a:moveTo>
                  <a:cubicBezTo>
                    <a:pt x="335" y="45"/>
                    <a:pt x="335" y="45"/>
                    <a:pt x="335" y="45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8" y="45"/>
                    <a:pt x="338" y="45"/>
                    <a:pt x="338" y="45"/>
                  </a:cubicBezTo>
                  <a:cubicBezTo>
                    <a:pt x="337" y="45"/>
                    <a:pt x="337" y="45"/>
                    <a:pt x="337" y="45"/>
                  </a:cubicBezTo>
                  <a:cubicBezTo>
                    <a:pt x="336" y="44"/>
                    <a:pt x="336" y="44"/>
                    <a:pt x="336" y="44"/>
                  </a:cubicBezTo>
                  <a:cubicBezTo>
                    <a:pt x="335" y="44"/>
                    <a:pt x="335" y="44"/>
                    <a:pt x="335" y="44"/>
                  </a:cubicBezTo>
                  <a:cubicBezTo>
                    <a:pt x="335" y="44"/>
                    <a:pt x="335" y="44"/>
                    <a:pt x="335" y="44"/>
                  </a:cubicBezTo>
                  <a:close/>
                  <a:moveTo>
                    <a:pt x="363" y="70"/>
                  </a:moveTo>
                  <a:cubicBezTo>
                    <a:pt x="364" y="71"/>
                    <a:pt x="364" y="71"/>
                    <a:pt x="364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69"/>
                    <a:pt x="366" y="69"/>
                    <a:pt x="366" y="69"/>
                  </a:cubicBezTo>
                  <a:cubicBezTo>
                    <a:pt x="365" y="68"/>
                    <a:pt x="365" y="68"/>
                    <a:pt x="365" y="68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0"/>
                    <a:pt x="363" y="70"/>
                    <a:pt x="363" y="70"/>
                  </a:cubicBezTo>
                  <a:close/>
                  <a:moveTo>
                    <a:pt x="462" y="63"/>
                  </a:moveTo>
                  <a:cubicBezTo>
                    <a:pt x="462" y="63"/>
                    <a:pt x="462" y="63"/>
                    <a:pt x="462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3"/>
                    <a:pt x="462" y="63"/>
                    <a:pt x="462" y="63"/>
                  </a:cubicBezTo>
                  <a:close/>
                  <a:moveTo>
                    <a:pt x="461" y="64"/>
                  </a:moveTo>
                  <a:cubicBezTo>
                    <a:pt x="462" y="64"/>
                    <a:pt x="462" y="64"/>
                    <a:pt x="462" y="64"/>
                  </a:cubicBezTo>
                  <a:cubicBezTo>
                    <a:pt x="462" y="63"/>
                    <a:pt x="462" y="63"/>
                    <a:pt x="462" y="63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3"/>
                    <a:pt x="461" y="63"/>
                    <a:pt x="461" y="63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61" y="64"/>
                  </a:moveTo>
                  <a:cubicBezTo>
                    <a:pt x="461" y="65"/>
                    <a:pt x="461" y="65"/>
                    <a:pt x="461" y="65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2" y="65"/>
                    <a:pt x="462" y="65"/>
                    <a:pt x="462" y="65"/>
                  </a:cubicBezTo>
                  <a:cubicBezTo>
                    <a:pt x="462" y="64"/>
                    <a:pt x="462" y="64"/>
                    <a:pt x="462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58" y="63"/>
                  </a:moveTo>
                  <a:cubicBezTo>
                    <a:pt x="459" y="64"/>
                    <a:pt x="459" y="64"/>
                    <a:pt x="459" y="64"/>
                  </a:cubicBezTo>
                  <a:cubicBezTo>
                    <a:pt x="460" y="65"/>
                    <a:pt x="460" y="65"/>
                    <a:pt x="460" y="65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8" y="63"/>
                    <a:pt x="458" y="63"/>
                    <a:pt x="458" y="63"/>
                  </a:cubicBezTo>
                  <a:close/>
                  <a:moveTo>
                    <a:pt x="483" y="54"/>
                  </a:moveTo>
                  <a:cubicBezTo>
                    <a:pt x="484" y="55"/>
                    <a:pt x="484" y="55"/>
                    <a:pt x="484" y="55"/>
                  </a:cubicBezTo>
                  <a:cubicBezTo>
                    <a:pt x="485" y="54"/>
                    <a:pt x="485" y="54"/>
                    <a:pt x="485" y="54"/>
                  </a:cubicBezTo>
                  <a:cubicBezTo>
                    <a:pt x="486" y="54"/>
                    <a:pt x="486" y="54"/>
                    <a:pt x="486" y="54"/>
                  </a:cubicBezTo>
                  <a:cubicBezTo>
                    <a:pt x="485" y="53"/>
                    <a:pt x="485" y="53"/>
                    <a:pt x="485" y="53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1"/>
                    <a:pt x="485" y="51"/>
                    <a:pt x="485" y="51"/>
                  </a:cubicBezTo>
                  <a:cubicBezTo>
                    <a:pt x="484" y="50"/>
                    <a:pt x="484" y="50"/>
                    <a:pt x="484" y="50"/>
                  </a:cubicBezTo>
                  <a:cubicBezTo>
                    <a:pt x="484" y="51"/>
                    <a:pt x="484" y="51"/>
                    <a:pt x="484" y="51"/>
                  </a:cubicBezTo>
                  <a:cubicBezTo>
                    <a:pt x="483" y="51"/>
                    <a:pt x="483" y="51"/>
                    <a:pt x="483" y="51"/>
                  </a:cubicBezTo>
                  <a:cubicBezTo>
                    <a:pt x="482" y="50"/>
                    <a:pt x="482" y="50"/>
                    <a:pt x="482" y="50"/>
                  </a:cubicBezTo>
                  <a:cubicBezTo>
                    <a:pt x="481" y="50"/>
                    <a:pt x="481" y="50"/>
                    <a:pt x="481" y="50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0" y="52"/>
                    <a:pt x="480" y="52"/>
                    <a:pt x="480" y="52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4"/>
                    <a:pt x="483" y="54"/>
                    <a:pt x="483" y="54"/>
                  </a:cubicBezTo>
                  <a:close/>
                  <a:moveTo>
                    <a:pt x="489" y="52"/>
                  </a:moveTo>
                  <a:cubicBezTo>
                    <a:pt x="489" y="52"/>
                    <a:pt x="489" y="52"/>
                    <a:pt x="489" y="52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9" y="52"/>
                    <a:pt x="489" y="52"/>
                    <a:pt x="489" y="52"/>
                  </a:cubicBezTo>
                  <a:cubicBezTo>
                    <a:pt x="488" y="52"/>
                    <a:pt x="488" y="52"/>
                    <a:pt x="488" y="52"/>
                  </a:cubicBezTo>
                  <a:cubicBezTo>
                    <a:pt x="489" y="52"/>
                    <a:pt x="489" y="52"/>
                    <a:pt x="489" y="52"/>
                  </a:cubicBezTo>
                  <a:close/>
                  <a:moveTo>
                    <a:pt x="495" y="267"/>
                  </a:moveTo>
                  <a:cubicBezTo>
                    <a:pt x="495" y="267"/>
                    <a:pt x="495" y="267"/>
                    <a:pt x="495" y="267"/>
                  </a:cubicBezTo>
                  <a:cubicBezTo>
                    <a:pt x="495" y="266"/>
                    <a:pt x="495" y="266"/>
                    <a:pt x="495" y="266"/>
                  </a:cubicBezTo>
                  <a:cubicBezTo>
                    <a:pt x="494" y="265"/>
                    <a:pt x="494" y="265"/>
                    <a:pt x="494" y="265"/>
                  </a:cubicBezTo>
                  <a:cubicBezTo>
                    <a:pt x="494" y="264"/>
                    <a:pt x="494" y="264"/>
                    <a:pt x="494" y="264"/>
                  </a:cubicBezTo>
                  <a:cubicBezTo>
                    <a:pt x="494" y="263"/>
                    <a:pt x="494" y="263"/>
                    <a:pt x="494" y="263"/>
                  </a:cubicBezTo>
                  <a:cubicBezTo>
                    <a:pt x="495" y="262"/>
                    <a:pt x="495" y="262"/>
                    <a:pt x="495" y="262"/>
                  </a:cubicBezTo>
                  <a:cubicBezTo>
                    <a:pt x="496" y="262"/>
                    <a:pt x="496" y="262"/>
                    <a:pt x="496" y="262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4"/>
                    <a:pt x="498" y="264"/>
                    <a:pt x="498" y="264"/>
                  </a:cubicBezTo>
                  <a:cubicBezTo>
                    <a:pt x="499" y="265"/>
                    <a:pt x="499" y="265"/>
                    <a:pt x="499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6"/>
                    <a:pt x="500" y="266"/>
                    <a:pt x="500" y="266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4"/>
                    <a:pt x="500" y="264"/>
                    <a:pt x="500" y="264"/>
                  </a:cubicBezTo>
                  <a:cubicBezTo>
                    <a:pt x="500" y="263"/>
                    <a:pt x="500" y="263"/>
                    <a:pt x="500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8" y="261"/>
                    <a:pt x="498" y="261"/>
                    <a:pt x="498" y="261"/>
                  </a:cubicBezTo>
                  <a:cubicBezTo>
                    <a:pt x="497" y="261"/>
                    <a:pt x="497" y="261"/>
                    <a:pt x="497" y="261"/>
                  </a:cubicBezTo>
                  <a:cubicBezTo>
                    <a:pt x="496" y="260"/>
                    <a:pt x="496" y="260"/>
                    <a:pt x="496" y="260"/>
                  </a:cubicBezTo>
                  <a:cubicBezTo>
                    <a:pt x="496" y="259"/>
                    <a:pt x="496" y="259"/>
                    <a:pt x="496" y="259"/>
                  </a:cubicBezTo>
                  <a:cubicBezTo>
                    <a:pt x="495" y="258"/>
                    <a:pt x="495" y="258"/>
                    <a:pt x="495" y="258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93" y="255"/>
                    <a:pt x="493" y="255"/>
                    <a:pt x="493" y="255"/>
                  </a:cubicBezTo>
                  <a:cubicBezTo>
                    <a:pt x="492" y="254"/>
                    <a:pt x="492" y="254"/>
                    <a:pt x="492" y="254"/>
                  </a:cubicBezTo>
                  <a:cubicBezTo>
                    <a:pt x="492" y="253"/>
                    <a:pt x="492" y="253"/>
                    <a:pt x="492" y="253"/>
                  </a:cubicBezTo>
                  <a:cubicBezTo>
                    <a:pt x="492" y="252"/>
                    <a:pt x="492" y="252"/>
                    <a:pt x="492" y="252"/>
                  </a:cubicBezTo>
                  <a:cubicBezTo>
                    <a:pt x="491" y="250"/>
                    <a:pt x="491" y="250"/>
                    <a:pt x="491" y="250"/>
                  </a:cubicBezTo>
                  <a:cubicBezTo>
                    <a:pt x="491" y="249"/>
                    <a:pt x="491" y="249"/>
                    <a:pt x="491" y="249"/>
                  </a:cubicBezTo>
                  <a:cubicBezTo>
                    <a:pt x="491" y="248"/>
                    <a:pt x="491" y="248"/>
                    <a:pt x="491" y="248"/>
                  </a:cubicBezTo>
                  <a:cubicBezTo>
                    <a:pt x="491" y="247"/>
                    <a:pt x="491" y="247"/>
                    <a:pt x="491" y="247"/>
                  </a:cubicBezTo>
                  <a:cubicBezTo>
                    <a:pt x="490" y="246"/>
                    <a:pt x="490" y="246"/>
                    <a:pt x="490" y="246"/>
                  </a:cubicBezTo>
                  <a:cubicBezTo>
                    <a:pt x="491" y="246"/>
                    <a:pt x="491" y="246"/>
                    <a:pt x="491" y="246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2" y="245"/>
                    <a:pt x="492" y="245"/>
                    <a:pt x="492" y="245"/>
                  </a:cubicBezTo>
                  <a:cubicBezTo>
                    <a:pt x="493" y="245"/>
                    <a:pt x="493" y="245"/>
                    <a:pt x="493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5" y="245"/>
                    <a:pt x="495" y="245"/>
                    <a:pt x="495" y="245"/>
                  </a:cubicBezTo>
                  <a:cubicBezTo>
                    <a:pt x="495" y="246"/>
                    <a:pt x="495" y="246"/>
                    <a:pt x="495" y="246"/>
                  </a:cubicBezTo>
                  <a:cubicBezTo>
                    <a:pt x="496" y="247"/>
                    <a:pt x="496" y="247"/>
                    <a:pt x="496" y="247"/>
                  </a:cubicBezTo>
                  <a:cubicBezTo>
                    <a:pt x="497" y="247"/>
                    <a:pt x="497" y="247"/>
                    <a:pt x="497" y="247"/>
                  </a:cubicBezTo>
                  <a:cubicBezTo>
                    <a:pt x="498" y="248"/>
                    <a:pt x="498" y="248"/>
                    <a:pt x="498" y="248"/>
                  </a:cubicBezTo>
                  <a:cubicBezTo>
                    <a:pt x="499" y="248"/>
                    <a:pt x="499" y="248"/>
                    <a:pt x="499" y="248"/>
                  </a:cubicBezTo>
                  <a:cubicBezTo>
                    <a:pt x="498" y="247"/>
                    <a:pt x="498" y="247"/>
                    <a:pt x="498" y="247"/>
                  </a:cubicBezTo>
                  <a:cubicBezTo>
                    <a:pt x="497" y="246"/>
                    <a:pt x="497" y="246"/>
                    <a:pt x="497" y="246"/>
                  </a:cubicBezTo>
                  <a:cubicBezTo>
                    <a:pt x="496" y="246"/>
                    <a:pt x="496" y="246"/>
                    <a:pt x="496" y="246"/>
                  </a:cubicBezTo>
                  <a:cubicBezTo>
                    <a:pt x="495" y="244"/>
                    <a:pt x="495" y="244"/>
                    <a:pt x="495" y="244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3" y="241"/>
                    <a:pt x="493" y="241"/>
                    <a:pt x="493" y="241"/>
                  </a:cubicBezTo>
                  <a:cubicBezTo>
                    <a:pt x="493" y="240"/>
                    <a:pt x="493" y="240"/>
                    <a:pt x="493" y="240"/>
                  </a:cubicBezTo>
                  <a:cubicBezTo>
                    <a:pt x="492" y="240"/>
                    <a:pt x="492" y="240"/>
                    <a:pt x="492" y="240"/>
                  </a:cubicBezTo>
                  <a:cubicBezTo>
                    <a:pt x="492" y="239"/>
                    <a:pt x="492" y="239"/>
                    <a:pt x="492" y="239"/>
                  </a:cubicBezTo>
                  <a:cubicBezTo>
                    <a:pt x="491" y="238"/>
                    <a:pt x="491" y="238"/>
                    <a:pt x="491" y="238"/>
                  </a:cubicBezTo>
                  <a:cubicBezTo>
                    <a:pt x="489" y="236"/>
                    <a:pt x="489" y="236"/>
                    <a:pt x="489" y="236"/>
                  </a:cubicBezTo>
                  <a:cubicBezTo>
                    <a:pt x="489" y="235"/>
                    <a:pt x="489" y="235"/>
                    <a:pt x="489" y="235"/>
                  </a:cubicBezTo>
                  <a:cubicBezTo>
                    <a:pt x="488" y="233"/>
                    <a:pt x="488" y="233"/>
                    <a:pt x="488" y="233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86" y="231"/>
                    <a:pt x="486" y="231"/>
                    <a:pt x="486" y="231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4" y="229"/>
                    <a:pt x="484" y="229"/>
                    <a:pt x="484" y="229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4" y="228"/>
                    <a:pt x="484" y="228"/>
                    <a:pt x="484" y="228"/>
                  </a:cubicBezTo>
                  <a:cubicBezTo>
                    <a:pt x="483" y="228"/>
                    <a:pt x="483" y="228"/>
                    <a:pt x="483" y="228"/>
                  </a:cubicBezTo>
                  <a:cubicBezTo>
                    <a:pt x="483" y="227"/>
                    <a:pt x="483" y="227"/>
                    <a:pt x="483" y="227"/>
                  </a:cubicBezTo>
                  <a:cubicBezTo>
                    <a:pt x="482" y="226"/>
                    <a:pt x="482" y="226"/>
                    <a:pt x="482" y="226"/>
                  </a:cubicBezTo>
                  <a:cubicBezTo>
                    <a:pt x="482" y="225"/>
                    <a:pt x="482" y="225"/>
                    <a:pt x="482" y="225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3"/>
                    <a:pt x="482" y="223"/>
                    <a:pt x="482" y="223"/>
                  </a:cubicBezTo>
                  <a:cubicBezTo>
                    <a:pt x="482" y="221"/>
                    <a:pt x="482" y="221"/>
                    <a:pt x="482" y="221"/>
                  </a:cubicBezTo>
                  <a:cubicBezTo>
                    <a:pt x="481" y="220"/>
                    <a:pt x="481" y="220"/>
                    <a:pt x="481" y="220"/>
                  </a:cubicBezTo>
                  <a:cubicBezTo>
                    <a:pt x="480" y="220"/>
                    <a:pt x="480" y="220"/>
                    <a:pt x="480" y="220"/>
                  </a:cubicBezTo>
                  <a:cubicBezTo>
                    <a:pt x="480" y="219"/>
                    <a:pt x="480" y="219"/>
                    <a:pt x="480" y="219"/>
                  </a:cubicBezTo>
                  <a:cubicBezTo>
                    <a:pt x="479" y="219"/>
                    <a:pt x="479" y="219"/>
                    <a:pt x="479" y="219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80" y="218"/>
                    <a:pt x="480" y="218"/>
                    <a:pt x="480" y="218"/>
                  </a:cubicBezTo>
                  <a:cubicBezTo>
                    <a:pt x="481" y="219"/>
                    <a:pt x="481" y="219"/>
                    <a:pt x="481" y="219"/>
                  </a:cubicBezTo>
                  <a:cubicBezTo>
                    <a:pt x="481" y="218"/>
                    <a:pt x="481" y="218"/>
                    <a:pt x="481" y="218"/>
                  </a:cubicBezTo>
                  <a:cubicBezTo>
                    <a:pt x="480" y="217"/>
                    <a:pt x="480" y="217"/>
                    <a:pt x="480" y="217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5"/>
                    <a:pt x="478" y="215"/>
                    <a:pt x="478" y="215"/>
                  </a:cubicBezTo>
                  <a:cubicBezTo>
                    <a:pt x="476" y="214"/>
                    <a:pt x="476" y="214"/>
                    <a:pt x="476" y="214"/>
                  </a:cubicBezTo>
                  <a:cubicBezTo>
                    <a:pt x="476" y="213"/>
                    <a:pt x="476" y="213"/>
                    <a:pt x="476" y="213"/>
                  </a:cubicBezTo>
                  <a:cubicBezTo>
                    <a:pt x="476" y="212"/>
                    <a:pt x="476" y="212"/>
                    <a:pt x="476" y="212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09"/>
                    <a:pt x="473" y="209"/>
                    <a:pt x="473" y="209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1"/>
                    <a:pt x="473" y="211"/>
                    <a:pt x="473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1" y="211"/>
                    <a:pt x="471" y="211"/>
                    <a:pt x="471" y="211"/>
                  </a:cubicBezTo>
                  <a:cubicBezTo>
                    <a:pt x="472" y="212"/>
                    <a:pt x="472" y="212"/>
                    <a:pt x="472" y="212"/>
                  </a:cubicBezTo>
                  <a:cubicBezTo>
                    <a:pt x="474" y="212"/>
                    <a:pt x="474" y="212"/>
                    <a:pt x="474" y="212"/>
                  </a:cubicBezTo>
                  <a:cubicBezTo>
                    <a:pt x="474" y="213"/>
                    <a:pt x="474" y="213"/>
                    <a:pt x="474" y="213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4" y="216"/>
                    <a:pt x="474" y="216"/>
                    <a:pt x="474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2" y="217"/>
                    <a:pt x="472" y="217"/>
                    <a:pt x="472" y="217"/>
                  </a:cubicBezTo>
                  <a:cubicBezTo>
                    <a:pt x="473" y="218"/>
                    <a:pt x="473" y="218"/>
                    <a:pt x="473" y="218"/>
                  </a:cubicBezTo>
                  <a:cubicBezTo>
                    <a:pt x="473" y="219"/>
                    <a:pt x="473" y="219"/>
                    <a:pt x="473" y="219"/>
                  </a:cubicBezTo>
                  <a:cubicBezTo>
                    <a:pt x="474" y="220"/>
                    <a:pt x="474" y="220"/>
                    <a:pt x="474" y="220"/>
                  </a:cubicBezTo>
                  <a:cubicBezTo>
                    <a:pt x="475" y="221"/>
                    <a:pt x="475" y="221"/>
                    <a:pt x="475" y="221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6" y="225"/>
                    <a:pt x="476" y="225"/>
                    <a:pt x="476" y="225"/>
                  </a:cubicBezTo>
                  <a:cubicBezTo>
                    <a:pt x="476" y="227"/>
                    <a:pt x="476" y="227"/>
                    <a:pt x="476" y="227"/>
                  </a:cubicBezTo>
                  <a:cubicBezTo>
                    <a:pt x="477" y="228"/>
                    <a:pt x="477" y="228"/>
                    <a:pt x="477" y="228"/>
                  </a:cubicBezTo>
                  <a:cubicBezTo>
                    <a:pt x="478" y="228"/>
                    <a:pt x="478" y="228"/>
                    <a:pt x="478" y="228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1" y="232"/>
                    <a:pt x="481" y="232"/>
                    <a:pt x="481" y="232"/>
                  </a:cubicBezTo>
                  <a:cubicBezTo>
                    <a:pt x="482" y="234"/>
                    <a:pt x="482" y="234"/>
                    <a:pt x="482" y="234"/>
                  </a:cubicBezTo>
                  <a:cubicBezTo>
                    <a:pt x="482" y="235"/>
                    <a:pt x="482" y="235"/>
                    <a:pt x="482" y="235"/>
                  </a:cubicBezTo>
                  <a:cubicBezTo>
                    <a:pt x="482" y="236"/>
                    <a:pt x="482" y="236"/>
                    <a:pt x="482" y="236"/>
                  </a:cubicBezTo>
                  <a:cubicBezTo>
                    <a:pt x="482" y="237"/>
                    <a:pt x="482" y="237"/>
                    <a:pt x="482" y="237"/>
                  </a:cubicBezTo>
                  <a:cubicBezTo>
                    <a:pt x="483" y="237"/>
                    <a:pt x="483" y="237"/>
                    <a:pt x="483" y="237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9"/>
                    <a:pt x="484" y="239"/>
                    <a:pt x="484" y="239"/>
                  </a:cubicBezTo>
                  <a:cubicBezTo>
                    <a:pt x="485" y="240"/>
                    <a:pt x="485" y="240"/>
                    <a:pt x="485" y="240"/>
                  </a:cubicBezTo>
                  <a:cubicBezTo>
                    <a:pt x="485" y="241"/>
                    <a:pt x="485" y="241"/>
                    <a:pt x="485" y="241"/>
                  </a:cubicBezTo>
                  <a:cubicBezTo>
                    <a:pt x="485" y="242"/>
                    <a:pt x="485" y="242"/>
                    <a:pt x="485" y="242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5"/>
                    <a:pt x="486" y="245"/>
                    <a:pt x="486" y="245"/>
                  </a:cubicBezTo>
                  <a:cubicBezTo>
                    <a:pt x="486" y="246"/>
                    <a:pt x="486" y="246"/>
                    <a:pt x="486" y="246"/>
                  </a:cubicBezTo>
                  <a:cubicBezTo>
                    <a:pt x="487" y="248"/>
                    <a:pt x="487" y="248"/>
                    <a:pt x="487" y="248"/>
                  </a:cubicBezTo>
                  <a:cubicBezTo>
                    <a:pt x="486" y="248"/>
                    <a:pt x="486" y="248"/>
                    <a:pt x="486" y="248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9" y="252"/>
                    <a:pt x="489" y="252"/>
                    <a:pt x="489" y="252"/>
                  </a:cubicBezTo>
                  <a:cubicBezTo>
                    <a:pt x="489" y="253"/>
                    <a:pt x="489" y="253"/>
                    <a:pt x="489" y="253"/>
                  </a:cubicBezTo>
                  <a:cubicBezTo>
                    <a:pt x="490" y="254"/>
                    <a:pt x="490" y="254"/>
                    <a:pt x="490" y="254"/>
                  </a:cubicBezTo>
                  <a:cubicBezTo>
                    <a:pt x="490" y="256"/>
                    <a:pt x="490" y="256"/>
                    <a:pt x="490" y="256"/>
                  </a:cubicBezTo>
                  <a:cubicBezTo>
                    <a:pt x="490" y="257"/>
                    <a:pt x="490" y="257"/>
                    <a:pt x="490" y="257"/>
                  </a:cubicBezTo>
                  <a:cubicBezTo>
                    <a:pt x="491" y="258"/>
                    <a:pt x="491" y="258"/>
                    <a:pt x="491" y="258"/>
                  </a:cubicBezTo>
                  <a:cubicBezTo>
                    <a:pt x="491" y="259"/>
                    <a:pt x="491" y="259"/>
                    <a:pt x="491" y="259"/>
                  </a:cubicBezTo>
                  <a:cubicBezTo>
                    <a:pt x="492" y="260"/>
                    <a:pt x="492" y="260"/>
                    <a:pt x="492" y="260"/>
                  </a:cubicBezTo>
                  <a:cubicBezTo>
                    <a:pt x="492" y="261"/>
                    <a:pt x="492" y="261"/>
                    <a:pt x="492" y="261"/>
                  </a:cubicBezTo>
                  <a:cubicBezTo>
                    <a:pt x="492" y="262"/>
                    <a:pt x="492" y="262"/>
                    <a:pt x="492" y="262"/>
                  </a:cubicBezTo>
                  <a:cubicBezTo>
                    <a:pt x="492" y="264"/>
                    <a:pt x="492" y="264"/>
                    <a:pt x="492" y="264"/>
                  </a:cubicBezTo>
                  <a:cubicBezTo>
                    <a:pt x="492" y="265"/>
                    <a:pt x="492" y="265"/>
                    <a:pt x="492" y="265"/>
                  </a:cubicBezTo>
                  <a:cubicBezTo>
                    <a:pt x="493" y="266"/>
                    <a:pt x="493" y="266"/>
                    <a:pt x="493" y="266"/>
                  </a:cubicBezTo>
                  <a:cubicBezTo>
                    <a:pt x="494" y="267"/>
                    <a:pt x="494" y="267"/>
                    <a:pt x="494" y="267"/>
                  </a:cubicBezTo>
                  <a:cubicBezTo>
                    <a:pt x="495" y="267"/>
                    <a:pt x="495" y="267"/>
                    <a:pt x="495" y="267"/>
                  </a:cubicBezTo>
                  <a:close/>
                  <a:moveTo>
                    <a:pt x="450" y="211"/>
                  </a:moveTo>
                  <a:cubicBezTo>
                    <a:pt x="450" y="211"/>
                    <a:pt x="450" y="211"/>
                    <a:pt x="450" y="211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1" y="210"/>
                    <a:pt x="451" y="210"/>
                    <a:pt x="451" y="210"/>
                  </a:cubicBezTo>
                  <a:cubicBezTo>
                    <a:pt x="451" y="211"/>
                    <a:pt x="451" y="211"/>
                    <a:pt x="451" y="211"/>
                  </a:cubicBezTo>
                  <a:cubicBezTo>
                    <a:pt x="452" y="211"/>
                    <a:pt x="452" y="211"/>
                    <a:pt x="452" y="211"/>
                  </a:cubicBezTo>
                  <a:cubicBezTo>
                    <a:pt x="452" y="210"/>
                    <a:pt x="452" y="210"/>
                    <a:pt x="452" y="210"/>
                  </a:cubicBezTo>
                  <a:cubicBezTo>
                    <a:pt x="453" y="210"/>
                    <a:pt x="453" y="210"/>
                    <a:pt x="453" y="210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3" y="209"/>
                    <a:pt x="453" y="209"/>
                    <a:pt x="453" y="209"/>
                  </a:cubicBezTo>
                  <a:cubicBezTo>
                    <a:pt x="453" y="208"/>
                    <a:pt x="453" y="208"/>
                    <a:pt x="453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1" y="209"/>
                    <a:pt x="451" y="209"/>
                    <a:pt x="451" y="209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1" y="208"/>
                    <a:pt x="451" y="208"/>
                    <a:pt x="451" y="208"/>
                  </a:cubicBezTo>
                  <a:cubicBezTo>
                    <a:pt x="450" y="207"/>
                    <a:pt x="450" y="207"/>
                    <a:pt x="450" y="207"/>
                  </a:cubicBezTo>
                  <a:cubicBezTo>
                    <a:pt x="450" y="208"/>
                    <a:pt x="450" y="208"/>
                    <a:pt x="450" y="208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10"/>
                    <a:pt x="449" y="210"/>
                    <a:pt x="449" y="210"/>
                  </a:cubicBezTo>
                  <a:cubicBezTo>
                    <a:pt x="450" y="211"/>
                    <a:pt x="450" y="211"/>
                    <a:pt x="450" y="211"/>
                  </a:cubicBezTo>
                  <a:close/>
                  <a:moveTo>
                    <a:pt x="447" y="210"/>
                  </a:moveTo>
                  <a:cubicBezTo>
                    <a:pt x="447" y="210"/>
                    <a:pt x="447" y="210"/>
                    <a:pt x="447" y="210"/>
                  </a:cubicBezTo>
                  <a:cubicBezTo>
                    <a:pt x="447" y="210"/>
                    <a:pt x="447" y="210"/>
                    <a:pt x="447" y="210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6" y="209"/>
                    <a:pt x="446" y="209"/>
                    <a:pt x="446" y="209"/>
                  </a:cubicBezTo>
                  <a:cubicBezTo>
                    <a:pt x="446" y="210"/>
                    <a:pt x="446" y="210"/>
                    <a:pt x="446" y="210"/>
                  </a:cubicBezTo>
                  <a:cubicBezTo>
                    <a:pt x="447" y="210"/>
                    <a:pt x="447" y="210"/>
                    <a:pt x="447" y="210"/>
                  </a:cubicBezTo>
                  <a:close/>
                  <a:moveTo>
                    <a:pt x="453" y="213"/>
                  </a:moveTo>
                  <a:cubicBezTo>
                    <a:pt x="453" y="213"/>
                    <a:pt x="453" y="213"/>
                    <a:pt x="453" y="213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4" y="212"/>
                    <a:pt x="454" y="212"/>
                    <a:pt x="454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3"/>
                    <a:pt x="453" y="213"/>
                    <a:pt x="453" y="213"/>
                  </a:cubicBezTo>
                  <a:close/>
                  <a:moveTo>
                    <a:pt x="452" y="212"/>
                  </a:moveTo>
                  <a:cubicBezTo>
                    <a:pt x="452" y="212"/>
                    <a:pt x="452" y="212"/>
                    <a:pt x="452" y="212"/>
                  </a:cubicBezTo>
                  <a:cubicBezTo>
                    <a:pt x="452" y="213"/>
                    <a:pt x="452" y="213"/>
                    <a:pt x="452" y="213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lose/>
                  <a:moveTo>
                    <a:pt x="452" y="215"/>
                  </a:moveTo>
                  <a:cubicBezTo>
                    <a:pt x="452" y="215"/>
                    <a:pt x="452" y="215"/>
                    <a:pt x="452" y="215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2" y="214"/>
                    <a:pt x="452" y="214"/>
                    <a:pt x="452" y="214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51" y="215"/>
                    <a:pt x="451" y="215"/>
                    <a:pt x="451" y="215"/>
                  </a:cubicBezTo>
                  <a:cubicBezTo>
                    <a:pt x="452" y="215"/>
                    <a:pt x="452" y="215"/>
                    <a:pt x="452" y="215"/>
                  </a:cubicBezTo>
                  <a:close/>
                  <a:moveTo>
                    <a:pt x="486" y="169"/>
                  </a:moveTo>
                  <a:cubicBezTo>
                    <a:pt x="486" y="169"/>
                    <a:pt x="486" y="169"/>
                    <a:pt x="486" y="169"/>
                  </a:cubicBezTo>
                  <a:cubicBezTo>
                    <a:pt x="487" y="168"/>
                    <a:pt x="487" y="168"/>
                    <a:pt x="487" y="168"/>
                  </a:cubicBezTo>
                  <a:cubicBezTo>
                    <a:pt x="487" y="167"/>
                    <a:pt x="487" y="167"/>
                    <a:pt x="487" y="167"/>
                  </a:cubicBezTo>
                  <a:cubicBezTo>
                    <a:pt x="486" y="167"/>
                    <a:pt x="486" y="167"/>
                    <a:pt x="486" y="167"/>
                  </a:cubicBezTo>
                  <a:cubicBezTo>
                    <a:pt x="486" y="168"/>
                    <a:pt x="486" y="168"/>
                    <a:pt x="486" y="168"/>
                  </a:cubicBezTo>
                  <a:cubicBezTo>
                    <a:pt x="486" y="169"/>
                    <a:pt x="486" y="169"/>
                    <a:pt x="486" y="169"/>
                  </a:cubicBezTo>
                  <a:close/>
                  <a:moveTo>
                    <a:pt x="540" y="163"/>
                  </a:moveTo>
                  <a:cubicBezTo>
                    <a:pt x="540" y="164"/>
                    <a:pt x="540" y="164"/>
                    <a:pt x="540" y="164"/>
                  </a:cubicBezTo>
                  <a:cubicBezTo>
                    <a:pt x="540" y="163"/>
                    <a:pt x="540" y="163"/>
                    <a:pt x="540" y="163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1" y="160"/>
                    <a:pt x="541" y="160"/>
                    <a:pt x="541" y="160"/>
                  </a:cubicBezTo>
                  <a:cubicBezTo>
                    <a:pt x="541" y="159"/>
                    <a:pt x="541" y="159"/>
                    <a:pt x="541" y="159"/>
                  </a:cubicBezTo>
                  <a:cubicBezTo>
                    <a:pt x="542" y="159"/>
                    <a:pt x="542" y="159"/>
                    <a:pt x="542" y="159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2" y="157"/>
                    <a:pt x="542" y="157"/>
                    <a:pt x="542" y="157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8" y="159"/>
                    <a:pt x="538" y="159"/>
                    <a:pt x="538" y="159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9"/>
                    <a:pt x="539" y="159"/>
                    <a:pt x="539" y="159"/>
                  </a:cubicBezTo>
                  <a:cubicBezTo>
                    <a:pt x="539" y="160"/>
                    <a:pt x="539" y="160"/>
                    <a:pt x="539" y="160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39" y="162"/>
                    <a:pt x="539" y="162"/>
                    <a:pt x="539" y="162"/>
                  </a:cubicBezTo>
                  <a:cubicBezTo>
                    <a:pt x="539" y="163"/>
                    <a:pt x="539" y="163"/>
                    <a:pt x="539" y="163"/>
                  </a:cubicBezTo>
                  <a:cubicBezTo>
                    <a:pt x="540" y="163"/>
                    <a:pt x="540" y="163"/>
                    <a:pt x="540" y="163"/>
                  </a:cubicBezTo>
                  <a:close/>
                  <a:moveTo>
                    <a:pt x="572" y="189"/>
                  </a:moveTo>
                  <a:cubicBezTo>
                    <a:pt x="572" y="189"/>
                    <a:pt x="572" y="189"/>
                    <a:pt x="572" y="189"/>
                  </a:cubicBezTo>
                  <a:cubicBezTo>
                    <a:pt x="573" y="189"/>
                    <a:pt x="573" y="189"/>
                    <a:pt x="573" y="189"/>
                  </a:cubicBezTo>
                  <a:cubicBezTo>
                    <a:pt x="574" y="190"/>
                    <a:pt x="574" y="190"/>
                    <a:pt x="574" y="190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7" y="191"/>
                    <a:pt x="577" y="191"/>
                    <a:pt x="577" y="191"/>
                  </a:cubicBezTo>
                  <a:cubicBezTo>
                    <a:pt x="577" y="190"/>
                    <a:pt x="577" y="190"/>
                    <a:pt x="577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5" y="190"/>
                    <a:pt x="575" y="190"/>
                    <a:pt x="575" y="190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2" y="189"/>
                    <a:pt x="572" y="189"/>
                    <a:pt x="572" y="189"/>
                  </a:cubicBezTo>
                  <a:cubicBezTo>
                    <a:pt x="572" y="189"/>
                    <a:pt x="572" y="189"/>
                    <a:pt x="572" y="189"/>
                  </a:cubicBezTo>
                  <a:close/>
                  <a:moveTo>
                    <a:pt x="563" y="187"/>
                  </a:moveTo>
                  <a:cubicBezTo>
                    <a:pt x="564" y="187"/>
                    <a:pt x="564" y="187"/>
                    <a:pt x="564" y="187"/>
                  </a:cubicBezTo>
                  <a:cubicBezTo>
                    <a:pt x="564" y="187"/>
                    <a:pt x="564" y="187"/>
                    <a:pt x="564" y="187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8" y="190"/>
                    <a:pt x="568" y="190"/>
                    <a:pt x="568" y="190"/>
                  </a:cubicBezTo>
                  <a:cubicBezTo>
                    <a:pt x="569" y="190"/>
                    <a:pt x="569" y="190"/>
                    <a:pt x="569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69" y="189"/>
                    <a:pt x="569" y="189"/>
                    <a:pt x="569" y="189"/>
                  </a:cubicBezTo>
                  <a:cubicBezTo>
                    <a:pt x="568" y="189"/>
                    <a:pt x="568" y="189"/>
                    <a:pt x="568" y="189"/>
                  </a:cubicBezTo>
                  <a:cubicBezTo>
                    <a:pt x="567" y="188"/>
                    <a:pt x="567" y="188"/>
                    <a:pt x="567" y="188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6" y="187"/>
                    <a:pt x="566" y="187"/>
                    <a:pt x="566" y="187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6" y="186"/>
                    <a:pt x="566" y="186"/>
                    <a:pt x="566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7"/>
                    <a:pt x="563" y="187"/>
                    <a:pt x="563" y="187"/>
                  </a:cubicBezTo>
                  <a:close/>
                  <a:moveTo>
                    <a:pt x="541" y="228"/>
                  </a:moveTo>
                  <a:cubicBezTo>
                    <a:pt x="541" y="228"/>
                    <a:pt x="541" y="228"/>
                    <a:pt x="541" y="228"/>
                  </a:cubicBezTo>
                  <a:cubicBezTo>
                    <a:pt x="542" y="228"/>
                    <a:pt x="542" y="228"/>
                    <a:pt x="542" y="228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1" y="227"/>
                    <a:pt x="541" y="227"/>
                    <a:pt x="541" y="227"/>
                  </a:cubicBezTo>
                  <a:cubicBezTo>
                    <a:pt x="540" y="227"/>
                    <a:pt x="540" y="227"/>
                    <a:pt x="540" y="227"/>
                  </a:cubicBezTo>
                  <a:cubicBezTo>
                    <a:pt x="540" y="228"/>
                    <a:pt x="540" y="228"/>
                    <a:pt x="540" y="228"/>
                  </a:cubicBezTo>
                  <a:cubicBezTo>
                    <a:pt x="541" y="228"/>
                    <a:pt x="541" y="228"/>
                    <a:pt x="541" y="228"/>
                  </a:cubicBezTo>
                  <a:close/>
                  <a:moveTo>
                    <a:pt x="536" y="227"/>
                  </a:moveTo>
                  <a:cubicBezTo>
                    <a:pt x="536" y="228"/>
                    <a:pt x="536" y="228"/>
                    <a:pt x="536" y="228"/>
                  </a:cubicBezTo>
                  <a:cubicBezTo>
                    <a:pt x="537" y="228"/>
                    <a:pt x="537" y="228"/>
                    <a:pt x="537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7" y="227"/>
                    <a:pt x="537" y="227"/>
                    <a:pt x="537" y="227"/>
                  </a:cubicBezTo>
                  <a:cubicBezTo>
                    <a:pt x="536" y="227"/>
                    <a:pt x="536" y="227"/>
                    <a:pt x="536" y="227"/>
                  </a:cubicBezTo>
                  <a:close/>
                  <a:moveTo>
                    <a:pt x="539" y="234"/>
                  </a:moveTo>
                  <a:cubicBezTo>
                    <a:pt x="539" y="234"/>
                    <a:pt x="539" y="234"/>
                    <a:pt x="539" y="234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2"/>
                    <a:pt x="539" y="232"/>
                    <a:pt x="539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41" y="231"/>
                    <a:pt x="541" y="231"/>
                    <a:pt x="541" y="231"/>
                  </a:cubicBezTo>
                  <a:cubicBezTo>
                    <a:pt x="540" y="230"/>
                    <a:pt x="540" y="230"/>
                    <a:pt x="540" y="230"/>
                  </a:cubicBezTo>
                  <a:cubicBezTo>
                    <a:pt x="541" y="230"/>
                    <a:pt x="541" y="230"/>
                    <a:pt x="541" y="230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7" y="231"/>
                    <a:pt x="537" y="231"/>
                    <a:pt x="537" y="231"/>
                  </a:cubicBezTo>
                  <a:cubicBezTo>
                    <a:pt x="537" y="232"/>
                    <a:pt x="537" y="232"/>
                    <a:pt x="537" y="232"/>
                  </a:cubicBezTo>
                  <a:cubicBezTo>
                    <a:pt x="538" y="232"/>
                    <a:pt x="538" y="232"/>
                    <a:pt x="538" y="232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4"/>
                    <a:pt x="539" y="234"/>
                    <a:pt x="539" y="234"/>
                  </a:cubicBezTo>
                  <a:close/>
                  <a:moveTo>
                    <a:pt x="538" y="239"/>
                  </a:moveTo>
                  <a:cubicBezTo>
                    <a:pt x="538" y="239"/>
                    <a:pt x="538" y="238"/>
                    <a:pt x="538" y="238"/>
                  </a:cubicBezTo>
                  <a:cubicBezTo>
                    <a:pt x="538" y="238"/>
                    <a:pt x="538" y="238"/>
                    <a:pt x="538" y="238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7" y="238"/>
                    <a:pt x="537" y="238"/>
                    <a:pt x="537" y="238"/>
                  </a:cubicBezTo>
                  <a:cubicBezTo>
                    <a:pt x="538" y="239"/>
                    <a:pt x="538" y="239"/>
                    <a:pt x="538" y="239"/>
                  </a:cubicBezTo>
                  <a:close/>
                  <a:moveTo>
                    <a:pt x="538" y="240"/>
                  </a:moveTo>
                  <a:cubicBezTo>
                    <a:pt x="539" y="240"/>
                    <a:pt x="539" y="240"/>
                    <a:pt x="539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39"/>
                    <a:pt x="538" y="239"/>
                    <a:pt x="538" y="239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lose/>
                  <a:moveTo>
                    <a:pt x="537" y="241"/>
                  </a:moveTo>
                  <a:cubicBezTo>
                    <a:pt x="537" y="241"/>
                    <a:pt x="537" y="241"/>
                    <a:pt x="537" y="241"/>
                  </a:cubicBezTo>
                  <a:cubicBezTo>
                    <a:pt x="537" y="241"/>
                    <a:pt x="537" y="241"/>
                    <a:pt x="537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7" y="241"/>
                    <a:pt x="537" y="241"/>
                    <a:pt x="537" y="241"/>
                  </a:cubicBezTo>
                  <a:close/>
                  <a:moveTo>
                    <a:pt x="537" y="243"/>
                  </a:moveTo>
                  <a:cubicBezTo>
                    <a:pt x="538" y="243"/>
                    <a:pt x="538" y="243"/>
                    <a:pt x="538" y="243"/>
                  </a:cubicBezTo>
                  <a:cubicBezTo>
                    <a:pt x="538" y="243"/>
                    <a:pt x="538" y="243"/>
                    <a:pt x="538" y="243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7" y="242"/>
                    <a:pt x="537" y="242"/>
                    <a:pt x="537" y="242"/>
                  </a:cubicBezTo>
                  <a:cubicBezTo>
                    <a:pt x="537" y="243"/>
                    <a:pt x="537" y="243"/>
                    <a:pt x="537" y="243"/>
                  </a:cubicBezTo>
                  <a:close/>
                  <a:moveTo>
                    <a:pt x="536" y="248"/>
                  </a:move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lose/>
                  <a:moveTo>
                    <a:pt x="536" y="251"/>
                  </a:move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1"/>
                    <a:pt x="536" y="251"/>
                    <a:pt x="536" y="251"/>
                  </a:cubicBezTo>
                  <a:close/>
                  <a:moveTo>
                    <a:pt x="536" y="252"/>
                  </a:move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lose/>
                  <a:moveTo>
                    <a:pt x="535" y="253"/>
                  </a:move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lose/>
                  <a:moveTo>
                    <a:pt x="534" y="256"/>
                  </a:moveTo>
                  <a:cubicBezTo>
                    <a:pt x="534" y="256"/>
                    <a:pt x="534" y="256"/>
                    <a:pt x="534" y="256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6"/>
                    <a:pt x="534" y="256"/>
                    <a:pt x="534" y="256"/>
                  </a:cubicBezTo>
                  <a:cubicBezTo>
                    <a:pt x="534" y="256"/>
                    <a:pt x="534" y="256"/>
                    <a:pt x="534" y="256"/>
                  </a:cubicBezTo>
                  <a:close/>
                  <a:moveTo>
                    <a:pt x="526" y="266"/>
                  </a:moveTo>
                  <a:cubicBezTo>
                    <a:pt x="527" y="266"/>
                    <a:pt x="527" y="266"/>
                    <a:pt x="527" y="266"/>
                  </a:cubicBezTo>
                  <a:cubicBezTo>
                    <a:pt x="528" y="265"/>
                    <a:pt x="528" y="265"/>
                    <a:pt x="528" y="265"/>
                  </a:cubicBezTo>
                  <a:cubicBezTo>
                    <a:pt x="528" y="264"/>
                    <a:pt x="528" y="264"/>
                    <a:pt x="528" y="264"/>
                  </a:cubicBezTo>
                  <a:cubicBezTo>
                    <a:pt x="529" y="264"/>
                    <a:pt x="529" y="264"/>
                    <a:pt x="529" y="264"/>
                  </a:cubicBezTo>
                  <a:cubicBezTo>
                    <a:pt x="529" y="263"/>
                    <a:pt x="529" y="263"/>
                    <a:pt x="529" y="263"/>
                  </a:cubicBezTo>
                  <a:cubicBezTo>
                    <a:pt x="529" y="262"/>
                    <a:pt x="529" y="262"/>
                    <a:pt x="529" y="262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29" y="261"/>
                    <a:pt x="529" y="261"/>
                    <a:pt x="529" y="261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3"/>
                    <a:pt x="528" y="263"/>
                    <a:pt x="528" y="263"/>
                  </a:cubicBezTo>
                  <a:cubicBezTo>
                    <a:pt x="527" y="263"/>
                    <a:pt x="527" y="263"/>
                    <a:pt x="527" y="263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6" y="266"/>
                    <a:pt x="526" y="266"/>
                    <a:pt x="526" y="266"/>
                  </a:cubicBezTo>
                  <a:close/>
                  <a:moveTo>
                    <a:pt x="518" y="274"/>
                  </a:moveTo>
                  <a:cubicBezTo>
                    <a:pt x="519" y="274"/>
                    <a:pt x="519" y="274"/>
                    <a:pt x="519" y="274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2"/>
                    <a:pt x="519" y="272"/>
                    <a:pt x="519" y="272"/>
                  </a:cubicBezTo>
                  <a:cubicBezTo>
                    <a:pt x="520" y="272"/>
                    <a:pt x="520" y="272"/>
                    <a:pt x="520" y="272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1" y="271"/>
                    <a:pt x="521" y="271"/>
                    <a:pt x="521" y="271"/>
                  </a:cubicBezTo>
                  <a:cubicBezTo>
                    <a:pt x="521" y="270"/>
                    <a:pt x="521" y="270"/>
                    <a:pt x="521" y="270"/>
                  </a:cubicBezTo>
                  <a:cubicBezTo>
                    <a:pt x="522" y="269"/>
                    <a:pt x="522" y="269"/>
                    <a:pt x="522" y="269"/>
                  </a:cubicBezTo>
                  <a:cubicBezTo>
                    <a:pt x="523" y="268"/>
                    <a:pt x="523" y="268"/>
                    <a:pt x="523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7"/>
                    <a:pt x="524" y="267"/>
                    <a:pt x="524" y="267"/>
                  </a:cubicBezTo>
                  <a:cubicBezTo>
                    <a:pt x="524" y="266"/>
                    <a:pt x="524" y="266"/>
                    <a:pt x="524" y="266"/>
                  </a:cubicBezTo>
                  <a:cubicBezTo>
                    <a:pt x="523" y="266"/>
                    <a:pt x="523" y="266"/>
                    <a:pt x="523" y="266"/>
                  </a:cubicBezTo>
                  <a:cubicBezTo>
                    <a:pt x="523" y="267"/>
                    <a:pt x="523" y="267"/>
                    <a:pt x="523" y="267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4"/>
                    <a:pt x="518" y="274"/>
                    <a:pt x="518" y="274"/>
                  </a:cubicBezTo>
                  <a:cubicBezTo>
                    <a:pt x="518" y="274"/>
                    <a:pt x="518" y="274"/>
                    <a:pt x="518" y="274"/>
                  </a:cubicBezTo>
                  <a:close/>
                  <a:moveTo>
                    <a:pt x="514" y="280"/>
                  </a:moveTo>
                  <a:cubicBezTo>
                    <a:pt x="514" y="280"/>
                    <a:pt x="514" y="279"/>
                    <a:pt x="514" y="279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6" y="276"/>
                    <a:pt x="516" y="276"/>
                    <a:pt x="516" y="276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5" y="275"/>
                    <a:pt x="515" y="275"/>
                    <a:pt x="515" y="275"/>
                  </a:cubicBezTo>
                  <a:cubicBezTo>
                    <a:pt x="515" y="274"/>
                    <a:pt x="515" y="274"/>
                    <a:pt x="515" y="274"/>
                  </a:cubicBezTo>
                  <a:cubicBezTo>
                    <a:pt x="514" y="275"/>
                    <a:pt x="514" y="275"/>
                    <a:pt x="514" y="275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8"/>
                    <a:pt x="514" y="278"/>
                    <a:pt x="514" y="278"/>
                  </a:cubicBezTo>
                  <a:cubicBezTo>
                    <a:pt x="513" y="278"/>
                    <a:pt x="513" y="278"/>
                    <a:pt x="513" y="278"/>
                  </a:cubicBezTo>
                  <a:cubicBezTo>
                    <a:pt x="514" y="279"/>
                    <a:pt x="514" y="279"/>
                    <a:pt x="514" y="279"/>
                  </a:cubicBezTo>
                  <a:cubicBezTo>
                    <a:pt x="514" y="280"/>
                    <a:pt x="514" y="280"/>
                    <a:pt x="514" y="280"/>
                  </a:cubicBezTo>
                  <a:close/>
                  <a:moveTo>
                    <a:pt x="9" y="215"/>
                  </a:moveTo>
                  <a:cubicBezTo>
                    <a:pt x="9" y="215"/>
                    <a:pt x="8" y="216"/>
                    <a:pt x="8" y="216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10" y="216"/>
                    <a:pt x="10" y="216"/>
                    <a:pt x="10" y="216"/>
                  </a:cubicBezTo>
                  <a:lnTo>
                    <a:pt x="9" y="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4426829" y="1014430"/>
              <a:ext cx="299785" cy="329377"/>
            </a:xfrm>
            <a:custGeom>
              <a:avLst/>
              <a:gdLst>
                <a:gd name="T0" fmla="*/ 60 w 63"/>
                <a:gd name="T1" fmla="*/ 6 h 69"/>
                <a:gd name="T2" fmla="*/ 26 w 63"/>
                <a:gd name="T3" fmla="*/ 0 h 69"/>
                <a:gd name="T4" fmla="*/ 21 w 63"/>
                <a:gd name="T5" fmla="*/ 7 h 69"/>
                <a:gd name="T6" fmla="*/ 28 w 63"/>
                <a:gd name="T7" fmla="*/ 13 h 69"/>
                <a:gd name="T8" fmla="*/ 28 w 63"/>
                <a:gd name="T9" fmla="*/ 13 h 69"/>
                <a:gd name="T10" fmla="*/ 25 w 63"/>
                <a:gd name="T11" fmla="*/ 14 h 69"/>
                <a:gd name="T12" fmla="*/ 33 w 63"/>
                <a:gd name="T13" fmla="*/ 17 h 69"/>
                <a:gd name="T14" fmla="*/ 39 w 63"/>
                <a:gd name="T15" fmla="*/ 17 h 69"/>
                <a:gd name="T16" fmla="*/ 45 w 63"/>
                <a:gd name="T17" fmla="*/ 12 h 69"/>
                <a:gd name="T18" fmla="*/ 44 w 63"/>
                <a:gd name="T19" fmla="*/ 7 h 69"/>
                <a:gd name="T20" fmla="*/ 38 w 63"/>
                <a:gd name="T21" fmla="*/ 5 h 69"/>
                <a:gd name="T22" fmla="*/ 35 w 63"/>
                <a:gd name="T23" fmla="*/ 7 h 69"/>
                <a:gd name="T24" fmla="*/ 33 w 63"/>
                <a:gd name="T25" fmla="*/ 3 h 69"/>
                <a:gd name="T26" fmla="*/ 33 w 63"/>
                <a:gd name="T27" fmla="*/ 10 h 69"/>
                <a:gd name="T28" fmla="*/ 28 w 63"/>
                <a:gd name="T29" fmla="*/ 7 h 69"/>
                <a:gd name="T30" fmla="*/ 25 w 63"/>
                <a:gd name="T31" fmla="*/ 3 h 69"/>
                <a:gd name="T32" fmla="*/ 24 w 63"/>
                <a:gd name="T33" fmla="*/ 8 h 69"/>
                <a:gd name="T34" fmla="*/ 21 w 63"/>
                <a:gd name="T35" fmla="*/ 10 h 69"/>
                <a:gd name="T36" fmla="*/ 51 w 63"/>
                <a:gd name="T37" fmla="*/ 22 h 69"/>
                <a:gd name="T38" fmla="*/ 52 w 63"/>
                <a:gd name="T39" fmla="*/ 22 h 69"/>
                <a:gd name="T40" fmla="*/ 49 w 63"/>
                <a:gd name="T41" fmla="*/ 24 h 69"/>
                <a:gd name="T42" fmla="*/ 39 w 63"/>
                <a:gd name="T43" fmla="*/ 30 h 69"/>
                <a:gd name="T44" fmla="*/ 44 w 63"/>
                <a:gd name="T45" fmla="*/ 34 h 69"/>
                <a:gd name="T46" fmla="*/ 38 w 63"/>
                <a:gd name="T47" fmla="*/ 39 h 69"/>
                <a:gd name="T48" fmla="*/ 33 w 63"/>
                <a:gd name="T49" fmla="*/ 39 h 69"/>
                <a:gd name="T50" fmla="*/ 33 w 63"/>
                <a:gd name="T51" fmla="*/ 32 h 69"/>
                <a:gd name="T52" fmla="*/ 29 w 63"/>
                <a:gd name="T53" fmla="*/ 27 h 69"/>
                <a:gd name="T54" fmla="*/ 35 w 63"/>
                <a:gd name="T55" fmla="*/ 29 h 69"/>
                <a:gd name="T56" fmla="*/ 33 w 63"/>
                <a:gd name="T57" fmla="*/ 25 h 69"/>
                <a:gd name="T58" fmla="*/ 3 w 63"/>
                <a:gd name="T59" fmla="*/ 28 h 69"/>
                <a:gd name="T60" fmla="*/ 3 w 63"/>
                <a:gd name="T61" fmla="*/ 27 h 69"/>
                <a:gd name="T62" fmla="*/ 21 w 63"/>
                <a:gd name="T63" fmla="*/ 48 h 69"/>
                <a:gd name="T64" fmla="*/ 19 w 63"/>
                <a:gd name="T65" fmla="*/ 44 h 69"/>
                <a:gd name="T66" fmla="*/ 14 w 63"/>
                <a:gd name="T67" fmla="*/ 42 h 69"/>
                <a:gd name="T68" fmla="*/ 12 w 63"/>
                <a:gd name="T69" fmla="*/ 39 h 69"/>
                <a:gd name="T70" fmla="*/ 16 w 63"/>
                <a:gd name="T71" fmla="*/ 38 h 69"/>
                <a:gd name="T72" fmla="*/ 19 w 63"/>
                <a:gd name="T73" fmla="*/ 35 h 69"/>
                <a:gd name="T74" fmla="*/ 17 w 63"/>
                <a:gd name="T75" fmla="*/ 34 h 69"/>
                <a:gd name="T76" fmla="*/ 11 w 63"/>
                <a:gd name="T77" fmla="*/ 35 h 69"/>
                <a:gd name="T78" fmla="*/ 14 w 63"/>
                <a:gd name="T79" fmla="*/ 31 h 69"/>
                <a:gd name="T80" fmla="*/ 19 w 63"/>
                <a:gd name="T81" fmla="*/ 28 h 69"/>
                <a:gd name="T82" fmla="*/ 15 w 63"/>
                <a:gd name="T83" fmla="*/ 28 h 69"/>
                <a:gd name="T84" fmla="*/ 14 w 63"/>
                <a:gd name="T85" fmla="*/ 26 h 69"/>
                <a:gd name="T86" fmla="*/ 13 w 63"/>
                <a:gd name="T87" fmla="*/ 29 h 69"/>
                <a:gd name="T88" fmla="*/ 7 w 63"/>
                <a:gd name="T89" fmla="*/ 29 h 69"/>
                <a:gd name="T90" fmla="*/ 4 w 63"/>
                <a:gd name="T91" fmla="*/ 25 h 69"/>
                <a:gd name="T92" fmla="*/ 5 w 63"/>
                <a:gd name="T93" fmla="*/ 24 h 69"/>
                <a:gd name="T94" fmla="*/ 4 w 63"/>
                <a:gd name="T95" fmla="*/ 19 h 69"/>
                <a:gd name="T96" fmla="*/ 0 w 63"/>
                <a:gd name="T97" fmla="*/ 17 h 69"/>
                <a:gd name="T98" fmla="*/ 5 w 63"/>
                <a:gd name="T99" fmla="*/ 15 h 69"/>
                <a:gd name="T100" fmla="*/ 9 w 63"/>
                <a:gd name="T101" fmla="*/ 14 h 69"/>
                <a:gd name="T102" fmla="*/ 9 w 63"/>
                <a:gd name="T103" fmla="*/ 15 h 69"/>
                <a:gd name="T104" fmla="*/ 10 w 63"/>
                <a:gd name="T105" fmla="*/ 19 h 69"/>
                <a:gd name="T106" fmla="*/ 13 w 63"/>
                <a:gd name="T107" fmla="*/ 17 h 69"/>
                <a:gd name="T108" fmla="*/ 17 w 63"/>
                <a:gd name="T109" fmla="*/ 23 h 69"/>
                <a:gd name="T110" fmla="*/ 15 w 63"/>
                <a:gd name="T111" fmla="*/ 12 h 69"/>
                <a:gd name="T112" fmla="*/ 21 w 63"/>
                <a:gd name="T113" fmla="*/ 13 h 69"/>
                <a:gd name="T114" fmla="*/ 23 w 63"/>
                <a:gd name="T115" fmla="*/ 15 h 69"/>
                <a:gd name="T116" fmla="*/ 32 w 63"/>
                <a:gd name="T117" fmla="*/ 23 h 69"/>
                <a:gd name="T118" fmla="*/ 27 w 63"/>
                <a:gd name="T119" fmla="*/ 27 h 69"/>
                <a:gd name="T120" fmla="*/ 26 w 63"/>
                <a:gd name="T121" fmla="*/ 34 h 69"/>
                <a:gd name="T122" fmla="*/ 23 w 63"/>
                <a:gd name="T123" fmla="*/ 41 h 69"/>
                <a:gd name="T124" fmla="*/ 32 w 63"/>
                <a:gd name="T12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" h="69">
                  <a:moveTo>
                    <a:pt x="58" y="6"/>
                  </a:move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47" y="7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7"/>
                    <a:pt x="47" y="7"/>
                    <a:pt x="47" y="7"/>
                  </a:cubicBezTo>
                  <a:close/>
                  <a:moveTo>
                    <a:pt x="26" y="0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2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lose/>
                  <a:moveTo>
                    <a:pt x="51" y="22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lose/>
                  <a:moveTo>
                    <a:pt x="48" y="25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lose/>
                  <a:moveTo>
                    <a:pt x="32" y="32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28" y="20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lose/>
                  <a:moveTo>
                    <a:pt x="29" y="27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7"/>
                    <a:pt x="29" y="27"/>
                    <a:pt x="29" y="27"/>
                  </a:cubicBezTo>
                  <a:close/>
                  <a:moveTo>
                    <a:pt x="5" y="31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lose/>
                  <a:moveTo>
                    <a:pt x="21" y="49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1" y="49"/>
                    <a:pt x="21" y="49"/>
                  </a:cubicBezTo>
                  <a:close/>
                  <a:moveTo>
                    <a:pt x="31" y="69"/>
                  </a:moveTo>
                  <a:cubicBezTo>
                    <a:pt x="32" y="69"/>
                    <a:pt x="32" y="69"/>
                    <a:pt x="32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6884296" y="2097772"/>
              <a:ext cx="333238" cy="582844"/>
            </a:xfrm>
            <a:custGeom>
              <a:avLst/>
              <a:gdLst>
                <a:gd name="T0" fmla="*/ 108 w 259"/>
                <a:gd name="T1" fmla="*/ 219 h 453"/>
                <a:gd name="T2" fmla="*/ 11 w 259"/>
                <a:gd name="T3" fmla="*/ 449 h 453"/>
                <a:gd name="T4" fmla="*/ 60 w 259"/>
                <a:gd name="T5" fmla="*/ 412 h 453"/>
                <a:gd name="T6" fmla="*/ 60 w 259"/>
                <a:gd name="T7" fmla="*/ 412 h 453"/>
                <a:gd name="T8" fmla="*/ 74 w 259"/>
                <a:gd name="T9" fmla="*/ 375 h 453"/>
                <a:gd name="T10" fmla="*/ 78 w 259"/>
                <a:gd name="T11" fmla="*/ 378 h 453"/>
                <a:gd name="T12" fmla="*/ 182 w 259"/>
                <a:gd name="T13" fmla="*/ 93 h 453"/>
                <a:gd name="T14" fmla="*/ 174 w 259"/>
                <a:gd name="T15" fmla="*/ 63 h 453"/>
                <a:gd name="T16" fmla="*/ 185 w 259"/>
                <a:gd name="T17" fmla="*/ 56 h 453"/>
                <a:gd name="T18" fmla="*/ 185 w 259"/>
                <a:gd name="T19" fmla="*/ 33 h 453"/>
                <a:gd name="T20" fmla="*/ 185 w 259"/>
                <a:gd name="T21" fmla="*/ 0 h 453"/>
                <a:gd name="T22" fmla="*/ 230 w 259"/>
                <a:gd name="T23" fmla="*/ 33 h 453"/>
                <a:gd name="T24" fmla="*/ 245 w 259"/>
                <a:gd name="T25" fmla="*/ 33 h 453"/>
                <a:gd name="T26" fmla="*/ 256 w 259"/>
                <a:gd name="T27" fmla="*/ 48 h 453"/>
                <a:gd name="T28" fmla="*/ 230 w 259"/>
                <a:gd name="T29" fmla="*/ 67 h 453"/>
                <a:gd name="T30" fmla="*/ 200 w 259"/>
                <a:gd name="T31" fmla="*/ 67 h 453"/>
                <a:gd name="T32" fmla="*/ 189 w 259"/>
                <a:gd name="T33" fmla="*/ 78 h 453"/>
                <a:gd name="T34" fmla="*/ 185 w 259"/>
                <a:gd name="T35" fmla="*/ 96 h 453"/>
                <a:gd name="T36" fmla="*/ 182 w 259"/>
                <a:gd name="T37" fmla="*/ 171 h 453"/>
                <a:gd name="T38" fmla="*/ 60 w 259"/>
                <a:gd name="T39" fmla="*/ 278 h 453"/>
                <a:gd name="T40" fmla="*/ 52 w 259"/>
                <a:gd name="T41" fmla="*/ 286 h 453"/>
                <a:gd name="T42" fmla="*/ 52 w 259"/>
                <a:gd name="T43" fmla="*/ 293 h 453"/>
                <a:gd name="T44" fmla="*/ 74 w 259"/>
                <a:gd name="T45" fmla="*/ 300 h 453"/>
                <a:gd name="T46" fmla="*/ 71 w 259"/>
                <a:gd name="T47" fmla="*/ 289 h 453"/>
                <a:gd name="T48" fmla="*/ 130 w 259"/>
                <a:gd name="T49" fmla="*/ 252 h 453"/>
                <a:gd name="T50" fmla="*/ 122 w 259"/>
                <a:gd name="T51" fmla="*/ 282 h 453"/>
                <a:gd name="T52" fmla="*/ 145 w 259"/>
                <a:gd name="T53" fmla="*/ 260 h 453"/>
                <a:gd name="T54" fmla="*/ 115 w 259"/>
                <a:gd name="T55" fmla="*/ 263 h 453"/>
                <a:gd name="T56" fmla="*/ 115 w 259"/>
                <a:gd name="T57" fmla="*/ 282 h 453"/>
                <a:gd name="T58" fmla="*/ 97 w 259"/>
                <a:gd name="T59" fmla="*/ 330 h 453"/>
                <a:gd name="T60" fmla="*/ 93 w 259"/>
                <a:gd name="T61" fmla="*/ 312 h 453"/>
                <a:gd name="T62" fmla="*/ 100 w 259"/>
                <a:gd name="T63" fmla="*/ 282 h 453"/>
                <a:gd name="T64" fmla="*/ 89 w 259"/>
                <a:gd name="T65" fmla="*/ 271 h 453"/>
                <a:gd name="T66" fmla="*/ 104 w 259"/>
                <a:gd name="T67" fmla="*/ 252 h 453"/>
                <a:gd name="T68" fmla="*/ 134 w 259"/>
                <a:gd name="T69" fmla="*/ 249 h 453"/>
                <a:gd name="T70" fmla="*/ 148 w 259"/>
                <a:gd name="T71" fmla="*/ 260 h 453"/>
                <a:gd name="T72" fmla="*/ 171 w 259"/>
                <a:gd name="T73" fmla="*/ 252 h 453"/>
                <a:gd name="T74" fmla="*/ 171 w 259"/>
                <a:gd name="T75" fmla="*/ 241 h 453"/>
                <a:gd name="T76" fmla="*/ 185 w 259"/>
                <a:gd name="T77" fmla="*/ 241 h 453"/>
                <a:gd name="T78" fmla="*/ 208 w 259"/>
                <a:gd name="T79" fmla="*/ 237 h 453"/>
                <a:gd name="T80" fmla="*/ 219 w 259"/>
                <a:gd name="T81" fmla="*/ 226 h 453"/>
                <a:gd name="T82" fmla="*/ 226 w 259"/>
                <a:gd name="T83" fmla="*/ 211 h 453"/>
                <a:gd name="T84" fmla="*/ 230 w 259"/>
                <a:gd name="T85" fmla="*/ 163 h 453"/>
                <a:gd name="T86" fmla="*/ 226 w 259"/>
                <a:gd name="T87" fmla="*/ 137 h 453"/>
                <a:gd name="T88" fmla="*/ 204 w 259"/>
                <a:gd name="T89" fmla="*/ 93 h 453"/>
                <a:gd name="T90" fmla="*/ 204 w 259"/>
                <a:gd name="T91" fmla="*/ 100 h 453"/>
                <a:gd name="T92" fmla="*/ 189 w 259"/>
                <a:gd name="T93" fmla="*/ 100 h 453"/>
                <a:gd name="T94" fmla="*/ 185 w 259"/>
                <a:gd name="T95" fmla="*/ 126 h 453"/>
                <a:gd name="T96" fmla="*/ 185 w 259"/>
                <a:gd name="T97" fmla="*/ 178 h 453"/>
                <a:gd name="T98" fmla="*/ 163 w 259"/>
                <a:gd name="T99" fmla="*/ 189 h 453"/>
                <a:gd name="T100" fmla="*/ 152 w 259"/>
                <a:gd name="T101" fmla="*/ 211 h 453"/>
                <a:gd name="T102" fmla="*/ 145 w 259"/>
                <a:gd name="T103" fmla="*/ 226 h 453"/>
                <a:gd name="T104" fmla="*/ 111 w 259"/>
                <a:gd name="T105" fmla="*/ 230 h 453"/>
                <a:gd name="T106" fmla="*/ 78 w 259"/>
                <a:gd name="T107" fmla="*/ 256 h 453"/>
                <a:gd name="T108" fmla="*/ 63 w 259"/>
                <a:gd name="T109" fmla="*/ 278 h 453"/>
                <a:gd name="T110" fmla="*/ 67 w 259"/>
                <a:gd name="T111" fmla="*/ 289 h 453"/>
                <a:gd name="T112" fmla="*/ 71 w 259"/>
                <a:gd name="T113" fmla="*/ 282 h 453"/>
                <a:gd name="T114" fmla="*/ 78 w 259"/>
                <a:gd name="T115" fmla="*/ 308 h 453"/>
                <a:gd name="T116" fmla="*/ 89 w 259"/>
                <a:gd name="T117" fmla="*/ 30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453">
                  <a:moveTo>
                    <a:pt x="104" y="219"/>
                  </a:moveTo>
                  <a:lnTo>
                    <a:pt x="108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close/>
                  <a:moveTo>
                    <a:pt x="108" y="219"/>
                  </a:moveTo>
                  <a:lnTo>
                    <a:pt x="108" y="215"/>
                  </a:lnTo>
                  <a:lnTo>
                    <a:pt x="108" y="215"/>
                  </a:lnTo>
                  <a:lnTo>
                    <a:pt x="111" y="215"/>
                  </a:lnTo>
                  <a:lnTo>
                    <a:pt x="111" y="215"/>
                  </a:lnTo>
                  <a:lnTo>
                    <a:pt x="108" y="219"/>
                  </a:lnTo>
                  <a:lnTo>
                    <a:pt x="108" y="219"/>
                  </a:lnTo>
                  <a:lnTo>
                    <a:pt x="108" y="219"/>
                  </a:lnTo>
                  <a:close/>
                  <a:moveTo>
                    <a:pt x="4" y="453"/>
                  </a:moveTo>
                  <a:lnTo>
                    <a:pt x="4" y="449"/>
                  </a:lnTo>
                  <a:lnTo>
                    <a:pt x="0" y="449"/>
                  </a:lnTo>
                  <a:lnTo>
                    <a:pt x="0" y="453"/>
                  </a:lnTo>
                  <a:lnTo>
                    <a:pt x="4" y="453"/>
                  </a:lnTo>
                  <a:lnTo>
                    <a:pt x="4" y="453"/>
                  </a:lnTo>
                  <a:lnTo>
                    <a:pt x="4" y="453"/>
                  </a:lnTo>
                  <a:close/>
                  <a:moveTo>
                    <a:pt x="8" y="449"/>
                  </a:moveTo>
                  <a:lnTo>
                    <a:pt x="8" y="445"/>
                  </a:lnTo>
                  <a:lnTo>
                    <a:pt x="11" y="449"/>
                  </a:lnTo>
                  <a:lnTo>
                    <a:pt x="8" y="453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9"/>
                  </a:lnTo>
                  <a:close/>
                  <a:moveTo>
                    <a:pt x="22" y="438"/>
                  </a:moveTo>
                  <a:lnTo>
                    <a:pt x="22" y="441"/>
                  </a:lnTo>
                  <a:lnTo>
                    <a:pt x="22" y="441"/>
                  </a:lnTo>
                  <a:lnTo>
                    <a:pt x="26" y="441"/>
                  </a:lnTo>
                  <a:lnTo>
                    <a:pt x="26" y="441"/>
                  </a:lnTo>
                  <a:lnTo>
                    <a:pt x="22" y="438"/>
                  </a:lnTo>
                  <a:lnTo>
                    <a:pt x="22" y="438"/>
                  </a:lnTo>
                  <a:close/>
                  <a:moveTo>
                    <a:pt x="60" y="412"/>
                  </a:moveTo>
                  <a:lnTo>
                    <a:pt x="56" y="408"/>
                  </a:lnTo>
                  <a:lnTo>
                    <a:pt x="60" y="408"/>
                  </a:lnTo>
                  <a:lnTo>
                    <a:pt x="60" y="404"/>
                  </a:lnTo>
                  <a:lnTo>
                    <a:pt x="60" y="404"/>
                  </a:lnTo>
                  <a:lnTo>
                    <a:pt x="63" y="401"/>
                  </a:lnTo>
                  <a:lnTo>
                    <a:pt x="63" y="401"/>
                  </a:lnTo>
                  <a:lnTo>
                    <a:pt x="67" y="401"/>
                  </a:lnTo>
                  <a:lnTo>
                    <a:pt x="63" y="404"/>
                  </a:lnTo>
                  <a:lnTo>
                    <a:pt x="63" y="408"/>
                  </a:lnTo>
                  <a:lnTo>
                    <a:pt x="60" y="40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60" y="412"/>
                  </a:lnTo>
                  <a:close/>
                  <a:moveTo>
                    <a:pt x="74" y="382"/>
                  </a:moveTo>
                  <a:lnTo>
                    <a:pt x="74" y="382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1" y="386"/>
                  </a:lnTo>
                  <a:lnTo>
                    <a:pt x="71" y="382"/>
                  </a:lnTo>
                  <a:lnTo>
                    <a:pt x="74" y="382"/>
                  </a:lnTo>
                  <a:lnTo>
                    <a:pt x="74" y="382"/>
                  </a:lnTo>
                  <a:close/>
                  <a:moveTo>
                    <a:pt x="78" y="378"/>
                  </a:moveTo>
                  <a:lnTo>
                    <a:pt x="78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8" y="371"/>
                  </a:lnTo>
                  <a:lnTo>
                    <a:pt x="78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5" y="371"/>
                  </a:lnTo>
                  <a:lnTo>
                    <a:pt x="82" y="371"/>
                  </a:lnTo>
                  <a:lnTo>
                    <a:pt x="82" y="375"/>
                  </a:lnTo>
                  <a:lnTo>
                    <a:pt x="82" y="375"/>
                  </a:lnTo>
                  <a:lnTo>
                    <a:pt x="78" y="378"/>
                  </a:lnTo>
                  <a:lnTo>
                    <a:pt x="78" y="378"/>
                  </a:lnTo>
                  <a:close/>
                  <a:moveTo>
                    <a:pt x="163" y="82"/>
                  </a:moveTo>
                  <a:lnTo>
                    <a:pt x="163" y="82"/>
                  </a:lnTo>
                  <a:lnTo>
                    <a:pt x="163" y="78"/>
                  </a:lnTo>
                  <a:lnTo>
                    <a:pt x="167" y="74"/>
                  </a:lnTo>
                  <a:lnTo>
                    <a:pt x="167" y="74"/>
                  </a:lnTo>
                  <a:lnTo>
                    <a:pt x="167" y="78"/>
                  </a:lnTo>
                  <a:lnTo>
                    <a:pt x="167" y="82"/>
                  </a:lnTo>
                  <a:lnTo>
                    <a:pt x="163" y="82"/>
                  </a:lnTo>
                  <a:lnTo>
                    <a:pt x="163" y="82"/>
                  </a:lnTo>
                  <a:close/>
                  <a:moveTo>
                    <a:pt x="185" y="96"/>
                  </a:moveTo>
                  <a:lnTo>
                    <a:pt x="182" y="93"/>
                  </a:lnTo>
                  <a:lnTo>
                    <a:pt x="182" y="93"/>
                  </a:lnTo>
                  <a:lnTo>
                    <a:pt x="182" y="93"/>
                  </a:lnTo>
                  <a:lnTo>
                    <a:pt x="182" y="85"/>
                  </a:lnTo>
                  <a:lnTo>
                    <a:pt x="178" y="82"/>
                  </a:lnTo>
                  <a:lnTo>
                    <a:pt x="174" y="78"/>
                  </a:lnTo>
                  <a:lnTo>
                    <a:pt x="174" y="78"/>
                  </a:lnTo>
                  <a:lnTo>
                    <a:pt x="171" y="78"/>
                  </a:lnTo>
                  <a:lnTo>
                    <a:pt x="171" y="74"/>
                  </a:lnTo>
                  <a:lnTo>
                    <a:pt x="171" y="71"/>
                  </a:lnTo>
                  <a:lnTo>
                    <a:pt x="171" y="67"/>
                  </a:lnTo>
                  <a:lnTo>
                    <a:pt x="171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59"/>
                  </a:lnTo>
                  <a:lnTo>
                    <a:pt x="178" y="59"/>
                  </a:lnTo>
                  <a:lnTo>
                    <a:pt x="178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2"/>
                  </a:lnTo>
                  <a:lnTo>
                    <a:pt x="178" y="52"/>
                  </a:lnTo>
                  <a:lnTo>
                    <a:pt x="182" y="52"/>
                  </a:lnTo>
                  <a:lnTo>
                    <a:pt x="185" y="56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5" y="45"/>
                  </a:lnTo>
                  <a:lnTo>
                    <a:pt x="185" y="45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9" y="37"/>
                  </a:lnTo>
                  <a:lnTo>
                    <a:pt x="189" y="37"/>
                  </a:lnTo>
                  <a:lnTo>
                    <a:pt x="185" y="33"/>
                  </a:lnTo>
                  <a:lnTo>
                    <a:pt x="185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5" y="19"/>
                  </a:lnTo>
                  <a:lnTo>
                    <a:pt x="178" y="11"/>
                  </a:lnTo>
                  <a:lnTo>
                    <a:pt x="178" y="7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5" y="0"/>
                  </a:lnTo>
                  <a:lnTo>
                    <a:pt x="185" y="4"/>
                  </a:lnTo>
                  <a:lnTo>
                    <a:pt x="189" y="7"/>
                  </a:lnTo>
                  <a:lnTo>
                    <a:pt x="197" y="7"/>
                  </a:lnTo>
                  <a:lnTo>
                    <a:pt x="197" y="11"/>
                  </a:lnTo>
                  <a:lnTo>
                    <a:pt x="204" y="19"/>
                  </a:lnTo>
                  <a:lnTo>
                    <a:pt x="208" y="22"/>
                  </a:lnTo>
                  <a:lnTo>
                    <a:pt x="211" y="22"/>
                  </a:lnTo>
                  <a:lnTo>
                    <a:pt x="211" y="22"/>
                  </a:lnTo>
                  <a:lnTo>
                    <a:pt x="215" y="26"/>
                  </a:lnTo>
                  <a:lnTo>
                    <a:pt x="222" y="30"/>
                  </a:lnTo>
                  <a:lnTo>
                    <a:pt x="226" y="30"/>
                  </a:lnTo>
                  <a:lnTo>
                    <a:pt x="230" y="33"/>
                  </a:lnTo>
                  <a:lnTo>
                    <a:pt x="230" y="30"/>
                  </a:lnTo>
                  <a:lnTo>
                    <a:pt x="234" y="33"/>
                  </a:lnTo>
                  <a:lnTo>
                    <a:pt x="237" y="30"/>
                  </a:lnTo>
                  <a:lnTo>
                    <a:pt x="241" y="30"/>
                  </a:lnTo>
                  <a:lnTo>
                    <a:pt x="245" y="26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6"/>
                  </a:lnTo>
                  <a:lnTo>
                    <a:pt x="245" y="30"/>
                  </a:lnTo>
                  <a:lnTo>
                    <a:pt x="245" y="33"/>
                  </a:lnTo>
                  <a:lnTo>
                    <a:pt x="245" y="33"/>
                  </a:lnTo>
                  <a:lnTo>
                    <a:pt x="248" y="37"/>
                  </a:lnTo>
                  <a:lnTo>
                    <a:pt x="252" y="41"/>
                  </a:lnTo>
                  <a:lnTo>
                    <a:pt x="252" y="41"/>
                  </a:lnTo>
                  <a:lnTo>
                    <a:pt x="252" y="45"/>
                  </a:lnTo>
                  <a:lnTo>
                    <a:pt x="256" y="45"/>
                  </a:lnTo>
                  <a:lnTo>
                    <a:pt x="256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5"/>
                  </a:lnTo>
                  <a:lnTo>
                    <a:pt x="256" y="48"/>
                  </a:lnTo>
                  <a:lnTo>
                    <a:pt x="252" y="48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8" y="52"/>
                  </a:lnTo>
                  <a:lnTo>
                    <a:pt x="245" y="52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37" y="52"/>
                  </a:lnTo>
                  <a:lnTo>
                    <a:pt x="237" y="56"/>
                  </a:lnTo>
                  <a:lnTo>
                    <a:pt x="230" y="59"/>
                  </a:lnTo>
                  <a:lnTo>
                    <a:pt x="230" y="67"/>
                  </a:lnTo>
                  <a:lnTo>
                    <a:pt x="230" y="71"/>
                  </a:lnTo>
                  <a:lnTo>
                    <a:pt x="230" y="74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26" y="78"/>
                  </a:lnTo>
                  <a:lnTo>
                    <a:pt x="226" y="74"/>
                  </a:lnTo>
                  <a:lnTo>
                    <a:pt x="219" y="74"/>
                  </a:lnTo>
                  <a:lnTo>
                    <a:pt x="215" y="71"/>
                  </a:lnTo>
                  <a:lnTo>
                    <a:pt x="211" y="67"/>
                  </a:lnTo>
                  <a:lnTo>
                    <a:pt x="208" y="67"/>
                  </a:lnTo>
                  <a:lnTo>
                    <a:pt x="204" y="67"/>
                  </a:lnTo>
                  <a:lnTo>
                    <a:pt x="200" y="67"/>
                  </a:lnTo>
                  <a:lnTo>
                    <a:pt x="200" y="63"/>
                  </a:lnTo>
                  <a:lnTo>
                    <a:pt x="197" y="63"/>
                  </a:lnTo>
                  <a:lnTo>
                    <a:pt x="193" y="67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5" y="67"/>
                  </a:lnTo>
                  <a:lnTo>
                    <a:pt x="182" y="67"/>
                  </a:lnTo>
                  <a:lnTo>
                    <a:pt x="182" y="71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85" y="78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7" y="82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197" y="85"/>
                  </a:lnTo>
                  <a:lnTo>
                    <a:pt x="197" y="89"/>
                  </a:lnTo>
                  <a:lnTo>
                    <a:pt x="197" y="85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9" y="93"/>
                  </a:lnTo>
                  <a:lnTo>
                    <a:pt x="185" y="96"/>
                  </a:lnTo>
                  <a:lnTo>
                    <a:pt x="185" y="96"/>
                  </a:lnTo>
                  <a:close/>
                  <a:moveTo>
                    <a:pt x="178" y="178"/>
                  </a:moveTo>
                  <a:lnTo>
                    <a:pt x="178" y="174"/>
                  </a:lnTo>
                  <a:lnTo>
                    <a:pt x="182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67"/>
                  </a:lnTo>
                  <a:lnTo>
                    <a:pt x="178" y="167"/>
                  </a:lnTo>
                  <a:lnTo>
                    <a:pt x="182" y="167"/>
                  </a:lnTo>
                  <a:lnTo>
                    <a:pt x="182" y="171"/>
                  </a:lnTo>
                  <a:lnTo>
                    <a:pt x="182" y="171"/>
                  </a:lnTo>
                  <a:lnTo>
                    <a:pt x="182" y="174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8" y="178"/>
                  </a:lnTo>
                  <a:lnTo>
                    <a:pt x="178" y="178"/>
                  </a:lnTo>
                  <a:close/>
                  <a:moveTo>
                    <a:pt x="60" y="278"/>
                  </a:moveTo>
                  <a:lnTo>
                    <a:pt x="60" y="282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close/>
                  <a:moveTo>
                    <a:pt x="56" y="282"/>
                  </a:moveTo>
                  <a:lnTo>
                    <a:pt x="60" y="282"/>
                  </a:lnTo>
                  <a:lnTo>
                    <a:pt x="60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6" y="282"/>
                  </a:move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2" y="286"/>
                  </a:moveTo>
                  <a:lnTo>
                    <a:pt x="52" y="286"/>
                  </a:lnTo>
                  <a:lnTo>
                    <a:pt x="56" y="286"/>
                  </a:lnTo>
                  <a:lnTo>
                    <a:pt x="52" y="286"/>
                  </a:lnTo>
                  <a:lnTo>
                    <a:pt x="52" y="286"/>
                  </a:lnTo>
                  <a:close/>
                  <a:moveTo>
                    <a:pt x="52" y="293"/>
                  </a:moveTo>
                  <a:lnTo>
                    <a:pt x="48" y="289"/>
                  </a:lnTo>
                  <a:lnTo>
                    <a:pt x="48" y="286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2" y="289"/>
                  </a:lnTo>
                  <a:lnTo>
                    <a:pt x="56" y="289"/>
                  </a:lnTo>
                  <a:lnTo>
                    <a:pt x="52" y="293"/>
                  </a:lnTo>
                  <a:lnTo>
                    <a:pt x="52" y="293"/>
                  </a:lnTo>
                  <a:lnTo>
                    <a:pt x="52" y="293"/>
                  </a:lnTo>
                  <a:close/>
                  <a:moveTo>
                    <a:pt x="74" y="293"/>
                  </a:moveTo>
                  <a:lnTo>
                    <a:pt x="74" y="293"/>
                  </a:lnTo>
                  <a:lnTo>
                    <a:pt x="78" y="289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4" y="293"/>
                  </a:lnTo>
                  <a:lnTo>
                    <a:pt x="74" y="293"/>
                  </a:lnTo>
                  <a:close/>
                  <a:moveTo>
                    <a:pt x="74" y="297"/>
                  </a:moveTo>
                  <a:lnTo>
                    <a:pt x="74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4" y="297"/>
                  </a:lnTo>
                  <a:lnTo>
                    <a:pt x="74" y="297"/>
                  </a:lnTo>
                  <a:close/>
                  <a:moveTo>
                    <a:pt x="71" y="289"/>
                  </a:moveTo>
                  <a:lnTo>
                    <a:pt x="71" y="293"/>
                  </a:lnTo>
                  <a:lnTo>
                    <a:pt x="71" y="293"/>
                  </a:lnTo>
                  <a:lnTo>
                    <a:pt x="71" y="297"/>
                  </a:lnTo>
                  <a:lnTo>
                    <a:pt x="74" y="297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89"/>
                  </a:lnTo>
                  <a:lnTo>
                    <a:pt x="71" y="289"/>
                  </a:lnTo>
                  <a:lnTo>
                    <a:pt x="71" y="289"/>
                  </a:lnTo>
                  <a:close/>
                  <a:moveTo>
                    <a:pt x="141" y="256"/>
                  </a:moveTo>
                  <a:lnTo>
                    <a:pt x="141" y="252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45" y="249"/>
                  </a:lnTo>
                  <a:lnTo>
                    <a:pt x="145" y="249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6"/>
                  </a:lnTo>
                  <a:lnTo>
                    <a:pt x="141" y="256"/>
                  </a:lnTo>
                  <a:lnTo>
                    <a:pt x="141" y="256"/>
                  </a:lnTo>
                  <a:close/>
                  <a:moveTo>
                    <a:pt x="130" y="252"/>
                  </a:moveTo>
                  <a:lnTo>
                    <a:pt x="134" y="249"/>
                  </a:lnTo>
                  <a:lnTo>
                    <a:pt x="137" y="249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30" y="252"/>
                  </a:lnTo>
                  <a:lnTo>
                    <a:pt x="130" y="252"/>
                  </a:lnTo>
                  <a:close/>
                  <a:moveTo>
                    <a:pt x="115" y="282"/>
                  </a:moveTo>
                  <a:lnTo>
                    <a:pt x="119" y="282"/>
                  </a:lnTo>
                  <a:lnTo>
                    <a:pt x="119" y="282"/>
                  </a:lnTo>
                  <a:lnTo>
                    <a:pt x="119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9" y="278"/>
                  </a:lnTo>
                  <a:lnTo>
                    <a:pt x="119" y="275"/>
                  </a:lnTo>
                  <a:lnTo>
                    <a:pt x="122" y="271"/>
                  </a:lnTo>
                  <a:lnTo>
                    <a:pt x="126" y="271"/>
                  </a:lnTo>
                  <a:lnTo>
                    <a:pt x="126" y="267"/>
                  </a:lnTo>
                  <a:lnTo>
                    <a:pt x="130" y="267"/>
                  </a:lnTo>
                  <a:lnTo>
                    <a:pt x="134" y="271"/>
                  </a:lnTo>
                  <a:lnTo>
                    <a:pt x="137" y="271"/>
                  </a:lnTo>
                  <a:lnTo>
                    <a:pt x="137" y="271"/>
                  </a:lnTo>
                  <a:lnTo>
                    <a:pt x="141" y="267"/>
                  </a:lnTo>
                  <a:lnTo>
                    <a:pt x="145" y="263"/>
                  </a:lnTo>
                  <a:lnTo>
                    <a:pt x="145" y="260"/>
                  </a:lnTo>
                  <a:lnTo>
                    <a:pt x="141" y="260"/>
                  </a:lnTo>
                  <a:lnTo>
                    <a:pt x="141" y="260"/>
                  </a:lnTo>
                  <a:lnTo>
                    <a:pt x="137" y="256"/>
                  </a:lnTo>
                  <a:lnTo>
                    <a:pt x="137" y="256"/>
                  </a:lnTo>
                  <a:lnTo>
                    <a:pt x="134" y="256"/>
                  </a:lnTo>
                  <a:lnTo>
                    <a:pt x="130" y="252"/>
                  </a:lnTo>
                  <a:lnTo>
                    <a:pt x="126" y="256"/>
                  </a:lnTo>
                  <a:lnTo>
                    <a:pt x="126" y="260"/>
                  </a:lnTo>
                  <a:lnTo>
                    <a:pt x="122" y="260"/>
                  </a:lnTo>
                  <a:lnTo>
                    <a:pt x="119" y="263"/>
                  </a:lnTo>
                  <a:lnTo>
                    <a:pt x="119" y="263"/>
                  </a:lnTo>
                  <a:lnTo>
                    <a:pt x="115" y="263"/>
                  </a:lnTo>
                  <a:lnTo>
                    <a:pt x="115" y="260"/>
                  </a:lnTo>
                  <a:lnTo>
                    <a:pt x="111" y="260"/>
                  </a:lnTo>
                  <a:lnTo>
                    <a:pt x="108" y="263"/>
                  </a:lnTo>
                  <a:lnTo>
                    <a:pt x="108" y="267"/>
                  </a:lnTo>
                  <a:lnTo>
                    <a:pt x="104" y="267"/>
                  </a:lnTo>
                  <a:lnTo>
                    <a:pt x="104" y="271"/>
                  </a:lnTo>
                  <a:lnTo>
                    <a:pt x="111" y="271"/>
                  </a:lnTo>
                  <a:lnTo>
                    <a:pt x="111" y="275"/>
                  </a:lnTo>
                  <a:lnTo>
                    <a:pt x="111" y="275"/>
                  </a:lnTo>
                  <a:lnTo>
                    <a:pt x="111" y="278"/>
                  </a:lnTo>
                  <a:lnTo>
                    <a:pt x="111" y="282"/>
                  </a:lnTo>
                  <a:lnTo>
                    <a:pt x="115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93" y="334"/>
                  </a:moveTo>
                  <a:lnTo>
                    <a:pt x="93" y="330"/>
                  </a:lnTo>
                  <a:lnTo>
                    <a:pt x="89" y="330"/>
                  </a:lnTo>
                  <a:lnTo>
                    <a:pt x="89" y="334"/>
                  </a:lnTo>
                  <a:lnTo>
                    <a:pt x="93" y="338"/>
                  </a:lnTo>
                  <a:lnTo>
                    <a:pt x="93" y="338"/>
                  </a:lnTo>
                  <a:lnTo>
                    <a:pt x="97" y="334"/>
                  </a:lnTo>
                  <a:lnTo>
                    <a:pt x="93" y="334"/>
                  </a:lnTo>
                  <a:lnTo>
                    <a:pt x="93" y="334"/>
                  </a:lnTo>
                  <a:close/>
                  <a:moveTo>
                    <a:pt x="97" y="330"/>
                  </a:moveTo>
                  <a:lnTo>
                    <a:pt x="97" y="326"/>
                  </a:lnTo>
                  <a:lnTo>
                    <a:pt x="97" y="323"/>
                  </a:lnTo>
                  <a:lnTo>
                    <a:pt x="100" y="326"/>
                  </a:lnTo>
                  <a:lnTo>
                    <a:pt x="100" y="326"/>
                  </a:lnTo>
                  <a:lnTo>
                    <a:pt x="97" y="330"/>
                  </a:lnTo>
                  <a:lnTo>
                    <a:pt x="97" y="330"/>
                  </a:lnTo>
                  <a:lnTo>
                    <a:pt x="97" y="330"/>
                  </a:lnTo>
                  <a:close/>
                  <a:moveTo>
                    <a:pt x="93" y="323"/>
                  </a:moveTo>
                  <a:lnTo>
                    <a:pt x="93" y="319"/>
                  </a:lnTo>
                  <a:lnTo>
                    <a:pt x="97" y="315"/>
                  </a:lnTo>
                  <a:lnTo>
                    <a:pt x="97" y="312"/>
                  </a:lnTo>
                  <a:lnTo>
                    <a:pt x="93" y="312"/>
                  </a:lnTo>
                  <a:lnTo>
                    <a:pt x="97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04"/>
                  </a:lnTo>
                  <a:lnTo>
                    <a:pt x="100" y="304"/>
                  </a:lnTo>
                  <a:lnTo>
                    <a:pt x="100" y="293"/>
                  </a:lnTo>
                  <a:lnTo>
                    <a:pt x="100" y="289"/>
                  </a:lnTo>
                  <a:lnTo>
                    <a:pt x="100" y="286"/>
                  </a:lnTo>
                  <a:lnTo>
                    <a:pt x="104" y="286"/>
                  </a:lnTo>
                  <a:lnTo>
                    <a:pt x="104" y="282"/>
                  </a:lnTo>
                  <a:lnTo>
                    <a:pt x="100" y="282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97" y="278"/>
                  </a:lnTo>
                  <a:lnTo>
                    <a:pt x="93" y="275"/>
                  </a:lnTo>
                  <a:lnTo>
                    <a:pt x="97" y="275"/>
                  </a:lnTo>
                  <a:lnTo>
                    <a:pt x="97" y="271"/>
                  </a:lnTo>
                  <a:lnTo>
                    <a:pt x="97" y="267"/>
                  </a:lnTo>
                  <a:lnTo>
                    <a:pt x="97" y="267"/>
                  </a:lnTo>
                  <a:lnTo>
                    <a:pt x="93" y="267"/>
                  </a:lnTo>
                  <a:lnTo>
                    <a:pt x="93" y="267"/>
                  </a:lnTo>
                  <a:lnTo>
                    <a:pt x="89" y="271"/>
                  </a:lnTo>
                  <a:lnTo>
                    <a:pt x="89" y="271"/>
                  </a:lnTo>
                  <a:lnTo>
                    <a:pt x="85" y="267"/>
                  </a:lnTo>
                  <a:lnTo>
                    <a:pt x="85" y="263"/>
                  </a:lnTo>
                  <a:lnTo>
                    <a:pt x="89" y="263"/>
                  </a:lnTo>
                  <a:lnTo>
                    <a:pt x="93" y="260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4" y="263"/>
                  </a:lnTo>
                  <a:lnTo>
                    <a:pt x="104" y="260"/>
                  </a:lnTo>
                  <a:lnTo>
                    <a:pt x="104" y="256"/>
                  </a:lnTo>
                  <a:lnTo>
                    <a:pt x="100" y="256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8" y="256"/>
                  </a:lnTo>
                  <a:lnTo>
                    <a:pt x="108" y="256"/>
                  </a:lnTo>
                  <a:lnTo>
                    <a:pt x="111" y="252"/>
                  </a:lnTo>
                  <a:lnTo>
                    <a:pt x="115" y="252"/>
                  </a:lnTo>
                  <a:lnTo>
                    <a:pt x="122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30" y="252"/>
                  </a:lnTo>
                  <a:lnTo>
                    <a:pt x="130" y="249"/>
                  </a:lnTo>
                  <a:lnTo>
                    <a:pt x="134" y="249"/>
                  </a:lnTo>
                  <a:lnTo>
                    <a:pt x="134" y="249"/>
                  </a:lnTo>
                  <a:lnTo>
                    <a:pt x="137" y="245"/>
                  </a:lnTo>
                  <a:lnTo>
                    <a:pt x="141" y="241"/>
                  </a:lnTo>
                  <a:lnTo>
                    <a:pt x="145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9"/>
                  </a:lnTo>
                  <a:lnTo>
                    <a:pt x="145" y="252"/>
                  </a:lnTo>
                  <a:lnTo>
                    <a:pt x="148" y="252"/>
                  </a:lnTo>
                  <a:lnTo>
                    <a:pt x="148" y="256"/>
                  </a:lnTo>
                  <a:lnTo>
                    <a:pt x="148" y="260"/>
                  </a:lnTo>
                  <a:lnTo>
                    <a:pt x="148" y="260"/>
                  </a:lnTo>
                  <a:lnTo>
                    <a:pt x="148" y="263"/>
                  </a:lnTo>
                  <a:lnTo>
                    <a:pt x="152" y="263"/>
                  </a:lnTo>
                  <a:lnTo>
                    <a:pt x="156" y="267"/>
                  </a:lnTo>
                  <a:lnTo>
                    <a:pt x="159" y="267"/>
                  </a:lnTo>
                  <a:lnTo>
                    <a:pt x="163" y="267"/>
                  </a:lnTo>
                  <a:lnTo>
                    <a:pt x="163" y="263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56"/>
                  </a:lnTo>
                  <a:lnTo>
                    <a:pt x="171" y="252"/>
                  </a:lnTo>
                  <a:lnTo>
                    <a:pt x="171" y="252"/>
                  </a:lnTo>
                  <a:lnTo>
                    <a:pt x="174" y="252"/>
                  </a:lnTo>
                  <a:lnTo>
                    <a:pt x="174" y="252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67" y="245"/>
                  </a:lnTo>
                  <a:lnTo>
                    <a:pt x="167" y="241"/>
                  </a:lnTo>
                  <a:lnTo>
                    <a:pt x="167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41"/>
                  </a:lnTo>
                  <a:lnTo>
                    <a:pt x="171" y="241"/>
                  </a:lnTo>
                  <a:lnTo>
                    <a:pt x="174" y="241"/>
                  </a:lnTo>
                  <a:lnTo>
                    <a:pt x="174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2" y="245"/>
                  </a:lnTo>
                  <a:lnTo>
                    <a:pt x="185" y="241"/>
                  </a:lnTo>
                  <a:lnTo>
                    <a:pt x="193" y="241"/>
                  </a:lnTo>
                  <a:lnTo>
                    <a:pt x="197" y="241"/>
                  </a:lnTo>
                  <a:lnTo>
                    <a:pt x="197" y="241"/>
                  </a:lnTo>
                  <a:lnTo>
                    <a:pt x="197" y="237"/>
                  </a:lnTo>
                  <a:lnTo>
                    <a:pt x="197" y="234"/>
                  </a:lnTo>
                  <a:lnTo>
                    <a:pt x="200" y="234"/>
                  </a:lnTo>
                  <a:lnTo>
                    <a:pt x="204" y="234"/>
                  </a:lnTo>
                  <a:lnTo>
                    <a:pt x="204" y="237"/>
                  </a:lnTo>
                  <a:lnTo>
                    <a:pt x="204" y="241"/>
                  </a:lnTo>
                  <a:lnTo>
                    <a:pt x="204" y="241"/>
                  </a:lnTo>
                  <a:lnTo>
                    <a:pt x="208" y="241"/>
                  </a:lnTo>
                  <a:lnTo>
                    <a:pt x="208" y="237"/>
                  </a:lnTo>
                  <a:lnTo>
                    <a:pt x="208" y="234"/>
                  </a:lnTo>
                  <a:lnTo>
                    <a:pt x="208" y="230"/>
                  </a:lnTo>
                  <a:lnTo>
                    <a:pt x="211" y="226"/>
                  </a:lnTo>
                  <a:lnTo>
                    <a:pt x="215" y="226"/>
                  </a:lnTo>
                  <a:lnTo>
                    <a:pt x="215" y="226"/>
                  </a:lnTo>
                  <a:lnTo>
                    <a:pt x="211" y="223"/>
                  </a:lnTo>
                  <a:lnTo>
                    <a:pt x="215" y="219"/>
                  </a:lnTo>
                  <a:lnTo>
                    <a:pt x="215" y="219"/>
                  </a:lnTo>
                  <a:lnTo>
                    <a:pt x="219" y="219"/>
                  </a:lnTo>
                  <a:lnTo>
                    <a:pt x="219" y="223"/>
                  </a:lnTo>
                  <a:lnTo>
                    <a:pt x="219" y="223"/>
                  </a:lnTo>
                  <a:lnTo>
                    <a:pt x="219" y="226"/>
                  </a:lnTo>
                  <a:lnTo>
                    <a:pt x="219" y="237"/>
                  </a:lnTo>
                  <a:lnTo>
                    <a:pt x="219" y="237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6" y="234"/>
                  </a:lnTo>
                  <a:lnTo>
                    <a:pt x="230" y="230"/>
                  </a:lnTo>
                  <a:lnTo>
                    <a:pt x="230" y="226"/>
                  </a:lnTo>
                  <a:lnTo>
                    <a:pt x="230" y="223"/>
                  </a:lnTo>
                  <a:lnTo>
                    <a:pt x="234" y="219"/>
                  </a:lnTo>
                  <a:lnTo>
                    <a:pt x="234" y="219"/>
                  </a:lnTo>
                  <a:lnTo>
                    <a:pt x="230" y="215"/>
                  </a:lnTo>
                  <a:lnTo>
                    <a:pt x="226" y="211"/>
                  </a:lnTo>
                  <a:lnTo>
                    <a:pt x="226" y="208"/>
                  </a:lnTo>
                  <a:lnTo>
                    <a:pt x="226" y="200"/>
                  </a:lnTo>
                  <a:lnTo>
                    <a:pt x="226" y="193"/>
                  </a:lnTo>
                  <a:lnTo>
                    <a:pt x="226" y="186"/>
                  </a:lnTo>
                  <a:lnTo>
                    <a:pt x="222" y="178"/>
                  </a:lnTo>
                  <a:lnTo>
                    <a:pt x="219" y="171"/>
                  </a:lnTo>
                  <a:lnTo>
                    <a:pt x="219" y="167"/>
                  </a:lnTo>
                  <a:lnTo>
                    <a:pt x="219" y="163"/>
                  </a:lnTo>
                  <a:lnTo>
                    <a:pt x="226" y="160"/>
                  </a:lnTo>
                  <a:lnTo>
                    <a:pt x="226" y="160"/>
                  </a:lnTo>
                  <a:lnTo>
                    <a:pt x="230" y="163"/>
                  </a:lnTo>
                  <a:lnTo>
                    <a:pt x="230" y="163"/>
                  </a:lnTo>
                  <a:lnTo>
                    <a:pt x="230" y="160"/>
                  </a:lnTo>
                  <a:lnTo>
                    <a:pt x="230" y="156"/>
                  </a:lnTo>
                  <a:lnTo>
                    <a:pt x="226" y="156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48"/>
                  </a:lnTo>
                  <a:lnTo>
                    <a:pt x="226" y="148"/>
                  </a:lnTo>
                  <a:lnTo>
                    <a:pt x="226" y="145"/>
                  </a:lnTo>
                  <a:lnTo>
                    <a:pt x="226" y="145"/>
                  </a:lnTo>
                  <a:lnTo>
                    <a:pt x="226" y="141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4"/>
                  </a:lnTo>
                  <a:lnTo>
                    <a:pt x="226" y="130"/>
                  </a:lnTo>
                  <a:lnTo>
                    <a:pt x="222" y="122"/>
                  </a:lnTo>
                  <a:lnTo>
                    <a:pt x="222" y="122"/>
                  </a:lnTo>
                  <a:lnTo>
                    <a:pt x="219" y="122"/>
                  </a:lnTo>
                  <a:lnTo>
                    <a:pt x="219" y="115"/>
                  </a:lnTo>
                  <a:lnTo>
                    <a:pt x="215" y="115"/>
                  </a:lnTo>
                  <a:lnTo>
                    <a:pt x="208" y="108"/>
                  </a:lnTo>
                  <a:lnTo>
                    <a:pt x="208" y="104"/>
                  </a:lnTo>
                  <a:lnTo>
                    <a:pt x="204" y="100"/>
                  </a:lnTo>
                  <a:lnTo>
                    <a:pt x="204" y="96"/>
                  </a:lnTo>
                  <a:lnTo>
                    <a:pt x="204" y="93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200" y="93"/>
                  </a:lnTo>
                  <a:lnTo>
                    <a:pt x="200" y="93"/>
                  </a:lnTo>
                  <a:lnTo>
                    <a:pt x="197" y="93"/>
                  </a:lnTo>
                  <a:lnTo>
                    <a:pt x="197" y="93"/>
                  </a:lnTo>
                  <a:lnTo>
                    <a:pt x="197" y="96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200" y="100"/>
                  </a:lnTo>
                  <a:lnTo>
                    <a:pt x="204" y="96"/>
                  </a:lnTo>
                  <a:lnTo>
                    <a:pt x="204" y="100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197" y="104"/>
                  </a:lnTo>
                  <a:lnTo>
                    <a:pt x="200" y="108"/>
                  </a:lnTo>
                  <a:lnTo>
                    <a:pt x="197" y="108"/>
                  </a:lnTo>
                  <a:lnTo>
                    <a:pt x="197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100"/>
                  </a:lnTo>
                  <a:lnTo>
                    <a:pt x="189" y="100"/>
                  </a:lnTo>
                  <a:lnTo>
                    <a:pt x="189" y="100"/>
                  </a:lnTo>
                  <a:lnTo>
                    <a:pt x="189" y="104"/>
                  </a:lnTo>
                  <a:lnTo>
                    <a:pt x="189" y="108"/>
                  </a:lnTo>
                  <a:lnTo>
                    <a:pt x="189" y="111"/>
                  </a:lnTo>
                  <a:lnTo>
                    <a:pt x="189" y="111"/>
                  </a:lnTo>
                  <a:lnTo>
                    <a:pt x="185" y="115"/>
                  </a:lnTo>
                  <a:lnTo>
                    <a:pt x="185" y="115"/>
                  </a:lnTo>
                  <a:lnTo>
                    <a:pt x="189" y="119"/>
                  </a:lnTo>
                  <a:lnTo>
                    <a:pt x="193" y="122"/>
                  </a:lnTo>
                  <a:lnTo>
                    <a:pt x="189" y="126"/>
                  </a:lnTo>
                  <a:lnTo>
                    <a:pt x="189" y="126"/>
                  </a:lnTo>
                  <a:lnTo>
                    <a:pt x="185" y="126"/>
                  </a:lnTo>
                  <a:lnTo>
                    <a:pt x="185" y="126"/>
                  </a:lnTo>
                  <a:lnTo>
                    <a:pt x="185" y="130"/>
                  </a:lnTo>
                  <a:lnTo>
                    <a:pt x="189" y="130"/>
                  </a:lnTo>
                  <a:lnTo>
                    <a:pt x="193" y="126"/>
                  </a:lnTo>
                  <a:lnTo>
                    <a:pt x="197" y="134"/>
                  </a:lnTo>
                  <a:lnTo>
                    <a:pt x="197" y="141"/>
                  </a:lnTo>
                  <a:lnTo>
                    <a:pt x="197" y="145"/>
                  </a:lnTo>
                  <a:lnTo>
                    <a:pt x="197" y="152"/>
                  </a:lnTo>
                  <a:lnTo>
                    <a:pt x="193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89" y="174"/>
                  </a:lnTo>
                  <a:lnTo>
                    <a:pt x="185" y="178"/>
                  </a:lnTo>
                  <a:lnTo>
                    <a:pt x="185" y="182"/>
                  </a:lnTo>
                  <a:lnTo>
                    <a:pt x="185" y="186"/>
                  </a:lnTo>
                  <a:lnTo>
                    <a:pt x="185" y="189"/>
                  </a:lnTo>
                  <a:lnTo>
                    <a:pt x="182" y="193"/>
                  </a:lnTo>
                  <a:lnTo>
                    <a:pt x="171" y="197"/>
                  </a:lnTo>
                  <a:lnTo>
                    <a:pt x="171" y="197"/>
                  </a:lnTo>
                  <a:lnTo>
                    <a:pt x="167" y="200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63" y="189"/>
                  </a:lnTo>
                  <a:lnTo>
                    <a:pt x="163" y="189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2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56" y="189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6" y="200"/>
                  </a:lnTo>
                  <a:lnTo>
                    <a:pt x="156" y="204"/>
                  </a:lnTo>
                  <a:lnTo>
                    <a:pt x="152" y="208"/>
                  </a:lnTo>
                  <a:lnTo>
                    <a:pt x="152" y="211"/>
                  </a:lnTo>
                  <a:lnTo>
                    <a:pt x="152" y="211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48" y="223"/>
                  </a:lnTo>
                  <a:lnTo>
                    <a:pt x="152" y="226"/>
                  </a:lnTo>
                  <a:lnTo>
                    <a:pt x="148" y="226"/>
                  </a:lnTo>
                  <a:lnTo>
                    <a:pt x="148" y="226"/>
                  </a:lnTo>
                  <a:lnTo>
                    <a:pt x="145" y="226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37" y="223"/>
                  </a:lnTo>
                  <a:lnTo>
                    <a:pt x="137" y="223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30"/>
                  </a:lnTo>
                  <a:lnTo>
                    <a:pt x="119" y="230"/>
                  </a:lnTo>
                  <a:lnTo>
                    <a:pt x="115" y="230"/>
                  </a:lnTo>
                  <a:lnTo>
                    <a:pt x="111" y="230"/>
                  </a:lnTo>
                  <a:lnTo>
                    <a:pt x="108" y="230"/>
                  </a:lnTo>
                  <a:lnTo>
                    <a:pt x="104" y="234"/>
                  </a:lnTo>
                  <a:lnTo>
                    <a:pt x="100" y="237"/>
                  </a:lnTo>
                  <a:lnTo>
                    <a:pt x="100" y="237"/>
                  </a:lnTo>
                  <a:lnTo>
                    <a:pt x="100" y="241"/>
                  </a:lnTo>
                  <a:lnTo>
                    <a:pt x="93" y="245"/>
                  </a:lnTo>
                  <a:lnTo>
                    <a:pt x="93" y="245"/>
                  </a:lnTo>
                  <a:lnTo>
                    <a:pt x="89" y="249"/>
                  </a:lnTo>
                  <a:lnTo>
                    <a:pt x="89" y="252"/>
                  </a:lnTo>
                  <a:lnTo>
                    <a:pt x="85" y="252"/>
                  </a:lnTo>
                  <a:lnTo>
                    <a:pt x="82" y="252"/>
                  </a:lnTo>
                  <a:lnTo>
                    <a:pt x="78" y="256"/>
                  </a:lnTo>
                  <a:lnTo>
                    <a:pt x="82" y="260"/>
                  </a:lnTo>
                  <a:lnTo>
                    <a:pt x="82" y="260"/>
                  </a:lnTo>
                  <a:lnTo>
                    <a:pt x="82" y="263"/>
                  </a:lnTo>
                  <a:lnTo>
                    <a:pt x="82" y="263"/>
                  </a:lnTo>
                  <a:lnTo>
                    <a:pt x="78" y="263"/>
                  </a:lnTo>
                  <a:lnTo>
                    <a:pt x="74" y="267"/>
                  </a:lnTo>
                  <a:lnTo>
                    <a:pt x="74" y="271"/>
                  </a:lnTo>
                  <a:lnTo>
                    <a:pt x="74" y="271"/>
                  </a:lnTo>
                  <a:lnTo>
                    <a:pt x="71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7" y="278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6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3" y="282"/>
                  </a:lnTo>
                  <a:lnTo>
                    <a:pt x="67" y="286"/>
                  </a:lnTo>
                  <a:lnTo>
                    <a:pt x="67" y="286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71" y="286"/>
                  </a:lnTo>
                  <a:lnTo>
                    <a:pt x="71" y="286"/>
                  </a:lnTo>
                  <a:lnTo>
                    <a:pt x="74" y="286"/>
                  </a:lnTo>
                  <a:lnTo>
                    <a:pt x="74" y="289"/>
                  </a:lnTo>
                  <a:lnTo>
                    <a:pt x="74" y="289"/>
                  </a:lnTo>
                  <a:lnTo>
                    <a:pt x="78" y="289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1" y="286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1" y="278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2" y="289"/>
                  </a:lnTo>
                  <a:lnTo>
                    <a:pt x="82" y="293"/>
                  </a:lnTo>
                  <a:lnTo>
                    <a:pt x="78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8" y="304"/>
                  </a:lnTo>
                  <a:lnTo>
                    <a:pt x="78" y="308"/>
                  </a:lnTo>
                  <a:lnTo>
                    <a:pt x="82" y="312"/>
                  </a:lnTo>
                  <a:lnTo>
                    <a:pt x="82" y="315"/>
                  </a:lnTo>
                  <a:lnTo>
                    <a:pt x="82" y="315"/>
                  </a:lnTo>
                  <a:lnTo>
                    <a:pt x="82" y="319"/>
                  </a:lnTo>
                  <a:lnTo>
                    <a:pt x="85" y="319"/>
                  </a:lnTo>
                  <a:lnTo>
                    <a:pt x="89" y="319"/>
                  </a:lnTo>
                  <a:lnTo>
                    <a:pt x="89" y="319"/>
                  </a:lnTo>
                  <a:lnTo>
                    <a:pt x="89" y="315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12"/>
                  </a:lnTo>
                  <a:lnTo>
                    <a:pt x="89" y="312"/>
                  </a:lnTo>
                  <a:lnTo>
                    <a:pt x="93" y="319"/>
                  </a:lnTo>
                  <a:lnTo>
                    <a:pt x="93" y="319"/>
                  </a:lnTo>
                  <a:lnTo>
                    <a:pt x="93" y="3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6861137" y="2317785"/>
              <a:ext cx="95211" cy="137670"/>
            </a:xfrm>
            <a:custGeom>
              <a:avLst/>
              <a:gdLst>
                <a:gd name="T0" fmla="*/ 48 w 74"/>
                <a:gd name="T1" fmla="*/ 78 h 107"/>
                <a:gd name="T2" fmla="*/ 44 w 74"/>
                <a:gd name="T3" fmla="*/ 78 h 107"/>
                <a:gd name="T4" fmla="*/ 44 w 74"/>
                <a:gd name="T5" fmla="*/ 78 h 107"/>
                <a:gd name="T6" fmla="*/ 18 w 74"/>
                <a:gd name="T7" fmla="*/ 85 h 107"/>
                <a:gd name="T8" fmla="*/ 22 w 74"/>
                <a:gd name="T9" fmla="*/ 85 h 107"/>
                <a:gd name="T10" fmla="*/ 22 w 74"/>
                <a:gd name="T11" fmla="*/ 85 h 107"/>
                <a:gd name="T12" fmla="*/ 22 w 74"/>
                <a:gd name="T13" fmla="*/ 89 h 107"/>
                <a:gd name="T14" fmla="*/ 22 w 74"/>
                <a:gd name="T15" fmla="*/ 89 h 107"/>
                <a:gd name="T16" fmla="*/ 55 w 74"/>
                <a:gd name="T17" fmla="*/ 74 h 107"/>
                <a:gd name="T18" fmla="*/ 59 w 74"/>
                <a:gd name="T19" fmla="*/ 78 h 107"/>
                <a:gd name="T20" fmla="*/ 59 w 74"/>
                <a:gd name="T21" fmla="*/ 78 h 107"/>
                <a:gd name="T22" fmla="*/ 59 w 74"/>
                <a:gd name="T23" fmla="*/ 74 h 107"/>
                <a:gd name="T24" fmla="*/ 70 w 74"/>
                <a:gd name="T25" fmla="*/ 92 h 107"/>
                <a:gd name="T26" fmla="*/ 70 w 74"/>
                <a:gd name="T27" fmla="*/ 89 h 107"/>
                <a:gd name="T28" fmla="*/ 74 w 74"/>
                <a:gd name="T29" fmla="*/ 92 h 107"/>
                <a:gd name="T30" fmla="*/ 70 w 74"/>
                <a:gd name="T31" fmla="*/ 92 h 107"/>
                <a:gd name="T32" fmla="*/ 74 w 74"/>
                <a:gd name="T33" fmla="*/ 85 h 107"/>
                <a:gd name="T34" fmla="*/ 70 w 74"/>
                <a:gd name="T35" fmla="*/ 85 h 107"/>
                <a:gd name="T36" fmla="*/ 70 w 74"/>
                <a:gd name="T37" fmla="*/ 81 h 107"/>
                <a:gd name="T38" fmla="*/ 74 w 74"/>
                <a:gd name="T39" fmla="*/ 81 h 107"/>
                <a:gd name="T40" fmla="*/ 74 w 74"/>
                <a:gd name="T41" fmla="*/ 85 h 107"/>
                <a:gd name="T42" fmla="*/ 26 w 74"/>
                <a:gd name="T43" fmla="*/ 107 h 107"/>
                <a:gd name="T44" fmla="*/ 26 w 74"/>
                <a:gd name="T45" fmla="*/ 104 h 107"/>
                <a:gd name="T46" fmla="*/ 37 w 74"/>
                <a:gd name="T47" fmla="*/ 104 h 107"/>
                <a:gd name="T48" fmla="*/ 33 w 74"/>
                <a:gd name="T49" fmla="*/ 107 h 107"/>
                <a:gd name="T50" fmla="*/ 26 w 74"/>
                <a:gd name="T51" fmla="*/ 107 h 107"/>
                <a:gd name="T52" fmla="*/ 0 w 74"/>
                <a:gd name="T53" fmla="*/ 18 h 107"/>
                <a:gd name="T54" fmla="*/ 3 w 74"/>
                <a:gd name="T55" fmla="*/ 18 h 107"/>
                <a:gd name="T56" fmla="*/ 3 w 74"/>
                <a:gd name="T57" fmla="*/ 18 h 107"/>
                <a:gd name="T58" fmla="*/ 15 w 74"/>
                <a:gd name="T59" fmla="*/ 29 h 107"/>
                <a:gd name="T60" fmla="*/ 18 w 74"/>
                <a:gd name="T61" fmla="*/ 33 h 107"/>
                <a:gd name="T62" fmla="*/ 22 w 74"/>
                <a:gd name="T63" fmla="*/ 37 h 107"/>
                <a:gd name="T64" fmla="*/ 15 w 74"/>
                <a:gd name="T65" fmla="*/ 33 h 107"/>
                <a:gd name="T66" fmla="*/ 11 w 74"/>
                <a:gd name="T67" fmla="*/ 37 h 107"/>
                <a:gd name="T68" fmla="*/ 15 w 74"/>
                <a:gd name="T69" fmla="*/ 44 h 107"/>
                <a:gd name="T70" fmla="*/ 18 w 74"/>
                <a:gd name="T71" fmla="*/ 44 h 107"/>
                <a:gd name="T72" fmla="*/ 18 w 74"/>
                <a:gd name="T73" fmla="*/ 52 h 107"/>
                <a:gd name="T74" fmla="*/ 22 w 74"/>
                <a:gd name="T75" fmla="*/ 59 h 107"/>
                <a:gd name="T76" fmla="*/ 18 w 74"/>
                <a:gd name="T77" fmla="*/ 63 h 107"/>
                <a:gd name="T78" fmla="*/ 22 w 74"/>
                <a:gd name="T79" fmla="*/ 66 h 107"/>
                <a:gd name="T80" fmla="*/ 18 w 74"/>
                <a:gd name="T81" fmla="*/ 70 h 107"/>
                <a:gd name="T82" fmla="*/ 18 w 74"/>
                <a:gd name="T83" fmla="*/ 74 h 107"/>
                <a:gd name="T84" fmla="*/ 26 w 74"/>
                <a:gd name="T85" fmla="*/ 81 h 107"/>
                <a:gd name="T86" fmla="*/ 26 w 74"/>
                <a:gd name="T87" fmla="*/ 85 h 107"/>
                <a:gd name="T88" fmla="*/ 29 w 74"/>
                <a:gd name="T89" fmla="*/ 85 h 107"/>
                <a:gd name="T90" fmla="*/ 29 w 74"/>
                <a:gd name="T91" fmla="*/ 85 h 107"/>
                <a:gd name="T92" fmla="*/ 40 w 74"/>
                <a:gd name="T93" fmla="*/ 74 h 107"/>
                <a:gd name="T94" fmla="*/ 44 w 74"/>
                <a:gd name="T95" fmla="*/ 78 h 107"/>
                <a:gd name="T96" fmla="*/ 48 w 74"/>
                <a:gd name="T97" fmla="*/ 74 h 107"/>
                <a:gd name="T98" fmla="*/ 52 w 74"/>
                <a:gd name="T99" fmla="*/ 74 h 107"/>
                <a:gd name="T100" fmla="*/ 55 w 74"/>
                <a:gd name="T101" fmla="*/ 74 h 107"/>
                <a:gd name="T102" fmla="*/ 59 w 74"/>
                <a:gd name="T103" fmla="*/ 70 h 107"/>
                <a:gd name="T104" fmla="*/ 66 w 74"/>
                <a:gd name="T105" fmla="*/ 66 h 107"/>
                <a:gd name="T106" fmla="*/ 66 w 74"/>
                <a:gd name="T107" fmla="*/ 63 h 107"/>
                <a:gd name="T108" fmla="*/ 66 w 74"/>
                <a:gd name="T109" fmla="*/ 52 h 107"/>
                <a:gd name="T110" fmla="*/ 63 w 74"/>
                <a:gd name="T111" fmla="*/ 48 h 107"/>
                <a:gd name="T112" fmla="*/ 59 w 74"/>
                <a:gd name="T113" fmla="*/ 37 h 107"/>
                <a:gd name="T114" fmla="*/ 48 w 74"/>
                <a:gd name="T115" fmla="*/ 18 h 107"/>
                <a:gd name="T116" fmla="*/ 33 w 74"/>
                <a:gd name="T117" fmla="*/ 0 h 107"/>
                <a:gd name="T118" fmla="*/ 18 w 74"/>
                <a:gd name="T119" fmla="*/ 3 h 107"/>
                <a:gd name="T120" fmla="*/ 3 w 74"/>
                <a:gd name="T121" fmla="*/ 11 h 107"/>
                <a:gd name="T122" fmla="*/ 0 w 74"/>
                <a:gd name="T123" fmla="*/ 1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" h="107">
                  <a:moveTo>
                    <a:pt x="44" y="78"/>
                  </a:moveTo>
                  <a:lnTo>
                    <a:pt x="48" y="78"/>
                  </a:lnTo>
                  <a:lnTo>
                    <a:pt x="48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4" y="78"/>
                  </a:lnTo>
                  <a:close/>
                  <a:moveTo>
                    <a:pt x="22" y="89"/>
                  </a:moveTo>
                  <a:lnTo>
                    <a:pt x="18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close/>
                  <a:moveTo>
                    <a:pt x="59" y="74"/>
                  </a:moveTo>
                  <a:lnTo>
                    <a:pt x="55" y="74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59" y="74"/>
                  </a:lnTo>
                  <a:close/>
                  <a:moveTo>
                    <a:pt x="70" y="92"/>
                  </a:moveTo>
                  <a:lnTo>
                    <a:pt x="70" y="89"/>
                  </a:lnTo>
                  <a:lnTo>
                    <a:pt x="70" y="89"/>
                  </a:lnTo>
                  <a:lnTo>
                    <a:pt x="74" y="89"/>
                  </a:lnTo>
                  <a:lnTo>
                    <a:pt x="74" y="92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0" y="92"/>
                  </a:lnTo>
                  <a:close/>
                  <a:moveTo>
                    <a:pt x="74" y="85"/>
                  </a:moveTo>
                  <a:lnTo>
                    <a:pt x="70" y="89"/>
                  </a:lnTo>
                  <a:lnTo>
                    <a:pt x="70" y="85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5"/>
                  </a:lnTo>
                  <a:lnTo>
                    <a:pt x="74" y="85"/>
                  </a:lnTo>
                  <a:close/>
                  <a:moveTo>
                    <a:pt x="26" y="107"/>
                  </a:moveTo>
                  <a:lnTo>
                    <a:pt x="26" y="107"/>
                  </a:lnTo>
                  <a:lnTo>
                    <a:pt x="26" y="104"/>
                  </a:lnTo>
                  <a:lnTo>
                    <a:pt x="33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3" y="107"/>
                  </a:lnTo>
                  <a:lnTo>
                    <a:pt x="29" y="107"/>
                  </a:lnTo>
                  <a:lnTo>
                    <a:pt x="26" y="107"/>
                  </a:lnTo>
                  <a:lnTo>
                    <a:pt x="26" y="107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11" y="26"/>
                  </a:lnTo>
                  <a:lnTo>
                    <a:pt x="15" y="29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2" y="37"/>
                  </a:lnTo>
                  <a:lnTo>
                    <a:pt x="15" y="37"/>
                  </a:lnTo>
                  <a:lnTo>
                    <a:pt x="15" y="33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7" y="40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9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22" y="81"/>
                  </a:lnTo>
                  <a:lnTo>
                    <a:pt x="26" y="81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9"/>
                  </a:lnTo>
                  <a:lnTo>
                    <a:pt x="29" y="85"/>
                  </a:lnTo>
                  <a:lnTo>
                    <a:pt x="29" y="81"/>
                  </a:lnTo>
                  <a:lnTo>
                    <a:pt x="29" y="85"/>
                  </a:lnTo>
                  <a:lnTo>
                    <a:pt x="33" y="81"/>
                  </a:lnTo>
                  <a:lnTo>
                    <a:pt x="40" y="74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74"/>
                  </a:lnTo>
                  <a:lnTo>
                    <a:pt x="48" y="74"/>
                  </a:lnTo>
                  <a:lnTo>
                    <a:pt x="48" y="78"/>
                  </a:lnTo>
                  <a:lnTo>
                    <a:pt x="52" y="74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9" y="70"/>
                  </a:lnTo>
                  <a:lnTo>
                    <a:pt x="63" y="70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3" y="40"/>
                  </a:lnTo>
                  <a:lnTo>
                    <a:pt x="59" y="37"/>
                  </a:lnTo>
                  <a:lnTo>
                    <a:pt x="59" y="29"/>
                  </a:lnTo>
                  <a:lnTo>
                    <a:pt x="48" y="18"/>
                  </a:lnTo>
                  <a:lnTo>
                    <a:pt x="40" y="11"/>
                  </a:lnTo>
                  <a:lnTo>
                    <a:pt x="33" y="0"/>
                  </a:lnTo>
                  <a:lnTo>
                    <a:pt x="29" y="3"/>
                  </a:lnTo>
                  <a:lnTo>
                    <a:pt x="18" y="3"/>
                  </a:lnTo>
                  <a:lnTo>
                    <a:pt x="11" y="11"/>
                  </a:lnTo>
                  <a:lnTo>
                    <a:pt x="3" y="11"/>
                  </a:lnTo>
                  <a:lnTo>
                    <a:pt x="0" y="15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6817391" y="2189123"/>
              <a:ext cx="100357" cy="156969"/>
            </a:xfrm>
            <a:custGeom>
              <a:avLst/>
              <a:gdLst>
                <a:gd name="T0" fmla="*/ 0 w 78"/>
                <a:gd name="T1" fmla="*/ 70 h 122"/>
                <a:gd name="T2" fmla="*/ 4 w 78"/>
                <a:gd name="T3" fmla="*/ 63 h 122"/>
                <a:gd name="T4" fmla="*/ 12 w 78"/>
                <a:gd name="T5" fmla="*/ 55 h 122"/>
                <a:gd name="T6" fmla="*/ 15 w 78"/>
                <a:gd name="T7" fmla="*/ 51 h 122"/>
                <a:gd name="T8" fmla="*/ 19 w 78"/>
                <a:gd name="T9" fmla="*/ 40 h 122"/>
                <a:gd name="T10" fmla="*/ 19 w 78"/>
                <a:gd name="T11" fmla="*/ 33 h 122"/>
                <a:gd name="T12" fmla="*/ 26 w 78"/>
                <a:gd name="T13" fmla="*/ 37 h 122"/>
                <a:gd name="T14" fmla="*/ 30 w 78"/>
                <a:gd name="T15" fmla="*/ 37 h 122"/>
                <a:gd name="T16" fmla="*/ 37 w 78"/>
                <a:gd name="T17" fmla="*/ 40 h 122"/>
                <a:gd name="T18" fmla="*/ 49 w 78"/>
                <a:gd name="T19" fmla="*/ 40 h 122"/>
                <a:gd name="T20" fmla="*/ 49 w 78"/>
                <a:gd name="T21" fmla="*/ 33 h 122"/>
                <a:gd name="T22" fmla="*/ 45 w 78"/>
                <a:gd name="T23" fmla="*/ 25 h 122"/>
                <a:gd name="T24" fmla="*/ 49 w 78"/>
                <a:gd name="T25" fmla="*/ 25 h 122"/>
                <a:gd name="T26" fmla="*/ 56 w 78"/>
                <a:gd name="T27" fmla="*/ 18 h 122"/>
                <a:gd name="T28" fmla="*/ 63 w 78"/>
                <a:gd name="T29" fmla="*/ 14 h 122"/>
                <a:gd name="T30" fmla="*/ 63 w 78"/>
                <a:gd name="T31" fmla="*/ 7 h 122"/>
                <a:gd name="T32" fmla="*/ 63 w 78"/>
                <a:gd name="T33" fmla="*/ 3 h 122"/>
                <a:gd name="T34" fmla="*/ 67 w 78"/>
                <a:gd name="T35" fmla="*/ 3 h 122"/>
                <a:gd name="T36" fmla="*/ 67 w 78"/>
                <a:gd name="T37" fmla="*/ 7 h 122"/>
                <a:gd name="T38" fmla="*/ 78 w 78"/>
                <a:gd name="T39" fmla="*/ 14 h 122"/>
                <a:gd name="T40" fmla="*/ 71 w 78"/>
                <a:gd name="T41" fmla="*/ 18 h 122"/>
                <a:gd name="T42" fmla="*/ 71 w 78"/>
                <a:gd name="T43" fmla="*/ 22 h 122"/>
                <a:gd name="T44" fmla="*/ 67 w 78"/>
                <a:gd name="T45" fmla="*/ 33 h 122"/>
                <a:gd name="T46" fmla="*/ 71 w 78"/>
                <a:gd name="T47" fmla="*/ 44 h 122"/>
                <a:gd name="T48" fmla="*/ 71 w 78"/>
                <a:gd name="T49" fmla="*/ 48 h 122"/>
                <a:gd name="T50" fmla="*/ 71 w 78"/>
                <a:gd name="T51" fmla="*/ 55 h 122"/>
                <a:gd name="T52" fmla="*/ 63 w 78"/>
                <a:gd name="T53" fmla="*/ 63 h 122"/>
                <a:gd name="T54" fmla="*/ 60 w 78"/>
                <a:gd name="T55" fmla="*/ 66 h 122"/>
                <a:gd name="T56" fmla="*/ 52 w 78"/>
                <a:gd name="T57" fmla="*/ 70 h 122"/>
                <a:gd name="T58" fmla="*/ 45 w 78"/>
                <a:gd name="T59" fmla="*/ 74 h 122"/>
                <a:gd name="T60" fmla="*/ 49 w 78"/>
                <a:gd name="T61" fmla="*/ 81 h 122"/>
                <a:gd name="T62" fmla="*/ 49 w 78"/>
                <a:gd name="T63" fmla="*/ 89 h 122"/>
                <a:gd name="T64" fmla="*/ 56 w 78"/>
                <a:gd name="T65" fmla="*/ 92 h 122"/>
                <a:gd name="T66" fmla="*/ 67 w 78"/>
                <a:gd name="T67" fmla="*/ 100 h 122"/>
                <a:gd name="T68" fmla="*/ 52 w 78"/>
                <a:gd name="T69" fmla="*/ 103 h 122"/>
                <a:gd name="T70" fmla="*/ 37 w 78"/>
                <a:gd name="T71" fmla="*/ 111 h 122"/>
                <a:gd name="T72" fmla="*/ 34 w 78"/>
                <a:gd name="T73" fmla="*/ 118 h 122"/>
                <a:gd name="T74" fmla="*/ 26 w 78"/>
                <a:gd name="T75" fmla="*/ 118 h 122"/>
                <a:gd name="T76" fmla="*/ 26 w 78"/>
                <a:gd name="T77" fmla="*/ 122 h 122"/>
                <a:gd name="T78" fmla="*/ 19 w 78"/>
                <a:gd name="T79" fmla="*/ 122 h 122"/>
                <a:gd name="T80" fmla="*/ 23 w 78"/>
                <a:gd name="T81" fmla="*/ 118 h 122"/>
                <a:gd name="T82" fmla="*/ 15 w 78"/>
                <a:gd name="T83" fmla="*/ 118 h 122"/>
                <a:gd name="T84" fmla="*/ 15 w 78"/>
                <a:gd name="T85" fmla="*/ 115 h 122"/>
                <a:gd name="T86" fmla="*/ 19 w 78"/>
                <a:gd name="T87" fmla="*/ 103 h 122"/>
                <a:gd name="T88" fmla="*/ 26 w 78"/>
                <a:gd name="T89" fmla="*/ 100 h 122"/>
                <a:gd name="T90" fmla="*/ 15 w 78"/>
                <a:gd name="T91" fmla="*/ 103 h 122"/>
                <a:gd name="T92" fmla="*/ 15 w 78"/>
                <a:gd name="T93" fmla="*/ 92 h 122"/>
                <a:gd name="T94" fmla="*/ 15 w 78"/>
                <a:gd name="T95" fmla="*/ 85 h 122"/>
                <a:gd name="T96" fmla="*/ 19 w 78"/>
                <a:gd name="T97" fmla="*/ 81 h 122"/>
                <a:gd name="T98" fmla="*/ 15 w 78"/>
                <a:gd name="T99" fmla="*/ 81 h 122"/>
                <a:gd name="T100" fmla="*/ 8 w 78"/>
                <a:gd name="T101" fmla="*/ 81 h 122"/>
                <a:gd name="T102" fmla="*/ 4 w 78"/>
                <a:gd name="T103" fmla="*/ 81 h 122"/>
                <a:gd name="T104" fmla="*/ 0 w 78"/>
                <a:gd name="T105" fmla="*/ 77 h 122"/>
                <a:gd name="T106" fmla="*/ 0 w 78"/>
                <a:gd name="T107" fmla="*/ 7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8" h="122">
                  <a:moveTo>
                    <a:pt x="0" y="77"/>
                  </a:moveTo>
                  <a:lnTo>
                    <a:pt x="0" y="70"/>
                  </a:lnTo>
                  <a:lnTo>
                    <a:pt x="4" y="66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12" y="55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9" y="44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3"/>
                  </a:lnTo>
                  <a:lnTo>
                    <a:pt x="23" y="29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7" y="40"/>
                  </a:lnTo>
                  <a:lnTo>
                    <a:pt x="45" y="37"/>
                  </a:lnTo>
                  <a:lnTo>
                    <a:pt x="49" y="40"/>
                  </a:lnTo>
                  <a:lnTo>
                    <a:pt x="52" y="33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9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60" y="14"/>
                  </a:lnTo>
                  <a:lnTo>
                    <a:pt x="63" y="14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1" y="18"/>
                  </a:lnTo>
                  <a:lnTo>
                    <a:pt x="71" y="18"/>
                  </a:lnTo>
                  <a:lnTo>
                    <a:pt x="71" y="22"/>
                  </a:lnTo>
                  <a:lnTo>
                    <a:pt x="67" y="29"/>
                  </a:lnTo>
                  <a:lnTo>
                    <a:pt x="67" y="33"/>
                  </a:lnTo>
                  <a:lnTo>
                    <a:pt x="71" y="37"/>
                  </a:lnTo>
                  <a:lnTo>
                    <a:pt x="71" y="44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1"/>
                  </a:lnTo>
                  <a:lnTo>
                    <a:pt x="71" y="55"/>
                  </a:lnTo>
                  <a:lnTo>
                    <a:pt x="60" y="63"/>
                  </a:lnTo>
                  <a:lnTo>
                    <a:pt x="63" y="63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4"/>
                  </a:lnTo>
                  <a:lnTo>
                    <a:pt x="45" y="74"/>
                  </a:lnTo>
                  <a:lnTo>
                    <a:pt x="45" y="77"/>
                  </a:lnTo>
                  <a:lnTo>
                    <a:pt x="49" y="81"/>
                  </a:lnTo>
                  <a:lnTo>
                    <a:pt x="45" y="85"/>
                  </a:lnTo>
                  <a:lnTo>
                    <a:pt x="49" y="89"/>
                  </a:lnTo>
                  <a:lnTo>
                    <a:pt x="52" y="89"/>
                  </a:lnTo>
                  <a:lnTo>
                    <a:pt x="56" y="92"/>
                  </a:lnTo>
                  <a:lnTo>
                    <a:pt x="67" y="96"/>
                  </a:lnTo>
                  <a:lnTo>
                    <a:pt x="67" y="100"/>
                  </a:lnTo>
                  <a:lnTo>
                    <a:pt x="63" y="103"/>
                  </a:lnTo>
                  <a:lnTo>
                    <a:pt x="52" y="103"/>
                  </a:lnTo>
                  <a:lnTo>
                    <a:pt x="45" y="111"/>
                  </a:lnTo>
                  <a:lnTo>
                    <a:pt x="37" y="111"/>
                  </a:lnTo>
                  <a:lnTo>
                    <a:pt x="34" y="115"/>
                  </a:lnTo>
                  <a:lnTo>
                    <a:pt x="34" y="118"/>
                  </a:lnTo>
                  <a:lnTo>
                    <a:pt x="30" y="115"/>
                  </a:lnTo>
                  <a:lnTo>
                    <a:pt x="26" y="118"/>
                  </a:lnTo>
                  <a:lnTo>
                    <a:pt x="30" y="118"/>
                  </a:lnTo>
                  <a:lnTo>
                    <a:pt x="26" y="122"/>
                  </a:lnTo>
                  <a:lnTo>
                    <a:pt x="23" y="122"/>
                  </a:lnTo>
                  <a:lnTo>
                    <a:pt x="19" y="122"/>
                  </a:lnTo>
                  <a:lnTo>
                    <a:pt x="19" y="122"/>
                  </a:lnTo>
                  <a:lnTo>
                    <a:pt x="23" y="118"/>
                  </a:lnTo>
                  <a:lnTo>
                    <a:pt x="19" y="115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5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23" y="103"/>
                  </a:lnTo>
                  <a:lnTo>
                    <a:pt x="26" y="100"/>
                  </a:lnTo>
                  <a:lnTo>
                    <a:pt x="23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5" y="92"/>
                  </a:lnTo>
                  <a:lnTo>
                    <a:pt x="19" y="89"/>
                  </a:lnTo>
                  <a:lnTo>
                    <a:pt x="15" y="85"/>
                  </a:lnTo>
                  <a:lnTo>
                    <a:pt x="19" y="85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5" y="81"/>
                  </a:lnTo>
                  <a:lnTo>
                    <a:pt x="12" y="85"/>
                  </a:lnTo>
                  <a:lnTo>
                    <a:pt x="8" y="81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6002952" y="1988409"/>
              <a:ext cx="653609" cy="276626"/>
            </a:xfrm>
            <a:custGeom>
              <a:avLst/>
              <a:gdLst>
                <a:gd name="T0" fmla="*/ 19 w 508"/>
                <a:gd name="T1" fmla="*/ 66 h 215"/>
                <a:gd name="T2" fmla="*/ 30 w 508"/>
                <a:gd name="T3" fmla="*/ 52 h 215"/>
                <a:gd name="T4" fmla="*/ 37 w 508"/>
                <a:gd name="T5" fmla="*/ 44 h 215"/>
                <a:gd name="T6" fmla="*/ 60 w 508"/>
                <a:gd name="T7" fmla="*/ 37 h 215"/>
                <a:gd name="T8" fmla="*/ 71 w 508"/>
                <a:gd name="T9" fmla="*/ 41 h 215"/>
                <a:gd name="T10" fmla="*/ 89 w 508"/>
                <a:gd name="T11" fmla="*/ 41 h 215"/>
                <a:gd name="T12" fmla="*/ 108 w 508"/>
                <a:gd name="T13" fmla="*/ 55 h 215"/>
                <a:gd name="T14" fmla="*/ 126 w 508"/>
                <a:gd name="T15" fmla="*/ 52 h 215"/>
                <a:gd name="T16" fmla="*/ 145 w 508"/>
                <a:gd name="T17" fmla="*/ 52 h 215"/>
                <a:gd name="T18" fmla="*/ 148 w 508"/>
                <a:gd name="T19" fmla="*/ 33 h 215"/>
                <a:gd name="T20" fmla="*/ 137 w 508"/>
                <a:gd name="T21" fmla="*/ 18 h 215"/>
                <a:gd name="T22" fmla="*/ 148 w 508"/>
                <a:gd name="T23" fmla="*/ 7 h 215"/>
                <a:gd name="T24" fmla="*/ 159 w 508"/>
                <a:gd name="T25" fmla="*/ 3 h 215"/>
                <a:gd name="T26" fmla="*/ 182 w 508"/>
                <a:gd name="T27" fmla="*/ 7 h 215"/>
                <a:gd name="T28" fmla="*/ 200 w 508"/>
                <a:gd name="T29" fmla="*/ 11 h 215"/>
                <a:gd name="T30" fmla="*/ 208 w 508"/>
                <a:gd name="T31" fmla="*/ 26 h 215"/>
                <a:gd name="T32" fmla="*/ 219 w 508"/>
                <a:gd name="T33" fmla="*/ 33 h 215"/>
                <a:gd name="T34" fmla="*/ 237 w 508"/>
                <a:gd name="T35" fmla="*/ 37 h 215"/>
                <a:gd name="T36" fmla="*/ 259 w 508"/>
                <a:gd name="T37" fmla="*/ 29 h 215"/>
                <a:gd name="T38" fmla="*/ 285 w 508"/>
                <a:gd name="T39" fmla="*/ 33 h 215"/>
                <a:gd name="T40" fmla="*/ 308 w 508"/>
                <a:gd name="T41" fmla="*/ 44 h 215"/>
                <a:gd name="T42" fmla="*/ 330 w 508"/>
                <a:gd name="T43" fmla="*/ 48 h 215"/>
                <a:gd name="T44" fmla="*/ 356 w 508"/>
                <a:gd name="T45" fmla="*/ 48 h 215"/>
                <a:gd name="T46" fmla="*/ 378 w 508"/>
                <a:gd name="T47" fmla="*/ 37 h 215"/>
                <a:gd name="T48" fmla="*/ 393 w 508"/>
                <a:gd name="T49" fmla="*/ 26 h 215"/>
                <a:gd name="T50" fmla="*/ 408 w 508"/>
                <a:gd name="T51" fmla="*/ 18 h 215"/>
                <a:gd name="T52" fmla="*/ 422 w 508"/>
                <a:gd name="T53" fmla="*/ 26 h 215"/>
                <a:gd name="T54" fmla="*/ 437 w 508"/>
                <a:gd name="T55" fmla="*/ 48 h 215"/>
                <a:gd name="T56" fmla="*/ 445 w 508"/>
                <a:gd name="T57" fmla="*/ 74 h 215"/>
                <a:gd name="T58" fmla="*/ 471 w 508"/>
                <a:gd name="T59" fmla="*/ 66 h 215"/>
                <a:gd name="T60" fmla="*/ 496 w 508"/>
                <a:gd name="T61" fmla="*/ 70 h 215"/>
                <a:gd name="T62" fmla="*/ 504 w 508"/>
                <a:gd name="T63" fmla="*/ 89 h 215"/>
                <a:gd name="T64" fmla="*/ 496 w 508"/>
                <a:gd name="T65" fmla="*/ 92 h 215"/>
                <a:gd name="T66" fmla="*/ 474 w 508"/>
                <a:gd name="T67" fmla="*/ 100 h 215"/>
                <a:gd name="T68" fmla="*/ 467 w 508"/>
                <a:gd name="T69" fmla="*/ 104 h 215"/>
                <a:gd name="T70" fmla="*/ 452 w 508"/>
                <a:gd name="T71" fmla="*/ 126 h 215"/>
                <a:gd name="T72" fmla="*/ 430 w 508"/>
                <a:gd name="T73" fmla="*/ 133 h 215"/>
                <a:gd name="T74" fmla="*/ 415 w 508"/>
                <a:gd name="T75" fmla="*/ 137 h 215"/>
                <a:gd name="T76" fmla="*/ 393 w 508"/>
                <a:gd name="T77" fmla="*/ 148 h 215"/>
                <a:gd name="T78" fmla="*/ 404 w 508"/>
                <a:gd name="T79" fmla="*/ 163 h 215"/>
                <a:gd name="T80" fmla="*/ 382 w 508"/>
                <a:gd name="T81" fmla="*/ 189 h 215"/>
                <a:gd name="T82" fmla="*/ 352 w 508"/>
                <a:gd name="T83" fmla="*/ 196 h 215"/>
                <a:gd name="T84" fmla="*/ 311 w 508"/>
                <a:gd name="T85" fmla="*/ 215 h 215"/>
                <a:gd name="T86" fmla="*/ 289 w 508"/>
                <a:gd name="T87" fmla="*/ 215 h 215"/>
                <a:gd name="T88" fmla="*/ 248 w 508"/>
                <a:gd name="T89" fmla="*/ 196 h 215"/>
                <a:gd name="T90" fmla="*/ 215 w 508"/>
                <a:gd name="T91" fmla="*/ 200 h 215"/>
                <a:gd name="T92" fmla="*/ 167 w 508"/>
                <a:gd name="T93" fmla="*/ 200 h 215"/>
                <a:gd name="T94" fmla="*/ 152 w 508"/>
                <a:gd name="T95" fmla="*/ 178 h 215"/>
                <a:gd name="T96" fmla="*/ 145 w 508"/>
                <a:gd name="T97" fmla="*/ 170 h 215"/>
                <a:gd name="T98" fmla="*/ 122 w 508"/>
                <a:gd name="T99" fmla="*/ 163 h 215"/>
                <a:gd name="T100" fmla="*/ 100 w 508"/>
                <a:gd name="T101" fmla="*/ 156 h 215"/>
                <a:gd name="T102" fmla="*/ 63 w 508"/>
                <a:gd name="T103" fmla="*/ 148 h 215"/>
                <a:gd name="T104" fmla="*/ 67 w 508"/>
                <a:gd name="T105" fmla="*/ 133 h 215"/>
                <a:gd name="T106" fmla="*/ 60 w 508"/>
                <a:gd name="T107" fmla="*/ 118 h 215"/>
                <a:gd name="T108" fmla="*/ 52 w 508"/>
                <a:gd name="T109" fmla="*/ 107 h 215"/>
                <a:gd name="T110" fmla="*/ 37 w 508"/>
                <a:gd name="T111" fmla="*/ 104 h 215"/>
                <a:gd name="T112" fmla="*/ 26 w 508"/>
                <a:gd name="T113" fmla="*/ 100 h 215"/>
                <a:gd name="T114" fmla="*/ 19 w 508"/>
                <a:gd name="T115" fmla="*/ 96 h 215"/>
                <a:gd name="T116" fmla="*/ 4 w 508"/>
                <a:gd name="T117" fmla="*/ 85 h 215"/>
                <a:gd name="T118" fmla="*/ 0 w 508"/>
                <a:gd name="T119" fmla="*/ 8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8" h="215">
                  <a:moveTo>
                    <a:pt x="0" y="78"/>
                  </a:moveTo>
                  <a:lnTo>
                    <a:pt x="4" y="70"/>
                  </a:lnTo>
                  <a:lnTo>
                    <a:pt x="8" y="7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9" y="66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41" y="44"/>
                  </a:lnTo>
                  <a:lnTo>
                    <a:pt x="45" y="44"/>
                  </a:lnTo>
                  <a:lnTo>
                    <a:pt x="45" y="41"/>
                  </a:lnTo>
                  <a:lnTo>
                    <a:pt x="48" y="37"/>
                  </a:lnTo>
                  <a:lnTo>
                    <a:pt x="56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3" y="37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71" y="37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97" y="52"/>
                  </a:lnTo>
                  <a:lnTo>
                    <a:pt x="100" y="52"/>
                  </a:lnTo>
                  <a:lnTo>
                    <a:pt x="108" y="55"/>
                  </a:lnTo>
                  <a:lnTo>
                    <a:pt x="108" y="55"/>
                  </a:lnTo>
                  <a:lnTo>
                    <a:pt x="111" y="52"/>
                  </a:lnTo>
                  <a:lnTo>
                    <a:pt x="115" y="52"/>
                  </a:lnTo>
                  <a:lnTo>
                    <a:pt x="119" y="52"/>
                  </a:lnTo>
                  <a:lnTo>
                    <a:pt x="122" y="52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52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45" y="52"/>
                  </a:lnTo>
                  <a:lnTo>
                    <a:pt x="148" y="52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48" y="44"/>
                  </a:lnTo>
                  <a:lnTo>
                    <a:pt x="148" y="41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37" y="29"/>
                  </a:lnTo>
                  <a:lnTo>
                    <a:pt x="137" y="26"/>
                  </a:lnTo>
                  <a:lnTo>
                    <a:pt x="137" y="18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7"/>
                  </a:lnTo>
                  <a:lnTo>
                    <a:pt x="145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9" y="3"/>
                  </a:lnTo>
                  <a:lnTo>
                    <a:pt x="163" y="3"/>
                  </a:lnTo>
                  <a:lnTo>
                    <a:pt x="163" y="3"/>
                  </a:lnTo>
                  <a:lnTo>
                    <a:pt x="167" y="7"/>
                  </a:lnTo>
                  <a:lnTo>
                    <a:pt x="171" y="7"/>
                  </a:lnTo>
                  <a:lnTo>
                    <a:pt x="178" y="7"/>
                  </a:lnTo>
                  <a:lnTo>
                    <a:pt x="182" y="7"/>
                  </a:lnTo>
                  <a:lnTo>
                    <a:pt x="182" y="11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11"/>
                  </a:lnTo>
                  <a:lnTo>
                    <a:pt x="197" y="11"/>
                  </a:lnTo>
                  <a:lnTo>
                    <a:pt x="200" y="11"/>
                  </a:lnTo>
                  <a:lnTo>
                    <a:pt x="200" y="15"/>
                  </a:lnTo>
                  <a:lnTo>
                    <a:pt x="200" y="15"/>
                  </a:lnTo>
                  <a:lnTo>
                    <a:pt x="204" y="18"/>
                  </a:lnTo>
                  <a:lnTo>
                    <a:pt x="204" y="22"/>
                  </a:lnTo>
                  <a:lnTo>
                    <a:pt x="204" y="22"/>
                  </a:lnTo>
                  <a:lnTo>
                    <a:pt x="208" y="26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11" y="29"/>
                  </a:lnTo>
                  <a:lnTo>
                    <a:pt x="215" y="33"/>
                  </a:lnTo>
                  <a:lnTo>
                    <a:pt x="215" y="33"/>
                  </a:lnTo>
                  <a:lnTo>
                    <a:pt x="219" y="33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30" y="37"/>
                  </a:lnTo>
                  <a:lnTo>
                    <a:pt x="234" y="37"/>
                  </a:lnTo>
                  <a:lnTo>
                    <a:pt x="234" y="37"/>
                  </a:lnTo>
                  <a:lnTo>
                    <a:pt x="237" y="37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5" y="33"/>
                  </a:lnTo>
                  <a:lnTo>
                    <a:pt x="248" y="29"/>
                  </a:lnTo>
                  <a:lnTo>
                    <a:pt x="256" y="29"/>
                  </a:lnTo>
                  <a:lnTo>
                    <a:pt x="259" y="29"/>
                  </a:lnTo>
                  <a:lnTo>
                    <a:pt x="263" y="29"/>
                  </a:lnTo>
                  <a:lnTo>
                    <a:pt x="267" y="29"/>
                  </a:lnTo>
                  <a:lnTo>
                    <a:pt x="271" y="29"/>
                  </a:lnTo>
                  <a:lnTo>
                    <a:pt x="278" y="29"/>
                  </a:lnTo>
                  <a:lnTo>
                    <a:pt x="282" y="29"/>
                  </a:lnTo>
                  <a:lnTo>
                    <a:pt x="285" y="33"/>
                  </a:lnTo>
                  <a:lnTo>
                    <a:pt x="293" y="37"/>
                  </a:lnTo>
                  <a:lnTo>
                    <a:pt x="296" y="37"/>
                  </a:lnTo>
                  <a:lnTo>
                    <a:pt x="300" y="37"/>
                  </a:lnTo>
                  <a:lnTo>
                    <a:pt x="300" y="37"/>
                  </a:lnTo>
                  <a:lnTo>
                    <a:pt x="304" y="41"/>
                  </a:lnTo>
                  <a:lnTo>
                    <a:pt x="308" y="44"/>
                  </a:lnTo>
                  <a:lnTo>
                    <a:pt x="308" y="44"/>
                  </a:lnTo>
                  <a:lnTo>
                    <a:pt x="311" y="44"/>
                  </a:lnTo>
                  <a:lnTo>
                    <a:pt x="315" y="48"/>
                  </a:lnTo>
                  <a:lnTo>
                    <a:pt x="315" y="48"/>
                  </a:lnTo>
                  <a:lnTo>
                    <a:pt x="322" y="48"/>
                  </a:lnTo>
                  <a:lnTo>
                    <a:pt x="330" y="48"/>
                  </a:lnTo>
                  <a:lnTo>
                    <a:pt x="341" y="48"/>
                  </a:lnTo>
                  <a:lnTo>
                    <a:pt x="345" y="48"/>
                  </a:lnTo>
                  <a:lnTo>
                    <a:pt x="345" y="48"/>
                  </a:lnTo>
                  <a:lnTo>
                    <a:pt x="348" y="48"/>
                  </a:lnTo>
                  <a:lnTo>
                    <a:pt x="352" y="48"/>
                  </a:lnTo>
                  <a:lnTo>
                    <a:pt x="356" y="48"/>
                  </a:lnTo>
                  <a:lnTo>
                    <a:pt x="356" y="44"/>
                  </a:lnTo>
                  <a:lnTo>
                    <a:pt x="363" y="41"/>
                  </a:lnTo>
                  <a:lnTo>
                    <a:pt x="367" y="41"/>
                  </a:lnTo>
                  <a:lnTo>
                    <a:pt x="371" y="41"/>
                  </a:lnTo>
                  <a:lnTo>
                    <a:pt x="371" y="37"/>
                  </a:lnTo>
                  <a:lnTo>
                    <a:pt x="378" y="37"/>
                  </a:lnTo>
                  <a:lnTo>
                    <a:pt x="382" y="37"/>
                  </a:lnTo>
                  <a:lnTo>
                    <a:pt x="385" y="33"/>
                  </a:lnTo>
                  <a:lnTo>
                    <a:pt x="385" y="33"/>
                  </a:lnTo>
                  <a:lnTo>
                    <a:pt x="385" y="29"/>
                  </a:lnTo>
                  <a:lnTo>
                    <a:pt x="389" y="26"/>
                  </a:lnTo>
                  <a:lnTo>
                    <a:pt x="393" y="26"/>
                  </a:lnTo>
                  <a:lnTo>
                    <a:pt x="393" y="22"/>
                  </a:lnTo>
                  <a:lnTo>
                    <a:pt x="396" y="18"/>
                  </a:lnTo>
                  <a:lnTo>
                    <a:pt x="400" y="18"/>
                  </a:lnTo>
                  <a:lnTo>
                    <a:pt x="400" y="22"/>
                  </a:lnTo>
                  <a:lnTo>
                    <a:pt x="404" y="18"/>
                  </a:lnTo>
                  <a:lnTo>
                    <a:pt x="408" y="18"/>
                  </a:lnTo>
                  <a:lnTo>
                    <a:pt x="411" y="22"/>
                  </a:lnTo>
                  <a:lnTo>
                    <a:pt x="415" y="26"/>
                  </a:lnTo>
                  <a:lnTo>
                    <a:pt x="415" y="26"/>
                  </a:lnTo>
                  <a:lnTo>
                    <a:pt x="419" y="26"/>
                  </a:lnTo>
                  <a:lnTo>
                    <a:pt x="419" y="26"/>
                  </a:lnTo>
                  <a:lnTo>
                    <a:pt x="422" y="26"/>
                  </a:lnTo>
                  <a:lnTo>
                    <a:pt x="426" y="22"/>
                  </a:lnTo>
                  <a:lnTo>
                    <a:pt x="426" y="22"/>
                  </a:lnTo>
                  <a:lnTo>
                    <a:pt x="433" y="22"/>
                  </a:lnTo>
                  <a:lnTo>
                    <a:pt x="437" y="22"/>
                  </a:lnTo>
                  <a:lnTo>
                    <a:pt x="441" y="26"/>
                  </a:lnTo>
                  <a:lnTo>
                    <a:pt x="437" y="48"/>
                  </a:lnTo>
                  <a:lnTo>
                    <a:pt x="437" y="52"/>
                  </a:lnTo>
                  <a:lnTo>
                    <a:pt x="437" y="55"/>
                  </a:lnTo>
                  <a:lnTo>
                    <a:pt x="437" y="59"/>
                  </a:lnTo>
                  <a:lnTo>
                    <a:pt x="433" y="66"/>
                  </a:lnTo>
                  <a:lnTo>
                    <a:pt x="437" y="70"/>
                  </a:lnTo>
                  <a:lnTo>
                    <a:pt x="445" y="74"/>
                  </a:lnTo>
                  <a:lnTo>
                    <a:pt x="452" y="70"/>
                  </a:lnTo>
                  <a:lnTo>
                    <a:pt x="456" y="70"/>
                  </a:lnTo>
                  <a:lnTo>
                    <a:pt x="463" y="70"/>
                  </a:lnTo>
                  <a:lnTo>
                    <a:pt x="467" y="74"/>
                  </a:lnTo>
                  <a:lnTo>
                    <a:pt x="471" y="70"/>
                  </a:lnTo>
                  <a:lnTo>
                    <a:pt x="471" y="66"/>
                  </a:lnTo>
                  <a:lnTo>
                    <a:pt x="471" y="63"/>
                  </a:lnTo>
                  <a:lnTo>
                    <a:pt x="474" y="63"/>
                  </a:lnTo>
                  <a:lnTo>
                    <a:pt x="478" y="59"/>
                  </a:lnTo>
                  <a:lnTo>
                    <a:pt x="485" y="63"/>
                  </a:lnTo>
                  <a:lnTo>
                    <a:pt x="489" y="66"/>
                  </a:lnTo>
                  <a:lnTo>
                    <a:pt x="496" y="70"/>
                  </a:lnTo>
                  <a:lnTo>
                    <a:pt x="500" y="78"/>
                  </a:lnTo>
                  <a:lnTo>
                    <a:pt x="504" y="81"/>
                  </a:lnTo>
                  <a:lnTo>
                    <a:pt x="508" y="85"/>
                  </a:lnTo>
                  <a:lnTo>
                    <a:pt x="508" y="85"/>
                  </a:lnTo>
                  <a:lnTo>
                    <a:pt x="508" y="89"/>
                  </a:lnTo>
                  <a:lnTo>
                    <a:pt x="504" y="89"/>
                  </a:lnTo>
                  <a:lnTo>
                    <a:pt x="504" y="92"/>
                  </a:lnTo>
                  <a:lnTo>
                    <a:pt x="504" y="9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496" y="92"/>
                  </a:lnTo>
                  <a:lnTo>
                    <a:pt x="496" y="92"/>
                  </a:lnTo>
                  <a:lnTo>
                    <a:pt x="489" y="92"/>
                  </a:lnTo>
                  <a:lnTo>
                    <a:pt x="489" y="92"/>
                  </a:lnTo>
                  <a:lnTo>
                    <a:pt x="485" y="96"/>
                  </a:lnTo>
                  <a:lnTo>
                    <a:pt x="482" y="100"/>
                  </a:lnTo>
                  <a:lnTo>
                    <a:pt x="478" y="100"/>
                  </a:lnTo>
                  <a:lnTo>
                    <a:pt x="474" y="100"/>
                  </a:lnTo>
                  <a:lnTo>
                    <a:pt x="474" y="100"/>
                  </a:lnTo>
                  <a:lnTo>
                    <a:pt x="474" y="104"/>
                  </a:lnTo>
                  <a:lnTo>
                    <a:pt x="471" y="104"/>
                  </a:lnTo>
                  <a:lnTo>
                    <a:pt x="471" y="104"/>
                  </a:lnTo>
                  <a:lnTo>
                    <a:pt x="467" y="104"/>
                  </a:lnTo>
                  <a:lnTo>
                    <a:pt x="467" y="104"/>
                  </a:lnTo>
                  <a:lnTo>
                    <a:pt x="463" y="111"/>
                  </a:lnTo>
                  <a:lnTo>
                    <a:pt x="463" y="115"/>
                  </a:lnTo>
                  <a:lnTo>
                    <a:pt x="463" y="118"/>
                  </a:lnTo>
                  <a:lnTo>
                    <a:pt x="463" y="118"/>
                  </a:lnTo>
                  <a:lnTo>
                    <a:pt x="459" y="118"/>
                  </a:lnTo>
                  <a:lnTo>
                    <a:pt x="452" y="126"/>
                  </a:lnTo>
                  <a:lnTo>
                    <a:pt x="448" y="126"/>
                  </a:lnTo>
                  <a:lnTo>
                    <a:pt x="441" y="122"/>
                  </a:lnTo>
                  <a:lnTo>
                    <a:pt x="441" y="126"/>
                  </a:lnTo>
                  <a:lnTo>
                    <a:pt x="437" y="130"/>
                  </a:lnTo>
                  <a:lnTo>
                    <a:pt x="433" y="133"/>
                  </a:lnTo>
                  <a:lnTo>
                    <a:pt x="430" y="133"/>
                  </a:lnTo>
                  <a:lnTo>
                    <a:pt x="430" y="137"/>
                  </a:lnTo>
                  <a:lnTo>
                    <a:pt x="426" y="141"/>
                  </a:lnTo>
                  <a:lnTo>
                    <a:pt x="426" y="141"/>
                  </a:lnTo>
                  <a:lnTo>
                    <a:pt x="422" y="137"/>
                  </a:lnTo>
                  <a:lnTo>
                    <a:pt x="419" y="137"/>
                  </a:lnTo>
                  <a:lnTo>
                    <a:pt x="415" y="137"/>
                  </a:lnTo>
                  <a:lnTo>
                    <a:pt x="411" y="133"/>
                  </a:lnTo>
                  <a:lnTo>
                    <a:pt x="404" y="133"/>
                  </a:lnTo>
                  <a:lnTo>
                    <a:pt x="400" y="133"/>
                  </a:lnTo>
                  <a:lnTo>
                    <a:pt x="396" y="137"/>
                  </a:lnTo>
                  <a:lnTo>
                    <a:pt x="393" y="141"/>
                  </a:lnTo>
                  <a:lnTo>
                    <a:pt x="393" y="148"/>
                  </a:lnTo>
                  <a:lnTo>
                    <a:pt x="393" y="152"/>
                  </a:lnTo>
                  <a:lnTo>
                    <a:pt x="393" y="152"/>
                  </a:lnTo>
                  <a:lnTo>
                    <a:pt x="400" y="156"/>
                  </a:lnTo>
                  <a:lnTo>
                    <a:pt x="408" y="159"/>
                  </a:lnTo>
                  <a:lnTo>
                    <a:pt x="408" y="163"/>
                  </a:lnTo>
                  <a:lnTo>
                    <a:pt x="404" y="163"/>
                  </a:lnTo>
                  <a:lnTo>
                    <a:pt x="404" y="167"/>
                  </a:lnTo>
                  <a:lnTo>
                    <a:pt x="396" y="174"/>
                  </a:lnTo>
                  <a:lnTo>
                    <a:pt x="393" y="181"/>
                  </a:lnTo>
                  <a:lnTo>
                    <a:pt x="389" y="185"/>
                  </a:lnTo>
                  <a:lnTo>
                    <a:pt x="385" y="185"/>
                  </a:lnTo>
                  <a:lnTo>
                    <a:pt x="382" y="189"/>
                  </a:lnTo>
                  <a:lnTo>
                    <a:pt x="378" y="189"/>
                  </a:lnTo>
                  <a:lnTo>
                    <a:pt x="374" y="189"/>
                  </a:lnTo>
                  <a:lnTo>
                    <a:pt x="371" y="193"/>
                  </a:lnTo>
                  <a:lnTo>
                    <a:pt x="363" y="193"/>
                  </a:lnTo>
                  <a:lnTo>
                    <a:pt x="356" y="193"/>
                  </a:lnTo>
                  <a:lnTo>
                    <a:pt x="352" y="196"/>
                  </a:lnTo>
                  <a:lnTo>
                    <a:pt x="348" y="196"/>
                  </a:lnTo>
                  <a:lnTo>
                    <a:pt x="337" y="200"/>
                  </a:lnTo>
                  <a:lnTo>
                    <a:pt x="326" y="204"/>
                  </a:lnTo>
                  <a:lnTo>
                    <a:pt x="322" y="207"/>
                  </a:lnTo>
                  <a:lnTo>
                    <a:pt x="315" y="215"/>
                  </a:lnTo>
                  <a:lnTo>
                    <a:pt x="311" y="215"/>
                  </a:lnTo>
                  <a:lnTo>
                    <a:pt x="308" y="215"/>
                  </a:lnTo>
                  <a:lnTo>
                    <a:pt x="304" y="215"/>
                  </a:lnTo>
                  <a:lnTo>
                    <a:pt x="304" y="215"/>
                  </a:lnTo>
                  <a:lnTo>
                    <a:pt x="304" y="211"/>
                  </a:lnTo>
                  <a:lnTo>
                    <a:pt x="296" y="211"/>
                  </a:lnTo>
                  <a:lnTo>
                    <a:pt x="289" y="215"/>
                  </a:lnTo>
                  <a:lnTo>
                    <a:pt x="285" y="211"/>
                  </a:lnTo>
                  <a:lnTo>
                    <a:pt x="278" y="211"/>
                  </a:lnTo>
                  <a:lnTo>
                    <a:pt x="271" y="207"/>
                  </a:lnTo>
                  <a:lnTo>
                    <a:pt x="259" y="204"/>
                  </a:lnTo>
                  <a:lnTo>
                    <a:pt x="252" y="196"/>
                  </a:lnTo>
                  <a:lnTo>
                    <a:pt x="248" y="196"/>
                  </a:lnTo>
                  <a:lnTo>
                    <a:pt x="237" y="196"/>
                  </a:lnTo>
                  <a:lnTo>
                    <a:pt x="226" y="196"/>
                  </a:lnTo>
                  <a:lnTo>
                    <a:pt x="226" y="196"/>
                  </a:lnTo>
                  <a:lnTo>
                    <a:pt x="222" y="196"/>
                  </a:lnTo>
                  <a:lnTo>
                    <a:pt x="222" y="200"/>
                  </a:lnTo>
                  <a:lnTo>
                    <a:pt x="215" y="200"/>
                  </a:lnTo>
                  <a:lnTo>
                    <a:pt x="208" y="200"/>
                  </a:lnTo>
                  <a:lnTo>
                    <a:pt x="197" y="200"/>
                  </a:lnTo>
                  <a:lnTo>
                    <a:pt x="185" y="200"/>
                  </a:lnTo>
                  <a:lnTo>
                    <a:pt x="178" y="200"/>
                  </a:lnTo>
                  <a:lnTo>
                    <a:pt x="171" y="200"/>
                  </a:lnTo>
                  <a:lnTo>
                    <a:pt x="167" y="200"/>
                  </a:lnTo>
                  <a:lnTo>
                    <a:pt x="163" y="200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6" y="185"/>
                  </a:lnTo>
                  <a:lnTo>
                    <a:pt x="152" y="181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48" y="174"/>
                  </a:lnTo>
                  <a:lnTo>
                    <a:pt x="145" y="174"/>
                  </a:lnTo>
                  <a:lnTo>
                    <a:pt x="145" y="174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41" y="170"/>
                  </a:lnTo>
                  <a:lnTo>
                    <a:pt x="141" y="170"/>
                  </a:lnTo>
                  <a:lnTo>
                    <a:pt x="137" y="170"/>
                  </a:lnTo>
                  <a:lnTo>
                    <a:pt x="134" y="167"/>
                  </a:lnTo>
                  <a:lnTo>
                    <a:pt x="126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9" y="159"/>
                  </a:lnTo>
                  <a:lnTo>
                    <a:pt x="115" y="159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97" y="156"/>
                  </a:lnTo>
                  <a:lnTo>
                    <a:pt x="89" y="156"/>
                  </a:lnTo>
                  <a:lnTo>
                    <a:pt x="71" y="156"/>
                  </a:lnTo>
                  <a:lnTo>
                    <a:pt x="67" y="152"/>
                  </a:lnTo>
                  <a:lnTo>
                    <a:pt x="63" y="148"/>
                  </a:lnTo>
                  <a:lnTo>
                    <a:pt x="63" y="144"/>
                  </a:lnTo>
                  <a:lnTo>
                    <a:pt x="63" y="141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37"/>
                  </a:lnTo>
                  <a:lnTo>
                    <a:pt x="67" y="133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3" y="122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1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1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0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9" y="96"/>
                  </a:lnTo>
                  <a:lnTo>
                    <a:pt x="15" y="96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5193663" y="1935656"/>
              <a:ext cx="800284" cy="382130"/>
            </a:xfrm>
            <a:custGeom>
              <a:avLst/>
              <a:gdLst>
                <a:gd name="T0" fmla="*/ 15 w 622"/>
                <a:gd name="T1" fmla="*/ 174 h 297"/>
                <a:gd name="T2" fmla="*/ 0 w 622"/>
                <a:gd name="T3" fmla="*/ 141 h 297"/>
                <a:gd name="T4" fmla="*/ 29 w 622"/>
                <a:gd name="T5" fmla="*/ 133 h 297"/>
                <a:gd name="T6" fmla="*/ 44 w 622"/>
                <a:gd name="T7" fmla="*/ 107 h 297"/>
                <a:gd name="T8" fmla="*/ 59 w 622"/>
                <a:gd name="T9" fmla="*/ 100 h 297"/>
                <a:gd name="T10" fmla="*/ 70 w 622"/>
                <a:gd name="T11" fmla="*/ 100 h 297"/>
                <a:gd name="T12" fmla="*/ 100 w 622"/>
                <a:gd name="T13" fmla="*/ 107 h 297"/>
                <a:gd name="T14" fmla="*/ 118 w 622"/>
                <a:gd name="T15" fmla="*/ 115 h 297"/>
                <a:gd name="T16" fmla="*/ 141 w 622"/>
                <a:gd name="T17" fmla="*/ 107 h 297"/>
                <a:gd name="T18" fmla="*/ 163 w 622"/>
                <a:gd name="T19" fmla="*/ 107 h 297"/>
                <a:gd name="T20" fmla="*/ 178 w 622"/>
                <a:gd name="T21" fmla="*/ 115 h 297"/>
                <a:gd name="T22" fmla="*/ 207 w 622"/>
                <a:gd name="T23" fmla="*/ 115 h 297"/>
                <a:gd name="T24" fmla="*/ 200 w 622"/>
                <a:gd name="T25" fmla="*/ 89 h 297"/>
                <a:gd name="T26" fmla="*/ 196 w 622"/>
                <a:gd name="T27" fmla="*/ 74 h 297"/>
                <a:gd name="T28" fmla="*/ 211 w 622"/>
                <a:gd name="T29" fmla="*/ 56 h 297"/>
                <a:gd name="T30" fmla="*/ 200 w 622"/>
                <a:gd name="T31" fmla="*/ 52 h 297"/>
                <a:gd name="T32" fmla="*/ 207 w 622"/>
                <a:gd name="T33" fmla="*/ 44 h 297"/>
                <a:gd name="T34" fmla="*/ 229 w 622"/>
                <a:gd name="T35" fmla="*/ 37 h 297"/>
                <a:gd name="T36" fmla="*/ 255 w 622"/>
                <a:gd name="T37" fmla="*/ 30 h 297"/>
                <a:gd name="T38" fmla="*/ 274 w 622"/>
                <a:gd name="T39" fmla="*/ 22 h 297"/>
                <a:gd name="T40" fmla="*/ 300 w 622"/>
                <a:gd name="T41" fmla="*/ 11 h 297"/>
                <a:gd name="T42" fmla="*/ 322 w 622"/>
                <a:gd name="T43" fmla="*/ 4 h 297"/>
                <a:gd name="T44" fmla="*/ 344 w 622"/>
                <a:gd name="T45" fmla="*/ 15 h 297"/>
                <a:gd name="T46" fmla="*/ 352 w 622"/>
                <a:gd name="T47" fmla="*/ 26 h 297"/>
                <a:gd name="T48" fmla="*/ 366 w 622"/>
                <a:gd name="T49" fmla="*/ 26 h 297"/>
                <a:gd name="T50" fmla="*/ 381 w 622"/>
                <a:gd name="T51" fmla="*/ 30 h 297"/>
                <a:gd name="T52" fmla="*/ 392 w 622"/>
                <a:gd name="T53" fmla="*/ 37 h 297"/>
                <a:gd name="T54" fmla="*/ 415 w 622"/>
                <a:gd name="T55" fmla="*/ 26 h 297"/>
                <a:gd name="T56" fmla="*/ 433 w 622"/>
                <a:gd name="T57" fmla="*/ 22 h 297"/>
                <a:gd name="T58" fmla="*/ 507 w 622"/>
                <a:gd name="T59" fmla="*/ 82 h 297"/>
                <a:gd name="T60" fmla="*/ 529 w 622"/>
                <a:gd name="T61" fmla="*/ 89 h 297"/>
                <a:gd name="T62" fmla="*/ 552 w 622"/>
                <a:gd name="T63" fmla="*/ 85 h 297"/>
                <a:gd name="T64" fmla="*/ 581 w 622"/>
                <a:gd name="T65" fmla="*/ 100 h 297"/>
                <a:gd name="T66" fmla="*/ 589 w 622"/>
                <a:gd name="T67" fmla="*/ 111 h 297"/>
                <a:gd name="T68" fmla="*/ 611 w 622"/>
                <a:gd name="T69" fmla="*/ 111 h 297"/>
                <a:gd name="T70" fmla="*/ 614 w 622"/>
                <a:gd name="T71" fmla="*/ 130 h 297"/>
                <a:gd name="T72" fmla="*/ 607 w 622"/>
                <a:gd name="T73" fmla="*/ 163 h 297"/>
                <a:gd name="T74" fmla="*/ 574 w 622"/>
                <a:gd name="T75" fmla="*/ 163 h 297"/>
                <a:gd name="T76" fmla="*/ 566 w 622"/>
                <a:gd name="T77" fmla="*/ 197 h 297"/>
                <a:gd name="T78" fmla="*/ 552 w 622"/>
                <a:gd name="T79" fmla="*/ 204 h 297"/>
                <a:gd name="T80" fmla="*/ 537 w 622"/>
                <a:gd name="T81" fmla="*/ 215 h 297"/>
                <a:gd name="T82" fmla="*/ 548 w 622"/>
                <a:gd name="T83" fmla="*/ 237 h 297"/>
                <a:gd name="T84" fmla="*/ 548 w 622"/>
                <a:gd name="T85" fmla="*/ 260 h 297"/>
                <a:gd name="T86" fmla="*/ 489 w 622"/>
                <a:gd name="T87" fmla="*/ 252 h 297"/>
                <a:gd name="T88" fmla="*/ 448 w 622"/>
                <a:gd name="T89" fmla="*/ 252 h 297"/>
                <a:gd name="T90" fmla="*/ 415 w 622"/>
                <a:gd name="T91" fmla="*/ 263 h 297"/>
                <a:gd name="T92" fmla="*/ 392 w 622"/>
                <a:gd name="T93" fmla="*/ 274 h 297"/>
                <a:gd name="T94" fmla="*/ 352 w 622"/>
                <a:gd name="T95" fmla="*/ 293 h 297"/>
                <a:gd name="T96" fmla="*/ 278 w 622"/>
                <a:gd name="T97" fmla="*/ 245 h 297"/>
                <a:gd name="T98" fmla="*/ 152 w 622"/>
                <a:gd name="T99" fmla="*/ 286 h 297"/>
                <a:gd name="T100" fmla="*/ 115 w 622"/>
                <a:gd name="T101" fmla="*/ 274 h 297"/>
                <a:gd name="T102" fmla="*/ 96 w 622"/>
                <a:gd name="T103" fmla="*/ 267 h 297"/>
                <a:gd name="T104" fmla="*/ 81 w 622"/>
                <a:gd name="T105" fmla="*/ 252 h 297"/>
                <a:gd name="T106" fmla="*/ 70 w 622"/>
                <a:gd name="T107" fmla="*/ 237 h 297"/>
                <a:gd name="T108" fmla="*/ 89 w 622"/>
                <a:gd name="T109" fmla="*/ 237 h 297"/>
                <a:gd name="T110" fmla="*/ 81 w 622"/>
                <a:gd name="T111" fmla="*/ 226 h 297"/>
                <a:gd name="T112" fmla="*/ 103 w 622"/>
                <a:gd name="T113" fmla="*/ 222 h 297"/>
                <a:gd name="T114" fmla="*/ 107 w 622"/>
                <a:gd name="T115" fmla="*/ 211 h 297"/>
                <a:gd name="T116" fmla="*/ 107 w 622"/>
                <a:gd name="T117" fmla="*/ 197 h 297"/>
                <a:gd name="T118" fmla="*/ 92 w 622"/>
                <a:gd name="T119" fmla="*/ 193 h 297"/>
                <a:gd name="T120" fmla="*/ 81 w 622"/>
                <a:gd name="T121" fmla="*/ 189 h 297"/>
                <a:gd name="T122" fmla="*/ 66 w 622"/>
                <a:gd name="T123" fmla="*/ 193 h 297"/>
                <a:gd name="T124" fmla="*/ 52 w 622"/>
                <a:gd name="T125" fmla="*/ 20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2" h="297">
                  <a:moveTo>
                    <a:pt x="48" y="200"/>
                  </a:moveTo>
                  <a:lnTo>
                    <a:pt x="44" y="197"/>
                  </a:lnTo>
                  <a:lnTo>
                    <a:pt x="37" y="200"/>
                  </a:lnTo>
                  <a:lnTo>
                    <a:pt x="33" y="197"/>
                  </a:lnTo>
                  <a:lnTo>
                    <a:pt x="33" y="193"/>
                  </a:lnTo>
                  <a:lnTo>
                    <a:pt x="41" y="193"/>
                  </a:lnTo>
                  <a:lnTo>
                    <a:pt x="33" y="182"/>
                  </a:lnTo>
                  <a:lnTo>
                    <a:pt x="26" y="178"/>
                  </a:lnTo>
                  <a:lnTo>
                    <a:pt x="15" y="174"/>
                  </a:lnTo>
                  <a:lnTo>
                    <a:pt x="15" y="178"/>
                  </a:lnTo>
                  <a:lnTo>
                    <a:pt x="7" y="171"/>
                  </a:lnTo>
                  <a:lnTo>
                    <a:pt x="7" y="171"/>
                  </a:lnTo>
                  <a:lnTo>
                    <a:pt x="7" y="167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4" y="148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4" y="137"/>
                  </a:lnTo>
                  <a:lnTo>
                    <a:pt x="7" y="133"/>
                  </a:lnTo>
                  <a:lnTo>
                    <a:pt x="7" y="130"/>
                  </a:lnTo>
                  <a:lnTo>
                    <a:pt x="11" y="126"/>
                  </a:lnTo>
                  <a:lnTo>
                    <a:pt x="18" y="133"/>
                  </a:lnTo>
                  <a:lnTo>
                    <a:pt x="18" y="137"/>
                  </a:lnTo>
                  <a:lnTo>
                    <a:pt x="26" y="141"/>
                  </a:lnTo>
                  <a:lnTo>
                    <a:pt x="29" y="137"/>
                  </a:lnTo>
                  <a:lnTo>
                    <a:pt x="29" y="133"/>
                  </a:lnTo>
                  <a:lnTo>
                    <a:pt x="29" y="133"/>
                  </a:lnTo>
                  <a:lnTo>
                    <a:pt x="26" y="122"/>
                  </a:lnTo>
                  <a:lnTo>
                    <a:pt x="33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4" y="107"/>
                  </a:lnTo>
                  <a:lnTo>
                    <a:pt x="44" y="104"/>
                  </a:lnTo>
                  <a:lnTo>
                    <a:pt x="48" y="104"/>
                  </a:lnTo>
                  <a:lnTo>
                    <a:pt x="52" y="104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5" y="100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7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70" y="100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78" y="100"/>
                  </a:lnTo>
                  <a:lnTo>
                    <a:pt x="81" y="104"/>
                  </a:lnTo>
                  <a:lnTo>
                    <a:pt x="89" y="100"/>
                  </a:lnTo>
                  <a:lnTo>
                    <a:pt x="92" y="100"/>
                  </a:lnTo>
                  <a:lnTo>
                    <a:pt x="92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3" y="107"/>
                  </a:lnTo>
                  <a:lnTo>
                    <a:pt x="103" y="111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5" y="115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8" y="119"/>
                  </a:lnTo>
                  <a:lnTo>
                    <a:pt x="118" y="115"/>
                  </a:lnTo>
                  <a:lnTo>
                    <a:pt x="122" y="111"/>
                  </a:lnTo>
                  <a:lnTo>
                    <a:pt x="122" y="115"/>
                  </a:lnTo>
                  <a:lnTo>
                    <a:pt x="129" y="115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37" y="115"/>
                  </a:lnTo>
                  <a:lnTo>
                    <a:pt x="137" y="111"/>
                  </a:lnTo>
                  <a:lnTo>
                    <a:pt x="141" y="111"/>
                  </a:lnTo>
                  <a:lnTo>
                    <a:pt x="141" y="107"/>
                  </a:lnTo>
                  <a:lnTo>
                    <a:pt x="144" y="107"/>
                  </a:lnTo>
                  <a:lnTo>
                    <a:pt x="144" y="107"/>
                  </a:lnTo>
                  <a:lnTo>
                    <a:pt x="148" y="107"/>
                  </a:lnTo>
                  <a:lnTo>
                    <a:pt x="152" y="107"/>
                  </a:lnTo>
                  <a:lnTo>
                    <a:pt x="155" y="111"/>
                  </a:lnTo>
                  <a:lnTo>
                    <a:pt x="155" y="111"/>
                  </a:lnTo>
                  <a:lnTo>
                    <a:pt x="163" y="111"/>
                  </a:lnTo>
                  <a:lnTo>
                    <a:pt x="159" y="107"/>
                  </a:lnTo>
                  <a:lnTo>
                    <a:pt x="163" y="107"/>
                  </a:lnTo>
                  <a:lnTo>
                    <a:pt x="166" y="107"/>
                  </a:lnTo>
                  <a:lnTo>
                    <a:pt x="170" y="104"/>
                  </a:lnTo>
                  <a:lnTo>
                    <a:pt x="174" y="107"/>
                  </a:lnTo>
                  <a:lnTo>
                    <a:pt x="174" y="107"/>
                  </a:lnTo>
                  <a:lnTo>
                    <a:pt x="174" y="111"/>
                  </a:lnTo>
                  <a:lnTo>
                    <a:pt x="170" y="111"/>
                  </a:lnTo>
                  <a:lnTo>
                    <a:pt x="174" y="115"/>
                  </a:lnTo>
                  <a:lnTo>
                    <a:pt x="178" y="115"/>
                  </a:lnTo>
                  <a:lnTo>
                    <a:pt x="178" y="115"/>
                  </a:lnTo>
                  <a:lnTo>
                    <a:pt x="181" y="115"/>
                  </a:lnTo>
                  <a:lnTo>
                    <a:pt x="185" y="115"/>
                  </a:lnTo>
                  <a:lnTo>
                    <a:pt x="192" y="119"/>
                  </a:lnTo>
                  <a:lnTo>
                    <a:pt x="196" y="119"/>
                  </a:lnTo>
                  <a:lnTo>
                    <a:pt x="196" y="115"/>
                  </a:lnTo>
                  <a:lnTo>
                    <a:pt x="196" y="111"/>
                  </a:lnTo>
                  <a:lnTo>
                    <a:pt x="200" y="111"/>
                  </a:lnTo>
                  <a:lnTo>
                    <a:pt x="203" y="115"/>
                  </a:lnTo>
                  <a:lnTo>
                    <a:pt x="207" y="115"/>
                  </a:lnTo>
                  <a:lnTo>
                    <a:pt x="215" y="111"/>
                  </a:lnTo>
                  <a:lnTo>
                    <a:pt x="215" y="111"/>
                  </a:lnTo>
                  <a:lnTo>
                    <a:pt x="215" y="96"/>
                  </a:lnTo>
                  <a:lnTo>
                    <a:pt x="215" y="96"/>
                  </a:lnTo>
                  <a:lnTo>
                    <a:pt x="207" y="96"/>
                  </a:lnTo>
                  <a:lnTo>
                    <a:pt x="207" y="96"/>
                  </a:lnTo>
                  <a:lnTo>
                    <a:pt x="203" y="93"/>
                  </a:lnTo>
                  <a:lnTo>
                    <a:pt x="200" y="93"/>
                  </a:lnTo>
                  <a:lnTo>
                    <a:pt x="200" y="89"/>
                  </a:lnTo>
                  <a:lnTo>
                    <a:pt x="196" y="89"/>
                  </a:lnTo>
                  <a:lnTo>
                    <a:pt x="196" y="89"/>
                  </a:lnTo>
                  <a:lnTo>
                    <a:pt x="192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0" y="82"/>
                  </a:lnTo>
                  <a:lnTo>
                    <a:pt x="200" y="78"/>
                  </a:lnTo>
                  <a:lnTo>
                    <a:pt x="200" y="74"/>
                  </a:lnTo>
                  <a:lnTo>
                    <a:pt x="196" y="74"/>
                  </a:lnTo>
                  <a:lnTo>
                    <a:pt x="196" y="70"/>
                  </a:lnTo>
                  <a:lnTo>
                    <a:pt x="200" y="67"/>
                  </a:lnTo>
                  <a:lnTo>
                    <a:pt x="203" y="63"/>
                  </a:lnTo>
                  <a:lnTo>
                    <a:pt x="211" y="63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1" y="56"/>
                  </a:lnTo>
                  <a:lnTo>
                    <a:pt x="207" y="56"/>
                  </a:lnTo>
                  <a:lnTo>
                    <a:pt x="207" y="59"/>
                  </a:lnTo>
                  <a:lnTo>
                    <a:pt x="203" y="56"/>
                  </a:lnTo>
                  <a:lnTo>
                    <a:pt x="200" y="56"/>
                  </a:lnTo>
                  <a:lnTo>
                    <a:pt x="196" y="56"/>
                  </a:lnTo>
                  <a:lnTo>
                    <a:pt x="200" y="56"/>
                  </a:lnTo>
                  <a:lnTo>
                    <a:pt x="203" y="56"/>
                  </a:lnTo>
                  <a:lnTo>
                    <a:pt x="203" y="52"/>
                  </a:lnTo>
                  <a:lnTo>
                    <a:pt x="200" y="52"/>
                  </a:lnTo>
                  <a:lnTo>
                    <a:pt x="196" y="52"/>
                  </a:lnTo>
                  <a:lnTo>
                    <a:pt x="196" y="48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200" y="44"/>
                  </a:lnTo>
                  <a:lnTo>
                    <a:pt x="200" y="41"/>
                  </a:lnTo>
                  <a:lnTo>
                    <a:pt x="203" y="41"/>
                  </a:lnTo>
                  <a:lnTo>
                    <a:pt x="203" y="44"/>
                  </a:lnTo>
                  <a:lnTo>
                    <a:pt x="207" y="44"/>
                  </a:lnTo>
                  <a:lnTo>
                    <a:pt x="211" y="44"/>
                  </a:lnTo>
                  <a:lnTo>
                    <a:pt x="215" y="44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8" y="41"/>
                  </a:lnTo>
                  <a:lnTo>
                    <a:pt x="222" y="44"/>
                  </a:lnTo>
                  <a:lnTo>
                    <a:pt x="222" y="41"/>
                  </a:lnTo>
                  <a:lnTo>
                    <a:pt x="222" y="41"/>
                  </a:lnTo>
                  <a:lnTo>
                    <a:pt x="229" y="37"/>
                  </a:lnTo>
                  <a:lnTo>
                    <a:pt x="233" y="37"/>
                  </a:lnTo>
                  <a:lnTo>
                    <a:pt x="237" y="37"/>
                  </a:lnTo>
                  <a:lnTo>
                    <a:pt x="240" y="37"/>
                  </a:lnTo>
                  <a:lnTo>
                    <a:pt x="240" y="33"/>
                  </a:lnTo>
                  <a:lnTo>
                    <a:pt x="244" y="33"/>
                  </a:lnTo>
                  <a:lnTo>
                    <a:pt x="248" y="30"/>
                  </a:lnTo>
                  <a:lnTo>
                    <a:pt x="252" y="30"/>
                  </a:lnTo>
                  <a:lnTo>
                    <a:pt x="255" y="30"/>
                  </a:lnTo>
                  <a:lnTo>
                    <a:pt x="255" y="30"/>
                  </a:lnTo>
                  <a:lnTo>
                    <a:pt x="259" y="30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63" y="26"/>
                  </a:lnTo>
                  <a:lnTo>
                    <a:pt x="263" y="22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70" y="22"/>
                  </a:lnTo>
                  <a:lnTo>
                    <a:pt x="274" y="22"/>
                  </a:lnTo>
                  <a:lnTo>
                    <a:pt x="278" y="22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289" y="15"/>
                  </a:lnTo>
                  <a:lnTo>
                    <a:pt x="292" y="15"/>
                  </a:lnTo>
                  <a:lnTo>
                    <a:pt x="292" y="11"/>
                  </a:lnTo>
                  <a:lnTo>
                    <a:pt x="296" y="11"/>
                  </a:lnTo>
                  <a:lnTo>
                    <a:pt x="300" y="11"/>
                  </a:lnTo>
                  <a:lnTo>
                    <a:pt x="300" y="11"/>
                  </a:lnTo>
                  <a:lnTo>
                    <a:pt x="300" y="7"/>
                  </a:lnTo>
                  <a:lnTo>
                    <a:pt x="300" y="7"/>
                  </a:lnTo>
                  <a:lnTo>
                    <a:pt x="303" y="7"/>
                  </a:lnTo>
                  <a:lnTo>
                    <a:pt x="303" y="4"/>
                  </a:lnTo>
                  <a:lnTo>
                    <a:pt x="307" y="0"/>
                  </a:lnTo>
                  <a:lnTo>
                    <a:pt x="311" y="4"/>
                  </a:lnTo>
                  <a:lnTo>
                    <a:pt x="311" y="0"/>
                  </a:lnTo>
                  <a:lnTo>
                    <a:pt x="318" y="4"/>
                  </a:lnTo>
                  <a:lnTo>
                    <a:pt x="322" y="4"/>
                  </a:lnTo>
                  <a:lnTo>
                    <a:pt x="326" y="4"/>
                  </a:lnTo>
                  <a:lnTo>
                    <a:pt x="329" y="4"/>
                  </a:lnTo>
                  <a:lnTo>
                    <a:pt x="333" y="4"/>
                  </a:lnTo>
                  <a:lnTo>
                    <a:pt x="337" y="4"/>
                  </a:lnTo>
                  <a:lnTo>
                    <a:pt x="337" y="7"/>
                  </a:lnTo>
                  <a:lnTo>
                    <a:pt x="337" y="7"/>
                  </a:lnTo>
                  <a:lnTo>
                    <a:pt x="340" y="11"/>
                  </a:lnTo>
                  <a:lnTo>
                    <a:pt x="340" y="15"/>
                  </a:lnTo>
                  <a:lnTo>
                    <a:pt x="344" y="15"/>
                  </a:lnTo>
                  <a:lnTo>
                    <a:pt x="344" y="15"/>
                  </a:lnTo>
                  <a:lnTo>
                    <a:pt x="344" y="18"/>
                  </a:lnTo>
                  <a:lnTo>
                    <a:pt x="344" y="22"/>
                  </a:lnTo>
                  <a:lnTo>
                    <a:pt x="344" y="22"/>
                  </a:lnTo>
                  <a:lnTo>
                    <a:pt x="340" y="22"/>
                  </a:lnTo>
                  <a:lnTo>
                    <a:pt x="344" y="26"/>
                  </a:lnTo>
                  <a:lnTo>
                    <a:pt x="344" y="26"/>
                  </a:lnTo>
                  <a:lnTo>
                    <a:pt x="348" y="26"/>
                  </a:lnTo>
                  <a:lnTo>
                    <a:pt x="352" y="26"/>
                  </a:lnTo>
                  <a:lnTo>
                    <a:pt x="352" y="26"/>
                  </a:lnTo>
                  <a:lnTo>
                    <a:pt x="355" y="26"/>
                  </a:lnTo>
                  <a:lnTo>
                    <a:pt x="355" y="22"/>
                  </a:lnTo>
                  <a:lnTo>
                    <a:pt x="355" y="26"/>
                  </a:lnTo>
                  <a:lnTo>
                    <a:pt x="359" y="26"/>
                  </a:lnTo>
                  <a:lnTo>
                    <a:pt x="359" y="26"/>
                  </a:lnTo>
                  <a:lnTo>
                    <a:pt x="359" y="22"/>
                  </a:lnTo>
                  <a:lnTo>
                    <a:pt x="359" y="22"/>
                  </a:lnTo>
                  <a:lnTo>
                    <a:pt x="366" y="26"/>
                  </a:lnTo>
                  <a:lnTo>
                    <a:pt x="366" y="30"/>
                  </a:lnTo>
                  <a:lnTo>
                    <a:pt x="366" y="33"/>
                  </a:lnTo>
                  <a:lnTo>
                    <a:pt x="370" y="33"/>
                  </a:lnTo>
                  <a:lnTo>
                    <a:pt x="370" y="30"/>
                  </a:lnTo>
                  <a:lnTo>
                    <a:pt x="370" y="30"/>
                  </a:lnTo>
                  <a:lnTo>
                    <a:pt x="370" y="26"/>
                  </a:lnTo>
                  <a:lnTo>
                    <a:pt x="374" y="26"/>
                  </a:lnTo>
                  <a:lnTo>
                    <a:pt x="377" y="30"/>
                  </a:lnTo>
                  <a:lnTo>
                    <a:pt x="381" y="30"/>
                  </a:lnTo>
                  <a:lnTo>
                    <a:pt x="385" y="30"/>
                  </a:lnTo>
                  <a:lnTo>
                    <a:pt x="385" y="30"/>
                  </a:lnTo>
                  <a:lnTo>
                    <a:pt x="385" y="33"/>
                  </a:lnTo>
                  <a:lnTo>
                    <a:pt x="381" y="33"/>
                  </a:lnTo>
                  <a:lnTo>
                    <a:pt x="381" y="37"/>
                  </a:lnTo>
                  <a:lnTo>
                    <a:pt x="385" y="41"/>
                  </a:lnTo>
                  <a:lnTo>
                    <a:pt x="385" y="41"/>
                  </a:lnTo>
                  <a:lnTo>
                    <a:pt x="389" y="37"/>
                  </a:lnTo>
                  <a:lnTo>
                    <a:pt x="392" y="37"/>
                  </a:lnTo>
                  <a:lnTo>
                    <a:pt x="400" y="37"/>
                  </a:lnTo>
                  <a:lnTo>
                    <a:pt x="400" y="41"/>
                  </a:lnTo>
                  <a:lnTo>
                    <a:pt x="403" y="37"/>
                  </a:lnTo>
                  <a:lnTo>
                    <a:pt x="400" y="33"/>
                  </a:lnTo>
                  <a:lnTo>
                    <a:pt x="403" y="33"/>
                  </a:lnTo>
                  <a:lnTo>
                    <a:pt x="411" y="33"/>
                  </a:lnTo>
                  <a:lnTo>
                    <a:pt x="411" y="30"/>
                  </a:lnTo>
                  <a:lnTo>
                    <a:pt x="415" y="30"/>
                  </a:lnTo>
                  <a:lnTo>
                    <a:pt x="415" y="26"/>
                  </a:lnTo>
                  <a:lnTo>
                    <a:pt x="418" y="26"/>
                  </a:lnTo>
                  <a:lnTo>
                    <a:pt x="422" y="22"/>
                  </a:lnTo>
                  <a:lnTo>
                    <a:pt x="422" y="18"/>
                  </a:lnTo>
                  <a:lnTo>
                    <a:pt x="426" y="18"/>
                  </a:lnTo>
                  <a:lnTo>
                    <a:pt x="429" y="18"/>
                  </a:lnTo>
                  <a:lnTo>
                    <a:pt x="433" y="15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22"/>
                  </a:lnTo>
                  <a:lnTo>
                    <a:pt x="429" y="22"/>
                  </a:lnTo>
                  <a:lnTo>
                    <a:pt x="429" y="26"/>
                  </a:lnTo>
                  <a:lnTo>
                    <a:pt x="459" y="44"/>
                  </a:lnTo>
                  <a:lnTo>
                    <a:pt x="500" y="89"/>
                  </a:lnTo>
                  <a:lnTo>
                    <a:pt x="503" y="89"/>
                  </a:lnTo>
                  <a:lnTo>
                    <a:pt x="507" y="89"/>
                  </a:lnTo>
                  <a:lnTo>
                    <a:pt x="507" y="85"/>
                  </a:lnTo>
                  <a:lnTo>
                    <a:pt x="507" y="85"/>
                  </a:lnTo>
                  <a:lnTo>
                    <a:pt x="507" y="82"/>
                  </a:lnTo>
                  <a:lnTo>
                    <a:pt x="511" y="82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4" y="89"/>
                  </a:lnTo>
                  <a:lnTo>
                    <a:pt x="518" y="89"/>
                  </a:lnTo>
                  <a:lnTo>
                    <a:pt x="522" y="93"/>
                  </a:lnTo>
                  <a:lnTo>
                    <a:pt x="522" y="93"/>
                  </a:lnTo>
                  <a:lnTo>
                    <a:pt x="526" y="89"/>
                  </a:lnTo>
                  <a:lnTo>
                    <a:pt x="529" y="89"/>
                  </a:lnTo>
                  <a:lnTo>
                    <a:pt x="533" y="93"/>
                  </a:lnTo>
                  <a:lnTo>
                    <a:pt x="537" y="89"/>
                  </a:lnTo>
                  <a:lnTo>
                    <a:pt x="537" y="89"/>
                  </a:lnTo>
                  <a:lnTo>
                    <a:pt x="540" y="89"/>
                  </a:lnTo>
                  <a:lnTo>
                    <a:pt x="544" y="89"/>
                  </a:lnTo>
                  <a:lnTo>
                    <a:pt x="540" y="85"/>
                  </a:lnTo>
                  <a:lnTo>
                    <a:pt x="540" y="85"/>
                  </a:lnTo>
                  <a:lnTo>
                    <a:pt x="548" y="85"/>
                  </a:lnTo>
                  <a:lnTo>
                    <a:pt x="552" y="85"/>
                  </a:lnTo>
                  <a:lnTo>
                    <a:pt x="559" y="85"/>
                  </a:lnTo>
                  <a:lnTo>
                    <a:pt x="563" y="89"/>
                  </a:lnTo>
                  <a:lnTo>
                    <a:pt x="566" y="93"/>
                  </a:lnTo>
                  <a:lnTo>
                    <a:pt x="566" y="96"/>
                  </a:lnTo>
                  <a:lnTo>
                    <a:pt x="570" y="96"/>
                  </a:lnTo>
                  <a:lnTo>
                    <a:pt x="574" y="96"/>
                  </a:lnTo>
                  <a:lnTo>
                    <a:pt x="577" y="100"/>
                  </a:lnTo>
                  <a:lnTo>
                    <a:pt x="577" y="100"/>
                  </a:lnTo>
                  <a:lnTo>
                    <a:pt x="581" y="100"/>
                  </a:lnTo>
                  <a:lnTo>
                    <a:pt x="581" y="104"/>
                  </a:lnTo>
                  <a:lnTo>
                    <a:pt x="581" y="104"/>
                  </a:lnTo>
                  <a:lnTo>
                    <a:pt x="581" y="107"/>
                  </a:lnTo>
                  <a:lnTo>
                    <a:pt x="581" y="107"/>
                  </a:lnTo>
                  <a:lnTo>
                    <a:pt x="581" y="111"/>
                  </a:lnTo>
                  <a:lnTo>
                    <a:pt x="581" y="111"/>
                  </a:lnTo>
                  <a:lnTo>
                    <a:pt x="585" y="111"/>
                  </a:lnTo>
                  <a:lnTo>
                    <a:pt x="589" y="111"/>
                  </a:lnTo>
                  <a:lnTo>
                    <a:pt x="589" y="111"/>
                  </a:lnTo>
                  <a:lnTo>
                    <a:pt x="592" y="111"/>
                  </a:lnTo>
                  <a:lnTo>
                    <a:pt x="592" y="111"/>
                  </a:lnTo>
                  <a:lnTo>
                    <a:pt x="600" y="107"/>
                  </a:lnTo>
                  <a:lnTo>
                    <a:pt x="603" y="107"/>
                  </a:lnTo>
                  <a:lnTo>
                    <a:pt x="607" y="107"/>
                  </a:lnTo>
                  <a:lnTo>
                    <a:pt x="611" y="104"/>
                  </a:lnTo>
                  <a:lnTo>
                    <a:pt x="611" y="104"/>
                  </a:lnTo>
                  <a:lnTo>
                    <a:pt x="611" y="107"/>
                  </a:lnTo>
                  <a:lnTo>
                    <a:pt x="611" y="111"/>
                  </a:lnTo>
                  <a:lnTo>
                    <a:pt x="614" y="111"/>
                  </a:lnTo>
                  <a:lnTo>
                    <a:pt x="618" y="115"/>
                  </a:lnTo>
                  <a:lnTo>
                    <a:pt x="622" y="115"/>
                  </a:lnTo>
                  <a:lnTo>
                    <a:pt x="622" y="119"/>
                  </a:lnTo>
                  <a:lnTo>
                    <a:pt x="622" y="119"/>
                  </a:lnTo>
                  <a:lnTo>
                    <a:pt x="618" y="122"/>
                  </a:lnTo>
                  <a:lnTo>
                    <a:pt x="614" y="126"/>
                  </a:lnTo>
                  <a:lnTo>
                    <a:pt x="614" y="130"/>
                  </a:lnTo>
                  <a:lnTo>
                    <a:pt x="614" y="130"/>
                  </a:lnTo>
                  <a:lnTo>
                    <a:pt x="611" y="133"/>
                  </a:lnTo>
                  <a:lnTo>
                    <a:pt x="607" y="133"/>
                  </a:lnTo>
                  <a:lnTo>
                    <a:pt x="603" y="137"/>
                  </a:lnTo>
                  <a:lnTo>
                    <a:pt x="603" y="141"/>
                  </a:lnTo>
                  <a:lnTo>
                    <a:pt x="603" y="145"/>
                  </a:lnTo>
                  <a:lnTo>
                    <a:pt x="607" y="152"/>
                  </a:lnTo>
                  <a:lnTo>
                    <a:pt x="611" y="156"/>
                  </a:lnTo>
                  <a:lnTo>
                    <a:pt x="611" y="159"/>
                  </a:lnTo>
                  <a:lnTo>
                    <a:pt x="607" y="163"/>
                  </a:lnTo>
                  <a:lnTo>
                    <a:pt x="603" y="163"/>
                  </a:lnTo>
                  <a:lnTo>
                    <a:pt x="600" y="167"/>
                  </a:lnTo>
                  <a:lnTo>
                    <a:pt x="596" y="167"/>
                  </a:lnTo>
                  <a:lnTo>
                    <a:pt x="596" y="167"/>
                  </a:lnTo>
                  <a:lnTo>
                    <a:pt x="596" y="163"/>
                  </a:lnTo>
                  <a:lnTo>
                    <a:pt x="592" y="163"/>
                  </a:lnTo>
                  <a:lnTo>
                    <a:pt x="585" y="167"/>
                  </a:lnTo>
                  <a:lnTo>
                    <a:pt x="581" y="167"/>
                  </a:lnTo>
                  <a:lnTo>
                    <a:pt x="574" y="163"/>
                  </a:lnTo>
                  <a:lnTo>
                    <a:pt x="570" y="163"/>
                  </a:lnTo>
                  <a:lnTo>
                    <a:pt x="570" y="163"/>
                  </a:lnTo>
                  <a:lnTo>
                    <a:pt x="566" y="171"/>
                  </a:lnTo>
                  <a:lnTo>
                    <a:pt x="566" y="174"/>
                  </a:lnTo>
                  <a:lnTo>
                    <a:pt x="566" y="178"/>
                  </a:lnTo>
                  <a:lnTo>
                    <a:pt x="563" y="185"/>
                  </a:lnTo>
                  <a:lnTo>
                    <a:pt x="563" y="193"/>
                  </a:lnTo>
                  <a:lnTo>
                    <a:pt x="563" y="197"/>
                  </a:lnTo>
                  <a:lnTo>
                    <a:pt x="566" y="197"/>
                  </a:lnTo>
                  <a:lnTo>
                    <a:pt x="570" y="197"/>
                  </a:lnTo>
                  <a:lnTo>
                    <a:pt x="566" y="200"/>
                  </a:lnTo>
                  <a:lnTo>
                    <a:pt x="566" y="204"/>
                  </a:lnTo>
                  <a:lnTo>
                    <a:pt x="566" y="204"/>
                  </a:lnTo>
                  <a:lnTo>
                    <a:pt x="563" y="204"/>
                  </a:lnTo>
                  <a:lnTo>
                    <a:pt x="559" y="204"/>
                  </a:lnTo>
                  <a:lnTo>
                    <a:pt x="559" y="204"/>
                  </a:lnTo>
                  <a:lnTo>
                    <a:pt x="555" y="204"/>
                  </a:lnTo>
                  <a:lnTo>
                    <a:pt x="552" y="204"/>
                  </a:lnTo>
                  <a:lnTo>
                    <a:pt x="544" y="208"/>
                  </a:lnTo>
                  <a:lnTo>
                    <a:pt x="540" y="208"/>
                  </a:lnTo>
                  <a:lnTo>
                    <a:pt x="537" y="208"/>
                  </a:lnTo>
                  <a:lnTo>
                    <a:pt x="537" y="208"/>
                  </a:lnTo>
                  <a:lnTo>
                    <a:pt x="533" y="208"/>
                  </a:lnTo>
                  <a:lnTo>
                    <a:pt x="529" y="211"/>
                  </a:lnTo>
                  <a:lnTo>
                    <a:pt x="529" y="211"/>
                  </a:lnTo>
                  <a:lnTo>
                    <a:pt x="533" y="215"/>
                  </a:lnTo>
                  <a:lnTo>
                    <a:pt x="537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40" y="219"/>
                  </a:lnTo>
                  <a:lnTo>
                    <a:pt x="540" y="222"/>
                  </a:lnTo>
                  <a:lnTo>
                    <a:pt x="540" y="226"/>
                  </a:lnTo>
                  <a:lnTo>
                    <a:pt x="544" y="226"/>
                  </a:lnTo>
                  <a:lnTo>
                    <a:pt x="544" y="230"/>
                  </a:lnTo>
                  <a:lnTo>
                    <a:pt x="548" y="234"/>
                  </a:lnTo>
                  <a:lnTo>
                    <a:pt x="548" y="237"/>
                  </a:lnTo>
                  <a:lnTo>
                    <a:pt x="552" y="237"/>
                  </a:lnTo>
                  <a:lnTo>
                    <a:pt x="552" y="245"/>
                  </a:lnTo>
                  <a:lnTo>
                    <a:pt x="548" y="248"/>
                  </a:lnTo>
                  <a:lnTo>
                    <a:pt x="548" y="248"/>
                  </a:lnTo>
                  <a:lnTo>
                    <a:pt x="552" y="252"/>
                  </a:lnTo>
                  <a:lnTo>
                    <a:pt x="548" y="252"/>
                  </a:lnTo>
                  <a:lnTo>
                    <a:pt x="548" y="256"/>
                  </a:lnTo>
                  <a:lnTo>
                    <a:pt x="548" y="256"/>
                  </a:lnTo>
                  <a:lnTo>
                    <a:pt x="548" y="260"/>
                  </a:lnTo>
                  <a:lnTo>
                    <a:pt x="544" y="263"/>
                  </a:lnTo>
                  <a:lnTo>
                    <a:pt x="537" y="260"/>
                  </a:lnTo>
                  <a:lnTo>
                    <a:pt x="529" y="252"/>
                  </a:lnTo>
                  <a:lnTo>
                    <a:pt x="526" y="252"/>
                  </a:lnTo>
                  <a:lnTo>
                    <a:pt x="518" y="252"/>
                  </a:lnTo>
                  <a:lnTo>
                    <a:pt x="511" y="252"/>
                  </a:lnTo>
                  <a:lnTo>
                    <a:pt x="503" y="252"/>
                  </a:lnTo>
                  <a:lnTo>
                    <a:pt x="496" y="252"/>
                  </a:lnTo>
                  <a:lnTo>
                    <a:pt x="489" y="252"/>
                  </a:lnTo>
                  <a:lnTo>
                    <a:pt x="485" y="252"/>
                  </a:lnTo>
                  <a:lnTo>
                    <a:pt x="481" y="252"/>
                  </a:lnTo>
                  <a:lnTo>
                    <a:pt x="477" y="252"/>
                  </a:lnTo>
                  <a:lnTo>
                    <a:pt x="474" y="256"/>
                  </a:lnTo>
                  <a:lnTo>
                    <a:pt x="466" y="252"/>
                  </a:lnTo>
                  <a:lnTo>
                    <a:pt x="459" y="252"/>
                  </a:lnTo>
                  <a:lnTo>
                    <a:pt x="455" y="252"/>
                  </a:lnTo>
                  <a:lnTo>
                    <a:pt x="452" y="252"/>
                  </a:lnTo>
                  <a:lnTo>
                    <a:pt x="448" y="252"/>
                  </a:lnTo>
                  <a:lnTo>
                    <a:pt x="444" y="252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0" y="256"/>
                  </a:lnTo>
                  <a:lnTo>
                    <a:pt x="440" y="260"/>
                  </a:lnTo>
                  <a:lnTo>
                    <a:pt x="440" y="263"/>
                  </a:lnTo>
                  <a:lnTo>
                    <a:pt x="437" y="263"/>
                  </a:lnTo>
                  <a:lnTo>
                    <a:pt x="426" y="263"/>
                  </a:lnTo>
                  <a:lnTo>
                    <a:pt x="415" y="263"/>
                  </a:lnTo>
                  <a:lnTo>
                    <a:pt x="411" y="260"/>
                  </a:lnTo>
                  <a:lnTo>
                    <a:pt x="403" y="260"/>
                  </a:lnTo>
                  <a:lnTo>
                    <a:pt x="403" y="263"/>
                  </a:lnTo>
                  <a:lnTo>
                    <a:pt x="403" y="263"/>
                  </a:lnTo>
                  <a:lnTo>
                    <a:pt x="400" y="267"/>
                  </a:lnTo>
                  <a:lnTo>
                    <a:pt x="400" y="267"/>
                  </a:lnTo>
                  <a:lnTo>
                    <a:pt x="396" y="267"/>
                  </a:lnTo>
                  <a:lnTo>
                    <a:pt x="396" y="271"/>
                  </a:lnTo>
                  <a:lnTo>
                    <a:pt x="392" y="274"/>
                  </a:lnTo>
                  <a:lnTo>
                    <a:pt x="385" y="278"/>
                  </a:lnTo>
                  <a:lnTo>
                    <a:pt x="381" y="286"/>
                  </a:lnTo>
                  <a:lnTo>
                    <a:pt x="381" y="286"/>
                  </a:lnTo>
                  <a:lnTo>
                    <a:pt x="377" y="293"/>
                  </a:lnTo>
                  <a:lnTo>
                    <a:pt x="370" y="297"/>
                  </a:lnTo>
                  <a:lnTo>
                    <a:pt x="370" y="297"/>
                  </a:lnTo>
                  <a:lnTo>
                    <a:pt x="363" y="293"/>
                  </a:lnTo>
                  <a:lnTo>
                    <a:pt x="355" y="293"/>
                  </a:lnTo>
                  <a:lnTo>
                    <a:pt x="352" y="293"/>
                  </a:lnTo>
                  <a:lnTo>
                    <a:pt x="344" y="297"/>
                  </a:lnTo>
                  <a:lnTo>
                    <a:pt x="340" y="297"/>
                  </a:lnTo>
                  <a:lnTo>
                    <a:pt x="333" y="278"/>
                  </a:lnTo>
                  <a:lnTo>
                    <a:pt x="322" y="278"/>
                  </a:lnTo>
                  <a:lnTo>
                    <a:pt x="322" y="256"/>
                  </a:lnTo>
                  <a:lnTo>
                    <a:pt x="315" y="260"/>
                  </a:lnTo>
                  <a:lnTo>
                    <a:pt x="311" y="248"/>
                  </a:lnTo>
                  <a:lnTo>
                    <a:pt x="303" y="245"/>
                  </a:lnTo>
                  <a:lnTo>
                    <a:pt x="278" y="245"/>
                  </a:lnTo>
                  <a:lnTo>
                    <a:pt x="252" y="245"/>
                  </a:lnTo>
                  <a:lnTo>
                    <a:pt x="237" y="237"/>
                  </a:lnTo>
                  <a:lnTo>
                    <a:pt x="229" y="234"/>
                  </a:lnTo>
                  <a:lnTo>
                    <a:pt x="203" y="219"/>
                  </a:lnTo>
                  <a:lnTo>
                    <a:pt x="159" y="226"/>
                  </a:lnTo>
                  <a:lnTo>
                    <a:pt x="174" y="297"/>
                  </a:lnTo>
                  <a:lnTo>
                    <a:pt x="170" y="297"/>
                  </a:lnTo>
                  <a:lnTo>
                    <a:pt x="163" y="297"/>
                  </a:lnTo>
                  <a:lnTo>
                    <a:pt x="152" y="286"/>
                  </a:lnTo>
                  <a:lnTo>
                    <a:pt x="141" y="282"/>
                  </a:lnTo>
                  <a:lnTo>
                    <a:pt x="129" y="278"/>
                  </a:lnTo>
                  <a:lnTo>
                    <a:pt x="122" y="282"/>
                  </a:lnTo>
                  <a:lnTo>
                    <a:pt x="111" y="289"/>
                  </a:lnTo>
                  <a:lnTo>
                    <a:pt x="111" y="286"/>
                  </a:lnTo>
                  <a:lnTo>
                    <a:pt x="111" y="282"/>
                  </a:lnTo>
                  <a:lnTo>
                    <a:pt x="111" y="278"/>
                  </a:lnTo>
                  <a:lnTo>
                    <a:pt x="115" y="274"/>
                  </a:lnTo>
                  <a:lnTo>
                    <a:pt x="115" y="274"/>
                  </a:lnTo>
                  <a:lnTo>
                    <a:pt x="115" y="271"/>
                  </a:lnTo>
                  <a:lnTo>
                    <a:pt x="111" y="271"/>
                  </a:lnTo>
                  <a:lnTo>
                    <a:pt x="107" y="271"/>
                  </a:lnTo>
                  <a:lnTo>
                    <a:pt x="107" y="271"/>
                  </a:lnTo>
                  <a:lnTo>
                    <a:pt x="103" y="271"/>
                  </a:lnTo>
                  <a:lnTo>
                    <a:pt x="100" y="271"/>
                  </a:lnTo>
                  <a:lnTo>
                    <a:pt x="100" y="271"/>
                  </a:lnTo>
                  <a:lnTo>
                    <a:pt x="100" y="267"/>
                  </a:lnTo>
                  <a:lnTo>
                    <a:pt x="96" y="267"/>
                  </a:lnTo>
                  <a:lnTo>
                    <a:pt x="96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5" y="252"/>
                  </a:lnTo>
                  <a:lnTo>
                    <a:pt x="81" y="252"/>
                  </a:lnTo>
                  <a:lnTo>
                    <a:pt x="81" y="252"/>
                  </a:lnTo>
                  <a:lnTo>
                    <a:pt x="81" y="248"/>
                  </a:lnTo>
                  <a:lnTo>
                    <a:pt x="78" y="248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1"/>
                  </a:lnTo>
                  <a:lnTo>
                    <a:pt x="70" y="241"/>
                  </a:lnTo>
                  <a:lnTo>
                    <a:pt x="70" y="237"/>
                  </a:lnTo>
                  <a:lnTo>
                    <a:pt x="74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81" y="237"/>
                  </a:lnTo>
                  <a:lnTo>
                    <a:pt x="81" y="241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5" y="234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26"/>
                  </a:lnTo>
                  <a:lnTo>
                    <a:pt x="81" y="226"/>
                  </a:lnTo>
                  <a:lnTo>
                    <a:pt x="85" y="222"/>
                  </a:lnTo>
                  <a:lnTo>
                    <a:pt x="89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6" y="222"/>
                  </a:lnTo>
                  <a:lnTo>
                    <a:pt x="100" y="219"/>
                  </a:lnTo>
                  <a:lnTo>
                    <a:pt x="100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7" y="222"/>
                  </a:lnTo>
                  <a:lnTo>
                    <a:pt x="111" y="222"/>
                  </a:lnTo>
                  <a:lnTo>
                    <a:pt x="115" y="222"/>
                  </a:lnTo>
                  <a:lnTo>
                    <a:pt x="115" y="222"/>
                  </a:lnTo>
                  <a:lnTo>
                    <a:pt x="111" y="219"/>
                  </a:lnTo>
                  <a:lnTo>
                    <a:pt x="107" y="219"/>
                  </a:lnTo>
                  <a:lnTo>
                    <a:pt x="107" y="215"/>
                  </a:lnTo>
                  <a:lnTo>
                    <a:pt x="107" y="211"/>
                  </a:lnTo>
                  <a:lnTo>
                    <a:pt x="107" y="211"/>
                  </a:lnTo>
                  <a:lnTo>
                    <a:pt x="111" y="211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4"/>
                  </a:lnTo>
                  <a:lnTo>
                    <a:pt x="111" y="200"/>
                  </a:lnTo>
                  <a:lnTo>
                    <a:pt x="107" y="200"/>
                  </a:lnTo>
                  <a:lnTo>
                    <a:pt x="107" y="197"/>
                  </a:lnTo>
                  <a:lnTo>
                    <a:pt x="107" y="197"/>
                  </a:lnTo>
                  <a:lnTo>
                    <a:pt x="107" y="193"/>
                  </a:lnTo>
                  <a:lnTo>
                    <a:pt x="103" y="193"/>
                  </a:lnTo>
                  <a:lnTo>
                    <a:pt x="103" y="193"/>
                  </a:lnTo>
                  <a:lnTo>
                    <a:pt x="103" y="189"/>
                  </a:lnTo>
                  <a:lnTo>
                    <a:pt x="96" y="189"/>
                  </a:lnTo>
                  <a:lnTo>
                    <a:pt x="96" y="189"/>
                  </a:lnTo>
                  <a:lnTo>
                    <a:pt x="92" y="189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9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2" y="200"/>
                  </a:lnTo>
                  <a:lnTo>
                    <a:pt x="52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5398237" y="2217429"/>
              <a:ext cx="338384" cy="190421"/>
            </a:xfrm>
            <a:custGeom>
              <a:avLst/>
              <a:gdLst>
                <a:gd name="T0" fmla="*/ 211 w 263"/>
                <a:gd name="T1" fmla="*/ 137 h 148"/>
                <a:gd name="T2" fmla="*/ 215 w 263"/>
                <a:gd name="T3" fmla="*/ 130 h 148"/>
                <a:gd name="T4" fmla="*/ 211 w 263"/>
                <a:gd name="T5" fmla="*/ 126 h 148"/>
                <a:gd name="T6" fmla="*/ 211 w 263"/>
                <a:gd name="T7" fmla="*/ 118 h 148"/>
                <a:gd name="T8" fmla="*/ 207 w 263"/>
                <a:gd name="T9" fmla="*/ 115 h 148"/>
                <a:gd name="T10" fmla="*/ 200 w 263"/>
                <a:gd name="T11" fmla="*/ 111 h 148"/>
                <a:gd name="T12" fmla="*/ 204 w 263"/>
                <a:gd name="T13" fmla="*/ 104 h 148"/>
                <a:gd name="T14" fmla="*/ 211 w 263"/>
                <a:gd name="T15" fmla="*/ 104 h 148"/>
                <a:gd name="T16" fmla="*/ 218 w 263"/>
                <a:gd name="T17" fmla="*/ 96 h 148"/>
                <a:gd name="T18" fmla="*/ 215 w 263"/>
                <a:gd name="T19" fmla="*/ 93 h 148"/>
                <a:gd name="T20" fmla="*/ 230 w 263"/>
                <a:gd name="T21" fmla="*/ 89 h 148"/>
                <a:gd name="T22" fmla="*/ 226 w 263"/>
                <a:gd name="T23" fmla="*/ 85 h 148"/>
                <a:gd name="T24" fmla="*/ 230 w 263"/>
                <a:gd name="T25" fmla="*/ 81 h 148"/>
                <a:gd name="T26" fmla="*/ 237 w 263"/>
                <a:gd name="T27" fmla="*/ 78 h 148"/>
                <a:gd name="T28" fmla="*/ 244 w 263"/>
                <a:gd name="T29" fmla="*/ 78 h 148"/>
                <a:gd name="T30" fmla="*/ 256 w 263"/>
                <a:gd name="T31" fmla="*/ 78 h 148"/>
                <a:gd name="T32" fmla="*/ 263 w 263"/>
                <a:gd name="T33" fmla="*/ 74 h 148"/>
                <a:gd name="T34" fmla="*/ 256 w 263"/>
                <a:gd name="T35" fmla="*/ 63 h 148"/>
                <a:gd name="T36" fmla="*/ 252 w 263"/>
                <a:gd name="T37" fmla="*/ 67 h 148"/>
                <a:gd name="T38" fmla="*/ 248 w 263"/>
                <a:gd name="T39" fmla="*/ 70 h 148"/>
                <a:gd name="T40" fmla="*/ 237 w 263"/>
                <a:gd name="T41" fmla="*/ 67 h 148"/>
                <a:gd name="T42" fmla="*/ 237 w 263"/>
                <a:gd name="T43" fmla="*/ 59 h 148"/>
                <a:gd name="T44" fmla="*/ 241 w 263"/>
                <a:gd name="T45" fmla="*/ 48 h 148"/>
                <a:gd name="T46" fmla="*/ 237 w 263"/>
                <a:gd name="T47" fmla="*/ 52 h 148"/>
                <a:gd name="T48" fmla="*/ 226 w 263"/>
                <a:gd name="T49" fmla="*/ 59 h 148"/>
                <a:gd name="T50" fmla="*/ 222 w 263"/>
                <a:gd name="T51" fmla="*/ 67 h 148"/>
                <a:gd name="T52" fmla="*/ 211 w 263"/>
                <a:gd name="T53" fmla="*/ 78 h 148"/>
                <a:gd name="T54" fmla="*/ 204 w 263"/>
                <a:gd name="T55" fmla="*/ 74 h 148"/>
                <a:gd name="T56" fmla="*/ 193 w 263"/>
                <a:gd name="T57" fmla="*/ 74 h 148"/>
                <a:gd name="T58" fmla="*/ 181 w 263"/>
                <a:gd name="T59" fmla="*/ 78 h 148"/>
                <a:gd name="T60" fmla="*/ 163 w 263"/>
                <a:gd name="T61" fmla="*/ 59 h 148"/>
                <a:gd name="T62" fmla="*/ 156 w 263"/>
                <a:gd name="T63" fmla="*/ 41 h 148"/>
                <a:gd name="T64" fmla="*/ 144 w 263"/>
                <a:gd name="T65" fmla="*/ 26 h 148"/>
                <a:gd name="T66" fmla="*/ 93 w 263"/>
                <a:gd name="T67" fmla="*/ 26 h 148"/>
                <a:gd name="T68" fmla="*/ 70 w 263"/>
                <a:gd name="T69" fmla="*/ 15 h 148"/>
                <a:gd name="T70" fmla="*/ 0 w 263"/>
                <a:gd name="T71" fmla="*/ 7 h 148"/>
                <a:gd name="T72" fmla="*/ 22 w 263"/>
                <a:gd name="T73" fmla="*/ 78 h 148"/>
                <a:gd name="T74" fmla="*/ 30 w 263"/>
                <a:gd name="T75" fmla="*/ 74 h 148"/>
                <a:gd name="T76" fmla="*/ 26 w 263"/>
                <a:gd name="T77" fmla="*/ 67 h 148"/>
                <a:gd name="T78" fmla="*/ 33 w 263"/>
                <a:gd name="T79" fmla="*/ 59 h 148"/>
                <a:gd name="T80" fmla="*/ 41 w 263"/>
                <a:gd name="T81" fmla="*/ 55 h 148"/>
                <a:gd name="T82" fmla="*/ 44 w 263"/>
                <a:gd name="T83" fmla="*/ 55 h 148"/>
                <a:gd name="T84" fmla="*/ 52 w 263"/>
                <a:gd name="T85" fmla="*/ 52 h 148"/>
                <a:gd name="T86" fmla="*/ 70 w 263"/>
                <a:gd name="T87" fmla="*/ 63 h 148"/>
                <a:gd name="T88" fmla="*/ 85 w 263"/>
                <a:gd name="T89" fmla="*/ 70 h 148"/>
                <a:gd name="T90" fmla="*/ 96 w 263"/>
                <a:gd name="T91" fmla="*/ 74 h 148"/>
                <a:gd name="T92" fmla="*/ 107 w 263"/>
                <a:gd name="T93" fmla="*/ 78 h 148"/>
                <a:gd name="T94" fmla="*/ 115 w 263"/>
                <a:gd name="T95" fmla="*/ 89 h 148"/>
                <a:gd name="T96" fmla="*/ 119 w 263"/>
                <a:gd name="T97" fmla="*/ 100 h 148"/>
                <a:gd name="T98" fmla="*/ 133 w 263"/>
                <a:gd name="T99" fmla="*/ 107 h 148"/>
                <a:gd name="T100" fmla="*/ 159 w 263"/>
                <a:gd name="T101" fmla="*/ 122 h 148"/>
                <a:gd name="T102" fmla="*/ 178 w 263"/>
                <a:gd name="T103" fmla="*/ 130 h 148"/>
                <a:gd name="T104" fmla="*/ 181 w 263"/>
                <a:gd name="T105" fmla="*/ 130 h 148"/>
                <a:gd name="T106" fmla="*/ 189 w 263"/>
                <a:gd name="T107" fmla="*/ 137 h 148"/>
                <a:gd name="T108" fmla="*/ 193 w 263"/>
                <a:gd name="T109" fmla="*/ 144 h 148"/>
                <a:gd name="T110" fmla="*/ 200 w 263"/>
                <a:gd name="T111" fmla="*/ 148 h 148"/>
                <a:gd name="T112" fmla="*/ 204 w 263"/>
                <a:gd name="T113" fmla="*/ 144 h 148"/>
                <a:gd name="T114" fmla="*/ 207 w 263"/>
                <a:gd name="T11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3" h="148">
                  <a:moveTo>
                    <a:pt x="207" y="148"/>
                  </a:moveTo>
                  <a:lnTo>
                    <a:pt x="211" y="137"/>
                  </a:lnTo>
                  <a:lnTo>
                    <a:pt x="215" y="133"/>
                  </a:lnTo>
                  <a:lnTo>
                    <a:pt x="215" y="130"/>
                  </a:lnTo>
                  <a:lnTo>
                    <a:pt x="215" y="126"/>
                  </a:lnTo>
                  <a:lnTo>
                    <a:pt x="211" y="126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5"/>
                  </a:lnTo>
                  <a:lnTo>
                    <a:pt x="207" y="115"/>
                  </a:lnTo>
                  <a:lnTo>
                    <a:pt x="204" y="115"/>
                  </a:lnTo>
                  <a:lnTo>
                    <a:pt x="200" y="111"/>
                  </a:lnTo>
                  <a:lnTo>
                    <a:pt x="200" y="104"/>
                  </a:lnTo>
                  <a:lnTo>
                    <a:pt x="204" y="104"/>
                  </a:lnTo>
                  <a:lnTo>
                    <a:pt x="207" y="104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15" y="93"/>
                  </a:lnTo>
                  <a:lnTo>
                    <a:pt x="222" y="93"/>
                  </a:lnTo>
                  <a:lnTo>
                    <a:pt x="230" y="89"/>
                  </a:lnTo>
                  <a:lnTo>
                    <a:pt x="230" y="89"/>
                  </a:lnTo>
                  <a:lnTo>
                    <a:pt x="226" y="85"/>
                  </a:lnTo>
                  <a:lnTo>
                    <a:pt x="226" y="81"/>
                  </a:lnTo>
                  <a:lnTo>
                    <a:pt x="230" y="81"/>
                  </a:lnTo>
                  <a:lnTo>
                    <a:pt x="233" y="78"/>
                  </a:lnTo>
                  <a:lnTo>
                    <a:pt x="237" y="78"/>
                  </a:lnTo>
                  <a:lnTo>
                    <a:pt x="241" y="74"/>
                  </a:lnTo>
                  <a:lnTo>
                    <a:pt x="244" y="78"/>
                  </a:lnTo>
                  <a:lnTo>
                    <a:pt x="248" y="78"/>
                  </a:lnTo>
                  <a:lnTo>
                    <a:pt x="256" y="78"/>
                  </a:lnTo>
                  <a:lnTo>
                    <a:pt x="259" y="78"/>
                  </a:lnTo>
                  <a:lnTo>
                    <a:pt x="263" y="74"/>
                  </a:lnTo>
                  <a:lnTo>
                    <a:pt x="263" y="70"/>
                  </a:lnTo>
                  <a:lnTo>
                    <a:pt x="256" y="63"/>
                  </a:lnTo>
                  <a:lnTo>
                    <a:pt x="252" y="63"/>
                  </a:lnTo>
                  <a:lnTo>
                    <a:pt x="252" y="67"/>
                  </a:lnTo>
                  <a:lnTo>
                    <a:pt x="252" y="70"/>
                  </a:lnTo>
                  <a:lnTo>
                    <a:pt x="248" y="70"/>
                  </a:lnTo>
                  <a:lnTo>
                    <a:pt x="244" y="67"/>
                  </a:lnTo>
                  <a:lnTo>
                    <a:pt x="237" y="67"/>
                  </a:lnTo>
                  <a:lnTo>
                    <a:pt x="233" y="63"/>
                  </a:lnTo>
                  <a:lnTo>
                    <a:pt x="237" y="59"/>
                  </a:lnTo>
                  <a:lnTo>
                    <a:pt x="241" y="52"/>
                  </a:lnTo>
                  <a:lnTo>
                    <a:pt x="241" y="48"/>
                  </a:lnTo>
                  <a:lnTo>
                    <a:pt x="237" y="48"/>
                  </a:lnTo>
                  <a:lnTo>
                    <a:pt x="237" y="52"/>
                  </a:lnTo>
                  <a:lnTo>
                    <a:pt x="233" y="55"/>
                  </a:lnTo>
                  <a:lnTo>
                    <a:pt x="226" y="59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18" y="74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04" y="74"/>
                  </a:lnTo>
                  <a:lnTo>
                    <a:pt x="196" y="74"/>
                  </a:lnTo>
                  <a:lnTo>
                    <a:pt x="193" y="74"/>
                  </a:lnTo>
                  <a:lnTo>
                    <a:pt x="185" y="78"/>
                  </a:lnTo>
                  <a:lnTo>
                    <a:pt x="181" y="78"/>
                  </a:lnTo>
                  <a:lnTo>
                    <a:pt x="174" y="59"/>
                  </a:lnTo>
                  <a:lnTo>
                    <a:pt x="163" y="59"/>
                  </a:lnTo>
                  <a:lnTo>
                    <a:pt x="163" y="37"/>
                  </a:lnTo>
                  <a:lnTo>
                    <a:pt x="156" y="41"/>
                  </a:lnTo>
                  <a:lnTo>
                    <a:pt x="152" y="29"/>
                  </a:lnTo>
                  <a:lnTo>
                    <a:pt x="144" y="26"/>
                  </a:lnTo>
                  <a:lnTo>
                    <a:pt x="119" y="26"/>
                  </a:lnTo>
                  <a:lnTo>
                    <a:pt x="93" y="26"/>
                  </a:lnTo>
                  <a:lnTo>
                    <a:pt x="78" y="18"/>
                  </a:lnTo>
                  <a:lnTo>
                    <a:pt x="70" y="15"/>
                  </a:lnTo>
                  <a:lnTo>
                    <a:pt x="44" y="0"/>
                  </a:lnTo>
                  <a:lnTo>
                    <a:pt x="0" y="7"/>
                  </a:lnTo>
                  <a:lnTo>
                    <a:pt x="15" y="78"/>
                  </a:lnTo>
                  <a:lnTo>
                    <a:pt x="22" y="78"/>
                  </a:lnTo>
                  <a:lnTo>
                    <a:pt x="26" y="78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67"/>
                  </a:lnTo>
                  <a:lnTo>
                    <a:pt x="30" y="59"/>
                  </a:lnTo>
                  <a:lnTo>
                    <a:pt x="33" y="59"/>
                  </a:lnTo>
                  <a:lnTo>
                    <a:pt x="37" y="55"/>
                  </a:lnTo>
                  <a:lnTo>
                    <a:pt x="41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2"/>
                  </a:lnTo>
                  <a:lnTo>
                    <a:pt x="52" y="52"/>
                  </a:lnTo>
                  <a:lnTo>
                    <a:pt x="63" y="55"/>
                  </a:lnTo>
                  <a:lnTo>
                    <a:pt x="70" y="63"/>
                  </a:lnTo>
                  <a:lnTo>
                    <a:pt x="74" y="67"/>
                  </a:lnTo>
                  <a:lnTo>
                    <a:pt x="85" y="70"/>
                  </a:lnTo>
                  <a:lnTo>
                    <a:pt x="96" y="78"/>
                  </a:lnTo>
                  <a:lnTo>
                    <a:pt x="96" y="74"/>
                  </a:lnTo>
                  <a:lnTo>
                    <a:pt x="100" y="74"/>
                  </a:lnTo>
                  <a:lnTo>
                    <a:pt x="107" y="78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9" y="100"/>
                  </a:lnTo>
                  <a:lnTo>
                    <a:pt x="126" y="104"/>
                  </a:lnTo>
                  <a:lnTo>
                    <a:pt x="133" y="107"/>
                  </a:lnTo>
                  <a:lnTo>
                    <a:pt x="144" y="115"/>
                  </a:lnTo>
                  <a:lnTo>
                    <a:pt x="159" y="122"/>
                  </a:lnTo>
                  <a:lnTo>
                    <a:pt x="170" y="130"/>
                  </a:lnTo>
                  <a:lnTo>
                    <a:pt x="178" y="130"/>
                  </a:lnTo>
                  <a:lnTo>
                    <a:pt x="181" y="130"/>
                  </a:lnTo>
                  <a:lnTo>
                    <a:pt x="181" y="130"/>
                  </a:lnTo>
                  <a:lnTo>
                    <a:pt x="189" y="133"/>
                  </a:lnTo>
                  <a:lnTo>
                    <a:pt x="189" y="137"/>
                  </a:lnTo>
                  <a:lnTo>
                    <a:pt x="189" y="144"/>
                  </a:lnTo>
                  <a:lnTo>
                    <a:pt x="193" y="144"/>
                  </a:lnTo>
                  <a:lnTo>
                    <a:pt x="196" y="144"/>
                  </a:lnTo>
                  <a:lnTo>
                    <a:pt x="200" y="148"/>
                  </a:lnTo>
                  <a:lnTo>
                    <a:pt x="204" y="148"/>
                  </a:lnTo>
                  <a:lnTo>
                    <a:pt x="204" y="144"/>
                  </a:lnTo>
                  <a:lnTo>
                    <a:pt x="207" y="148"/>
                  </a:lnTo>
                  <a:lnTo>
                    <a:pt x="207" y="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5336477" y="2284334"/>
              <a:ext cx="304932" cy="171122"/>
            </a:xfrm>
            <a:custGeom>
              <a:avLst/>
              <a:gdLst>
                <a:gd name="T0" fmla="*/ 237 w 237"/>
                <a:gd name="T1" fmla="*/ 81 h 133"/>
                <a:gd name="T2" fmla="*/ 226 w 237"/>
                <a:gd name="T3" fmla="*/ 78 h 133"/>
                <a:gd name="T4" fmla="*/ 192 w 237"/>
                <a:gd name="T5" fmla="*/ 63 h 133"/>
                <a:gd name="T6" fmla="*/ 167 w 237"/>
                <a:gd name="T7" fmla="*/ 48 h 133"/>
                <a:gd name="T8" fmla="*/ 159 w 237"/>
                <a:gd name="T9" fmla="*/ 37 h 133"/>
                <a:gd name="T10" fmla="*/ 144 w 237"/>
                <a:gd name="T11" fmla="*/ 22 h 133"/>
                <a:gd name="T12" fmla="*/ 122 w 237"/>
                <a:gd name="T13" fmla="*/ 15 h 133"/>
                <a:gd name="T14" fmla="*/ 100 w 237"/>
                <a:gd name="T15" fmla="*/ 0 h 133"/>
                <a:gd name="T16" fmla="*/ 92 w 237"/>
                <a:gd name="T17" fmla="*/ 3 h 133"/>
                <a:gd name="T18" fmla="*/ 81 w 237"/>
                <a:gd name="T19" fmla="*/ 7 h 133"/>
                <a:gd name="T20" fmla="*/ 74 w 237"/>
                <a:gd name="T21" fmla="*/ 18 h 133"/>
                <a:gd name="T22" fmla="*/ 70 w 237"/>
                <a:gd name="T23" fmla="*/ 26 h 133"/>
                <a:gd name="T24" fmla="*/ 41 w 237"/>
                <a:gd name="T25" fmla="*/ 15 h 133"/>
                <a:gd name="T26" fmla="*/ 11 w 237"/>
                <a:gd name="T27" fmla="*/ 11 h 133"/>
                <a:gd name="T28" fmla="*/ 4 w 237"/>
                <a:gd name="T29" fmla="*/ 22 h 133"/>
                <a:gd name="T30" fmla="*/ 7 w 237"/>
                <a:gd name="T31" fmla="*/ 29 h 133"/>
                <a:gd name="T32" fmla="*/ 11 w 237"/>
                <a:gd name="T33" fmla="*/ 41 h 133"/>
                <a:gd name="T34" fmla="*/ 11 w 237"/>
                <a:gd name="T35" fmla="*/ 55 h 133"/>
                <a:gd name="T36" fmla="*/ 15 w 237"/>
                <a:gd name="T37" fmla="*/ 55 h 133"/>
                <a:gd name="T38" fmla="*/ 26 w 237"/>
                <a:gd name="T39" fmla="*/ 52 h 133"/>
                <a:gd name="T40" fmla="*/ 26 w 237"/>
                <a:gd name="T41" fmla="*/ 59 h 133"/>
                <a:gd name="T42" fmla="*/ 30 w 237"/>
                <a:gd name="T43" fmla="*/ 63 h 133"/>
                <a:gd name="T44" fmla="*/ 22 w 237"/>
                <a:gd name="T45" fmla="*/ 63 h 133"/>
                <a:gd name="T46" fmla="*/ 22 w 237"/>
                <a:gd name="T47" fmla="*/ 70 h 133"/>
                <a:gd name="T48" fmla="*/ 26 w 237"/>
                <a:gd name="T49" fmla="*/ 66 h 133"/>
                <a:gd name="T50" fmla="*/ 33 w 237"/>
                <a:gd name="T51" fmla="*/ 70 h 133"/>
                <a:gd name="T52" fmla="*/ 33 w 237"/>
                <a:gd name="T53" fmla="*/ 81 h 133"/>
                <a:gd name="T54" fmla="*/ 41 w 237"/>
                <a:gd name="T55" fmla="*/ 100 h 133"/>
                <a:gd name="T56" fmla="*/ 52 w 237"/>
                <a:gd name="T57" fmla="*/ 96 h 133"/>
                <a:gd name="T58" fmla="*/ 63 w 237"/>
                <a:gd name="T59" fmla="*/ 89 h 133"/>
                <a:gd name="T60" fmla="*/ 78 w 237"/>
                <a:gd name="T61" fmla="*/ 85 h 133"/>
                <a:gd name="T62" fmla="*/ 89 w 237"/>
                <a:gd name="T63" fmla="*/ 85 h 133"/>
                <a:gd name="T64" fmla="*/ 107 w 237"/>
                <a:gd name="T65" fmla="*/ 96 h 133"/>
                <a:gd name="T66" fmla="*/ 122 w 237"/>
                <a:gd name="T67" fmla="*/ 96 h 133"/>
                <a:gd name="T68" fmla="*/ 126 w 237"/>
                <a:gd name="T69" fmla="*/ 104 h 133"/>
                <a:gd name="T70" fmla="*/ 144 w 237"/>
                <a:gd name="T71" fmla="*/ 111 h 133"/>
                <a:gd name="T72" fmla="*/ 155 w 237"/>
                <a:gd name="T73" fmla="*/ 118 h 133"/>
                <a:gd name="T74" fmla="*/ 155 w 237"/>
                <a:gd name="T75" fmla="*/ 126 h 133"/>
                <a:gd name="T76" fmla="*/ 163 w 237"/>
                <a:gd name="T77" fmla="*/ 130 h 133"/>
                <a:gd name="T78" fmla="*/ 170 w 237"/>
                <a:gd name="T79" fmla="*/ 130 h 133"/>
                <a:gd name="T80" fmla="*/ 178 w 237"/>
                <a:gd name="T81" fmla="*/ 133 h 133"/>
                <a:gd name="T82" fmla="*/ 185 w 237"/>
                <a:gd name="T83" fmla="*/ 133 h 133"/>
                <a:gd name="T84" fmla="*/ 192 w 237"/>
                <a:gd name="T85" fmla="*/ 126 h 133"/>
                <a:gd name="T86" fmla="*/ 204 w 237"/>
                <a:gd name="T87" fmla="*/ 118 h 133"/>
                <a:gd name="T88" fmla="*/ 207 w 237"/>
                <a:gd name="T89" fmla="*/ 115 h 133"/>
                <a:gd name="T90" fmla="*/ 211 w 237"/>
                <a:gd name="T91" fmla="*/ 104 h 133"/>
                <a:gd name="T92" fmla="*/ 211 w 237"/>
                <a:gd name="T93" fmla="*/ 100 h 133"/>
                <a:gd name="T94" fmla="*/ 218 w 237"/>
                <a:gd name="T95" fmla="*/ 96 h 133"/>
                <a:gd name="T96" fmla="*/ 229 w 237"/>
                <a:gd name="T97" fmla="*/ 92 h 133"/>
                <a:gd name="T98" fmla="*/ 237 w 237"/>
                <a:gd name="T99" fmla="*/ 9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7" h="133">
                  <a:moveTo>
                    <a:pt x="237" y="92"/>
                  </a:moveTo>
                  <a:lnTo>
                    <a:pt x="237" y="85"/>
                  </a:lnTo>
                  <a:lnTo>
                    <a:pt x="237" y="81"/>
                  </a:lnTo>
                  <a:lnTo>
                    <a:pt x="229" y="78"/>
                  </a:lnTo>
                  <a:lnTo>
                    <a:pt x="229" y="78"/>
                  </a:lnTo>
                  <a:lnTo>
                    <a:pt x="226" y="78"/>
                  </a:lnTo>
                  <a:lnTo>
                    <a:pt x="218" y="78"/>
                  </a:lnTo>
                  <a:lnTo>
                    <a:pt x="207" y="70"/>
                  </a:lnTo>
                  <a:lnTo>
                    <a:pt x="192" y="63"/>
                  </a:lnTo>
                  <a:lnTo>
                    <a:pt x="181" y="55"/>
                  </a:lnTo>
                  <a:lnTo>
                    <a:pt x="174" y="52"/>
                  </a:lnTo>
                  <a:lnTo>
                    <a:pt x="167" y="48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59" y="37"/>
                  </a:lnTo>
                  <a:lnTo>
                    <a:pt x="155" y="26"/>
                  </a:lnTo>
                  <a:lnTo>
                    <a:pt x="148" y="22"/>
                  </a:lnTo>
                  <a:lnTo>
                    <a:pt x="144" y="22"/>
                  </a:lnTo>
                  <a:lnTo>
                    <a:pt x="144" y="26"/>
                  </a:lnTo>
                  <a:lnTo>
                    <a:pt x="133" y="18"/>
                  </a:lnTo>
                  <a:lnTo>
                    <a:pt x="122" y="15"/>
                  </a:lnTo>
                  <a:lnTo>
                    <a:pt x="118" y="11"/>
                  </a:lnTo>
                  <a:lnTo>
                    <a:pt x="111" y="3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4" y="15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4" y="26"/>
                  </a:lnTo>
                  <a:lnTo>
                    <a:pt x="70" y="26"/>
                  </a:lnTo>
                  <a:lnTo>
                    <a:pt x="59" y="26"/>
                  </a:lnTo>
                  <a:lnTo>
                    <a:pt x="52" y="26"/>
                  </a:lnTo>
                  <a:lnTo>
                    <a:pt x="41" y="15"/>
                  </a:lnTo>
                  <a:lnTo>
                    <a:pt x="30" y="11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9"/>
                  </a:lnTo>
                  <a:lnTo>
                    <a:pt x="11" y="3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1" y="55"/>
                  </a:lnTo>
                  <a:lnTo>
                    <a:pt x="18" y="59"/>
                  </a:lnTo>
                  <a:lnTo>
                    <a:pt x="18" y="55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22" y="55"/>
                  </a:lnTo>
                  <a:lnTo>
                    <a:pt x="26" y="52"/>
                  </a:lnTo>
                  <a:lnTo>
                    <a:pt x="26" y="55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63"/>
                  </a:lnTo>
                  <a:lnTo>
                    <a:pt x="18" y="63"/>
                  </a:lnTo>
                  <a:lnTo>
                    <a:pt x="18" y="66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30" y="70"/>
                  </a:lnTo>
                  <a:lnTo>
                    <a:pt x="33" y="70"/>
                  </a:lnTo>
                  <a:lnTo>
                    <a:pt x="33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9"/>
                  </a:lnTo>
                  <a:lnTo>
                    <a:pt x="37" y="92"/>
                  </a:lnTo>
                  <a:lnTo>
                    <a:pt x="41" y="100"/>
                  </a:lnTo>
                  <a:lnTo>
                    <a:pt x="44" y="100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63" y="89"/>
                  </a:lnTo>
                  <a:lnTo>
                    <a:pt x="70" y="85"/>
                  </a:lnTo>
                  <a:lnTo>
                    <a:pt x="78" y="89"/>
                  </a:lnTo>
                  <a:lnTo>
                    <a:pt x="78" y="85"/>
                  </a:lnTo>
                  <a:lnTo>
                    <a:pt x="81" y="81"/>
                  </a:lnTo>
                  <a:lnTo>
                    <a:pt x="85" y="85"/>
                  </a:lnTo>
                  <a:lnTo>
                    <a:pt x="89" y="85"/>
                  </a:lnTo>
                  <a:lnTo>
                    <a:pt x="92" y="89"/>
                  </a:lnTo>
                  <a:lnTo>
                    <a:pt x="100" y="89"/>
                  </a:lnTo>
                  <a:lnTo>
                    <a:pt x="107" y="96"/>
                  </a:lnTo>
                  <a:lnTo>
                    <a:pt x="111" y="96"/>
                  </a:lnTo>
                  <a:lnTo>
                    <a:pt x="115" y="92"/>
                  </a:lnTo>
                  <a:lnTo>
                    <a:pt x="122" y="96"/>
                  </a:lnTo>
                  <a:lnTo>
                    <a:pt x="126" y="96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0"/>
                  </a:lnTo>
                  <a:lnTo>
                    <a:pt x="137" y="104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5" y="115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5" y="122"/>
                  </a:lnTo>
                  <a:lnTo>
                    <a:pt x="155" y="126"/>
                  </a:lnTo>
                  <a:lnTo>
                    <a:pt x="159" y="126"/>
                  </a:lnTo>
                  <a:lnTo>
                    <a:pt x="159" y="126"/>
                  </a:lnTo>
                  <a:lnTo>
                    <a:pt x="163" y="130"/>
                  </a:lnTo>
                  <a:lnTo>
                    <a:pt x="167" y="130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8" y="130"/>
                  </a:lnTo>
                  <a:lnTo>
                    <a:pt x="178" y="133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2" y="126"/>
                  </a:lnTo>
                  <a:lnTo>
                    <a:pt x="189" y="122"/>
                  </a:lnTo>
                  <a:lnTo>
                    <a:pt x="196" y="122"/>
                  </a:lnTo>
                  <a:lnTo>
                    <a:pt x="204" y="118"/>
                  </a:lnTo>
                  <a:lnTo>
                    <a:pt x="204" y="118"/>
                  </a:lnTo>
                  <a:lnTo>
                    <a:pt x="204" y="115"/>
                  </a:lnTo>
                  <a:lnTo>
                    <a:pt x="207" y="115"/>
                  </a:lnTo>
                  <a:lnTo>
                    <a:pt x="207" y="111"/>
                  </a:lnTo>
                  <a:lnTo>
                    <a:pt x="207" y="107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96"/>
                  </a:lnTo>
                  <a:lnTo>
                    <a:pt x="215" y="96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26" y="92"/>
                  </a:lnTo>
                  <a:lnTo>
                    <a:pt x="229" y="92"/>
                  </a:lnTo>
                  <a:lnTo>
                    <a:pt x="233" y="92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37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6769785" y="2784834"/>
              <a:ext cx="209721" cy="286919"/>
            </a:xfrm>
            <a:custGeom>
              <a:avLst/>
              <a:gdLst>
                <a:gd name="T0" fmla="*/ 17 w 44"/>
                <a:gd name="T1" fmla="*/ 0 h 60"/>
                <a:gd name="T2" fmla="*/ 23 w 44"/>
                <a:gd name="T3" fmla="*/ 23 h 60"/>
                <a:gd name="T4" fmla="*/ 28 w 44"/>
                <a:gd name="T5" fmla="*/ 24 h 60"/>
                <a:gd name="T6" fmla="*/ 31 w 44"/>
                <a:gd name="T7" fmla="*/ 28 h 60"/>
                <a:gd name="T8" fmla="*/ 30 w 44"/>
                <a:gd name="T9" fmla="*/ 29 h 60"/>
                <a:gd name="T10" fmla="*/ 24 w 44"/>
                <a:gd name="T11" fmla="*/ 24 h 60"/>
                <a:gd name="T12" fmla="*/ 19 w 44"/>
                <a:gd name="T13" fmla="*/ 26 h 60"/>
                <a:gd name="T14" fmla="*/ 16 w 44"/>
                <a:gd name="T15" fmla="*/ 22 h 60"/>
                <a:gd name="T16" fmla="*/ 13 w 44"/>
                <a:gd name="T17" fmla="*/ 20 h 60"/>
                <a:gd name="T18" fmla="*/ 12 w 44"/>
                <a:gd name="T19" fmla="*/ 14 h 60"/>
                <a:gd name="T20" fmla="*/ 17 w 44"/>
                <a:gd name="T21" fmla="*/ 4 h 60"/>
                <a:gd name="T22" fmla="*/ 20 w 44"/>
                <a:gd name="T23" fmla="*/ 7 h 60"/>
                <a:gd name="T24" fmla="*/ 21 w 44"/>
                <a:gd name="T25" fmla="*/ 14 h 60"/>
                <a:gd name="T26" fmla="*/ 21 w 44"/>
                <a:gd name="T27" fmla="*/ 22 h 60"/>
                <a:gd name="T28" fmla="*/ 22 w 44"/>
                <a:gd name="T29" fmla="*/ 19 h 60"/>
                <a:gd name="T30" fmla="*/ 15 w 44"/>
                <a:gd name="T31" fmla="*/ 26 h 60"/>
                <a:gd name="T32" fmla="*/ 20 w 44"/>
                <a:gd name="T33" fmla="*/ 30 h 60"/>
                <a:gd name="T34" fmla="*/ 31 w 44"/>
                <a:gd name="T35" fmla="*/ 24 h 60"/>
                <a:gd name="T36" fmla="*/ 22 w 44"/>
                <a:gd name="T37" fmla="*/ 27 h 60"/>
                <a:gd name="T38" fmla="*/ 23 w 44"/>
                <a:gd name="T39" fmla="*/ 31 h 60"/>
                <a:gd name="T40" fmla="*/ 27 w 44"/>
                <a:gd name="T41" fmla="*/ 27 h 60"/>
                <a:gd name="T42" fmla="*/ 29 w 44"/>
                <a:gd name="T43" fmla="*/ 30 h 60"/>
                <a:gd name="T44" fmla="*/ 29 w 44"/>
                <a:gd name="T45" fmla="*/ 30 h 60"/>
                <a:gd name="T46" fmla="*/ 23 w 44"/>
                <a:gd name="T47" fmla="*/ 39 h 60"/>
                <a:gd name="T48" fmla="*/ 24 w 44"/>
                <a:gd name="T49" fmla="*/ 34 h 60"/>
                <a:gd name="T50" fmla="*/ 27 w 44"/>
                <a:gd name="T51" fmla="*/ 36 h 60"/>
                <a:gd name="T52" fmla="*/ 26 w 44"/>
                <a:gd name="T53" fmla="*/ 39 h 60"/>
                <a:gd name="T54" fmla="*/ 32 w 44"/>
                <a:gd name="T55" fmla="*/ 39 h 60"/>
                <a:gd name="T56" fmla="*/ 29 w 44"/>
                <a:gd name="T57" fmla="*/ 43 h 60"/>
                <a:gd name="T58" fmla="*/ 27 w 44"/>
                <a:gd name="T59" fmla="*/ 39 h 60"/>
                <a:gd name="T60" fmla="*/ 29 w 44"/>
                <a:gd name="T61" fmla="*/ 44 h 60"/>
                <a:gd name="T62" fmla="*/ 34 w 44"/>
                <a:gd name="T63" fmla="*/ 40 h 60"/>
                <a:gd name="T64" fmla="*/ 38 w 44"/>
                <a:gd name="T65" fmla="*/ 41 h 60"/>
                <a:gd name="T66" fmla="*/ 34 w 44"/>
                <a:gd name="T67" fmla="*/ 35 h 60"/>
                <a:gd name="T68" fmla="*/ 39 w 44"/>
                <a:gd name="T69" fmla="*/ 36 h 60"/>
                <a:gd name="T70" fmla="*/ 36 w 44"/>
                <a:gd name="T71" fmla="*/ 30 h 60"/>
                <a:gd name="T72" fmla="*/ 36 w 44"/>
                <a:gd name="T73" fmla="*/ 34 h 60"/>
                <a:gd name="T74" fmla="*/ 33 w 44"/>
                <a:gd name="T75" fmla="*/ 36 h 60"/>
                <a:gd name="T76" fmla="*/ 38 w 44"/>
                <a:gd name="T77" fmla="*/ 40 h 60"/>
                <a:gd name="T78" fmla="*/ 40 w 44"/>
                <a:gd name="T79" fmla="*/ 37 h 60"/>
                <a:gd name="T80" fmla="*/ 39 w 44"/>
                <a:gd name="T81" fmla="*/ 39 h 60"/>
                <a:gd name="T82" fmla="*/ 41 w 44"/>
                <a:gd name="T83" fmla="*/ 42 h 60"/>
                <a:gd name="T84" fmla="*/ 24 w 44"/>
                <a:gd name="T85" fmla="*/ 51 h 60"/>
                <a:gd name="T86" fmla="*/ 30 w 44"/>
                <a:gd name="T87" fmla="*/ 46 h 60"/>
                <a:gd name="T88" fmla="*/ 36 w 44"/>
                <a:gd name="T89" fmla="*/ 47 h 60"/>
                <a:gd name="T90" fmla="*/ 38 w 44"/>
                <a:gd name="T91" fmla="*/ 42 h 60"/>
                <a:gd name="T92" fmla="*/ 42 w 44"/>
                <a:gd name="T93" fmla="*/ 47 h 60"/>
                <a:gd name="T94" fmla="*/ 44 w 44"/>
                <a:gd name="T95" fmla="*/ 54 h 60"/>
                <a:gd name="T96" fmla="*/ 42 w 44"/>
                <a:gd name="T97" fmla="*/ 55 h 60"/>
                <a:gd name="T98" fmla="*/ 39 w 44"/>
                <a:gd name="T99" fmla="*/ 59 h 60"/>
                <a:gd name="T100" fmla="*/ 34 w 44"/>
                <a:gd name="T101" fmla="*/ 58 h 60"/>
                <a:gd name="T102" fmla="*/ 33 w 44"/>
                <a:gd name="T103" fmla="*/ 53 h 60"/>
                <a:gd name="T104" fmla="*/ 29 w 44"/>
                <a:gd name="T105" fmla="*/ 52 h 60"/>
                <a:gd name="T106" fmla="*/ 26 w 44"/>
                <a:gd name="T107" fmla="*/ 51 h 60"/>
                <a:gd name="T108" fmla="*/ 24 w 44"/>
                <a:gd name="T109" fmla="*/ 55 h 60"/>
                <a:gd name="T110" fmla="*/ 14 w 44"/>
                <a:gd name="T111" fmla="*/ 32 h 60"/>
                <a:gd name="T112" fmla="*/ 12 w 44"/>
                <a:gd name="T113" fmla="*/ 33 h 60"/>
                <a:gd name="T114" fmla="*/ 3 w 44"/>
                <a:gd name="T115" fmla="*/ 47 h 60"/>
                <a:gd name="T116" fmla="*/ 10 w 44"/>
                <a:gd name="T117" fmla="*/ 41 h 60"/>
                <a:gd name="T118" fmla="*/ 10 w 44"/>
                <a:gd name="T119" fmla="*/ 38 h 60"/>
                <a:gd name="T120" fmla="*/ 4 w 44"/>
                <a:gd name="T121" fmla="*/ 44 h 60"/>
                <a:gd name="T122" fmla="*/ 2 w 44"/>
                <a:gd name="T123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" h="60">
                  <a:moveTo>
                    <a:pt x="16" y="2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lose/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19" y="2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19" y="2"/>
                    <a:pt x="19" y="2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1" y="22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lose/>
                  <a:moveTo>
                    <a:pt x="21" y="19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lose/>
                  <a:moveTo>
                    <a:pt x="13" y="24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lose/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lose/>
                  <a:moveTo>
                    <a:pt x="32" y="23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3"/>
                    <a:pt x="32" y="23"/>
                    <a:pt x="32" y="23"/>
                  </a:cubicBezTo>
                  <a:close/>
                  <a:moveTo>
                    <a:pt x="21" y="26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lose/>
                  <a:moveTo>
                    <a:pt x="23" y="30"/>
                  </a:moveTo>
                  <a:cubicBezTo>
                    <a:pt x="22" y="30"/>
                    <a:pt x="22" y="30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25" y="30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0"/>
                    <a:pt x="25" y="30"/>
                    <a:pt x="25" y="30"/>
                  </a:cubicBezTo>
                  <a:close/>
                  <a:moveTo>
                    <a:pt x="28" y="28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29" y="30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9" y="30"/>
                    <a:pt x="29" y="30"/>
                    <a:pt x="29" y="30"/>
                  </a:cubicBezTo>
                  <a:close/>
                  <a:moveTo>
                    <a:pt x="28" y="33"/>
                  </a:moveTo>
                  <a:cubicBezTo>
                    <a:pt x="29" y="32"/>
                    <a:pt x="29" y="32"/>
                    <a:pt x="29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3"/>
                    <a:pt x="28" y="33"/>
                    <a:pt x="28" y="33"/>
                  </a:cubicBezTo>
                  <a:close/>
                  <a:moveTo>
                    <a:pt x="24" y="38"/>
                  </a:move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lose/>
                  <a:moveTo>
                    <a:pt x="26" y="38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33" y="38"/>
                  </a:move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  <a:moveTo>
                    <a:pt x="29" y="43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3"/>
                    <a:pt x="29" y="43"/>
                    <a:pt x="29" y="43"/>
                  </a:cubicBezTo>
                  <a:close/>
                  <a:moveTo>
                    <a:pt x="28" y="43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3"/>
                    <a:pt x="28" y="43"/>
                    <a:pt x="28" y="43"/>
                  </a:cubicBezTo>
                  <a:close/>
                  <a:moveTo>
                    <a:pt x="31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1" y="44"/>
                    <a:pt x="31" y="44"/>
                    <a:pt x="31" y="44"/>
                  </a:cubicBezTo>
                  <a:close/>
                  <a:moveTo>
                    <a:pt x="33" y="40"/>
                  </a:moveTo>
                  <a:cubicBezTo>
                    <a:pt x="34" y="40"/>
                    <a:pt x="34" y="40"/>
                    <a:pt x="34" y="4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0"/>
                    <a:pt x="33" y="40"/>
                    <a:pt x="33" y="40"/>
                  </a:cubicBezTo>
                  <a:close/>
                  <a:moveTo>
                    <a:pt x="37" y="40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0"/>
                    <a:pt x="37" y="40"/>
                    <a:pt x="37" y="40"/>
                  </a:cubicBezTo>
                  <a:close/>
                  <a:moveTo>
                    <a:pt x="35" y="44"/>
                  </a:moveTo>
                  <a:cubicBezTo>
                    <a:pt x="36" y="44"/>
                    <a:pt x="36" y="44"/>
                    <a:pt x="36" y="44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lose/>
                  <a:moveTo>
                    <a:pt x="34" y="34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4"/>
                    <a:pt x="34" y="34"/>
                    <a:pt x="34" y="34"/>
                  </a:cubicBezTo>
                  <a:close/>
                  <a:moveTo>
                    <a:pt x="36" y="35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lose/>
                  <a:moveTo>
                    <a:pt x="35" y="35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5"/>
                    <a:pt x="35" y="35"/>
                    <a:pt x="35" y="35"/>
                  </a:cubicBezTo>
                  <a:close/>
                  <a:moveTo>
                    <a:pt x="40" y="37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lose/>
                  <a:moveTo>
                    <a:pt x="40" y="38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lose/>
                  <a:moveTo>
                    <a:pt x="40" y="42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0" y="42"/>
                  </a:cubicBezTo>
                  <a:close/>
                  <a:moveTo>
                    <a:pt x="41" y="42"/>
                  </a:move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lose/>
                  <a:moveTo>
                    <a:pt x="41" y="40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0"/>
                    <a:pt x="41" y="40"/>
                    <a:pt x="41" y="40"/>
                  </a:cubicBezTo>
                  <a:close/>
                  <a:moveTo>
                    <a:pt x="24" y="54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lose/>
                  <a:moveTo>
                    <a:pt x="23" y="55"/>
                  </a:move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lose/>
                  <a:moveTo>
                    <a:pt x="13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3" y="32"/>
                    <a:pt x="13" y="32"/>
                  </a:cubicBezTo>
                  <a:close/>
                  <a:moveTo>
                    <a:pt x="12" y="33"/>
                  </a:move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lose/>
                  <a:moveTo>
                    <a:pt x="13" y="39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lose/>
                  <a:moveTo>
                    <a:pt x="2" y="48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1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49"/>
                    <a:pt x="1" y="49"/>
                    <a:pt x="1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6318178" y="3052453"/>
              <a:ext cx="971407" cy="348677"/>
            </a:xfrm>
            <a:custGeom>
              <a:avLst/>
              <a:gdLst>
                <a:gd name="T0" fmla="*/ 194 w 204"/>
                <a:gd name="T1" fmla="*/ 57 h 73"/>
                <a:gd name="T2" fmla="*/ 184 w 204"/>
                <a:gd name="T3" fmla="*/ 47 h 73"/>
                <a:gd name="T4" fmla="*/ 169 w 204"/>
                <a:gd name="T5" fmla="*/ 44 h 73"/>
                <a:gd name="T6" fmla="*/ 168 w 204"/>
                <a:gd name="T7" fmla="*/ 37 h 73"/>
                <a:gd name="T8" fmla="*/ 174 w 204"/>
                <a:gd name="T9" fmla="*/ 33 h 73"/>
                <a:gd name="T10" fmla="*/ 187 w 204"/>
                <a:gd name="T11" fmla="*/ 36 h 73"/>
                <a:gd name="T12" fmla="*/ 158 w 204"/>
                <a:gd name="T13" fmla="*/ 28 h 73"/>
                <a:gd name="T14" fmla="*/ 134 w 204"/>
                <a:gd name="T15" fmla="*/ 13 h 73"/>
                <a:gd name="T16" fmla="*/ 146 w 204"/>
                <a:gd name="T17" fmla="*/ 30 h 73"/>
                <a:gd name="T18" fmla="*/ 149 w 204"/>
                <a:gd name="T19" fmla="*/ 21 h 73"/>
                <a:gd name="T20" fmla="*/ 144 w 204"/>
                <a:gd name="T21" fmla="*/ 31 h 73"/>
                <a:gd name="T22" fmla="*/ 148 w 204"/>
                <a:gd name="T23" fmla="*/ 42 h 73"/>
                <a:gd name="T24" fmla="*/ 156 w 204"/>
                <a:gd name="T25" fmla="*/ 42 h 73"/>
                <a:gd name="T26" fmla="*/ 137 w 204"/>
                <a:gd name="T27" fmla="*/ 43 h 73"/>
                <a:gd name="T28" fmla="*/ 135 w 204"/>
                <a:gd name="T29" fmla="*/ 36 h 73"/>
                <a:gd name="T30" fmla="*/ 123 w 204"/>
                <a:gd name="T31" fmla="*/ 49 h 73"/>
                <a:gd name="T32" fmla="*/ 123 w 204"/>
                <a:gd name="T33" fmla="*/ 36 h 73"/>
                <a:gd name="T34" fmla="*/ 118 w 204"/>
                <a:gd name="T35" fmla="*/ 30 h 73"/>
                <a:gd name="T36" fmla="*/ 130 w 204"/>
                <a:gd name="T37" fmla="*/ 22 h 73"/>
                <a:gd name="T38" fmla="*/ 109 w 204"/>
                <a:gd name="T39" fmla="*/ 31 h 73"/>
                <a:gd name="T40" fmla="*/ 108 w 204"/>
                <a:gd name="T41" fmla="*/ 51 h 73"/>
                <a:gd name="T42" fmla="*/ 116 w 204"/>
                <a:gd name="T43" fmla="*/ 45 h 73"/>
                <a:gd name="T44" fmla="*/ 120 w 204"/>
                <a:gd name="T45" fmla="*/ 41 h 73"/>
                <a:gd name="T46" fmla="*/ 120 w 204"/>
                <a:gd name="T47" fmla="*/ 31 h 73"/>
                <a:gd name="T48" fmla="*/ 107 w 204"/>
                <a:gd name="T49" fmla="*/ 7 h 73"/>
                <a:gd name="T50" fmla="*/ 93 w 204"/>
                <a:gd name="T51" fmla="*/ 43 h 73"/>
                <a:gd name="T52" fmla="*/ 64 w 204"/>
                <a:gd name="T53" fmla="*/ 33 h 73"/>
                <a:gd name="T54" fmla="*/ 91 w 204"/>
                <a:gd name="T55" fmla="*/ 10 h 73"/>
                <a:gd name="T56" fmla="*/ 103 w 204"/>
                <a:gd name="T57" fmla="*/ 22 h 73"/>
                <a:gd name="T58" fmla="*/ 93 w 204"/>
                <a:gd name="T59" fmla="*/ 36 h 73"/>
                <a:gd name="T60" fmla="*/ 82 w 204"/>
                <a:gd name="T61" fmla="*/ 42 h 73"/>
                <a:gd name="T62" fmla="*/ 67 w 204"/>
                <a:gd name="T63" fmla="*/ 39 h 73"/>
                <a:gd name="T64" fmla="*/ 176 w 204"/>
                <a:gd name="T65" fmla="*/ 31 h 73"/>
                <a:gd name="T66" fmla="*/ 181 w 204"/>
                <a:gd name="T67" fmla="*/ 30 h 73"/>
                <a:gd name="T68" fmla="*/ 174 w 204"/>
                <a:gd name="T69" fmla="*/ 55 h 73"/>
                <a:gd name="T70" fmla="*/ 173 w 204"/>
                <a:gd name="T71" fmla="*/ 51 h 73"/>
                <a:gd name="T72" fmla="*/ 158 w 204"/>
                <a:gd name="T73" fmla="*/ 58 h 73"/>
                <a:gd name="T74" fmla="*/ 155 w 204"/>
                <a:gd name="T75" fmla="*/ 53 h 73"/>
                <a:gd name="T76" fmla="*/ 142 w 204"/>
                <a:gd name="T77" fmla="*/ 59 h 73"/>
                <a:gd name="T78" fmla="*/ 129 w 204"/>
                <a:gd name="T79" fmla="*/ 66 h 73"/>
                <a:gd name="T80" fmla="*/ 117 w 204"/>
                <a:gd name="T81" fmla="*/ 71 h 73"/>
                <a:gd name="T82" fmla="*/ 89 w 204"/>
                <a:gd name="T83" fmla="*/ 56 h 73"/>
                <a:gd name="T84" fmla="*/ 131 w 204"/>
                <a:gd name="T85" fmla="*/ 61 h 73"/>
                <a:gd name="T86" fmla="*/ 108 w 204"/>
                <a:gd name="T87" fmla="*/ 63 h 73"/>
                <a:gd name="T88" fmla="*/ 111 w 204"/>
                <a:gd name="T89" fmla="*/ 64 h 73"/>
                <a:gd name="T90" fmla="*/ 104 w 204"/>
                <a:gd name="T91" fmla="*/ 64 h 73"/>
                <a:gd name="T92" fmla="*/ 93 w 204"/>
                <a:gd name="T93" fmla="*/ 64 h 73"/>
                <a:gd name="T94" fmla="*/ 193 w 204"/>
                <a:gd name="T95" fmla="*/ 61 h 73"/>
                <a:gd name="T96" fmla="*/ 81 w 204"/>
                <a:gd name="T97" fmla="*/ 56 h 73"/>
                <a:gd name="T98" fmla="*/ 68 w 204"/>
                <a:gd name="T99" fmla="*/ 56 h 73"/>
                <a:gd name="T100" fmla="*/ 81 w 204"/>
                <a:gd name="T101" fmla="*/ 63 h 73"/>
                <a:gd name="T102" fmla="*/ 49 w 204"/>
                <a:gd name="T103" fmla="*/ 57 h 73"/>
                <a:gd name="T104" fmla="*/ 47 w 204"/>
                <a:gd name="T105" fmla="*/ 14 h 73"/>
                <a:gd name="T106" fmla="*/ 56 w 204"/>
                <a:gd name="T107" fmla="*/ 41 h 73"/>
                <a:gd name="T108" fmla="*/ 48 w 204"/>
                <a:gd name="T109" fmla="*/ 35 h 73"/>
                <a:gd name="T110" fmla="*/ 31 w 204"/>
                <a:gd name="T111" fmla="*/ 21 h 73"/>
                <a:gd name="T112" fmla="*/ 15 w 204"/>
                <a:gd name="T113" fmla="*/ 32 h 73"/>
                <a:gd name="T114" fmla="*/ 8 w 204"/>
                <a:gd name="T115" fmla="*/ 22 h 73"/>
                <a:gd name="T116" fmla="*/ 16 w 204"/>
                <a:gd name="T117" fmla="*/ 20 h 73"/>
                <a:gd name="T118" fmla="*/ 42 w 204"/>
                <a:gd name="T119" fmla="*/ 52 h 73"/>
                <a:gd name="T120" fmla="*/ 42 w 204"/>
                <a:gd name="T121" fmla="*/ 35 h 73"/>
                <a:gd name="T122" fmla="*/ 29 w 204"/>
                <a:gd name="T123" fmla="*/ 21 h 73"/>
                <a:gd name="T124" fmla="*/ 4 w 204"/>
                <a:gd name="T125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4" h="73">
                  <a:moveTo>
                    <a:pt x="204" y="38"/>
                  </a:moveTo>
                  <a:cubicBezTo>
                    <a:pt x="203" y="53"/>
                    <a:pt x="203" y="53"/>
                    <a:pt x="203" y="53"/>
                  </a:cubicBezTo>
                  <a:cubicBezTo>
                    <a:pt x="203" y="54"/>
                    <a:pt x="203" y="54"/>
                    <a:pt x="203" y="54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7" y="61"/>
                    <a:pt x="197" y="61"/>
                    <a:pt x="197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1" y="53"/>
                    <a:pt x="191" y="53"/>
                    <a:pt x="191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1" y="52"/>
                    <a:pt x="191" y="52"/>
                    <a:pt x="191" y="52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6" y="48"/>
                    <a:pt x="186" y="48"/>
                    <a:pt x="186" y="48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7" y="39"/>
                    <a:pt x="167" y="39"/>
                    <a:pt x="167" y="3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70" y="38"/>
                    <a:pt x="170" y="38"/>
                    <a:pt x="170" y="38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71" y="38"/>
                    <a:pt x="171" y="38"/>
                    <a:pt x="171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3"/>
                    <a:pt x="160" y="33"/>
                    <a:pt x="160" y="33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62" y="31"/>
                    <a:pt x="162" y="31"/>
                    <a:pt x="162" y="31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7" y="34"/>
                    <a:pt x="187" y="34"/>
                    <a:pt x="187" y="34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90" y="33"/>
                    <a:pt x="190" y="33"/>
                    <a:pt x="190" y="33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9" y="37"/>
                    <a:pt x="199" y="37"/>
                    <a:pt x="199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8"/>
                    <a:pt x="204" y="38"/>
                    <a:pt x="204" y="38"/>
                  </a:cubicBezTo>
                  <a:cubicBezTo>
                    <a:pt x="204" y="38"/>
                    <a:pt x="204" y="38"/>
                    <a:pt x="204" y="38"/>
                  </a:cubicBezTo>
                  <a:close/>
                  <a:moveTo>
                    <a:pt x="151" y="27"/>
                  </a:move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1" y="27"/>
                    <a:pt x="151" y="27"/>
                    <a:pt x="151" y="27"/>
                  </a:cubicBezTo>
                  <a:close/>
                  <a:moveTo>
                    <a:pt x="160" y="29"/>
                  </a:moveTo>
                  <a:cubicBezTo>
                    <a:pt x="161" y="29"/>
                    <a:pt x="161" y="29"/>
                    <a:pt x="161" y="29"/>
                  </a:cubicBezTo>
                  <a:cubicBezTo>
                    <a:pt x="161" y="29"/>
                    <a:pt x="161" y="29"/>
                    <a:pt x="161" y="29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9"/>
                    <a:pt x="160" y="29"/>
                    <a:pt x="160" y="29"/>
                  </a:cubicBezTo>
                  <a:close/>
                  <a:moveTo>
                    <a:pt x="159" y="31"/>
                  </a:moveTo>
                  <a:cubicBezTo>
                    <a:pt x="158" y="31"/>
                    <a:pt x="158" y="31"/>
                    <a:pt x="158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9" y="31"/>
                    <a:pt x="159" y="31"/>
                    <a:pt x="159" y="31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8" y="32"/>
                    <a:pt x="158" y="32"/>
                    <a:pt x="158" y="32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34" y="12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12"/>
                    <a:pt x="134" y="12"/>
                    <a:pt x="134" y="12"/>
                  </a:cubicBezTo>
                  <a:close/>
                  <a:moveTo>
                    <a:pt x="140" y="9"/>
                  </a:moveTo>
                  <a:cubicBezTo>
                    <a:pt x="140" y="10"/>
                    <a:pt x="140" y="10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9"/>
                    <a:pt x="140" y="9"/>
                    <a:pt x="140" y="9"/>
                  </a:cubicBezTo>
                  <a:close/>
                  <a:moveTo>
                    <a:pt x="140" y="11"/>
                  </a:move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lose/>
                  <a:moveTo>
                    <a:pt x="147" y="18"/>
                  </a:moveTo>
                  <a:cubicBezTo>
                    <a:pt x="147" y="19"/>
                    <a:pt x="147" y="19"/>
                    <a:pt x="147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7" y="18"/>
                    <a:pt x="147" y="18"/>
                    <a:pt x="147" y="18"/>
                  </a:cubicBezTo>
                  <a:close/>
                  <a:moveTo>
                    <a:pt x="146" y="29"/>
                  </a:moveTo>
                  <a:cubicBezTo>
                    <a:pt x="146" y="30"/>
                    <a:pt x="146" y="30"/>
                    <a:pt x="146" y="30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49" y="23"/>
                    <a:pt x="149" y="23"/>
                    <a:pt x="149" y="23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6" y="29"/>
                    <a:pt x="146" y="29"/>
                    <a:pt x="146" y="29"/>
                  </a:cubicBezTo>
                  <a:close/>
                  <a:moveTo>
                    <a:pt x="142" y="31"/>
                  </a:moveTo>
                  <a:cubicBezTo>
                    <a:pt x="143" y="31"/>
                    <a:pt x="143" y="31"/>
                    <a:pt x="143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1"/>
                    <a:pt x="142" y="31"/>
                    <a:pt x="142" y="31"/>
                  </a:cubicBezTo>
                  <a:close/>
                  <a:moveTo>
                    <a:pt x="142" y="29"/>
                  </a:moveTo>
                  <a:cubicBezTo>
                    <a:pt x="142" y="29"/>
                    <a:pt x="142" y="29"/>
                    <a:pt x="142" y="29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29"/>
                    <a:pt x="142" y="29"/>
                    <a:pt x="142" y="29"/>
                  </a:cubicBezTo>
                  <a:close/>
                  <a:moveTo>
                    <a:pt x="143" y="29"/>
                  </a:moveTo>
                  <a:cubicBezTo>
                    <a:pt x="143" y="30"/>
                    <a:pt x="143" y="30"/>
                    <a:pt x="143" y="30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3" y="29"/>
                    <a:pt x="143" y="29"/>
                    <a:pt x="143" y="29"/>
                  </a:cubicBezTo>
                  <a:close/>
                  <a:moveTo>
                    <a:pt x="143" y="34"/>
                  </a:moveTo>
                  <a:cubicBezTo>
                    <a:pt x="144" y="33"/>
                    <a:pt x="144" y="33"/>
                    <a:pt x="144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3" y="35"/>
                    <a:pt x="143" y="35"/>
                    <a:pt x="143" y="35"/>
                  </a:cubicBezTo>
                  <a:cubicBezTo>
                    <a:pt x="143" y="34"/>
                    <a:pt x="143" y="34"/>
                    <a:pt x="143" y="34"/>
                  </a:cubicBezTo>
                  <a:close/>
                  <a:moveTo>
                    <a:pt x="156" y="34"/>
                  </a:move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5" y="36"/>
                    <a:pt x="155" y="36"/>
                    <a:pt x="155" y="36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4"/>
                    <a:pt x="156" y="34"/>
                    <a:pt x="156" y="34"/>
                  </a:cubicBezTo>
                  <a:close/>
                  <a:moveTo>
                    <a:pt x="148" y="42"/>
                  </a:moveTo>
                  <a:cubicBezTo>
                    <a:pt x="149" y="42"/>
                    <a:pt x="149" y="42"/>
                    <a:pt x="149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2"/>
                    <a:pt x="148" y="42"/>
                    <a:pt x="148" y="42"/>
                  </a:cubicBezTo>
                  <a:close/>
                  <a:moveTo>
                    <a:pt x="147" y="42"/>
                  </a:moveTo>
                  <a:cubicBezTo>
                    <a:pt x="148" y="42"/>
                    <a:pt x="148" y="42"/>
                    <a:pt x="148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7" y="43"/>
                    <a:pt x="147" y="43"/>
                    <a:pt x="147" y="43"/>
                  </a:cubicBezTo>
                  <a:cubicBezTo>
                    <a:pt x="147" y="42"/>
                    <a:pt x="147" y="42"/>
                    <a:pt x="147" y="42"/>
                  </a:cubicBezTo>
                  <a:close/>
                  <a:moveTo>
                    <a:pt x="145" y="43"/>
                  </a:moveTo>
                  <a:cubicBezTo>
                    <a:pt x="146" y="42"/>
                    <a:pt x="146" y="42"/>
                    <a:pt x="146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5" y="43"/>
                    <a:pt x="145" y="43"/>
                    <a:pt x="145" y="43"/>
                  </a:cubicBezTo>
                  <a:close/>
                  <a:moveTo>
                    <a:pt x="145" y="40"/>
                  </a:moveTo>
                  <a:cubicBezTo>
                    <a:pt x="144" y="41"/>
                    <a:pt x="144" y="41"/>
                    <a:pt x="144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0"/>
                    <a:pt x="145" y="40"/>
                    <a:pt x="145" y="40"/>
                  </a:cubicBezTo>
                  <a:close/>
                  <a:moveTo>
                    <a:pt x="146" y="39"/>
                  </a:moveTo>
                  <a:cubicBezTo>
                    <a:pt x="145" y="40"/>
                    <a:pt x="145" y="40"/>
                    <a:pt x="145" y="40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39"/>
                    <a:pt x="146" y="39"/>
                    <a:pt x="146" y="39"/>
                  </a:cubicBezTo>
                  <a:close/>
                  <a:moveTo>
                    <a:pt x="146" y="42"/>
                  </a:moveTo>
                  <a:cubicBezTo>
                    <a:pt x="147" y="41"/>
                    <a:pt x="147" y="41"/>
                    <a:pt x="147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6" y="42"/>
                    <a:pt x="156" y="42"/>
                    <a:pt x="156" y="42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6" y="42"/>
                    <a:pt x="146" y="42"/>
                    <a:pt x="146" y="42"/>
                  </a:cubicBezTo>
                  <a:close/>
                  <a:moveTo>
                    <a:pt x="137" y="40"/>
                  </a:moveTo>
                  <a:cubicBezTo>
                    <a:pt x="138" y="41"/>
                    <a:pt x="138" y="41"/>
                    <a:pt x="138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7" y="40"/>
                    <a:pt x="137" y="40"/>
                    <a:pt x="137" y="40"/>
                  </a:cubicBezTo>
                  <a:close/>
                  <a:moveTo>
                    <a:pt x="113" y="57"/>
                  </a:move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3" y="57"/>
                    <a:pt x="113" y="57"/>
                    <a:pt x="113" y="57"/>
                  </a:cubicBezTo>
                  <a:close/>
                  <a:moveTo>
                    <a:pt x="112" y="51"/>
                  </a:move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1"/>
                    <a:pt x="112" y="51"/>
                    <a:pt x="112" y="51"/>
                  </a:cubicBezTo>
                  <a:close/>
                  <a:moveTo>
                    <a:pt x="136" y="36"/>
                  </a:moveTo>
                  <a:cubicBezTo>
                    <a:pt x="136" y="37"/>
                    <a:pt x="136" y="37"/>
                    <a:pt x="136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6" y="36"/>
                    <a:pt x="136" y="36"/>
                    <a:pt x="136" y="36"/>
                  </a:cubicBezTo>
                  <a:close/>
                  <a:moveTo>
                    <a:pt x="134" y="35"/>
                  </a:moveTo>
                  <a:cubicBezTo>
                    <a:pt x="134" y="35"/>
                    <a:pt x="134" y="35"/>
                    <a:pt x="134" y="35"/>
                  </a:cubicBezTo>
                  <a:cubicBezTo>
                    <a:pt x="135" y="35"/>
                    <a:pt x="135" y="35"/>
                    <a:pt x="135" y="35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lose/>
                  <a:moveTo>
                    <a:pt x="129" y="35"/>
                  </a:moveTo>
                  <a:cubicBezTo>
                    <a:pt x="130" y="35"/>
                    <a:pt x="130" y="35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29" y="35"/>
                    <a:pt x="129" y="35"/>
                    <a:pt x="129" y="35"/>
                  </a:cubicBezTo>
                  <a:close/>
                  <a:moveTo>
                    <a:pt x="122" y="50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3" y="47"/>
                    <a:pt x="123" y="47"/>
                    <a:pt x="123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close/>
                  <a:moveTo>
                    <a:pt x="120" y="49"/>
                  </a:moveTo>
                  <a:cubicBezTo>
                    <a:pt x="120" y="49"/>
                    <a:pt x="120" y="49"/>
                    <a:pt x="120" y="49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9"/>
                    <a:pt x="120" y="49"/>
                    <a:pt x="120" y="49"/>
                  </a:cubicBezTo>
                  <a:close/>
                  <a:moveTo>
                    <a:pt x="118" y="48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8" y="48"/>
                    <a:pt x="118" y="48"/>
                    <a:pt x="118" y="48"/>
                  </a:cubicBezTo>
                  <a:close/>
                  <a:moveTo>
                    <a:pt x="124" y="35"/>
                  </a:moveTo>
                  <a:cubicBezTo>
                    <a:pt x="123" y="36"/>
                    <a:pt x="123" y="36"/>
                    <a:pt x="123" y="36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24" y="36"/>
                    <a:pt x="124" y="35"/>
                    <a:pt x="124" y="35"/>
                  </a:cubicBezTo>
                  <a:close/>
                  <a:moveTo>
                    <a:pt x="125" y="35"/>
                  </a:move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lose/>
                  <a:moveTo>
                    <a:pt x="126" y="34"/>
                  </a:moveTo>
                  <a:cubicBezTo>
                    <a:pt x="126" y="34"/>
                    <a:pt x="126" y="34"/>
                    <a:pt x="126" y="34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4"/>
                    <a:pt x="126" y="34"/>
                    <a:pt x="126" y="34"/>
                  </a:cubicBezTo>
                  <a:close/>
                  <a:moveTo>
                    <a:pt x="123" y="33"/>
                  </a:moveTo>
                  <a:cubicBezTo>
                    <a:pt x="124" y="33"/>
                    <a:pt x="124" y="33"/>
                    <a:pt x="124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3"/>
                    <a:pt x="123" y="33"/>
                    <a:pt x="123" y="33"/>
                  </a:cubicBezTo>
                  <a:close/>
                  <a:moveTo>
                    <a:pt x="118" y="29"/>
                  </a:move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8" y="29"/>
                    <a:pt x="118" y="29"/>
                  </a:cubicBezTo>
                  <a:close/>
                  <a:moveTo>
                    <a:pt x="117" y="29"/>
                  </a:moveTo>
                  <a:cubicBezTo>
                    <a:pt x="118" y="29"/>
                    <a:pt x="118" y="29"/>
                    <a:pt x="118" y="29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7" y="29"/>
                    <a:pt x="117" y="29"/>
                    <a:pt x="117" y="29"/>
                  </a:cubicBezTo>
                  <a:close/>
                  <a:moveTo>
                    <a:pt x="112" y="26"/>
                  </a:moveTo>
                  <a:cubicBezTo>
                    <a:pt x="113" y="25"/>
                    <a:pt x="113" y="25"/>
                    <a:pt x="113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2" y="26"/>
                    <a:pt x="112" y="26"/>
                    <a:pt x="112" y="26"/>
                  </a:cubicBezTo>
                  <a:close/>
                  <a:moveTo>
                    <a:pt x="113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lose/>
                  <a:moveTo>
                    <a:pt x="114" y="3"/>
                  </a:move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4" y="3"/>
                    <a:pt x="114" y="3"/>
                    <a:pt x="114" y="3"/>
                  </a:cubicBezTo>
                  <a:close/>
                  <a:moveTo>
                    <a:pt x="107" y="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lose/>
                  <a:moveTo>
                    <a:pt x="108" y="6"/>
                  </a:move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8" y="6"/>
                    <a:pt x="108" y="6"/>
                    <a:pt x="108" y="6"/>
                  </a:cubicBezTo>
                  <a:close/>
                  <a:moveTo>
                    <a:pt x="99" y="10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99" y="10"/>
                  </a:moveTo>
                  <a:cubicBezTo>
                    <a:pt x="99" y="10"/>
                    <a:pt x="99" y="10"/>
                    <a:pt x="99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100" y="12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lose/>
                  <a:moveTo>
                    <a:pt x="99" y="13"/>
                  </a:move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3"/>
                    <a:pt x="99" y="13"/>
                    <a:pt x="99" y="13"/>
                  </a:cubicBezTo>
                  <a:close/>
                  <a:moveTo>
                    <a:pt x="93" y="42"/>
                  </a:moveTo>
                  <a:cubicBezTo>
                    <a:pt x="94" y="42"/>
                    <a:pt x="94" y="42"/>
                    <a:pt x="94" y="42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93" y="42"/>
                  </a:moveTo>
                  <a:cubicBezTo>
                    <a:pt x="93" y="43"/>
                    <a:pt x="93" y="43"/>
                    <a:pt x="93" y="43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62" y="29"/>
                  </a:moveTo>
                  <a:cubicBezTo>
                    <a:pt x="63" y="29"/>
                    <a:pt x="63" y="29"/>
                    <a:pt x="63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lose/>
                  <a:moveTo>
                    <a:pt x="63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64" y="32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62" y="23"/>
                  </a:moveTo>
                  <a:cubicBezTo>
                    <a:pt x="62" y="21"/>
                    <a:pt x="62" y="21"/>
                    <a:pt x="62" y="2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3"/>
                    <a:pt x="62" y="23"/>
                    <a:pt x="62" y="23"/>
                  </a:cubicBezTo>
                  <a:close/>
                  <a:moveTo>
                    <a:pt x="176" y="31"/>
                  </a:moveTo>
                  <a:cubicBezTo>
                    <a:pt x="176" y="31"/>
                    <a:pt x="176" y="31"/>
                    <a:pt x="176" y="31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6" y="31"/>
                    <a:pt x="176" y="31"/>
                    <a:pt x="176" y="31"/>
                  </a:cubicBezTo>
                  <a:close/>
                  <a:moveTo>
                    <a:pt x="178" y="34"/>
                  </a:moveTo>
                  <a:cubicBezTo>
                    <a:pt x="177" y="34"/>
                    <a:pt x="177" y="34"/>
                    <a:pt x="177" y="3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78" y="34"/>
                    <a:pt x="178" y="34"/>
                    <a:pt x="178" y="34"/>
                  </a:cubicBezTo>
                  <a:close/>
                  <a:moveTo>
                    <a:pt x="179" y="34"/>
                  </a:moveTo>
                  <a:cubicBezTo>
                    <a:pt x="179" y="34"/>
                    <a:pt x="179" y="34"/>
                    <a:pt x="179" y="34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79" y="34"/>
                    <a:pt x="179" y="34"/>
                    <a:pt x="179" y="34"/>
                  </a:cubicBezTo>
                  <a:close/>
                  <a:moveTo>
                    <a:pt x="179" y="30"/>
                  </a:moveTo>
                  <a:cubicBezTo>
                    <a:pt x="180" y="31"/>
                    <a:pt x="180" y="31"/>
                    <a:pt x="180" y="31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79" y="30"/>
                    <a:pt x="179" y="30"/>
                    <a:pt x="179" y="30"/>
                  </a:cubicBezTo>
                  <a:close/>
                  <a:moveTo>
                    <a:pt x="166" y="50"/>
                  </a:moveTo>
                  <a:cubicBezTo>
                    <a:pt x="166" y="51"/>
                    <a:pt x="166" y="51"/>
                    <a:pt x="166" y="51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6" y="50"/>
                    <a:pt x="166" y="50"/>
                    <a:pt x="166" y="50"/>
                  </a:cubicBezTo>
                  <a:close/>
                  <a:moveTo>
                    <a:pt x="168" y="49"/>
                  </a:moveTo>
                  <a:cubicBezTo>
                    <a:pt x="168" y="50"/>
                    <a:pt x="168" y="50"/>
                    <a:pt x="168" y="50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49"/>
                    <a:pt x="168" y="49"/>
                    <a:pt x="168" y="49"/>
                  </a:cubicBezTo>
                  <a:close/>
                  <a:moveTo>
                    <a:pt x="175" y="55"/>
                  </a:move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5" y="55"/>
                    <a:pt x="175" y="55"/>
                    <a:pt x="175" y="55"/>
                  </a:cubicBezTo>
                  <a:close/>
                  <a:moveTo>
                    <a:pt x="173" y="53"/>
                  </a:move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lose/>
                  <a:moveTo>
                    <a:pt x="174" y="54"/>
                  </a:moveTo>
                  <a:cubicBezTo>
                    <a:pt x="174" y="54"/>
                    <a:pt x="174" y="54"/>
                    <a:pt x="174" y="54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4" y="54"/>
                    <a:pt x="174" y="54"/>
                    <a:pt x="174" y="54"/>
                  </a:cubicBezTo>
                  <a:close/>
                  <a:moveTo>
                    <a:pt x="173" y="52"/>
                  </a:moveTo>
                  <a:cubicBezTo>
                    <a:pt x="173" y="52"/>
                    <a:pt x="173" y="52"/>
                    <a:pt x="173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lose/>
                  <a:moveTo>
                    <a:pt x="175" y="52"/>
                  </a:moveTo>
                  <a:cubicBezTo>
                    <a:pt x="174" y="52"/>
                    <a:pt x="174" y="52"/>
                    <a:pt x="174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lose/>
                  <a:moveTo>
                    <a:pt x="173" y="51"/>
                  </a:move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74" y="50"/>
                  </a:moveTo>
                  <a:cubicBezTo>
                    <a:pt x="174" y="50"/>
                    <a:pt x="174" y="50"/>
                    <a:pt x="174" y="50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4" y="50"/>
                    <a:pt x="174" y="50"/>
                    <a:pt x="174" y="50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2" y="57"/>
                  </a:moveTo>
                  <a:cubicBezTo>
                    <a:pt x="163" y="57"/>
                    <a:pt x="163" y="57"/>
                    <a:pt x="163" y="57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2" y="57"/>
                    <a:pt x="162" y="57"/>
                    <a:pt x="162" y="57"/>
                  </a:cubicBezTo>
                  <a:close/>
                  <a:moveTo>
                    <a:pt x="158" y="58"/>
                  </a:move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8"/>
                    <a:pt x="158" y="58"/>
                  </a:cubicBezTo>
                  <a:close/>
                  <a:moveTo>
                    <a:pt x="159" y="58"/>
                  </a:moveTo>
                  <a:cubicBezTo>
                    <a:pt x="158" y="58"/>
                    <a:pt x="158" y="58"/>
                    <a:pt x="158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lose/>
                  <a:moveTo>
                    <a:pt x="159" y="61"/>
                  </a:moveTo>
                  <a:cubicBezTo>
                    <a:pt x="159" y="61"/>
                    <a:pt x="159" y="61"/>
                    <a:pt x="159" y="61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9" y="62"/>
                    <a:pt x="159" y="62"/>
                    <a:pt x="159" y="62"/>
                  </a:cubicBezTo>
                  <a:cubicBezTo>
                    <a:pt x="159" y="61"/>
                    <a:pt x="159" y="61"/>
                    <a:pt x="159" y="61"/>
                  </a:cubicBezTo>
                  <a:cubicBezTo>
                    <a:pt x="159" y="61"/>
                    <a:pt x="159" y="61"/>
                    <a:pt x="159" y="61"/>
                  </a:cubicBezTo>
                  <a:close/>
                  <a:moveTo>
                    <a:pt x="161" y="58"/>
                  </a:move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8"/>
                    <a:pt x="161" y="58"/>
                    <a:pt x="161" y="58"/>
                  </a:cubicBezTo>
                  <a:close/>
                  <a:moveTo>
                    <a:pt x="154" y="54"/>
                  </a:moveTo>
                  <a:cubicBezTo>
                    <a:pt x="155" y="53"/>
                    <a:pt x="155" y="53"/>
                    <a:pt x="155" y="53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54" y="54"/>
                    <a:pt x="154" y="54"/>
                    <a:pt x="154" y="54"/>
                  </a:cubicBezTo>
                  <a:close/>
                  <a:moveTo>
                    <a:pt x="152" y="55"/>
                  </a:move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lose/>
                  <a:moveTo>
                    <a:pt x="154" y="61"/>
                  </a:moveTo>
                  <a:cubicBezTo>
                    <a:pt x="153" y="61"/>
                    <a:pt x="153" y="61"/>
                    <a:pt x="153" y="61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4" y="61"/>
                    <a:pt x="154" y="61"/>
                    <a:pt x="154" y="61"/>
                  </a:cubicBezTo>
                  <a:close/>
                  <a:moveTo>
                    <a:pt x="152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lose/>
                  <a:moveTo>
                    <a:pt x="147" y="57"/>
                  </a:move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7" y="57"/>
                    <a:pt x="147" y="57"/>
                    <a:pt x="147" y="57"/>
                  </a:cubicBezTo>
                  <a:close/>
                  <a:moveTo>
                    <a:pt x="148" y="62"/>
                  </a:moveTo>
                  <a:cubicBezTo>
                    <a:pt x="149" y="62"/>
                    <a:pt x="149" y="62"/>
                    <a:pt x="149" y="62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48" y="62"/>
                    <a:pt x="148" y="62"/>
                    <a:pt x="148" y="62"/>
                  </a:cubicBezTo>
                  <a:close/>
                  <a:moveTo>
                    <a:pt x="142" y="59"/>
                  </a:move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9"/>
                    <a:pt x="142" y="59"/>
                    <a:pt x="142" y="59"/>
                  </a:cubicBezTo>
                  <a:close/>
                  <a:moveTo>
                    <a:pt x="144" y="61"/>
                  </a:moveTo>
                  <a:cubicBezTo>
                    <a:pt x="145" y="61"/>
                    <a:pt x="145" y="61"/>
                    <a:pt x="145" y="61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44" y="61"/>
                    <a:pt x="144" y="61"/>
                    <a:pt x="144" y="61"/>
                  </a:cubicBezTo>
                  <a:close/>
                  <a:moveTo>
                    <a:pt x="143" y="62"/>
                  </a:moveTo>
                  <a:cubicBezTo>
                    <a:pt x="143" y="61"/>
                    <a:pt x="143" y="61"/>
                    <a:pt x="143" y="61"/>
                  </a:cubicBezTo>
                  <a:cubicBezTo>
                    <a:pt x="143" y="62"/>
                    <a:pt x="143" y="62"/>
                    <a:pt x="143" y="62"/>
                  </a:cubicBezTo>
                  <a:cubicBezTo>
                    <a:pt x="143" y="62"/>
                    <a:pt x="143" y="62"/>
                    <a:pt x="143" y="62"/>
                  </a:cubicBezTo>
                  <a:close/>
                  <a:moveTo>
                    <a:pt x="141" y="61"/>
                  </a:moveTo>
                  <a:cubicBezTo>
                    <a:pt x="141" y="61"/>
                    <a:pt x="141" y="61"/>
                    <a:pt x="141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41" y="61"/>
                    <a:pt x="141" y="61"/>
                    <a:pt x="141" y="61"/>
                  </a:cubicBezTo>
                  <a:close/>
                  <a:moveTo>
                    <a:pt x="124" y="70"/>
                  </a:move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4" y="70"/>
                    <a:pt x="124" y="70"/>
                    <a:pt x="124" y="70"/>
                  </a:cubicBezTo>
                  <a:close/>
                  <a:moveTo>
                    <a:pt x="123" y="71"/>
                  </a:move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23" y="71"/>
                  </a:move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17" y="71"/>
                  </a:moveTo>
                  <a:cubicBezTo>
                    <a:pt x="117" y="71"/>
                    <a:pt x="117" y="71"/>
                    <a:pt x="117" y="71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7" y="71"/>
                    <a:pt x="117" y="71"/>
                    <a:pt x="117" y="71"/>
                  </a:cubicBezTo>
                  <a:close/>
                  <a:moveTo>
                    <a:pt x="104" y="67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67"/>
                    <a:pt x="104" y="67"/>
                    <a:pt x="104" y="67"/>
                  </a:cubicBezTo>
                  <a:close/>
                  <a:moveTo>
                    <a:pt x="90" y="57"/>
                  </a:moveTo>
                  <a:cubicBezTo>
                    <a:pt x="91" y="58"/>
                    <a:pt x="91" y="58"/>
                    <a:pt x="91" y="58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7"/>
                    <a:pt x="90" y="57"/>
                    <a:pt x="90" y="57"/>
                  </a:cubicBezTo>
                  <a:close/>
                  <a:moveTo>
                    <a:pt x="88" y="56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lose/>
                  <a:moveTo>
                    <a:pt x="135" y="60"/>
                  </a:moveTo>
                  <a:cubicBezTo>
                    <a:pt x="136" y="60"/>
                    <a:pt x="136" y="60"/>
                    <a:pt x="136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9"/>
                    <a:pt x="138" y="59"/>
                    <a:pt x="138" y="59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60"/>
                    <a:pt x="135" y="60"/>
                    <a:pt x="135" y="60"/>
                  </a:cubicBezTo>
                  <a:close/>
                  <a:moveTo>
                    <a:pt x="134" y="61"/>
                  </a:move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1"/>
                    <a:pt x="134" y="61"/>
                    <a:pt x="134" y="61"/>
                  </a:cubicBezTo>
                  <a:close/>
                  <a:moveTo>
                    <a:pt x="130" y="61"/>
                  </a:move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30" y="61"/>
                    <a:pt x="130" y="61"/>
                    <a:pt x="130" y="61"/>
                  </a:cubicBezTo>
                  <a:close/>
                  <a:moveTo>
                    <a:pt x="127" y="63"/>
                  </a:moveTo>
                  <a:cubicBezTo>
                    <a:pt x="127" y="63"/>
                    <a:pt x="127" y="63"/>
                    <a:pt x="127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7" y="63"/>
                    <a:pt x="127" y="63"/>
                    <a:pt x="127" y="63"/>
                  </a:cubicBezTo>
                  <a:close/>
                  <a:moveTo>
                    <a:pt x="124" y="63"/>
                  </a:move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4" y="63"/>
                    <a:pt x="124" y="63"/>
                    <a:pt x="124" y="63"/>
                  </a:cubicBezTo>
                  <a:close/>
                  <a:moveTo>
                    <a:pt x="123" y="63"/>
                  </a:moveTo>
                  <a:cubicBezTo>
                    <a:pt x="122" y="63"/>
                    <a:pt x="122" y="63"/>
                    <a:pt x="122" y="63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3" y="63"/>
                    <a:pt x="123" y="63"/>
                    <a:pt x="123" y="63"/>
                  </a:cubicBezTo>
                  <a:close/>
                  <a:moveTo>
                    <a:pt x="124" y="62"/>
                  </a:moveTo>
                  <a:cubicBezTo>
                    <a:pt x="123" y="62"/>
                    <a:pt x="123" y="62"/>
                    <a:pt x="123" y="6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62"/>
                    <a:pt x="124" y="62"/>
                    <a:pt x="124" y="62"/>
                  </a:cubicBezTo>
                  <a:close/>
                  <a:moveTo>
                    <a:pt x="108" y="63"/>
                  </a:moveTo>
                  <a:cubicBezTo>
                    <a:pt x="108" y="63"/>
                    <a:pt x="108" y="63"/>
                    <a:pt x="108" y="63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lose/>
                  <a:moveTo>
                    <a:pt x="107" y="63"/>
                  </a:moveTo>
                  <a:cubicBezTo>
                    <a:pt x="107" y="64"/>
                    <a:pt x="107" y="64"/>
                    <a:pt x="107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107" y="63"/>
                  </a:moveTo>
                  <a:cubicBezTo>
                    <a:pt x="106" y="63"/>
                    <a:pt x="106" y="63"/>
                    <a:pt x="106" y="63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94" y="63"/>
                  </a:move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3" y="63"/>
                    <a:pt x="103" y="63"/>
                    <a:pt x="103" y="63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4" y="63"/>
                    <a:pt x="94" y="63"/>
                  </a:cubicBezTo>
                  <a:close/>
                  <a:moveTo>
                    <a:pt x="92" y="62"/>
                  </a:move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2" y="62"/>
                    <a:pt x="92" y="62"/>
                    <a:pt x="92" y="62"/>
                  </a:cubicBezTo>
                  <a:close/>
                  <a:moveTo>
                    <a:pt x="89" y="64"/>
                  </a:moveTo>
                  <a:cubicBezTo>
                    <a:pt x="89" y="63"/>
                    <a:pt x="89" y="63"/>
                    <a:pt x="89" y="63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lose/>
                  <a:moveTo>
                    <a:pt x="85" y="61"/>
                  </a:move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5" y="61"/>
                    <a:pt x="85" y="61"/>
                    <a:pt x="85" y="61"/>
                  </a:cubicBezTo>
                  <a:close/>
                  <a:moveTo>
                    <a:pt x="192" y="62"/>
                  </a:move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2" y="62"/>
                    <a:pt x="192" y="62"/>
                    <a:pt x="192" y="62"/>
                  </a:cubicBezTo>
                  <a:close/>
                  <a:moveTo>
                    <a:pt x="188" y="62"/>
                  </a:moveTo>
                  <a:cubicBezTo>
                    <a:pt x="188" y="62"/>
                    <a:pt x="189" y="62"/>
                    <a:pt x="189" y="62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1" y="58"/>
                    <a:pt x="191" y="58"/>
                    <a:pt x="191" y="58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8" y="62"/>
                    <a:pt x="188" y="62"/>
                    <a:pt x="188" y="62"/>
                  </a:cubicBezTo>
                  <a:close/>
                  <a:moveTo>
                    <a:pt x="78" y="56"/>
                  </a:moveTo>
                  <a:cubicBezTo>
                    <a:pt x="77" y="57"/>
                    <a:pt x="77" y="57"/>
                    <a:pt x="77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lose/>
                  <a:moveTo>
                    <a:pt x="44" y="55"/>
                  </a:moveTo>
                  <a:cubicBezTo>
                    <a:pt x="44" y="55"/>
                    <a:pt x="44" y="55"/>
                    <a:pt x="44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5"/>
                    <a:pt x="44" y="55"/>
                    <a:pt x="44" y="55"/>
                  </a:cubicBezTo>
                  <a:close/>
                  <a:moveTo>
                    <a:pt x="45" y="55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lose/>
                  <a:moveTo>
                    <a:pt x="57" y="10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10"/>
                    <a:pt x="57" y="10"/>
                    <a:pt x="57" y="10"/>
                  </a:cubicBezTo>
                  <a:close/>
                  <a:moveTo>
                    <a:pt x="49" y="15"/>
                  </a:moveTo>
                  <a:cubicBezTo>
                    <a:pt x="49" y="16"/>
                    <a:pt x="49" y="16"/>
                    <a:pt x="49" y="16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5"/>
                    <a:pt x="49" y="15"/>
                    <a:pt x="49" y="15"/>
                  </a:cubicBezTo>
                  <a:close/>
                  <a:moveTo>
                    <a:pt x="49" y="13"/>
                  </a:move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lose/>
                  <a:moveTo>
                    <a:pt x="49" y="14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9" y="14"/>
                    <a:pt x="49" y="14"/>
                    <a:pt x="49" y="14"/>
                  </a:cubicBezTo>
                  <a:close/>
                  <a:moveTo>
                    <a:pt x="46" y="14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6" y="14"/>
                    <a:pt x="46" y="14"/>
                  </a:cubicBezTo>
                  <a:close/>
                  <a:moveTo>
                    <a:pt x="39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3"/>
                    <a:pt x="39" y="23"/>
                    <a:pt x="39" y="23"/>
                  </a:cubicBezTo>
                  <a:close/>
                  <a:moveTo>
                    <a:pt x="41" y="22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1" y="22"/>
                    <a:pt x="41" y="22"/>
                    <a:pt x="41" y="22"/>
                  </a:cubicBezTo>
                  <a:close/>
                  <a:moveTo>
                    <a:pt x="61" y="34"/>
                  </a:move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lose/>
                  <a:moveTo>
                    <a:pt x="55" y="38"/>
                  </a:move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  <a:moveTo>
                    <a:pt x="52" y="40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46" y="35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5"/>
                    <a:pt x="46" y="35"/>
                    <a:pt x="46" y="35"/>
                  </a:cubicBezTo>
                  <a:close/>
                  <a:moveTo>
                    <a:pt x="41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42" y="28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33" y="23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1" y="21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1"/>
                    <a:pt x="31" y="21"/>
                    <a:pt x="31" y="21"/>
                  </a:cubicBezTo>
                  <a:close/>
                  <a:moveTo>
                    <a:pt x="28" y="19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lose/>
                  <a:moveTo>
                    <a:pt x="31" y="49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lose/>
                  <a:moveTo>
                    <a:pt x="23" y="39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lose/>
                  <a:moveTo>
                    <a:pt x="21" y="38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20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5" y="32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2"/>
                    <a:pt x="15" y="32"/>
                    <a:pt x="15" y="32"/>
                  </a:cubicBezTo>
                  <a:close/>
                  <a:moveTo>
                    <a:pt x="14" y="29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29"/>
                    <a:pt x="14" y="29"/>
                    <a:pt x="14" y="29"/>
                  </a:cubicBezTo>
                  <a:close/>
                  <a:moveTo>
                    <a:pt x="15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8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8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6922893" y="3353524"/>
              <a:ext cx="66905" cy="18013"/>
            </a:xfrm>
            <a:custGeom>
              <a:avLst/>
              <a:gdLst>
                <a:gd name="T0" fmla="*/ 0 w 52"/>
                <a:gd name="T1" fmla="*/ 11 h 14"/>
                <a:gd name="T2" fmla="*/ 4 w 52"/>
                <a:gd name="T3" fmla="*/ 14 h 14"/>
                <a:gd name="T4" fmla="*/ 4 w 52"/>
                <a:gd name="T5" fmla="*/ 11 h 14"/>
                <a:gd name="T6" fmla="*/ 7 w 52"/>
                <a:gd name="T7" fmla="*/ 11 h 14"/>
                <a:gd name="T8" fmla="*/ 7 w 52"/>
                <a:gd name="T9" fmla="*/ 7 h 14"/>
                <a:gd name="T10" fmla="*/ 7 w 52"/>
                <a:gd name="T11" fmla="*/ 7 h 14"/>
                <a:gd name="T12" fmla="*/ 4 w 52"/>
                <a:gd name="T13" fmla="*/ 11 h 14"/>
                <a:gd name="T14" fmla="*/ 0 w 52"/>
                <a:gd name="T15" fmla="*/ 11 h 14"/>
                <a:gd name="T16" fmla="*/ 0 w 52"/>
                <a:gd name="T17" fmla="*/ 11 h 14"/>
                <a:gd name="T18" fmla="*/ 11 w 52"/>
                <a:gd name="T19" fmla="*/ 7 h 14"/>
                <a:gd name="T20" fmla="*/ 15 w 52"/>
                <a:gd name="T21" fmla="*/ 11 h 14"/>
                <a:gd name="T22" fmla="*/ 18 w 52"/>
                <a:gd name="T23" fmla="*/ 14 h 14"/>
                <a:gd name="T24" fmla="*/ 22 w 52"/>
                <a:gd name="T25" fmla="*/ 14 h 14"/>
                <a:gd name="T26" fmla="*/ 22 w 52"/>
                <a:gd name="T27" fmla="*/ 11 h 14"/>
                <a:gd name="T28" fmla="*/ 26 w 52"/>
                <a:gd name="T29" fmla="*/ 11 h 14"/>
                <a:gd name="T30" fmla="*/ 30 w 52"/>
                <a:gd name="T31" fmla="*/ 11 h 14"/>
                <a:gd name="T32" fmla="*/ 37 w 52"/>
                <a:gd name="T33" fmla="*/ 11 h 14"/>
                <a:gd name="T34" fmla="*/ 41 w 52"/>
                <a:gd name="T35" fmla="*/ 7 h 14"/>
                <a:gd name="T36" fmla="*/ 44 w 52"/>
                <a:gd name="T37" fmla="*/ 7 h 14"/>
                <a:gd name="T38" fmla="*/ 48 w 52"/>
                <a:gd name="T39" fmla="*/ 3 h 14"/>
                <a:gd name="T40" fmla="*/ 48 w 52"/>
                <a:gd name="T41" fmla="*/ 3 h 14"/>
                <a:gd name="T42" fmla="*/ 52 w 52"/>
                <a:gd name="T43" fmla="*/ 0 h 14"/>
                <a:gd name="T44" fmla="*/ 52 w 52"/>
                <a:gd name="T45" fmla="*/ 0 h 14"/>
                <a:gd name="T46" fmla="*/ 52 w 52"/>
                <a:gd name="T47" fmla="*/ 0 h 14"/>
                <a:gd name="T48" fmla="*/ 44 w 52"/>
                <a:gd name="T49" fmla="*/ 0 h 14"/>
                <a:gd name="T50" fmla="*/ 41 w 52"/>
                <a:gd name="T51" fmla="*/ 0 h 14"/>
                <a:gd name="T52" fmla="*/ 37 w 52"/>
                <a:gd name="T53" fmla="*/ 0 h 14"/>
                <a:gd name="T54" fmla="*/ 33 w 52"/>
                <a:gd name="T55" fmla="*/ 0 h 14"/>
                <a:gd name="T56" fmla="*/ 30 w 52"/>
                <a:gd name="T57" fmla="*/ 0 h 14"/>
                <a:gd name="T58" fmla="*/ 22 w 52"/>
                <a:gd name="T59" fmla="*/ 0 h 14"/>
                <a:gd name="T60" fmla="*/ 18 w 52"/>
                <a:gd name="T61" fmla="*/ 3 h 14"/>
                <a:gd name="T62" fmla="*/ 11 w 52"/>
                <a:gd name="T6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" h="14">
                  <a:moveTo>
                    <a:pt x="0" y="11"/>
                  </a:moveTo>
                  <a:lnTo>
                    <a:pt x="4" y="14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1" y="7"/>
                  </a:moveTo>
                  <a:lnTo>
                    <a:pt x="15" y="11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7" y="11"/>
                  </a:lnTo>
                  <a:lnTo>
                    <a:pt x="41" y="7"/>
                  </a:lnTo>
                  <a:lnTo>
                    <a:pt x="44" y="7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6417249" y="3033153"/>
              <a:ext cx="405289" cy="133810"/>
            </a:xfrm>
            <a:custGeom>
              <a:avLst/>
              <a:gdLst>
                <a:gd name="T0" fmla="*/ 193 w 315"/>
                <a:gd name="T1" fmla="*/ 74 h 104"/>
                <a:gd name="T2" fmla="*/ 4 w 315"/>
                <a:gd name="T3" fmla="*/ 33 h 104"/>
                <a:gd name="T4" fmla="*/ 0 w 315"/>
                <a:gd name="T5" fmla="*/ 30 h 104"/>
                <a:gd name="T6" fmla="*/ 174 w 315"/>
                <a:gd name="T7" fmla="*/ 100 h 104"/>
                <a:gd name="T8" fmla="*/ 186 w 315"/>
                <a:gd name="T9" fmla="*/ 100 h 104"/>
                <a:gd name="T10" fmla="*/ 219 w 315"/>
                <a:gd name="T11" fmla="*/ 93 h 104"/>
                <a:gd name="T12" fmla="*/ 241 w 315"/>
                <a:gd name="T13" fmla="*/ 93 h 104"/>
                <a:gd name="T14" fmla="*/ 260 w 315"/>
                <a:gd name="T15" fmla="*/ 56 h 104"/>
                <a:gd name="T16" fmla="*/ 267 w 315"/>
                <a:gd name="T17" fmla="*/ 48 h 104"/>
                <a:gd name="T18" fmla="*/ 289 w 315"/>
                <a:gd name="T19" fmla="*/ 48 h 104"/>
                <a:gd name="T20" fmla="*/ 304 w 315"/>
                <a:gd name="T21" fmla="*/ 48 h 104"/>
                <a:gd name="T22" fmla="*/ 308 w 315"/>
                <a:gd name="T23" fmla="*/ 41 h 104"/>
                <a:gd name="T24" fmla="*/ 311 w 315"/>
                <a:gd name="T25" fmla="*/ 33 h 104"/>
                <a:gd name="T26" fmla="*/ 297 w 315"/>
                <a:gd name="T27" fmla="*/ 30 h 104"/>
                <a:gd name="T28" fmla="*/ 293 w 315"/>
                <a:gd name="T29" fmla="*/ 26 h 104"/>
                <a:gd name="T30" fmla="*/ 293 w 315"/>
                <a:gd name="T31" fmla="*/ 19 h 104"/>
                <a:gd name="T32" fmla="*/ 282 w 315"/>
                <a:gd name="T33" fmla="*/ 8 h 104"/>
                <a:gd name="T34" fmla="*/ 274 w 315"/>
                <a:gd name="T35" fmla="*/ 11 h 104"/>
                <a:gd name="T36" fmla="*/ 263 w 315"/>
                <a:gd name="T37" fmla="*/ 22 h 104"/>
                <a:gd name="T38" fmla="*/ 248 w 315"/>
                <a:gd name="T39" fmla="*/ 37 h 104"/>
                <a:gd name="T40" fmla="*/ 252 w 315"/>
                <a:gd name="T41" fmla="*/ 37 h 104"/>
                <a:gd name="T42" fmla="*/ 252 w 315"/>
                <a:gd name="T43" fmla="*/ 48 h 104"/>
                <a:gd name="T44" fmla="*/ 248 w 315"/>
                <a:gd name="T45" fmla="*/ 41 h 104"/>
                <a:gd name="T46" fmla="*/ 241 w 315"/>
                <a:gd name="T47" fmla="*/ 48 h 104"/>
                <a:gd name="T48" fmla="*/ 230 w 315"/>
                <a:gd name="T49" fmla="*/ 48 h 104"/>
                <a:gd name="T50" fmla="*/ 215 w 315"/>
                <a:gd name="T51" fmla="*/ 67 h 104"/>
                <a:gd name="T52" fmla="*/ 200 w 315"/>
                <a:gd name="T53" fmla="*/ 78 h 104"/>
                <a:gd name="T54" fmla="*/ 189 w 315"/>
                <a:gd name="T55" fmla="*/ 85 h 104"/>
                <a:gd name="T56" fmla="*/ 171 w 315"/>
                <a:gd name="T57" fmla="*/ 93 h 104"/>
                <a:gd name="T58" fmla="*/ 160 w 315"/>
                <a:gd name="T59" fmla="*/ 85 h 104"/>
                <a:gd name="T60" fmla="*/ 278 w 315"/>
                <a:gd name="T61" fmla="*/ 0 h 104"/>
                <a:gd name="T62" fmla="*/ 286 w 315"/>
                <a:gd name="T63" fmla="*/ 4 h 104"/>
                <a:gd name="T64" fmla="*/ 189 w 315"/>
                <a:gd name="T65" fmla="*/ 82 h 104"/>
                <a:gd name="T66" fmla="*/ 193 w 315"/>
                <a:gd name="T67" fmla="*/ 78 h 104"/>
                <a:gd name="T68" fmla="*/ 197 w 315"/>
                <a:gd name="T69" fmla="*/ 74 h 104"/>
                <a:gd name="T70" fmla="*/ 193 w 315"/>
                <a:gd name="T71" fmla="*/ 74 h 104"/>
                <a:gd name="T72" fmla="*/ 4 w 315"/>
                <a:gd name="T73" fmla="*/ 11 h 104"/>
                <a:gd name="T74" fmla="*/ 15 w 315"/>
                <a:gd name="T75" fmla="*/ 15 h 104"/>
                <a:gd name="T76" fmla="*/ 23 w 315"/>
                <a:gd name="T77" fmla="*/ 26 h 104"/>
                <a:gd name="T78" fmla="*/ 34 w 315"/>
                <a:gd name="T79" fmla="*/ 22 h 104"/>
                <a:gd name="T80" fmla="*/ 37 w 315"/>
                <a:gd name="T81" fmla="*/ 19 h 104"/>
                <a:gd name="T82" fmla="*/ 56 w 315"/>
                <a:gd name="T83" fmla="*/ 48 h 104"/>
                <a:gd name="T84" fmla="*/ 56 w 315"/>
                <a:gd name="T85" fmla="*/ 67 h 104"/>
                <a:gd name="T86" fmla="*/ 67 w 315"/>
                <a:gd name="T87" fmla="*/ 78 h 104"/>
                <a:gd name="T88" fmla="*/ 71 w 315"/>
                <a:gd name="T89" fmla="*/ 85 h 104"/>
                <a:gd name="T90" fmla="*/ 71 w 315"/>
                <a:gd name="T91" fmla="*/ 93 h 104"/>
                <a:gd name="T92" fmla="*/ 71 w 315"/>
                <a:gd name="T93" fmla="*/ 93 h 104"/>
                <a:gd name="T94" fmla="*/ 60 w 315"/>
                <a:gd name="T95" fmla="*/ 93 h 104"/>
                <a:gd name="T96" fmla="*/ 45 w 315"/>
                <a:gd name="T97" fmla="*/ 85 h 104"/>
                <a:gd name="T98" fmla="*/ 30 w 315"/>
                <a:gd name="T99" fmla="*/ 74 h 104"/>
                <a:gd name="T100" fmla="*/ 23 w 315"/>
                <a:gd name="T101" fmla="*/ 63 h 104"/>
                <a:gd name="T102" fmla="*/ 12 w 315"/>
                <a:gd name="T103" fmla="*/ 52 h 104"/>
                <a:gd name="T104" fmla="*/ 8 w 315"/>
                <a:gd name="T105" fmla="*/ 3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5" h="104">
                  <a:moveTo>
                    <a:pt x="193" y="74"/>
                  </a:moveTo>
                  <a:lnTo>
                    <a:pt x="193" y="78"/>
                  </a:lnTo>
                  <a:lnTo>
                    <a:pt x="189" y="78"/>
                  </a:lnTo>
                  <a:lnTo>
                    <a:pt x="189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close/>
                  <a:moveTo>
                    <a:pt x="0" y="30"/>
                  </a:moveTo>
                  <a:lnTo>
                    <a:pt x="0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160" y="85"/>
                  </a:moveTo>
                  <a:lnTo>
                    <a:pt x="163" y="93"/>
                  </a:lnTo>
                  <a:lnTo>
                    <a:pt x="171" y="97"/>
                  </a:lnTo>
                  <a:lnTo>
                    <a:pt x="171" y="97"/>
                  </a:lnTo>
                  <a:lnTo>
                    <a:pt x="174" y="100"/>
                  </a:lnTo>
                  <a:lnTo>
                    <a:pt x="174" y="104"/>
                  </a:lnTo>
                  <a:lnTo>
                    <a:pt x="178" y="104"/>
                  </a:lnTo>
                  <a:lnTo>
                    <a:pt x="182" y="100"/>
                  </a:lnTo>
                  <a:lnTo>
                    <a:pt x="182" y="100"/>
                  </a:lnTo>
                  <a:lnTo>
                    <a:pt x="186" y="100"/>
                  </a:lnTo>
                  <a:lnTo>
                    <a:pt x="189" y="100"/>
                  </a:lnTo>
                  <a:lnTo>
                    <a:pt x="200" y="100"/>
                  </a:lnTo>
                  <a:lnTo>
                    <a:pt x="208" y="97"/>
                  </a:lnTo>
                  <a:lnTo>
                    <a:pt x="211" y="93"/>
                  </a:lnTo>
                  <a:lnTo>
                    <a:pt x="219" y="93"/>
                  </a:lnTo>
                  <a:lnTo>
                    <a:pt x="223" y="97"/>
                  </a:lnTo>
                  <a:lnTo>
                    <a:pt x="223" y="97"/>
                  </a:lnTo>
                  <a:lnTo>
                    <a:pt x="226" y="97"/>
                  </a:lnTo>
                  <a:lnTo>
                    <a:pt x="234" y="93"/>
                  </a:lnTo>
                  <a:lnTo>
                    <a:pt x="241" y="93"/>
                  </a:lnTo>
                  <a:lnTo>
                    <a:pt x="241" y="89"/>
                  </a:lnTo>
                  <a:lnTo>
                    <a:pt x="248" y="82"/>
                  </a:lnTo>
                  <a:lnTo>
                    <a:pt x="252" y="74"/>
                  </a:lnTo>
                  <a:lnTo>
                    <a:pt x="256" y="71"/>
                  </a:lnTo>
                  <a:lnTo>
                    <a:pt x="260" y="56"/>
                  </a:lnTo>
                  <a:lnTo>
                    <a:pt x="260" y="56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3" y="48"/>
                  </a:lnTo>
                  <a:lnTo>
                    <a:pt x="267" y="48"/>
                  </a:lnTo>
                  <a:lnTo>
                    <a:pt x="271" y="48"/>
                  </a:lnTo>
                  <a:lnTo>
                    <a:pt x="278" y="48"/>
                  </a:lnTo>
                  <a:lnTo>
                    <a:pt x="282" y="48"/>
                  </a:lnTo>
                  <a:lnTo>
                    <a:pt x="286" y="48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293" y="52"/>
                  </a:lnTo>
                  <a:lnTo>
                    <a:pt x="297" y="52"/>
                  </a:lnTo>
                  <a:lnTo>
                    <a:pt x="300" y="48"/>
                  </a:lnTo>
                  <a:lnTo>
                    <a:pt x="304" y="48"/>
                  </a:lnTo>
                  <a:lnTo>
                    <a:pt x="304" y="48"/>
                  </a:lnTo>
                  <a:lnTo>
                    <a:pt x="300" y="45"/>
                  </a:lnTo>
                  <a:lnTo>
                    <a:pt x="300" y="41"/>
                  </a:lnTo>
                  <a:lnTo>
                    <a:pt x="300" y="37"/>
                  </a:lnTo>
                  <a:lnTo>
                    <a:pt x="308" y="41"/>
                  </a:lnTo>
                  <a:lnTo>
                    <a:pt x="315" y="37"/>
                  </a:lnTo>
                  <a:lnTo>
                    <a:pt x="315" y="37"/>
                  </a:lnTo>
                  <a:lnTo>
                    <a:pt x="315" y="33"/>
                  </a:lnTo>
                  <a:lnTo>
                    <a:pt x="315" y="33"/>
                  </a:lnTo>
                  <a:lnTo>
                    <a:pt x="311" y="33"/>
                  </a:lnTo>
                  <a:lnTo>
                    <a:pt x="308" y="30"/>
                  </a:lnTo>
                  <a:lnTo>
                    <a:pt x="304" y="30"/>
                  </a:lnTo>
                  <a:lnTo>
                    <a:pt x="300" y="26"/>
                  </a:lnTo>
                  <a:lnTo>
                    <a:pt x="297" y="26"/>
                  </a:lnTo>
                  <a:lnTo>
                    <a:pt x="297" y="30"/>
                  </a:lnTo>
                  <a:lnTo>
                    <a:pt x="293" y="30"/>
                  </a:lnTo>
                  <a:lnTo>
                    <a:pt x="297" y="26"/>
                  </a:lnTo>
                  <a:lnTo>
                    <a:pt x="297" y="22"/>
                  </a:lnTo>
                  <a:lnTo>
                    <a:pt x="293" y="22"/>
                  </a:lnTo>
                  <a:lnTo>
                    <a:pt x="293" y="26"/>
                  </a:lnTo>
                  <a:lnTo>
                    <a:pt x="289" y="26"/>
                  </a:lnTo>
                  <a:lnTo>
                    <a:pt x="289" y="26"/>
                  </a:lnTo>
                  <a:lnTo>
                    <a:pt x="289" y="19"/>
                  </a:lnTo>
                  <a:lnTo>
                    <a:pt x="293" y="19"/>
                  </a:lnTo>
                  <a:lnTo>
                    <a:pt x="293" y="19"/>
                  </a:lnTo>
                  <a:lnTo>
                    <a:pt x="289" y="15"/>
                  </a:lnTo>
                  <a:lnTo>
                    <a:pt x="286" y="15"/>
                  </a:lnTo>
                  <a:lnTo>
                    <a:pt x="282" y="15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78" y="8"/>
                  </a:lnTo>
                  <a:lnTo>
                    <a:pt x="278" y="11"/>
                  </a:lnTo>
                  <a:lnTo>
                    <a:pt x="274" y="15"/>
                  </a:lnTo>
                  <a:lnTo>
                    <a:pt x="274" y="15"/>
                  </a:lnTo>
                  <a:lnTo>
                    <a:pt x="274" y="11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71" y="15"/>
                  </a:lnTo>
                  <a:lnTo>
                    <a:pt x="267" y="15"/>
                  </a:lnTo>
                  <a:lnTo>
                    <a:pt x="263" y="22"/>
                  </a:lnTo>
                  <a:lnTo>
                    <a:pt x="263" y="26"/>
                  </a:lnTo>
                  <a:lnTo>
                    <a:pt x="260" y="33"/>
                  </a:lnTo>
                  <a:lnTo>
                    <a:pt x="256" y="33"/>
                  </a:lnTo>
                  <a:lnTo>
                    <a:pt x="252" y="33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56" y="37"/>
                  </a:lnTo>
                  <a:lnTo>
                    <a:pt x="252" y="37"/>
                  </a:lnTo>
                  <a:lnTo>
                    <a:pt x="252" y="41"/>
                  </a:lnTo>
                  <a:lnTo>
                    <a:pt x="248" y="41"/>
                  </a:lnTo>
                  <a:lnTo>
                    <a:pt x="252" y="41"/>
                  </a:lnTo>
                  <a:lnTo>
                    <a:pt x="252" y="48"/>
                  </a:lnTo>
                  <a:lnTo>
                    <a:pt x="252" y="48"/>
                  </a:lnTo>
                  <a:lnTo>
                    <a:pt x="248" y="48"/>
                  </a:lnTo>
                  <a:lnTo>
                    <a:pt x="248" y="45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5" y="41"/>
                  </a:lnTo>
                  <a:lnTo>
                    <a:pt x="245" y="45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1" y="48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34" y="45"/>
                  </a:lnTo>
                  <a:lnTo>
                    <a:pt x="230" y="45"/>
                  </a:lnTo>
                  <a:lnTo>
                    <a:pt x="230" y="48"/>
                  </a:lnTo>
                  <a:lnTo>
                    <a:pt x="226" y="52"/>
                  </a:lnTo>
                  <a:lnTo>
                    <a:pt x="226" y="56"/>
                  </a:lnTo>
                  <a:lnTo>
                    <a:pt x="219" y="59"/>
                  </a:lnTo>
                  <a:lnTo>
                    <a:pt x="219" y="63"/>
                  </a:lnTo>
                  <a:lnTo>
                    <a:pt x="215" y="67"/>
                  </a:lnTo>
                  <a:lnTo>
                    <a:pt x="211" y="71"/>
                  </a:lnTo>
                  <a:lnTo>
                    <a:pt x="197" y="74"/>
                  </a:lnTo>
                  <a:lnTo>
                    <a:pt x="197" y="74"/>
                  </a:lnTo>
                  <a:lnTo>
                    <a:pt x="197" y="78"/>
                  </a:lnTo>
                  <a:lnTo>
                    <a:pt x="200" y="78"/>
                  </a:lnTo>
                  <a:lnTo>
                    <a:pt x="197" y="78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78" y="93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89"/>
                  </a:lnTo>
                  <a:lnTo>
                    <a:pt x="163" y="85"/>
                  </a:lnTo>
                  <a:lnTo>
                    <a:pt x="160" y="85"/>
                  </a:lnTo>
                  <a:lnTo>
                    <a:pt x="160" y="85"/>
                  </a:lnTo>
                  <a:close/>
                  <a:moveTo>
                    <a:pt x="278" y="0"/>
                  </a:moveTo>
                  <a:lnTo>
                    <a:pt x="274" y="4"/>
                  </a:lnTo>
                  <a:lnTo>
                    <a:pt x="274" y="4"/>
                  </a:lnTo>
                  <a:lnTo>
                    <a:pt x="278" y="4"/>
                  </a:lnTo>
                  <a:lnTo>
                    <a:pt x="278" y="0"/>
                  </a:lnTo>
                  <a:lnTo>
                    <a:pt x="278" y="0"/>
                  </a:lnTo>
                  <a:close/>
                  <a:moveTo>
                    <a:pt x="282" y="0"/>
                  </a:moveTo>
                  <a:lnTo>
                    <a:pt x="278" y="4"/>
                  </a:lnTo>
                  <a:lnTo>
                    <a:pt x="282" y="4"/>
                  </a:lnTo>
                  <a:lnTo>
                    <a:pt x="286" y="4"/>
                  </a:lnTo>
                  <a:lnTo>
                    <a:pt x="286" y="4"/>
                  </a:lnTo>
                  <a:lnTo>
                    <a:pt x="282" y="0"/>
                  </a:lnTo>
                  <a:lnTo>
                    <a:pt x="282" y="0"/>
                  </a:lnTo>
                  <a:close/>
                  <a:moveTo>
                    <a:pt x="193" y="82"/>
                  </a:moveTo>
                  <a:lnTo>
                    <a:pt x="189" y="82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3" y="82"/>
                  </a:lnTo>
                  <a:close/>
                  <a:moveTo>
                    <a:pt x="193" y="78"/>
                  </a:move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close/>
                  <a:moveTo>
                    <a:pt x="197" y="74"/>
                  </a:moveTo>
                  <a:lnTo>
                    <a:pt x="197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7" y="74"/>
                  </a:lnTo>
                  <a:lnTo>
                    <a:pt x="197" y="74"/>
                  </a:lnTo>
                  <a:close/>
                  <a:moveTo>
                    <a:pt x="0" y="15"/>
                  </a:moveTo>
                  <a:lnTo>
                    <a:pt x="4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41" y="22"/>
                  </a:lnTo>
                  <a:lnTo>
                    <a:pt x="52" y="33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67"/>
                  </a:lnTo>
                  <a:lnTo>
                    <a:pt x="60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4" y="89"/>
                  </a:lnTo>
                  <a:lnTo>
                    <a:pt x="74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97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0" y="93"/>
                  </a:lnTo>
                  <a:lnTo>
                    <a:pt x="60" y="93"/>
                  </a:lnTo>
                  <a:lnTo>
                    <a:pt x="52" y="89"/>
                  </a:lnTo>
                  <a:lnTo>
                    <a:pt x="49" y="89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1" y="85"/>
                  </a:lnTo>
                  <a:lnTo>
                    <a:pt x="37" y="85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12" y="41"/>
                  </a:lnTo>
                  <a:lnTo>
                    <a:pt x="8" y="37"/>
                  </a:lnTo>
                  <a:lnTo>
                    <a:pt x="8" y="33"/>
                  </a:lnTo>
                  <a:lnTo>
                    <a:pt x="4" y="2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6718320" y="3080759"/>
              <a:ext cx="23159" cy="19300"/>
            </a:xfrm>
            <a:custGeom>
              <a:avLst/>
              <a:gdLst>
                <a:gd name="T0" fmla="*/ 0 w 18"/>
                <a:gd name="T1" fmla="*/ 8 h 15"/>
                <a:gd name="T2" fmla="*/ 3 w 18"/>
                <a:gd name="T3" fmla="*/ 8 h 15"/>
                <a:gd name="T4" fmla="*/ 3 w 18"/>
                <a:gd name="T5" fmla="*/ 8 h 15"/>
                <a:gd name="T6" fmla="*/ 7 w 18"/>
                <a:gd name="T7" fmla="*/ 11 h 15"/>
                <a:gd name="T8" fmla="*/ 11 w 18"/>
                <a:gd name="T9" fmla="*/ 15 h 15"/>
                <a:gd name="T10" fmla="*/ 11 w 18"/>
                <a:gd name="T11" fmla="*/ 15 h 15"/>
                <a:gd name="T12" fmla="*/ 11 w 18"/>
                <a:gd name="T13" fmla="*/ 8 h 15"/>
                <a:gd name="T14" fmla="*/ 11 w 18"/>
                <a:gd name="T15" fmla="*/ 4 h 15"/>
                <a:gd name="T16" fmla="*/ 14 w 18"/>
                <a:gd name="T17" fmla="*/ 4 h 15"/>
                <a:gd name="T18" fmla="*/ 14 w 18"/>
                <a:gd name="T19" fmla="*/ 4 h 15"/>
                <a:gd name="T20" fmla="*/ 14 w 18"/>
                <a:gd name="T21" fmla="*/ 0 h 15"/>
                <a:gd name="T22" fmla="*/ 11 w 18"/>
                <a:gd name="T23" fmla="*/ 0 h 15"/>
                <a:gd name="T24" fmla="*/ 7 w 18"/>
                <a:gd name="T25" fmla="*/ 4 h 15"/>
                <a:gd name="T26" fmla="*/ 0 w 18"/>
                <a:gd name="T27" fmla="*/ 8 h 15"/>
                <a:gd name="T28" fmla="*/ 0 w 18"/>
                <a:gd name="T29" fmla="*/ 8 h 15"/>
                <a:gd name="T30" fmla="*/ 0 w 18"/>
                <a:gd name="T31" fmla="*/ 8 h 15"/>
                <a:gd name="T32" fmla="*/ 14 w 18"/>
                <a:gd name="T33" fmla="*/ 4 h 15"/>
                <a:gd name="T34" fmla="*/ 14 w 18"/>
                <a:gd name="T35" fmla="*/ 8 h 15"/>
                <a:gd name="T36" fmla="*/ 14 w 18"/>
                <a:gd name="T37" fmla="*/ 11 h 15"/>
                <a:gd name="T38" fmla="*/ 18 w 18"/>
                <a:gd name="T39" fmla="*/ 11 h 15"/>
                <a:gd name="T40" fmla="*/ 18 w 18"/>
                <a:gd name="T41" fmla="*/ 11 h 15"/>
                <a:gd name="T42" fmla="*/ 18 w 18"/>
                <a:gd name="T43" fmla="*/ 4 h 15"/>
                <a:gd name="T44" fmla="*/ 14 w 18"/>
                <a:gd name="T45" fmla="*/ 4 h 15"/>
                <a:gd name="T46" fmla="*/ 14 w 18"/>
                <a:gd name="T47" fmla="*/ 4 h 15"/>
                <a:gd name="T48" fmla="*/ 14 w 18"/>
                <a:gd name="T4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15">
                  <a:moveTo>
                    <a:pt x="0" y="8"/>
                  </a:moveTo>
                  <a:lnTo>
                    <a:pt x="3" y="8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14" y="4"/>
                  </a:moveTo>
                  <a:lnTo>
                    <a:pt x="14" y="8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6436547" y="2703775"/>
              <a:ext cx="176269" cy="306218"/>
            </a:xfrm>
            <a:custGeom>
              <a:avLst/>
              <a:gdLst>
                <a:gd name="T0" fmla="*/ 4 w 137"/>
                <a:gd name="T1" fmla="*/ 11 h 238"/>
                <a:gd name="T2" fmla="*/ 15 w 137"/>
                <a:gd name="T3" fmla="*/ 15 h 238"/>
                <a:gd name="T4" fmla="*/ 22 w 137"/>
                <a:gd name="T5" fmla="*/ 11 h 238"/>
                <a:gd name="T6" fmla="*/ 37 w 137"/>
                <a:gd name="T7" fmla="*/ 11 h 238"/>
                <a:gd name="T8" fmla="*/ 52 w 137"/>
                <a:gd name="T9" fmla="*/ 0 h 238"/>
                <a:gd name="T10" fmla="*/ 67 w 137"/>
                <a:gd name="T11" fmla="*/ 8 h 238"/>
                <a:gd name="T12" fmla="*/ 74 w 137"/>
                <a:gd name="T13" fmla="*/ 11 h 238"/>
                <a:gd name="T14" fmla="*/ 82 w 137"/>
                <a:gd name="T15" fmla="*/ 26 h 238"/>
                <a:gd name="T16" fmla="*/ 96 w 137"/>
                <a:gd name="T17" fmla="*/ 26 h 238"/>
                <a:gd name="T18" fmla="*/ 96 w 137"/>
                <a:gd name="T19" fmla="*/ 34 h 238"/>
                <a:gd name="T20" fmla="*/ 85 w 137"/>
                <a:gd name="T21" fmla="*/ 37 h 238"/>
                <a:gd name="T22" fmla="*/ 78 w 137"/>
                <a:gd name="T23" fmla="*/ 41 h 238"/>
                <a:gd name="T24" fmla="*/ 74 w 137"/>
                <a:gd name="T25" fmla="*/ 41 h 238"/>
                <a:gd name="T26" fmla="*/ 74 w 137"/>
                <a:gd name="T27" fmla="*/ 48 h 238"/>
                <a:gd name="T28" fmla="*/ 67 w 137"/>
                <a:gd name="T29" fmla="*/ 56 h 238"/>
                <a:gd name="T30" fmla="*/ 63 w 137"/>
                <a:gd name="T31" fmla="*/ 59 h 238"/>
                <a:gd name="T32" fmla="*/ 63 w 137"/>
                <a:gd name="T33" fmla="*/ 74 h 238"/>
                <a:gd name="T34" fmla="*/ 71 w 137"/>
                <a:gd name="T35" fmla="*/ 82 h 238"/>
                <a:gd name="T36" fmla="*/ 78 w 137"/>
                <a:gd name="T37" fmla="*/ 93 h 238"/>
                <a:gd name="T38" fmla="*/ 89 w 137"/>
                <a:gd name="T39" fmla="*/ 104 h 238"/>
                <a:gd name="T40" fmla="*/ 119 w 137"/>
                <a:gd name="T41" fmla="*/ 126 h 238"/>
                <a:gd name="T42" fmla="*/ 122 w 137"/>
                <a:gd name="T43" fmla="*/ 134 h 238"/>
                <a:gd name="T44" fmla="*/ 126 w 137"/>
                <a:gd name="T45" fmla="*/ 149 h 238"/>
                <a:gd name="T46" fmla="*/ 130 w 137"/>
                <a:gd name="T47" fmla="*/ 160 h 238"/>
                <a:gd name="T48" fmla="*/ 134 w 137"/>
                <a:gd name="T49" fmla="*/ 167 h 238"/>
                <a:gd name="T50" fmla="*/ 134 w 137"/>
                <a:gd name="T51" fmla="*/ 171 h 238"/>
                <a:gd name="T52" fmla="*/ 130 w 137"/>
                <a:gd name="T53" fmla="*/ 178 h 238"/>
                <a:gd name="T54" fmla="*/ 130 w 137"/>
                <a:gd name="T55" fmla="*/ 189 h 238"/>
                <a:gd name="T56" fmla="*/ 122 w 137"/>
                <a:gd name="T57" fmla="*/ 200 h 238"/>
                <a:gd name="T58" fmla="*/ 111 w 137"/>
                <a:gd name="T59" fmla="*/ 208 h 238"/>
                <a:gd name="T60" fmla="*/ 93 w 137"/>
                <a:gd name="T61" fmla="*/ 212 h 238"/>
                <a:gd name="T62" fmla="*/ 89 w 137"/>
                <a:gd name="T63" fmla="*/ 208 h 238"/>
                <a:gd name="T64" fmla="*/ 93 w 137"/>
                <a:gd name="T65" fmla="*/ 212 h 238"/>
                <a:gd name="T66" fmla="*/ 89 w 137"/>
                <a:gd name="T67" fmla="*/ 219 h 238"/>
                <a:gd name="T68" fmla="*/ 82 w 137"/>
                <a:gd name="T69" fmla="*/ 219 h 238"/>
                <a:gd name="T70" fmla="*/ 82 w 137"/>
                <a:gd name="T71" fmla="*/ 226 h 238"/>
                <a:gd name="T72" fmla="*/ 74 w 137"/>
                <a:gd name="T73" fmla="*/ 230 h 238"/>
                <a:gd name="T74" fmla="*/ 63 w 137"/>
                <a:gd name="T75" fmla="*/ 238 h 238"/>
                <a:gd name="T76" fmla="*/ 63 w 137"/>
                <a:gd name="T77" fmla="*/ 234 h 238"/>
                <a:gd name="T78" fmla="*/ 63 w 137"/>
                <a:gd name="T79" fmla="*/ 226 h 238"/>
                <a:gd name="T80" fmla="*/ 67 w 137"/>
                <a:gd name="T81" fmla="*/ 215 h 238"/>
                <a:gd name="T82" fmla="*/ 56 w 137"/>
                <a:gd name="T83" fmla="*/ 212 h 238"/>
                <a:gd name="T84" fmla="*/ 63 w 137"/>
                <a:gd name="T85" fmla="*/ 204 h 238"/>
                <a:gd name="T86" fmla="*/ 82 w 137"/>
                <a:gd name="T87" fmla="*/ 200 h 238"/>
                <a:gd name="T88" fmla="*/ 82 w 137"/>
                <a:gd name="T89" fmla="*/ 197 h 238"/>
                <a:gd name="T90" fmla="*/ 89 w 137"/>
                <a:gd name="T91" fmla="*/ 186 h 238"/>
                <a:gd name="T92" fmla="*/ 104 w 137"/>
                <a:gd name="T93" fmla="*/ 174 h 238"/>
                <a:gd name="T94" fmla="*/ 100 w 137"/>
                <a:gd name="T95" fmla="*/ 152 h 238"/>
                <a:gd name="T96" fmla="*/ 100 w 137"/>
                <a:gd name="T97" fmla="*/ 141 h 238"/>
                <a:gd name="T98" fmla="*/ 100 w 137"/>
                <a:gd name="T99" fmla="*/ 126 h 238"/>
                <a:gd name="T100" fmla="*/ 96 w 137"/>
                <a:gd name="T101" fmla="*/ 119 h 238"/>
                <a:gd name="T102" fmla="*/ 89 w 137"/>
                <a:gd name="T103" fmla="*/ 111 h 238"/>
                <a:gd name="T104" fmla="*/ 82 w 137"/>
                <a:gd name="T105" fmla="*/ 104 h 238"/>
                <a:gd name="T106" fmla="*/ 67 w 137"/>
                <a:gd name="T107" fmla="*/ 93 h 238"/>
                <a:gd name="T108" fmla="*/ 48 w 137"/>
                <a:gd name="T109" fmla="*/ 78 h 238"/>
                <a:gd name="T110" fmla="*/ 41 w 137"/>
                <a:gd name="T111" fmla="*/ 71 h 238"/>
                <a:gd name="T112" fmla="*/ 45 w 137"/>
                <a:gd name="T113" fmla="*/ 59 h 238"/>
                <a:gd name="T114" fmla="*/ 48 w 137"/>
                <a:gd name="T115" fmla="*/ 48 h 238"/>
                <a:gd name="T116" fmla="*/ 37 w 137"/>
                <a:gd name="T117" fmla="*/ 41 h 238"/>
                <a:gd name="T118" fmla="*/ 11 w 137"/>
                <a:gd name="T119" fmla="*/ 34 h 238"/>
                <a:gd name="T120" fmla="*/ 0 w 137"/>
                <a:gd name="T121" fmla="*/ 19 h 238"/>
                <a:gd name="T122" fmla="*/ 48 w 137"/>
                <a:gd name="T123" fmla="*/ 215 h 238"/>
                <a:gd name="T124" fmla="*/ 48 w 137"/>
                <a:gd name="T125" fmla="*/ 20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7" h="238">
                  <a:moveTo>
                    <a:pt x="0" y="15"/>
                  </a:move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6" y="1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7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67" y="8"/>
                  </a:lnTo>
                  <a:lnTo>
                    <a:pt x="71" y="8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1" y="19"/>
                  </a:lnTo>
                  <a:lnTo>
                    <a:pt x="74" y="19"/>
                  </a:lnTo>
                  <a:lnTo>
                    <a:pt x="74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5" y="26"/>
                  </a:lnTo>
                  <a:lnTo>
                    <a:pt x="89" y="30"/>
                  </a:lnTo>
                  <a:lnTo>
                    <a:pt x="93" y="26"/>
                  </a:lnTo>
                  <a:lnTo>
                    <a:pt x="93" y="30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100" y="30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5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63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71" y="82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93"/>
                  </a:lnTo>
                  <a:lnTo>
                    <a:pt x="78" y="93"/>
                  </a:lnTo>
                  <a:lnTo>
                    <a:pt x="78" y="97"/>
                  </a:lnTo>
                  <a:lnTo>
                    <a:pt x="85" y="100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96" y="108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15" y="123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7"/>
                  </a:lnTo>
                  <a:lnTo>
                    <a:pt x="122" y="137"/>
                  </a:lnTo>
                  <a:lnTo>
                    <a:pt x="126" y="141"/>
                  </a:lnTo>
                  <a:lnTo>
                    <a:pt x="126" y="145"/>
                  </a:lnTo>
                  <a:lnTo>
                    <a:pt x="126" y="149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30" y="156"/>
                  </a:lnTo>
                  <a:lnTo>
                    <a:pt x="130" y="156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3"/>
                  </a:lnTo>
                  <a:lnTo>
                    <a:pt x="130" y="167"/>
                  </a:lnTo>
                  <a:lnTo>
                    <a:pt x="134" y="167"/>
                  </a:lnTo>
                  <a:lnTo>
                    <a:pt x="134" y="167"/>
                  </a:lnTo>
                  <a:lnTo>
                    <a:pt x="137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8"/>
                  </a:lnTo>
                  <a:lnTo>
                    <a:pt x="130" y="178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0" y="186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2" y="200"/>
                  </a:lnTo>
                  <a:lnTo>
                    <a:pt x="119" y="200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1" y="204"/>
                  </a:lnTo>
                  <a:lnTo>
                    <a:pt x="111" y="208"/>
                  </a:lnTo>
                  <a:lnTo>
                    <a:pt x="104" y="212"/>
                  </a:lnTo>
                  <a:lnTo>
                    <a:pt x="100" y="212"/>
                  </a:lnTo>
                  <a:lnTo>
                    <a:pt x="96" y="212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89" y="208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93" y="212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89" y="219"/>
                  </a:lnTo>
                  <a:lnTo>
                    <a:pt x="85" y="215"/>
                  </a:lnTo>
                  <a:lnTo>
                    <a:pt x="89" y="219"/>
                  </a:lnTo>
                  <a:lnTo>
                    <a:pt x="89" y="219"/>
                  </a:lnTo>
                  <a:lnTo>
                    <a:pt x="89" y="223"/>
                  </a:lnTo>
                  <a:lnTo>
                    <a:pt x="85" y="223"/>
                  </a:lnTo>
                  <a:lnTo>
                    <a:pt x="85" y="219"/>
                  </a:lnTo>
                  <a:lnTo>
                    <a:pt x="82" y="219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2" y="223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78" y="226"/>
                  </a:lnTo>
                  <a:lnTo>
                    <a:pt x="78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63" y="238"/>
                  </a:lnTo>
                  <a:lnTo>
                    <a:pt x="59" y="238"/>
                  </a:lnTo>
                  <a:lnTo>
                    <a:pt x="63" y="238"/>
                  </a:lnTo>
                  <a:lnTo>
                    <a:pt x="63" y="234"/>
                  </a:lnTo>
                  <a:lnTo>
                    <a:pt x="67" y="234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3"/>
                  </a:lnTo>
                  <a:lnTo>
                    <a:pt x="63" y="219"/>
                  </a:lnTo>
                  <a:lnTo>
                    <a:pt x="71" y="215"/>
                  </a:lnTo>
                  <a:lnTo>
                    <a:pt x="71" y="212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59" y="212"/>
                  </a:lnTo>
                  <a:lnTo>
                    <a:pt x="59" y="215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08"/>
                  </a:lnTo>
                  <a:lnTo>
                    <a:pt x="59" y="204"/>
                  </a:lnTo>
                  <a:lnTo>
                    <a:pt x="63" y="204"/>
                  </a:lnTo>
                  <a:lnTo>
                    <a:pt x="63" y="200"/>
                  </a:lnTo>
                  <a:lnTo>
                    <a:pt x="67" y="200"/>
                  </a:lnTo>
                  <a:lnTo>
                    <a:pt x="71" y="200"/>
                  </a:lnTo>
                  <a:lnTo>
                    <a:pt x="78" y="200"/>
                  </a:lnTo>
                  <a:lnTo>
                    <a:pt x="82" y="200"/>
                  </a:lnTo>
                  <a:lnTo>
                    <a:pt x="82" y="204"/>
                  </a:lnTo>
                  <a:lnTo>
                    <a:pt x="85" y="204"/>
                  </a:lnTo>
                  <a:lnTo>
                    <a:pt x="85" y="200"/>
                  </a:lnTo>
                  <a:lnTo>
                    <a:pt x="85" y="200"/>
                  </a:lnTo>
                  <a:lnTo>
                    <a:pt x="82" y="197"/>
                  </a:lnTo>
                  <a:lnTo>
                    <a:pt x="78" y="197"/>
                  </a:lnTo>
                  <a:lnTo>
                    <a:pt x="78" y="189"/>
                  </a:lnTo>
                  <a:lnTo>
                    <a:pt x="82" y="189"/>
                  </a:lnTo>
                  <a:lnTo>
                    <a:pt x="89" y="189"/>
                  </a:lnTo>
                  <a:lnTo>
                    <a:pt x="89" y="186"/>
                  </a:lnTo>
                  <a:lnTo>
                    <a:pt x="93" y="182"/>
                  </a:lnTo>
                  <a:lnTo>
                    <a:pt x="96" y="182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4" y="174"/>
                  </a:lnTo>
                  <a:lnTo>
                    <a:pt x="104" y="171"/>
                  </a:lnTo>
                  <a:lnTo>
                    <a:pt x="104" y="167"/>
                  </a:lnTo>
                  <a:lnTo>
                    <a:pt x="104" y="163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96" y="152"/>
                  </a:lnTo>
                  <a:lnTo>
                    <a:pt x="96" y="149"/>
                  </a:lnTo>
                  <a:lnTo>
                    <a:pt x="96" y="149"/>
                  </a:lnTo>
                  <a:lnTo>
                    <a:pt x="100" y="145"/>
                  </a:lnTo>
                  <a:lnTo>
                    <a:pt x="100" y="141"/>
                  </a:lnTo>
                  <a:lnTo>
                    <a:pt x="96" y="137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96" y="126"/>
                  </a:lnTo>
                  <a:lnTo>
                    <a:pt x="100" y="123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3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04"/>
                  </a:lnTo>
                  <a:lnTo>
                    <a:pt x="78" y="104"/>
                  </a:lnTo>
                  <a:lnTo>
                    <a:pt x="74" y="104"/>
                  </a:lnTo>
                  <a:lnTo>
                    <a:pt x="74" y="100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3" y="89"/>
                  </a:lnTo>
                  <a:lnTo>
                    <a:pt x="59" y="85"/>
                  </a:lnTo>
                  <a:lnTo>
                    <a:pt x="56" y="82"/>
                  </a:lnTo>
                  <a:lnTo>
                    <a:pt x="52" y="82"/>
                  </a:lnTo>
                  <a:lnTo>
                    <a:pt x="48" y="78"/>
                  </a:lnTo>
                  <a:lnTo>
                    <a:pt x="41" y="78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1"/>
                  </a:lnTo>
                  <a:lnTo>
                    <a:pt x="41" y="71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41" y="63"/>
                  </a:lnTo>
                  <a:lnTo>
                    <a:pt x="45" y="59"/>
                  </a:lnTo>
                  <a:lnTo>
                    <a:pt x="48" y="59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5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4" y="45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9" y="37"/>
                  </a:lnTo>
                  <a:lnTo>
                    <a:pt x="11" y="34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45" y="212"/>
                  </a:moveTo>
                  <a:lnTo>
                    <a:pt x="48" y="212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52" y="212"/>
                  </a:lnTo>
                  <a:lnTo>
                    <a:pt x="48" y="212"/>
                  </a:lnTo>
                  <a:lnTo>
                    <a:pt x="48" y="208"/>
                  </a:lnTo>
                  <a:lnTo>
                    <a:pt x="45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6460992" y="2885191"/>
              <a:ext cx="109364" cy="86205"/>
            </a:xfrm>
            <a:custGeom>
              <a:avLst/>
              <a:gdLst>
                <a:gd name="T0" fmla="*/ 40 w 85"/>
                <a:gd name="T1" fmla="*/ 63 h 67"/>
                <a:gd name="T2" fmla="*/ 44 w 85"/>
                <a:gd name="T3" fmla="*/ 59 h 67"/>
                <a:gd name="T4" fmla="*/ 52 w 85"/>
                <a:gd name="T5" fmla="*/ 59 h 67"/>
                <a:gd name="T6" fmla="*/ 63 w 85"/>
                <a:gd name="T7" fmla="*/ 59 h 67"/>
                <a:gd name="T8" fmla="*/ 66 w 85"/>
                <a:gd name="T9" fmla="*/ 63 h 67"/>
                <a:gd name="T10" fmla="*/ 66 w 85"/>
                <a:gd name="T11" fmla="*/ 59 h 67"/>
                <a:gd name="T12" fmla="*/ 59 w 85"/>
                <a:gd name="T13" fmla="*/ 56 h 67"/>
                <a:gd name="T14" fmla="*/ 63 w 85"/>
                <a:gd name="T15" fmla="*/ 48 h 67"/>
                <a:gd name="T16" fmla="*/ 70 w 85"/>
                <a:gd name="T17" fmla="*/ 45 h 67"/>
                <a:gd name="T18" fmla="*/ 77 w 85"/>
                <a:gd name="T19" fmla="*/ 41 h 67"/>
                <a:gd name="T20" fmla="*/ 81 w 85"/>
                <a:gd name="T21" fmla="*/ 37 h 67"/>
                <a:gd name="T22" fmla="*/ 85 w 85"/>
                <a:gd name="T23" fmla="*/ 30 h 67"/>
                <a:gd name="T24" fmla="*/ 85 w 85"/>
                <a:gd name="T25" fmla="*/ 22 h 67"/>
                <a:gd name="T26" fmla="*/ 81 w 85"/>
                <a:gd name="T27" fmla="*/ 11 h 67"/>
                <a:gd name="T28" fmla="*/ 77 w 85"/>
                <a:gd name="T29" fmla="*/ 8 h 67"/>
                <a:gd name="T30" fmla="*/ 70 w 85"/>
                <a:gd name="T31" fmla="*/ 4 h 67"/>
                <a:gd name="T32" fmla="*/ 66 w 85"/>
                <a:gd name="T33" fmla="*/ 0 h 67"/>
                <a:gd name="T34" fmla="*/ 59 w 85"/>
                <a:gd name="T35" fmla="*/ 4 h 67"/>
                <a:gd name="T36" fmla="*/ 63 w 85"/>
                <a:gd name="T37" fmla="*/ 11 h 67"/>
                <a:gd name="T38" fmla="*/ 63 w 85"/>
                <a:gd name="T39" fmla="*/ 15 h 67"/>
                <a:gd name="T40" fmla="*/ 55 w 85"/>
                <a:gd name="T41" fmla="*/ 8 h 67"/>
                <a:gd name="T42" fmla="*/ 48 w 85"/>
                <a:gd name="T43" fmla="*/ 8 h 67"/>
                <a:gd name="T44" fmla="*/ 44 w 85"/>
                <a:gd name="T45" fmla="*/ 4 h 67"/>
                <a:gd name="T46" fmla="*/ 37 w 85"/>
                <a:gd name="T47" fmla="*/ 4 h 67"/>
                <a:gd name="T48" fmla="*/ 29 w 85"/>
                <a:gd name="T49" fmla="*/ 4 h 67"/>
                <a:gd name="T50" fmla="*/ 22 w 85"/>
                <a:gd name="T51" fmla="*/ 4 h 67"/>
                <a:gd name="T52" fmla="*/ 11 w 85"/>
                <a:gd name="T53" fmla="*/ 4 h 67"/>
                <a:gd name="T54" fmla="*/ 3 w 85"/>
                <a:gd name="T55" fmla="*/ 11 h 67"/>
                <a:gd name="T56" fmla="*/ 0 w 85"/>
                <a:gd name="T57" fmla="*/ 19 h 67"/>
                <a:gd name="T58" fmla="*/ 0 w 85"/>
                <a:gd name="T59" fmla="*/ 30 h 67"/>
                <a:gd name="T60" fmla="*/ 3 w 85"/>
                <a:gd name="T61" fmla="*/ 33 h 67"/>
                <a:gd name="T62" fmla="*/ 3 w 85"/>
                <a:gd name="T63" fmla="*/ 41 h 67"/>
                <a:gd name="T64" fmla="*/ 7 w 85"/>
                <a:gd name="T65" fmla="*/ 45 h 67"/>
                <a:gd name="T66" fmla="*/ 7 w 85"/>
                <a:gd name="T67" fmla="*/ 48 h 67"/>
                <a:gd name="T68" fmla="*/ 11 w 85"/>
                <a:gd name="T69" fmla="*/ 56 h 67"/>
                <a:gd name="T70" fmla="*/ 15 w 85"/>
                <a:gd name="T71" fmla="*/ 56 h 67"/>
                <a:gd name="T72" fmla="*/ 15 w 85"/>
                <a:gd name="T73" fmla="*/ 59 h 67"/>
                <a:gd name="T74" fmla="*/ 18 w 85"/>
                <a:gd name="T75" fmla="*/ 63 h 67"/>
                <a:gd name="T76" fmla="*/ 18 w 85"/>
                <a:gd name="T77" fmla="*/ 59 h 67"/>
                <a:gd name="T78" fmla="*/ 22 w 85"/>
                <a:gd name="T79" fmla="*/ 56 h 67"/>
                <a:gd name="T80" fmla="*/ 26 w 85"/>
                <a:gd name="T81" fmla="*/ 59 h 67"/>
                <a:gd name="T82" fmla="*/ 22 w 85"/>
                <a:gd name="T83" fmla="*/ 67 h 67"/>
                <a:gd name="T84" fmla="*/ 22 w 85"/>
                <a:gd name="T85" fmla="*/ 67 h 67"/>
                <a:gd name="T86" fmla="*/ 26 w 85"/>
                <a:gd name="T87" fmla="*/ 67 h 67"/>
                <a:gd name="T88" fmla="*/ 29 w 85"/>
                <a:gd name="T89" fmla="*/ 67 h 67"/>
                <a:gd name="T90" fmla="*/ 33 w 85"/>
                <a:gd name="T9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" h="67">
                  <a:moveTo>
                    <a:pt x="37" y="67"/>
                  </a:moveTo>
                  <a:lnTo>
                    <a:pt x="40" y="63"/>
                  </a:lnTo>
                  <a:lnTo>
                    <a:pt x="44" y="63"/>
                  </a:lnTo>
                  <a:lnTo>
                    <a:pt x="44" y="59"/>
                  </a:lnTo>
                  <a:lnTo>
                    <a:pt x="48" y="59"/>
                  </a:lnTo>
                  <a:lnTo>
                    <a:pt x="52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6" y="63"/>
                  </a:lnTo>
                  <a:lnTo>
                    <a:pt x="66" y="59"/>
                  </a:lnTo>
                  <a:lnTo>
                    <a:pt x="66" y="59"/>
                  </a:lnTo>
                  <a:lnTo>
                    <a:pt x="63" y="56"/>
                  </a:lnTo>
                  <a:lnTo>
                    <a:pt x="59" y="56"/>
                  </a:lnTo>
                  <a:lnTo>
                    <a:pt x="59" y="48"/>
                  </a:lnTo>
                  <a:lnTo>
                    <a:pt x="63" y="48"/>
                  </a:lnTo>
                  <a:lnTo>
                    <a:pt x="70" y="48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7" y="41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0"/>
                  </a:lnTo>
                  <a:lnTo>
                    <a:pt x="85" y="26"/>
                  </a:lnTo>
                  <a:lnTo>
                    <a:pt x="85" y="22"/>
                  </a:lnTo>
                  <a:lnTo>
                    <a:pt x="85" y="19"/>
                  </a:lnTo>
                  <a:lnTo>
                    <a:pt x="81" y="11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66" y="0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7" y="52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6394088" y="2723074"/>
              <a:ext cx="171122" cy="181415"/>
            </a:xfrm>
            <a:custGeom>
              <a:avLst/>
              <a:gdLst>
                <a:gd name="T0" fmla="*/ 18 w 133"/>
                <a:gd name="T1" fmla="*/ 22 h 141"/>
                <a:gd name="T2" fmla="*/ 26 w 133"/>
                <a:gd name="T3" fmla="*/ 15 h 141"/>
                <a:gd name="T4" fmla="*/ 26 w 133"/>
                <a:gd name="T5" fmla="*/ 4 h 141"/>
                <a:gd name="T6" fmla="*/ 33 w 133"/>
                <a:gd name="T7" fmla="*/ 0 h 141"/>
                <a:gd name="T8" fmla="*/ 44 w 133"/>
                <a:gd name="T9" fmla="*/ 7 h 141"/>
                <a:gd name="T10" fmla="*/ 44 w 133"/>
                <a:gd name="T11" fmla="*/ 19 h 141"/>
                <a:gd name="T12" fmla="*/ 59 w 133"/>
                <a:gd name="T13" fmla="*/ 26 h 141"/>
                <a:gd name="T14" fmla="*/ 74 w 133"/>
                <a:gd name="T15" fmla="*/ 26 h 141"/>
                <a:gd name="T16" fmla="*/ 81 w 133"/>
                <a:gd name="T17" fmla="*/ 33 h 141"/>
                <a:gd name="T18" fmla="*/ 85 w 133"/>
                <a:gd name="T19" fmla="*/ 37 h 141"/>
                <a:gd name="T20" fmla="*/ 78 w 133"/>
                <a:gd name="T21" fmla="*/ 44 h 141"/>
                <a:gd name="T22" fmla="*/ 70 w 133"/>
                <a:gd name="T23" fmla="*/ 48 h 141"/>
                <a:gd name="T24" fmla="*/ 70 w 133"/>
                <a:gd name="T25" fmla="*/ 56 h 141"/>
                <a:gd name="T26" fmla="*/ 74 w 133"/>
                <a:gd name="T27" fmla="*/ 63 h 141"/>
                <a:gd name="T28" fmla="*/ 89 w 133"/>
                <a:gd name="T29" fmla="*/ 67 h 141"/>
                <a:gd name="T30" fmla="*/ 100 w 133"/>
                <a:gd name="T31" fmla="*/ 78 h 141"/>
                <a:gd name="T32" fmla="*/ 107 w 133"/>
                <a:gd name="T33" fmla="*/ 89 h 141"/>
                <a:gd name="T34" fmla="*/ 115 w 133"/>
                <a:gd name="T35" fmla="*/ 93 h 141"/>
                <a:gd name="T36" fmla="*/ 118 w 133"/>
                <a:gd name="T37" fmla="*/ 96 h 141"/>
                <a:gd name="T38" fmla="*/ 122 w 133"/>
                <a:gd name="T39" fmla="*/ 100 h 141"/>
                <a:gd name="T40" fmla="*/ 129 w 133"/>
                <a:gd name="T41" fmla="*/ 104 h 141"/>
                <a:gd name="T42" fmla="*/ 133 w 133"/>
                <a:gd name="T43" fmla="*/ 108 h 141"/>
                <a:gd name="T44" fmla="*/ 133 w 133"/>
                <a:gd name="T45" fmla="*/ 111 h 141"/>
                <a:gd name="T46" fmla="*/ 129 w 133"/>
                <a:gd name="T47" fmla="*/ 122 h 141"/>
                <a:gd name="T48" fmla="*/ 129 w 133"/>
                <a:gd name="T49" fmla="*/ 134 h 141"/>
                <a:gd name="T50" fmla="*/ 122 w 133"/>
                <a:gd name="T51" fmla="*/ 130 h 141"/>
                <a:gd name="T52" fmla="*/ 111 w 133"/>
                <a:gd name="T53" fmla="*/ 130 h 141"/>
                <a:gd name="T54" fmla="*/ 115 w 133"/>
                <a:gd name="T55" fmla="*/ 141 h 141"/>
                <a:gd name="T56" fmla="*/ 107 w 133"/>
                <a:gd name="T57" fmla="*/ 134 h 141"/>
                <a:gd name="T58" fmla="*/ 96 w 133"/>
                <a:gd name="T59" fmla="*/ 130 h 141"/>
                <a:gd name="T60" fmla="*/ 100 w 133"/>
                <a:gd name="T61" fmla="*/ 122 h 141"/>
                <a:gd name="T62" fmla="*/ 100 w 133"/>
                <a:gd name="T63" fmla="*/ 115 h 141"/>
                <a:gd name="T64" fmla="*/ 96 w 133"/>
                <a:gd name="T65" fmla="*/ 108 h 141"/>
                <a:gd name="T66" fmla="*/ 92 w 133"/>
                <a:gd name="T67" fmla="*/ 104 h 141"/>
                <a:gd name="T68" fmla="*/ 85 w 133"/>
                <a:gd name="T69" fmla="*/ 96 h 141"/>
                <a:gd name="T70" fmla="*/ 85 w 133"/>
                <a:gd name="T71" fmla="*/ 89 h 141"/>
                <a:gd name="T72" fmla="*/ 81 w 133"/>
                <a:gd name="T73" fmla="*/ 78 h 141"/>
                <a:gd name="T74" fmla="*/ 63 w 133"/>
                <a:gd name="T75" fmla="*/ 67 h 141"/>
                <a:gd name="T76" fmla="*/ 48 w 133"/>
                <a:gd name="T77" fmla="*/ 78 h 141"/>
                <a:gd name="T78" fmla="*/ 37 w 133"/>
                <a:gd name="T79" fmla="*/ 70 h 141"/>
                <a:gd name="T80" fmla="*/ 26 w 133"/>
                <a:gd name="T81" fmla="*/ 78 h 141"/>
                <a:gd name="T82" fmla="*/ 22 w 133"/>
                <a:gd name="T83" fmla="*/ 67 h 141"/>
                <a:gd name="T84" fmla="*/ 22 w 133"/>
                <a:gd name="T85" fmla="*/ 59 h 141"/>
                <a:gd name="T86" fmla="*/ 22 w 133"/>
                <a:gd name="T87" fmla="*/ 48 h 141"/>
                <a:gd name="T88" fmla="*/ 11 w 133"/>
                <a:gd name="T89" fmla="*/ 52 h 141"/>
                <a:gd name="T90" fmla="*/ 11 w 133"/>
                <a:gd name="T91" fmla="*/ 41 h 141"/>
                <a:gd name="T92" fmla="*/ 0 w 133"/>
                <a:gd name="T93" fmla="*/ 33 h 141"/>
                <a:gd name="T94" fmla="*/ 7 w 133"/>
                <a:gd name="T95" fmla="*/ 26 h 141"/>
                <a:gd name="T96" fmla="*/ 7 w 133"/>
                <a:gd name="T97" fmla="*/ 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41">
                  <a:moveTo>
                    <a:pt x="15" y="19"/>
                  </a:moveTo>
                  <a:lnTo>
                    <a:pt x="18" y="19"/>
                  </a:lnTo>
                  <a:lnTo>
                    <a:pt x="18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4" y="7"/>
                  </a:lnTo>
                  <a:lnTo>
                    <a:pt x="44" y="11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52" y="22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7" y="30"/>
                  </a:lnTo>
                  <a:lnTo>
                    <a:pt x="70" y="26"/>
                  </a:lnTo>
                  <a:lnTo>
                    <a:pt x="74" y="26"/>
                  </a:lnTo>
                  <a:lnTo>
                    <a:pt x="74" y="30"/>
                  </a:lnTo>
                  <a:lnTo>
                    <a:pt x="81" y="30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1" y="37"/>
                  </a:lnTo>
                  <a:lnTo>
                    <a:pt x="81" y="44"/>
                  </a:lnTo>
                  <a:lnTo>
                    <a:pt x="78" y="44"/>
                  </a:lnTo>
                  <a:lnTo>
                    <a:pt x="74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70" y="59"/>
                  </a:lnTo>
                  <a:lnTo>
                    <a:pt x="74" y="59"/>
                  </a:lnTo>
                  <a:lnTo>
                    <a:pt x="74" y="63"/>
                  </a:lnTo>
                  <a:lnTo>
                    <a:pt x="81" y="63"/>
                  </a:lnTo>
                  <a:lnTo>
                    <a:pt x="85" y="67"/>
                  </a:lnTo>
                  <a:lnTo>
                    <a:pt x="89" y="67"/>
                  </a:lnTo>
                  <a:lnTo>
                    <a:pt x="92" y="70"/>
                  </a:lnTo>
                  <a:lnTo>
                    <a:pt x="96" y="74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107" y="85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22" y="96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33" y="104"/>
                  </a:lnTo>
                  <a:lnTo>
                    <a:pt x="133" y="104"/>
                  </a:lnTo>
                  <a:lnTo>
                    <a:pt x="133" y="108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9" y="122"/>
                  </a:lnTo>
                  <a:lnTo>
                    <a:pt x="133" y="126"/>
                  </a:lnTo>
                  <a:lnTo>
                    <a:pt x="133" y="130"/>
                  </a:lnTo>
                  <a:lnTo>
                    <a:pt x="129" y="134"/>
                  </a:lnTo>
                  <a:lnTo>
                    <a:pt x="126" y="134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18" y="126"/>
                  </a:lnTo>
                  <a:lnTo>
                    <a:pt x="115" y="130"/>
                  </a:lnTo>
                  <a:lnTo>
                    <a:pt x="111" y="130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7" y="134"/>
                  </a:lnTo>
                  <a:lnTo>
                    <a:pt x="104" y="134"/>
                  </a:lnTo>
                  <a:lnTo>
                    <a:pt x="100" y="134"/>
                  </a:lnTo>
                  <a:lnTo>
                    <a:pt x="96" y="130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2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100" y="115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96" y="108"/>
                  </a:lnTo>
                  <a:lnTo>
                    <a:pt x="100" y="108"/>
                  </a:lnTo>
                  <a:lnTo>
                    <a:pt x="96" y="104"/>
                  </a:lnTo>
                  <a:lnTo>
                    <a:pt x="92" y="104"/>
                  </a:lnTo>
                  <a:lnTo>
                    <a:pt x="89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5" y="93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5" y="85"/>
                  </a:lnTo>
                  <a:lnTo>
                    <a:pt x="85" y="82"/>
                  </a:lnTo>
                  <a:lnTo>
                    <a:pt x="81" y="78"/>
                  </a:lnTo>
                  <a:lnTo>
                    <a:pt x="74" y="74"/>
                  </a:lnTo>
                  <a:lnTo>
                    <a:pt x="70" y="70"/>
                  </a:lnTo>
                  <a:lnTo>
                    <a:pt x="63" y="67"/>
                  </a:lnTo>
                  <a:lnTo>
                    <a:pt x="59" y="70"/>
                  </a:lnTo>
                  <a:lnTo>
                    <a:pt x="55" y="74"/>
                  </a:lnTo>
                  <a:lnTo>
                    <a:pt x="48" y="78"/>
                  </a:lnTo>
                  <a:lnTo>
                    <a:pt x="44" y="74"/>
                  </a:lnTo>
                  <a:lnTo>
                    <a:pt x="41" y="74"/>
                  </a:lnTo>
                  <a:lnTo>
                    <a:pt x="37" y="70"/>
                  </a:lnTo>
                  <a:lnTo>
                    <a:pt x="33" y="74"/>
                  </a:lnTo>
                  <a:lnTo>
                    <a:pt x="30" y="78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22" y="70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48"/>
                  </a:lnTo>
                  <a:lnTo>
                    <a:pt x="11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6346483" y="2765533"/>
              <a:ext cx="181415" cy="301072"/>
            </a:xfrm>
            <a:custGeom>
              <a:avLst/>
              <a:gdLst>
                <a:gd name="T0" fmla="*/ 13 w 38"/>
                <a:gd name="T1" fmla="*/ 3 h 63"/>
                <a:gd name="T2" fmla="*/ 16 w 38"/>
                <a:gd name="T3" fmla="*/ 4 h 63"/>
                <a:gd name="T4" fmla="*/ 16 w 38"/>
                <a:gd name="T5" fmla="*/ 8 h 63"/>
                <a:gd name="T6" fmla="*/ 18 w 38"/>
                <a:gd name="T7" fmla="*/ 12 h 63"/>
                <a:gd name="T8" fmla="*/ 23 w 38"/>
                <a:gd name="T9" fmla="*/ 12 h 63"/>
                <a:gd name="T10" fmla="*/ 30 w 38"/>
                <a:gd name="T11" fmla="*/ 11 h 63"/>
                <a:gd name="T12" fmla="*/ 33 w 38"/>
                <a:gd name="T13" fmla="*/ 15 h 63"/>
                <a:gd name="T14" fmla="*/ 35 w 38"/>
                <a:gd name="T15" fmla="*/ 19 h 63"/>
                <a:gd name="T16" fmla="*/ 38 w 38"/>
                <a:gd name="T17" fmla="*/ 21 h 63"/>
                <a:gd name="T18" fmla="*/ 37 w 38"/>
                <a:gd name="T19" fmla="*/ 25 h 63"/>
                <a:gd name="T20" fmla="*/ 33 w 38"/>
                <a:gd name="T21" fmla="*/ 26 h 63"/>
                <a:gd name="T22" fmla="*/ 27 w 38"/>
                <a:gd name="T23" fmla="*/ 26 h 63"/>
                <a:gd name="T24" fmla="*/ 24 w 38"/>
                <a:gd name="T25" fmla="*/ 31 h 63"/>
                <a:gd name="T26" fmla="*/ 25 w 38"/>
                <a:gd name="T27" fmla="*/ 36 h 63"/>
                <a:gd name="T28" fmla="*/ 23 w 38"/>
                <a:gd name="T29" fmla="*/ 36 h 63"/>
                <a:gd name="T30" fmla="*/ 21 w 38"/>
                <a:gd name="T31" fmla="*/ 34 h 63"/>
                <a:gd name="T32" fmla="*/ 19 w 38"/>
                <a:gd name="T33" fmla="*/ 34 h 63"/>
                <a:gd name="T34" fmla="*/ 17 w 38"/>
                <a:gd name="T35" fmla="*/ 33 h 63"/>
                <a:gd name="T36" fmla="*/ 16 w 38"/>
                <a:gd name="T37" fmla="*/ 31 h 63"/>
                <a:gd name="T38" fmla="*/ 14 w 38"/>
                <a:gd name="T39" fmla="*/ 31 h 63"/>
                <a:gd name="T40" fmla="*/ 13 w 38"/>
                <a:gd name="T41" fmla="*/ 31 h 63"/>
                <a:gd name="T42" fmla="*/ 13 w 38"/>
                <a:gd name="T43" fmla="*/ 34 h 63"/>
                <a:gd name="T44" fmla="*/ 12 w 38"/>
                <a:gd name="T45" fmla="*/ 38 h 63"/>
                <a:gd name="T46" fmla="*/ 10 w 38"/>
                <a:gd name="T47" fmla="*/ 44 h 63"/>
                <a:gd name="T48" fmla="*/ 10 w 38"/>
                <a:gd name="T49" fmla="*/ 46 h 63"/>
                <a:gd name="T50" fmla="*/ 12 w 38"/>
                <a:gd name="T51" fmla="*/ 49 h 63"/>
                <a:gd name="T52" fmla="*/ 13 w 38"/>
                <a:gd name="T53" fmla="*/ 49 h 63"/>
                <a:gd name="T54" fmla="*/ 15 w 38"/>
                <a:gd name="T55" fmla="*/ 52 h 63"/>
                <a:gd name="T56" fmla="*/ 16 w 38"/>
                <a:gd name="T57" fmla="*/ 52 h 63"/>
                <a:gd name="T58" fmla="*/ 17 w 38"/>
                <a:gd name="T59" fmla="*/ 55 h 63"/>
                <a:gd name="T60" fmla="*/ 17 w 38"/>
                <a:gd name="T61" fmla="*/ 56 h 63"/>
                <a:gd name="T62" fmla="*/ 20 w 38"/>
                <a:gd name="T63" fmla="*/ 59 h 63"/>
                <a:gd name="T64" fmla="*/ 23 w 38"/>
                <a:gd name="T65" fmla="*/ 61 h 63"/>
                <a:gd name="T66" fmla="*/ 23 w 38"/>
                <a:gd name="T67" fmla="*/ 63 h 63"/>
                <a:gd name="T68" fmla="*/ 19 w 38"/>
                <a:gd name="T69" fmla="*/ 62 h 63"/>
                <a:gd name="T70" fmla="*/ 18 w 38"/>
                <a:gd name="T71" fmla="*/ 60 h 63"/>
                <a:gd name="T72" fmla="*/ 15 w 38"/>
                <a:gd name="T73" fmla="*/ 60 h 63"/>
                <a:gd name="T74" fmla="*/ 13 w 38"/>
                <a:gd name="T75" fmla="*/ 57 h 63"/>
                <a:gd name="T76" fmla="*/ 10 w 38"/>
                <a:gd name="T77" fmla="*/ 55 h 63"/>
                <a:gd name="T78" fmla="*/ 8 w 38"/>
                <a:gd name="T79" fmla="*/ 52 h 63"/>
                <a:gd name="T80" fmla="*/ 6 w 38"/>
                <a:gd name="T81" fmla="*/ 51 h 63"/>
                <a:gd name="T82" fmla="*/ 7 w 38"/>
                <a:gd name="T83" fmla="*/ 48 h 63"/>
                <a:gd name="T84" fmla="*/ 8 w 38"/>
                <a:gd name="T85" fmla="*/ 45 h 63"/>
                <a:gd name="T86" fmla="*/ 9 w 38"/>
                <a:gd name="T87" fmla="*/ 42 h 63"/>
                <a:gd name="T88" fmla="*/ 11 w 38"/>
                <a:gd name="T89" fmla="*/ 36 h 63"/>
                <a:gd name="T90" fmla="*/ 10 w 38"/>
                <a:gd name="T91" fmla="*/ 31 h 63"/>
                <a:gd name="T92" fmla="*/ 7 w 38"/>
                <a:gd name="T93" fmla="*/ 26 h 63"/>
                <a:gd name="T94" fmla="*/ 6 w 38"/>
                <a:gd name="T95" fmla="*/ 22 h 63"/>
                <a:gd name="T96" fmla="*/ 6 w 38"/>
                <a:gd name="T97" fmla="*/ 18 h 63"/>
                <a:gd name="T98" fmla="*/ 2 w 38"/>
                <a:gd name="T99" fmla="*/ 13 h 63"/>
                <a:gd name="T100" fmla="*/ 0 w 38"/>
                <a:gd name="T101" fmla="*/ 10 h 63"/>
                <a:gd name="T102" fmla="*/ 2 w 38"/>
                <a:gd name="T103" fmla="*/ 6 h 63"/>
                <a:gd name="T104" fmla="*/ 6 w 38"/>
                <a:gd name="T105" fmla="*/ 4 h 63"/>
                <a:gd name="T106" fmla="*/ 9 w 38"/>
                <a:gd name="T107" fmla="*/ 2 h 63"/>
                <a:gd name="T108" fmla="*/ 10 w 38"/>
                <a:gd name="T109" fmla="*/ 0 h 63"/>
                <a:gd name="T110" fmla="*/ 13 w 38"/>
                <a:gd name="T111" fmla="*/ 59 h 63"/>
                <a:gd name="T112" fmla="*/ 10 w 38"/>
                <a:gd name="T113" fmla="*/ 55 h 63"/>
                <a:gd name="T114" fmla="*/ 7 w 38"/>
                <a:gd name="T115" fmla="*/ 55 h 63"/>
                <a:gd name="T116" fmla="*/ 23 w 38"/>
                <a:gd name="T117" fmla="*/ 37 h 63"/>
                <a:gd name="T118" fmla="*/ 13 w 38"/>
                <a:gd name="T119" fmla="*/ 46 h 63"/>
                <a:gd name="T120" fmla="*/ 14 w 38"/>
                <a:gd name="T121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63">
                  <a:moveTo>
                    <a:pt x="10" y="0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  <a:moveTo>
                    <a:pt x="13" y="59"/>
                  </a:move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lose/>
                  <a:moveTo>
                    <a:pt x="10" y="55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lose/>
                  <a:moveTo>
                    <a:pt x="7" y="53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lose/>
                  <a:moveTo>
                    <a:pt x="23" y="36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6"/>
                    <a:pt x="23" y="36"/>
                    <a:pt x="23" y="36"/>
                  </a:cubicBezTo>
                  <a:close/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4" y="47"/>
                  </a:moveTo>
                  <a:cubicBezTo>
                    <a:pt x="14" y="47"/>
                    <a:pt x="14" y="47"/>
                    <a:pt x="14" y="47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6226826" y="2603418"/>
              <a:ext cx="190421" cy="382130"/>
            </a:xfrm>
            <a:custGeom>
              <a:avLst/>
              <a:gdLst>
                <a:gd name="T0" fmla="*/ 82 w 148"/>
                <a:gd name="T1" fmla="*/ 4 h 297"/>
                <a:gd name="T2" fmla="*/ 97 w 148"/>
                <a:gd name="T3" fmla="*/ 22 h 297"/>
                <a:gd name="T4" fmla="*/ 89 w 148"/>
                <a:gd name="T5" fmla="*/ 41 h 297"/>
                <a:gd name="T6" fmla="*/ 85 w 148"/>
                <a:gd name="T7" fmla="*/ 48 h 297"/>
                <a:gd name="T8" fmla="*/ 85 w 148"/>
                <a:gd name="T9" fmla="*/ 63 h 297"/>
                <a:gd name="T10" fmla="*/ 100 w 148"/>
                <a:gd name="T11" fmla="*/ 71 h 297"/>
                <a:gd name="T12" fmla="*/ 108 w 148"/>
                <a:gd name="T13" fmla="*/ 78 h 297"/>
                <a:gd name="T14" fmla="*/ 122 w 148"/>
                <a:gd name="T15" fmla="*/ 86 h 297"/>
                <a:gd name="T16" fmla="*/ 115 w 148"/>
                <a:gd name="T17" fmla="*/ 100 h 297"/>
                <a:gd name="T18" fmla="*/ 126 w 148"/>
                <a:gd name="T19" fmla="*/ 104 h 297"/>
                <a:gd name="T20" fmla="*/ 148 w 148"/>
                <a:gd name="T21" fmla="*/ 108 h 297"/>
                <a:gd name="T22" fmla="*/ 137 w 148"/>
                <a:gd name="T23" fmla="*/ 119 h 297"/>
                <a:gd name="T24" fmla="*/ 122 w 148"/>
                <a:gd name="T25" fmla="*/ 130 h 297"/>
                <a:gd name="T26" fmla="*/ 115 w 148"/>
                <a:gd name="T27" fmla="*/ 141 h 297"/>
                <a:gd name="T28" fmla="*/ 97 w 148"/>
                <a:gd name="T29" fmla="*/ 152 h 297"/>
                <a:gd name="T30" fmla="*/ 93 w 148"/>
                <a:gd name="T31" fmla="*/ 163 h 297"/>
                <a:gd name="T32" fmla="*/ 111 w 148"/>
                <a:gd name="T33" fmla="*/ 186 h 297"/>
                <a:gd name="T34" fmla="*/ 115 w 148"/>
                <a:gd name="T35" fmla="*/ 201 h 297"/>
                <a:gd name="T36" fmla="*/ 119 w 148"/>
                <a:gd name="T37" fmla="*/ 223 h 297"/>
                <a:gd name="T38" fmla="*/ 130 w 148"/>
                <a:gd name="T39" fmla="*/ 245 h 297"/>
                <a:gd name="T40" fmla="*/ 134 w 148"/>
                <a:gd name="T41" fmla="*/ 267 h 297"/>
                <a:gd name="T42" fmla="*/ 122 w 148"/>
                <a:gd name="T43" fmla="*/ 290 h 297"/>
                <a:gd name="T44" fmla="*/ 119 w 148"/>
                <a:gd name="T45" fmla="*/ 286 h 297"/>
                <a:gd name="T46" fmla="*/ 122 w 148"/>
                <a:gd name="T47" fmla="*/ 278 h 297"/>
                <a:gd name="T48" fmla="*/ 122 w 148"/>
                <a:gd name="T49" fmla="*/ 264 h 297"/>
                <a:gd name="T50" fmla="*/ 119 w 148"/>
                <a:gd name="T51" fmla="*/ 241 h 297"/>
                <a:gd name="T52" fmla="*/ 111 w 148"/>
                <a:gd name="T53" fmla="*/ 238 h 297"/>
                <a:gd name="T54" fmla="*/ 104 w 148"/>
                <a:gd name="T55" fmla="*/ 219 h 297"/>
                <a:gd name="T56" fmla="*/ 100 w 148"/>
                <a:gd name="T57" fmla="*/ 197 h 297"/>
                <a:gd name="T58" fmla="*/ 97 w 148"/>
                <a:gd name="T59" fmla="*/ 193 h 297"/>
                <a:gd name="T60" fmla="*/ 85 w 148"/>
                <a:gd name="T61" fmla="*/ 178 h 297"/>
                <a:gd name="T62" fmla="*/ 85 w 148"/>
                <a:gd name="T63" fmla="*/ 182 h 297"/>
                <a:gd name="T64" fmla="*/ 74 w 148"/>
                <a:gd name="T65" fmla="*/ 189 h 297"/>
                <a:gd name="T66" fmla="*/ 71 w 148"/>
                <a:gd name="T67" fmla="*/ 193 h 297"/>
                <a:gd name="T68" fmla="*/ 56 w 148"/>
                <a:gd name="T69" fmla="*/ 201 h 297"/>
                <a:gd name="T70" fmla="*/ 48 w 148"/>
                <a:gd name="T71" fmla="*/ 204 h 297"/>
                <a:gd name="T72" fmla="*/ 45 w 148"/>
                <a:gd name="T73" fmla="*/ 197 h 297"/>
                <a:gd name="T74" fmla="*/ 48 w 148"/>
                <a:gd name="T75" fmla="*/ 178 h 297"/>
                <a:gd name="T76" fmla="*/ 41 w 148"/>
                <a:gd name="T77" fmla="*/ 163 h 297"/>
                <a:gd name="T78" fmla="*/ 30 w 148"/>
                <a:gd name="T79" fmla="*/ 149 h 297"/>
                <a:gd name="T80" fmla="*/ 23 w 148"/>
                <a:gd name="T81" fmla="*/ 145 h 297"/>
                <a:gd name="T82" fmla="*/ 26 w 148"/>
                <a:gd name="T83" fmla="*/ 149 h 297"/>
                <a:gd name="T84" fmla="*/ 26 w 148"/>
                <a:gd name="T85" fmla="*/ 137 h 297"/>
                <a:gd name="T86" fmla="*/ 15 w 148"/>
                <a:gd name="T87" fmla="*/ 134 h 297"/>
                <a:gd name="T88" fmla="*/ 11 w 148"/>
                <a:gd name="T89" fmla="*/ 134 h 297"/>
                <a:gd name="T90" fmla="*/ 4 w 148"/>
                <a:gd name="T91" fmla="*/ 115 h 297"/>
                <a:gd name="T92" fmla="*/ 11 w 148"/>
                <a:gd name="T93" fmla="*/ 104 h 297"/>
                <a:gd name="T94" fmla="*/ 19 w 148"/>
                <a:gd name="T95" fmla="*/ 86 h 297"/>
                <a:gd name="T96" fmla="*/ 26 w 148"/>
                <a:gd name="T97" fmla="*/ 71 h 297"/>
                <a:gd name="T98" fmla="*/ 34 w 148"/>
                <a:gd name="T99" fmla="*/ 41 h 297"/>
                <a:gd name="T100" fmla="*/ 48 w 148"/>
                <a:gd name="T101" fmla="*/ 15 h 297"/>
                <a:gd name="T102" fmla="*/ 67 w 148"/>
                <a:gd name="T103" fmla="*/ 8 h 297"/>
                <a:gd name="T104" fmla="*/ 23 w 148"/>
                <a:gd name="T105" fmla="*/ 15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297">
                  <a:moveTo>
                    <a:pt x="67" y="0"/>
                  </a:move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5" y="4"/>
                  </a:lnTo>
                  <a:lnTo>
                    <a:pt x="85" y="11"/>
                  </a:lnTo>
                  <a:lnTo>
                    <a:pt x="89" y="8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7" y="22"/>
                  </a:lnTo>
                  <a:lnTo>
                    <a:pt x="97" y="26"/>
                  </a:lnTo>
                  <a:lnTo>
                    <a:pt x="97" y="34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82" y="52"/>
                  </a:lnTo>
                  <a:lnTo>
                    <a:pt x="85" y="56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5" y="60"/>
                  </a:lnTo>
                  <a:lnTo>
                    <a:pt x="85" y="63"/>
                  </a:lnTo>
                  <a:lnTo>
                    <a:pt x="89" y="63"/>
                  </a:lnTo>
                  <a:lnTo>
                    <a:pt x="89" y="67"/>
                  </a:lnTo>
                  <a:lnTo>
                    <a:pt x="89" y="71"/>
                  </a:lnTo>
                  <a:lnTo>
                    <a:pt x="93" y="67"/>
                  </a:lnTo>
                  <a:lnTo>
                    <a:pt x="100" y="6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4" y="74"/>
                  </a:lnTo>
                  <a:lnTo>
                    <a:pt x="108" y="71"/>
                  </a:lnTo>
                  <a:lnTo>
                    <a:pt x="108" y="74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1" y="82"/>
                  </a:lnTo>
                  <a:lnTo>
                    <a:pt x="111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9" y="82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9"/>
                  </a:lnTo>
                  <a:lnTo>
                    <a:pt x="122" y="89"/>
                  </a:lnTo>
                  <a:lnTo>
                    <a:pt x="119" y="97"/>
                  </a:lnTo>
                  <a:lnTo>
                    <a:pt x="115" y="97"/>
                  </a:lnTo>
                  <a:lnTo>
                    <a:pt x="115" y="100"/>
                  </a:lnTo>
                  <a:lnTo>
                    <a:pt x="119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6" y="108"/>
                  </a:lnTo>
                  <a:lnTo>
                    <a:pt x="130" y="112"/>
                  </a:lnTo>
                  <a:lnTo>
                    <a:pt x="134" y="108"/>
                  </a:lnTo>
                  <a:lnTo>
                    <a:pt x="137" y="108"/>
                  </a:lnTo>
                  <a:lnTo>
                    <a:pt x="145" y="104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5" y="112"/>
                  </a:lnTo>
                  <a:lnTo>
                    <a:pt x="137" y="112"/>
                  </a:lnTo>
                  <a:lnTo>
                    <a:pt x="137" y="115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30" y="126"/>
                  </a:lnTo>
                  <a:lnTo>
                    <a:pt x="126" y="126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6" y="134"/>
                  </a:lnTo>
                  <a:lnTo>
                    <a:pt x="122" y="134"/>
                  </a:lnTo>
                  <a:lnTo>
                    <a:pt x="119" y="134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8" y="141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97" y="152"/>
                  </a:lnTo>
                  <a:lnTo>
                    <a:pt x="97" y="156"/>
                  </a:lnTo>
                  <a:lnTo>
                    <a:pt x="100" y="160"/>
                  </a:lnTo>
                  <a:lnTo>
                    <a:pt x="97" y="160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7" y="167"/>
                  </a:lnTo>
                  <a:lnTo>
                    <a:pt x="100" y="171"/>
                  </a:lnTo>
                  <a:lnTo>
                    <a:pt x="100" y="175"/>
                  </a:lnTo>
                  <a:lnTo>
                    <a:pt x="104" y="175"/>
                  </a:lnTo>
                  <a:lnTo>
                    <a:pt x="108" y="182"/>
                  </a:lnTo>
                  <a:lnTo>
                    <a:pt x="111" y="186"/>
                  </a:lnTo>
                  <a:lnTo>
                    <a:pt x="115" y="189"/>
                  </a:lnTo>
                  <a:lnTo>
                    <a:pt x="115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8"/>
                  </a:lnTo>
                  <a:lnTo>
                    <a:pt x="115" y="208"/>
                  </a:lnTo>
                  <a:lnTo>
                    <a:pt x="111" y="212"/>
                  </a:lnTo>
                  <a:lnTo>
                    <a:pt x="115" y="215"/>
                  </a:lnTo>
                  <a:lnTo>
                    <a:pt x="115" y="219"/>
                  </a:lnTo>
                  <a:lnTo>
                    <a:pt x="119" y="223"/>
                  </a:lnTo>
                  <a:lnTo>
                    <a:pt x="122" y="227"/>
                  </a:lnTo>
                  <a:lnTo>
                    <a:pt x="126" y="230"/>
                  </a:lnTo>
                  <a:lnTo>
                    <a:pt x="130" y="238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52"/>
                  </a:lnTo>
                  <a:lnTo>
                    <a:pt x="134" y="256"/>
                  </a:lnTo>
                  <a:lnTo>
                    <a:pt x="134" y="260"/>
                  </a:lnTo>
                  <a:lnTo>
                    <a:pt x="134" y="264"/>
                  </a:lnTo>
                  <a:lnTo>
                    <a:pt x="134" y="267"/>
                  </a:lnTo>
                  <a:lnTo>
                    <a:pt x="134" y="267"/>
                  </a:lnTo>
                  <a:lnTo>
                    <a:pt x="130" y="278"/>
                  </a:lnTo>
                  <a:lnTo>
                    <a:pt x="126" y="282"/>
                  </a:lnTo>
                  <a:lnTo>
                    <a:pt x="126" y="286"/>
                  </a:lnTo>
                  <a:lnTo>
                    <a:pt x="122" y="286"/>
                  </a:lnTo>
                  <a:lnTo>
                    <a:pt x="122" y="290"/>
                  </a:lnTo>
                  <a:lnTo>
                    <a:pt x="122" y="290"/>
                  </a:lnTo>
                  <a:lnTo>
                    <a:pt x="122" y="293"/>
                  </a:lnTo>
                  <a:lnTo>
                    <a:pt x="119" y="297"/>
                  </a:lnTo>
                  <a:lnTo>
                    <a:pt x="119" y="290"/>
                  </a:lnTo>
                  <a:lnTo>
                    <a:pt x="119" y="286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5"/>
                  </a:lnTo>
                  <a:lnTo>
                    <a:pt x="122" y="271"/>
                  </a:lnTo>
                  <a:lnTo>
                    <a:pt x="122" y="271"/>
                  </a:lnTo>
                  <a:lnTo>
                    <a:pt x="122" y="267"/>
                  </a:lnTo>
                  <a:lnTo>
                    <a:pt x="122" y="264"/>
                  </a:lnTo>
                  <a:lnTo>
                    <a:pt x="122" y="264"/>
                  </a:lnTo>
                  <a:lnTo>
                    <a:pt x="119" y="260"/>
                  </a:lnTo>
                  <a:lnTo>
                    <a:pt x="119" y="256"/>
                  </a:lnTo>
                  <a:lnTo>
                    <a:pt x="122" y="256"/>
                  </a:lnTo>
                  <a:lnTo>
                    <a:pt x="119" y="252"/>
                  </a:lnTo>
                  <a:lnTo>
                    <a:pt x="119" y="252"/>
                  </a:lnTo>
                  <a:lnTo>
                    <a:pt x="119" y="241"/>
                  </a:lnTo>
                  <a:lnTo>
                    <a:pt x="115" y="241"/>
                  </a:lnTo>
                  <a:lnTo>
                    <a:pt x="115" y="238"/>
                  </a:lnTo>
                  <a:lnTo>
                    <a:pt x="111" y="234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08" y="234"/>
                  </a:lnTo>
                  <a:lnTo>
                    <a:pt x="108" y="227"/>
                  </a:lnTo>
                  <a:lnTo>
                    <a:pt x="108" y="227"/>
                  </a:lnTo>
                  <a:lnTo>
                    <a:pt x="108" y="223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00" y="201"/>
                  </a:lnTo>
                  <a:lnTo>
                    <a:pt x="100" y="201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97" y="193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7" y="193"/>
                  </a:lnTo>
                  <a:lnTo>
                    <a:pt x="97" y="193"/>
                  </a:lnTo>
                  <a:lnTo>
                    <a:pt x="93" y="193"/>
                  </a:lnTo>
                  <a:lnTo>
                    <a:pt x="93" y="189"/>
                  </a:lnTo>
                  <a:lnTo>
                    <a:pt x="89" y="186"/>
                  </a:lnTo>
                  <a:lnTo>
                    <a:pt x="85" y="182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2" y="175"/>
                  </a:lnTo>
                  <a:lnTo>
                    <a:pt x="85" y="178"/>
                  </a:lnTo>
                  <a:lnTo>
                    <a:pt x="82" y="178"/>
                  </a:lnTo>
                  <a:lnTo>
                    <a:pt x="82" y="182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2" y="186"/>
                  </a:lnTo>
                  <a:lnTo>
                    <a:pt x="85" y="189"/>
                  </a:lnTo>
                  <a:lnTo>
                    <a:pt x="78" y="193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8" y="193"/>
                  </a:lnTo>
                  <a:lnTo>
                    <a:pt x="74" y="193"/>
                  </a:lnTo>
                  <a:lnTo>
                    <a:pt x="71" y="193"/>
                  </a:lnTo>
                  <a:lnTo>
                    <a:pt x="71" y="193"/>
                  </a:lnTo>
                  <a:lnTo>
                    <a:pt x="71" y="197"/>
                  </a:lnTo>
                  <a:lnTo>
                    <a:pt x="63" y="201"/>
                  </a:lnTo>
                  <a:lnTo>
                    <a:pt x="60" y="201"/>
                  </a:lnTo>
                  <a:lnTo>
                    <a:pt x="60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2" y="201"/>
                  </a:lnTo>
                  <a:lnTo>
                    <a:pt x="48" y="201"/>
                  </a:lnTo>
                  <a:lnTo>
                    <a:pt x="48" y="204"/>
                  </a:lnTo>
                  <a:lnTo>
                    <a:pt x="45" y="204"/>
                  </a:lnTo>
                  <a:lnTo>
                    <a:pt x="45" y="201"/>
                  </a:lnTo>
                  <a:lnTo>
                    <a:pt x="52" y="197"/>
                  </a:lnTo>
                  <a:lnTo>
                    <a:pt x="52" y="193"/>
                  </a:lnTo>
                  <a:lnTo>
                    <a:pt x="48" y="197"/>
                  </a:lnTo>
                  <a:lnTo>
                    <a:pt x="45" y="197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197"/>
                  </a:lnTo>
                  <a:lnTo>
                    <a:pt x="45" y="182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5" y="171"/>
                  </a:lnTo>
                  <a:lnTo>
                    <a:pt x="45" y="167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0"/>
                  </a:lnTo>
                  <a:lnTo>
                    <a:pt x="37" y="156"/>
                  </a:lnTo>
                  <a:lnTo>
                    <a:pt x="37" y="156"/>
                  </a:lnTo>
                  <a:lnTo>
                    <a:pt x="34" y="152"/>
                  </a:lnTo>
                  <a:lnTo>
                    <a:pt x="34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4" y="156"/>
                  </a:lnTo>
                  <a:lnTo>
                    <a:pt x="26" y="152"/>
                  </a:lnTo>
                  <a:lnTo>
                    <a:pt x="23" y="152"/>
                  </a:lnTo>
                  <a:lnTo>
                    <a:pt x="23" y="149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23" y="145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30" y="149"/>
                  </a:lnTo>
                  <a:lnTo>
                    <a:pt x="26" y="149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23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30"/>
                  </a:lnTo>
                  <a:lnTo>
                    <a:pt x="15" y="130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4" y="126"/>
                  </a:lnTo>
                  <a:lnTo>
                    <a:pt x="4" y="123"/>
                  </a:lnTo>
                  <a:lnTo>
                    <a:pt x="4" y="119"/>
                  </a:lnTo>
                  <a:lnTo>
                    <a:pt x="4" y="119"/>
                  </a:lnTo>
                  <a:lnTo>
                    <a:pt x="0" y="119"/>
                  </a:lnTo>
                  <a:lnTo>
                    <a:pt x="4" y="115"/>
                  </a:lnTo>
                  <a:lnTo>
                    <a:pt x="4" y="112"/>
                  </a:lnTo>
                  <a:lnTo>
                    <a:pt x="8" y="115"/>
                  </a:lnTo>
                  <a:lnTo>
                    <a:pt x="8" y="112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1" y="104"/>
                  </a:lnTo>
                  <a:lnTo>
                    <a:pt x="11" y="100"/>
                  </a:lnTo>
                  <a:lnTo>
                    <a:pt x="15" y="97"/>
                  </a:lnTo>
                  <a:lnTo>
                    <a:pt x="15" y="93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9" y="86"/>
                  </a:lnTo>
                  <a:lnTo>
                    <a:pt x="19" y="82"/>
                  </a:lnTo>
                  <a:lnTo>
                    <a:pt x="19" y="78"/>
                  </a:lnTo>
                  <a:lnTo>
                    <a:pt x="15" y="71"/>
                  </a:lnTo>
                  <a:lnTo>
                    <a:pt x="19" y="71"/>
                  </a:lnTo>
                  <a:lnTo>
                    <a:pt x="23" y="71"/>
                  </a:lnTo>
                  <a:lnTo>
                    <a:pt x="26" y="71"/>
                  </a:lnTo>
                  <a:lnTo>
                    <a:pt x="30" y="67"/>
                  </a:lnTo>
                  <a:lnTo>
                    <a:pt x="30" y="60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4" y="41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7" y="30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15"/>
                  </a:lnTo>
                  <a:lnTo>
                    <a:pt x="52" y="11"/>
                  </a:lnTo>
                  <a:lnTo>
                    <a:pt x="56" y="11"/>
                  </a:lnTo>
                  <a:lnTo>
                    <a:pt x="60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8"/>
                  </a:lnTo>
                  <a:lnTo>
                    <a:pt x="67" y="4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close/>
                  <a:moveTo>
                    <a:pt x="23" y="156"/>
                  </a:moveTo>
                  <a:lnTo>
                    <a:pt x="26" y="160"/>
                  </a:lnTo>
                  <a:lnTo>
                    <a:pt x="26" y="160"/>
                  </a:lnTo>
                  <a:lnTo>
                    <a:pt x="30" y="160"/>
                  </a:lnTo>
                  <a:lnTo>
                    <a:pt x="26" y="156"/>
                  </a:lnTo>
                  <a:lnTo>
                    <a:pt x="23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5983653" y="2985548"/>
              <a:ext cx="47606" cy="81058"/>
            </a:xfrm>
            <a:custGeom>
              <a:avLst/>
              <a:gdLst>
                <a:gd name="T0" fmla="*/ 0 w 37"/>
                <a:gd name="T1" fmla="*/ 26 h 63"/>
                <a:gd name="T2" fmla="*/ 4 w 37"/>
                <a:gd name="T3" fmla="*/ 22 h 63"/>
                <a:gd name="T4" fmla="*/ 0 w 37"/>
                <a:gd name="T5" fmla="*/ 26 h 63"/>
                <a:gd name="T6" fmla="*/ 0 w 37"/>
                <a:gd name="T7" fmla="*/ 30 h 63"/>
                <a:gd name="T8" fmla="*/ 8 w 37"/>
                <a:gd name="T9" fmla="*/ 4 h 63"/>
                <a:gd name="T10" fmla="*/ 0 w 37"/>
                <a:gd name="T11" fmla="*/ 0 h 63"/>
                <a:gd name="T12" fmla="*/ 8 w 37"/>
                <a:gd name="T13" fmla="*/ 0 h 63"/>
                <a:gd name="T14" fmla="*/ 8 w 37"/>
                <a:gd name="T15" fmla="*/ 4 h 63"/>
                <a:gd name="T16" fmla="*/ 8 w 37"/>
                <a:gd name="T17" fmla="*/ 4 h 63"/>
                <a:gd name="T18" fmla="*/ 12 w 37"/>
                <a:gd name="T19" fmla="*/ 4 h 63"/>
                <a:gd name="T20" fmla="*/ 15 w 37"/>
                <a:gd name="T21" fmla="*/ 7 h 63"/>
                <a:gd name="T22" fmla="*/ 15 w 37"/>
                <a:gd name="T23" fmla="*/ 7 h 63"/>
                <a:gd name="T24" fmla="*/ 12 w 37"/>
                <a:gd name="T25" fmla="*/ 7 h 63"/>
                <a:gd name="T26" fmla="*/ 8 w 37"/>
                <a:gd name="T27" fmla="*/ 4 h 63"/>
                <a:gd name="T28" fmla="*/ 8 w 37"/>
                <a:gd name="T29" fmla="*/ 4 h 63"/>
                <a:gd name="T30" fmla="*/ 12 w 37"/>
                <a:gd name="T31" fmla="*/ 4 h 63"/>
                <a:gd name="T32" fmla="*/ 8 w 37"/>
                <a:gd name="T33" fmla="*/ 7 h 63"/>
                <a:gd name="T34" fmla="*/ 8 w 37"/>
                <a:gd name="T35" fmla="*/ 7 h 63"/>
                <a:gd name="T36" fmla="*/ 8 w 37"/>
                <a:gd name="T37" fmla="*/ 11 h 63"/>
                <a:gd name="T38" fmla="*/ 4 w 37"/>
                <a:gd name="T39" fmla="*/ 15 h 63"/>
                <a:gd name="T40" fmla="*/ 4 w 37"/>
                <a:gd name="T41" fmla="*/ 11 h 63"/>
                <a:gd name="T42" fmla="*/ 0 w 37"/>
                <a:gd name="T43" fmla="*/ 15 h 63"/>
                <a:gd name="T44" fmla="*/ 4 w 37"/>
                <a:gd name="T45" fmla="*/ 15 h 63"/>
                <a:gd name="T46" fmla="*/ 4 w 37"/>
                <a:gd name="T47" fmla="*/ 19 h 63"/>
                <a:gd name="T48" fmla="*/ 4 w 37"/>
                <a:gd name="T49" fmla="*/ 26 h 63"/>
                <a:gd name="T50" fmla="*/ 0 w 37"/>
                <a:gd name="T51" fmla="*/ 33 h 63"/>
                <a:gd name="T52" fmla="*/ 4 w 37"/>
                <a:gd name="T53" fmla="*/ 41 h 63"/>
                <a:gd name="T54" fmla="*/ 4 w 37"/>
                <a:gd name="T55" fmla="*/ 48 h 63"/>
                <a:gd name="T56" fmla="*/ 8 w 37"/>
                <a:gd name="T57" fmla="*/ 59 h 63"/>
                <a:gd name="T58" fmla="*/ 15 w 37"/>
                <a:gd name="T59" fmla="*/ 59 h 63"/>
                <a:gd name="T60" fmla="*/ 26 w 37"/>
                <a:gd name="T61" fmla="*/ 59 h 63"/>
                <a:gd name="T62" fmla="*/ 34 w 37"/>
                <a:gd name="T63" fmla="*/ 48 h 63"/>
                <a:gd name="T64" fmla="*/ 37 w 37"/>
                <a:gd name="T65" fmla="*/ 45 h 63"/>
                <a:gd name="T66" fmla="*/ 37 w 37"/>
                <a:gd name="T67" fmla="*/ 41 h 63"/>
                <a:gd name="T68" fmla="*/ 37 w 37"/>
                <a:gd name="T69" fmla="*/ 37 h 63"/>
                <a:gd name="T70" fmla="*/ 30 w 37"/>
                <a:gd name="T71" fmla="*/ 26 h 63"/>
                <a:gd name="T72" fmla="*/ 26 w 37"/>
                <a:gd name="T73" fmla="*/ 22 h 63"/>
                <a:gd name="T74" fmla="*/ 23 w 37"/>
                <a:gd name="T75" fmla="*/ 22 h 63"/>
                <a:gd name="T76" fmla="*/ 26 w 37"/>
                <a:gd name="T77" fmla="*/ 19 h 63"/>
                <a:gd name="T78" fmla="*/ 23 w 37"/>
                <a:gd name="T79" fmla="*/ 15 h 63"/>
                <a:gd name="T80" fmla="*/ 19 w 37"/>
                <a:gd name="T81" fmla="*/ 11 h 63"/>
                <a:gd name="T82" fmla="*/ 19 w 37"/>
                <a:gd name="T83" fmla="*/ 11 h 63"/>
                <a:gd name="T84" fmla="*/ 12 w 37"/>
                <a:gd name="T85" fmla="*/ 7 h 63"/>
                <a:gd name="T86" fmla="*/ 12 w 37"/>
                <a:gd name="T8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3">
                  <a:moveTo>
                    <a:pt x="0" y="30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8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8"/>
                  </a:lnTo>
                  <a:lnTo>
                    <a:pt x="8" y="56"/>
                  </a:lnTo>
                  <a:lnTo>
                    <a:pt x="8" y="59"/>
                  </a:lnTo>
                  <a:lnTo>
                    <a:pt x="12" y="63"/>
                  </a:lnTo>
                  <a:lnTo>
                    <a:pt x="15" y="59"/>
                  </a:lnTo>
                  <a:lnTo>
                    <a:pt x="23" y="59"/>
                  </a:lnTo>
                  <a:lnTo>
                    <a:pt x="26" y="59"/>
                  </a:lnTo>
                  <a:lnTo>
                    <a:pt x="34" y="56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7" y="37"/>
                  </a:lnTo>
                  <a:lnTo>
                    <a:pt x="34" y="33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auto">
            <a:xfrm>
              <a:off x="5722468" y="2494055"/>
              <a:ext cx="595711" cy="530092"/>
            </a:xfrm>
            <a:custGeom>
              <a:avLst/>
              <a:gdLst>
                <a:gd name="T0" fmla="*/ 155 w 463"/>
                <a:gd name="T1" fmla="*/ 37 h 412"/>
                <a:gd name="T2" fmla="*/ 181 w 463"/>
                <a:gd name="T3" fmla="*/ 48 h 412"/>
                <a:gd name="T4" fmla="*/ 189 w 463"/>
                <a:gd name="T5" fmla="*/ 82 h 412"/>
                <a:gd name="T6" fmla="*/ 240 w 463"/>
                <a:gd name="T7" fmla="*/ 100 h 412"/>
                <a:gd name="T8" fmla="*/ 300 w 463"/>
                <a:gd name="T9" fmla="*/ 111 h 412"/>
                <a:gd name="T10" fmla="*/ 322 w 463"/>
                <a:gd name="T11" fmla="*/ 93 h 412"/>
                <a:gd name="T12" fmla="*/ 348 w 463"/>
                <a:gd name="T13" fmla="*/ 111 h 412"/>
                <a:gd name="T14" fmla="*/ 370 w 463"/>
                <a:gd name="T15" fmla="*/ 93 h 412"/>
                <a:gd name="T16" fmla="*/ 392 w 463"/>
                <a:gd name="T17" fmla="*/ 78 h 412"/>
                <a:gd name="T18" fmla="*/ 429 w 463"/>
                <a:gd name="T19" fmla="*/ 67 h 412"/>
                <a:gd name="T20" fmla="*/ 444 w 463"/>
                <a:gd name="T21" fmla="*/ 70 h 412"/>
                <a:gd name="T22" fmla="*/ 459 w 463"/>
                <a:gd name="T23" fmla="*/ 85 h 412"/>
                <a:gd name="T24" fmla="*/ 437 w 463"/>
                <a:gd name="T25" fmla="*/ 107 h 412"/>
                <a:gd name="T26" fmla="*/ 422 w 463"/>
                <a:gd name="T27" fmla="*/ 152 h 412"/>
                <a:gd name="T28" fmla="*/ 407 w 463"/>
                <a:gd name="T29" fmla="*/ 178 h 412"/>
                <a:gd name="T30" fmla="*/ 400 w 463"/>
                <a:gd name="T31" fmla="*/ 189 h 412"/>
                <a:gd name="T32" fmla="*/ 385 w 463"/>
                <a:gd name="T33" fmla="*/ 159 h 412"/>
                <a:gd name="T34" fmla="*/ 377 w 463"/>
                <a:gd name="T35" fmla="*/ 167 h 412"/>
                <a:gd name="T36" fmla="*/ 381 w 463"/>
                <a:gd name="T37" fmla="*/ 152 h 412"/>
                <a:gd name="T38" fmla="*/ 377 w 463"/>
                <a:gd name="T39" fmla="*/ 133 h 412"/>
                <a:gd name="T40" fmla="*/ 344 w 463"/>
                <a:gd name="T41" fmla="*/ 126 h 412"/>
                <a:gd name="T42" fmla="*/ 333 w 463"/>
                <a:gd name="T43" fmla="*/ 119 h 412"/>
                <a:gd name="T44" fmla="*/ 322 w 463"/>
                <a:gd name="T45" fmla="*/ 115 h 412"/>
                <a:gd name="T46" fmla="*/ 329 w 463"/>
                <a:gd name="T47" fmla="*/ 133 h 412"/>
                <a:gd name="T48" fmla="*/ 333 w 463"/>
                <a:gd name="T49" fmla="*/ 167 h 412"/>
                <a:gd name="T50" fmla="*/ 337 w 463"/>
                <a:gd name="T51" fmla="*/ 197 h 412"/>
                <a:gd name="T52" fmla="*/ 326 w 463"/>
                <a:gd name="T53" fmla="*/ 193 h 412"/>
                <a:gd name="T54" fmla="*/ 322 w 463"/>
                <a:gd name="T55" fmla="*/ 193 h 412"/>
                <a:gd name="T56" fmla="*/ 303 w 463"/>
                <a:gd name="T57" fmla="*/ 215 h 412"/>
                <a:gd name="T58" fmla="*/ 285 w 463"/>
                <a:gd name="T59" fmla="*/ 226 h 412"/>
                <a:gd name="T60" fmla="*/ 255 w 463"/>
                <a:gd name="T61" fmla="*/ 260 h 412"/>
                <a:gd name="T62" fmla="*/ 222 w 463"/>
                <a:gd name="T63" fmla="*/ 286 h 412"/>
                <a:gd name="T64" fmla="*/ 207 w 463"/>
                <a:gd name="T65" fmla="*/ 315 h 412"/>
                <a:gd name="T66" fmla="*/ 203 w 463"/>
                <a:gd name="T67" fmla="*/ 378 h 412"/>
                <a:gd name="T68" fmla="*/ 196 w 463"/>
                <a:gd name="T69" fmla="*/ 393 h 412"/>
                <a:gd name="T70" fmla="*/ 178 w 463"/>
                <a:gd name="T71" fmla="*/ 408 h 412"/>
                <a:gd name="T72" fmla="*/ 141 w 463"/>
                <a:gd name="T73" fmla="*/ 371 h 412"/>
                <a:gd name="T74" fmla="*/ 118 w 463"/>
                <a:gd name="T75" fmla="*/ 334 h 412"/>
                <a:gd name="T76" fmla="*/ 100 w 463"/>
                <a:gd name="T77" fmla="*/ 297 h 412"/>
                <a:gd name="T78" fmla="*/ 85 w 463"/>
                <a:gd name="T79" fmla="*/ 252 h 412"/>
                <a:gd name="T80" fmla="*/ 78 w 463"/>
                <a:gd name="T81" fmla="*/ 219 h 412"/>
                <a:gd name="T82" fmla="*/ 74 w 463"/>
                <a:gd name="T83" fmla="*/ 197 h 412"/>
                <a:gd name="T84" fmla="*/ 74 w 463"/>
                <a:gd name="T85" fmla="*/ 185 h 412"/>
                <a:gd name="T86" fmla="*/ 59 w 463"/>
                <a:gd name="T87" fmla="*/ 208 h 412"/>
                <a:gd name="T88" fmla="*/ 11 w 463"/>
                <a:gd name="T89" fmla="*/ 185 h 412"/>
                <a:gd name="T90" fmla="*/ 22 w 463"/>
                <a:gd name="T91" fmla="*/ 185 h 412"/>
                <a:gd name="T92" fmla="*/ 26 w 463"/>
                <a:gd name="T93" fmla="*/ 178 h 412"/>
                <a:gd name="T94" fmla="*/ 0 w 463"/>
                <a:gd name="T95" fmla="*/ 167 h 412"/>
                <a:gd name="T96" fmla="*/ 33 w 463"/>
                <a:gd name="T97" fmla="*/ 152 h 412"/>
                <a:gd name="T98" fmla="*/ 33 w 463"/>
                <a:gd name="T99" fmla="*/ 130 h 412"/>
                <a:gd name="T100" fmla="*/ 11 w 463"/>
                <a:gd name="T101" fmla="*/ 111 h 412"/>
                <a:gd name="T102" fmla="*/ 37 w 463"/>
                <a:gd name="T103" fmla="*/ 96 h 412"/>
                <a:gd name="T104" fmla="*/ 78 w 463"/>
                <a:gd name="T105" fmla="*/ 56 h 412"/>
                <a:gd name="T106" fmla="*/ 92 w 463"/>
                <a:gd name="T107" fmla="*/ 22 h 412"/>
                <a:gd name="T108" fmla="*/ 137 w 463"/>
                <a:gd name="T109" fmla="*/ 7 h 412"/>
                <a:gd name="T110" fmla="*/ 333 w 463"/>
                <a:gd name="T111" fmla="*/ 197 h 412"/>
                <a:gd name="T112" fmla="*/ 329 w 463"/>
                <a:gd name="T113" fmla="*/ 19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3" h="412">
                  <a:moveTo>
                    <a:pt x="148" y="15"/>
                  </a:moveTo>
                  <a:lnTo>
                    <a:pt x="148" y="15"/>
                  </a:lnTo>
                  <a:lnTo>
                    <a:pt x="148" y="18"/>
                  </a:lnTo>
                  <a:lnTo>
                    <a:pt x="152" y="22"/>
                  </a:lnTo>
                  <a:lnTo>
                    <a:pt x="152" y="26"/>
                  </a:lnTo>
                  <a:lnTo>
                    <a:pt x="155" y="30"/>
                  </a:lnTo>
                  <a:lnTo>
                    <a:pt x="152" y="30"/>
                  </a:lnTo>
                  <a:lnTo>
                    <a:pt x="155" y="33"/>
                  </a:lnTo>
                  <a:lnTo>
                    <a:pt x="155" y="33"/>
                  </a:lnTo>
                  <a:lnTo>
                    <a:pt x="155" y="37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63" y="41"/>
                  </a:lnTo>
                  <a:lnTo>
                    <a:pt x="166" y="41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4" y="41"/>
                  </a:lnTo>
                  <a:lnTo>
                    <a:pt x="178" y="44"/>
                  </a:lnTo>
                  <a:lnTo>
                    <a:pt x="181" y="44"/>
                  </a:lnTo>
                  <a:lnTo>
                    <a:pt x="181" y="48"/>
                  </a:lnTo>
                  <a:lnTo>
                    <a:pt x="185" y="48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85" y="56"/>
                  </a:lnTo>
                  <a:lnTo>
                    <a:pt x="185" y="63"/>
                  </a:lnTo>
                  <a:lnTo>
                    <a:pt x="185" y="70"/>
                  </a:lnTo>
                  <a:lnTo>
                    <a:pt x="181" y="74"/>
                  </a:lnTo>
                  <a:lnTo>
                    <a:pt x="181" y="78"/>
                  </a:lnTo>
                  <a:lnTo>
                    <a:pt x="185" y="78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92" y="82"/>
                  </a:lnTo>
                  <a:lnTo>
                    <a:pt x="200" y="85"/>
                  </a:lnTo>
                  <a:lnTo>
                    <a:pt x="207" y="89"/>
                  </a:lnTo>
                  <a:lnTo>
                    <a:pt x="211" y="93"/>
                  </a:lnTo>
                  <a:lnTo>
                    <a:pt x="218" y="96"/>
                  </a:lnTo>
                  <a:lnTo>
                    <a:pt x="222" y="96"/>
                  </a:lnTo>
                  <a:lnTo>
                    <a:pt x="226" y="96"/>
                  </a:lnTo>
                  <a:lnTo>
                    <a:pt x="229" y="100"/>
                  </a:lnTo>
                  <a:lnTo>
                    <a:pt x="240" y="100"/>
                  </a:lnTo>
                  <a:lnTo>
                    <a:pt x="240" y="104"/>
                  </a:lnTo>
                  <a:lnTo>
                    <a:pt x="252" y="100"/>
                  </a:lnTo>
                  <a:lnTo>
                    <a:pt x="259" y="104"/>
                  </a:lnTo>
                  <a:lnTo>
                    <a:pt x="259" y="107"/>
                  </a:lnTo>
                  <a:lnTo>
                    <a:pt x="263" y="107"/>
                  </a:lnTo>
                  <a:lnTo>
                    <a:pt x="274" y="111"/>
                  </a:lnTo>
                  <a:lnTo>
                    <a:pt x="274" y="111"/>
                  </a:lnTo>
                  <a:lnTo>
                    <a:pt x="281" y="111"/>
                  </a:lnTo>
                  <a:lnTo>
                    <a:pt x="296" y="115"/>
                  </a:lnTo>
                  <a:lnTo>
                    <a:pt x="300" y="111"/>
                  </a:lnTo>
                  <a:lnTo>
                    <a:pt x="303" y="115"/>
                  </a:lnTo>
                  <a:lnTo>
                    <a:pt x="315" y="115"/>
                  </a:lnTo>
                  <a:lnTo>
                    <a:pt x="318" y="107"/>
                  </a:lnTo>
                  <a:lnTo>
                    <a:pt x="315" y="100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8" y="89"/>
                  </a:lnTo>
                  <a:lnTo>
                    <a:pt x="322" y="89"/>
                  </a:lnTo>
                  <a:lnTo>
                    <a:pt x="322" y="93"/>
                  </a:lnTo>
                  <a:lnTo>
                    <a:pt x="322" y="96"/>
                  </a:lnTo>
                  <a:lnTo>
                    <a:pt x="326" y="96"/>
                  </a:lnTo>
                  <a:lnTo>
                    <a:pt x="326" y="96"/>
                  </a:lnTo>
                  <a:lnTo>
                    <a:pt x="326" y="100"/>
                  </a:lnTo>
                  <a:lnTo>
                    <a:pt x="326" y="104"/>
                  </a:lnTo>
                  <a:lnTo>
                    <a:pt x="329" y="107"/>
                  </a:lnTo>
                  <a:lnTo>
                    <a:pt x="333" y="107"/>
                  </a:lnTo>
                  <a:lnTo>
                    <a:pt x="337" y="107"/>
                  </a:lnTo>
                  <a:lnTo>
                    <a:pt x="344" y="111"/>
                  </a:lnTo>
                  <a:lnTo>
                    <a:pt x="348" y="111"/>
                  </a:lnTo>
                  <a:lnTo>
                    <a:pt x="352" y="107"/>
                  </a:lnTo>
                  <a:lnTo>
                    <a:pt x="355" y="107"/>
                  </a:lnTo>
                  <a:lnTo>
                    <a:pt x="359" y="107"/>
                  </a:lnTo>
                  <a:lnTo>
                    <a:pt x="366" y="107"/>
                  </a:lnTo>
                  <a:lnTo>
                    <a:pt x="370" y="107"/>
                  </a:lnTo>
                  <a:lnTo>
                    <a:pt x="377" y="104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0" y="96"/>
                  </a:lnTo>
                  <a:lnTo>
                    <a:pt x="370" y="93"/>
                  </a:lnTo>
                  <a:lnTo>
                    <a:pt x="370" y="89"/>
                  </a:lnTo>
                  <a:lnTo>
                    <a:pt x="374" y="89"/>
                  </a:lnTo>
                  <a:lnTo>
                    <a:pt x="377" y="89"/>
                  </a:lnTo>
                  <a:lnTo>
                    <a:pt x="381" y="89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9" y="85"/>
                  </a:lnTo>
                  <a:lnTo>
                    <a:pt x="389" y="82"/>
                  </a:lnTo>
                  <a:lnTo>
                    <a:pt x="392" y="82"/>
                  </a:lnTo>
                  <a:lnTo>
                    <a:pt x="392" y="78"/>
                  </a:lnTo>
                  <a:lnTo>
                    <a:pt x="396" y="74"/>
                  </a:lnTo>
                  <a:lnTo>
                    <a:pt x="400" y="74"/>
                  </a:lnTo>
                  <a:lnTo>
                    <a:pt x="407" y="74"/>
                  </a:lnTo>
                  <a:lnTo>
                    <a:pt x="411" y="70"/>
                  </a:lnTo>
                  <a:lnTo>
                    <a:pt x="411" y="67"/>
                  </a:lnTo>
                  <a:lnTo>
                    <a:pt x="411" y="67"/>
                  </a:lnTo>
                  <a:lnTo>
                    <a:pt x="415" y="63"/>
                  </a:lnTo>
                  <a:lnTo>
                    <a:pt x="418" y="67"/>
                  </a:lnTo>
                  <a:lnTo>
                    <a:pt x="422" y="67"/>
                  </a:lnTo>
                  <a:lnTo>
                    <a:pt x="429" y="67"/>
                  </a:lnTo>
                  <a:lnTo>
                    <a:pt x="429" y="67"/>
                  </a:lnTo>
                  <a:lnTo>
                    <a:pt x="429" y="63"/>
                  </a:lnTo>
                  <a:lnTo>
                    <a:pt x="437" y="59"/>
                  </a:lnTo>
                  <a:lnTo>
                    <a:pt x="440" y="59"/>
                  </a:lnTo>
                  <a:lnTo>
                    <a:pt x="440" y="63"/>
                  </a:lnTo>
                  <a:lnTo>
                    <a:pt x="444" y="63"/>
                  </a:lnTo>
                  <a:lnTo>
                    <a:pt x="444" y="63"/>
                  </a:lnTo>
                  <a:lnTo>
                    <a:pt x="440" y="67"/>
                  </a:lnTo>
                  <a:lnTo>
                    <a:pt x="444" y="70"/>
                  </a:lnTo>
                  <a:lnTo>
                    <a:pt x="444" y="70"/>
                  </a:lnTo>
                  <a:lnTo>
                    <a:pt x="448" y="70"/>
                  </a:lnTo>
                  <a:lnTo>
                    <a:pt x="448" y="70"/>
                  </a:lnTo>
                  <a:lnTo>
                    <a:pt x="452" y="74"/>
                  </a:lnTo>
                  <a:lnTo>
                    <a:pt x="452" y="78"/>
                  </a:lnTo>
                  <a:lnTo>
                    <a:pt x="448" y="78"/>
                  </a:lnTo>
                  <a:lnTo>
                    <a:pt x="448" y="82"/>
                  </a:lnTo>
                  <a:lnTo>
                    <a:pt x="452" y="82"/>
                  </a:lnTo>
                  <a:lnTo>
                    <a:pt x="455" y="82"/>
                  </a:lnTo>
                  <a:lnTo>
                    <a:pt x="459" y="82"/>
                  </a:lnTo>
                  <a:lnTo>
                    <a:pt x="459" y="85"/>
                  </a:lnTo>
                  <a:lnTo>
                    <a:pt x="463" y="89"/>
                  </a:lnTo>
                  <a:lnTo>
                    <a:pt x="459" y="89"/>
                  </a:lnTo>
                  <a:lnTo>
                    <a:pt x="459" y="93"/>
                  </a:lnTo>
                  <a:lnTo>
                    <a:pt x="459" y="96"/>
                  </a:lnTo>
                  <a:lnTo>
                    <a:pt x="455" y="96"/>
                  </a:lnTo>
                  <a:lnTo>
                    <a:pt x="452" y="93"/>
                  </a:lnTo>
                  <a:lnTo>
                    <a:pt x="448" y="96"/>
                  </a:lnTo>
                  <a:lnTo>
                    <a:pt x="444" y="96"/>
                  </a:lnTo>
                  <a:lnTo>
                    <a:pt x="440" y="100"/>
                  </a:lnTo>
                  <a:lnTo>
                    <a:pt x="437" y="107"/>
                  </a:lnTo>
                  <a:lnTo>
                    <a:pt x="433" y="107"/>
                  </a:lnTo>
                  <a:lnTo>
                    <a:pt x="429" y="115"/>
                  </a:lnTo>
                  <a:lnTo>
                    <a:pt x="426" y="119"/>
                  </a:lnTo>
                  <a:lnTo>
                    <a:pt x="429" y="119"/>
                  </a:lnTo>
                  <a:lnTo>
                    <a:pt x="426" y="126"/>
                  </a:lnTo>
                  <a:lnTo>
                    <a:pt x="422" y="133"/>
                  </a:lnTo>
                  <a:lnTo>
                    <a:pt x="422" y="133"/>
                  </a:lnTo>
                  <a:lnTo>
                    <a:pt x="426" y="137"/>
                  </a:lnTo>
                  <a:lnTo>
                    <a:pt x="422" y="145"/>
                  </a:lnTo>
                  <a:lnTo>
                    <a:pt x="422" y="152"/>
                  </a:lnTo>
                  <a:lnTo>
                    <a:pt x="418" y="156"/>
                  </a:lnTo>
                  <a:lnTo>
                    <a:pt x="415" y="156"/>
                  </a:lnTo>
                  <a:lnTo>
                    <a:pt x="411" y="156"/>
                  </a:lnTo>
                  <a:lnTo>
                    <a:pt x="407" y="156"/>
                  </a:lnTo>
                  <a:lnTo>
                    <a:pt x="411" y="163"/>
                  </a:lnTo>
                  <a:lnTo>
                    <a:pt x="411" y="167"/>
                  </a:lnTo>
                  <a:lnTo>
                    <a:pt x="411" y="171"/>
                  </a:lnTo>
                  <a:lnTo>
                    <a:pt x="407" y="171"/>
                  </a:lnTo>
                  <a:lnTo>
                    <a:pt x="407" y="174"/>
                  </a:lnTo>
                  <a:lnTo>
                    <a:pt x="407" y="178"/>
                  </a:lnTo>
                  <a:lnTo>
                    <a:pt x="407" y="182"/>
                  </a:lnTo>
                  <a:lnTo>
                    <a:pt x="403" y="185"/>
                  </a:lnTo>
                  <a:lnTo>
                    <a:pt x="403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93"/>
                  </a:lnTo>
                  <a:lnTo>
                    <a:pt x="400" y="193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396" y="185"/>
                  </a:lnTo>
                  <a:lnTo>
                    <a:pt x="396" y="182"/>
                  </a:lnTo>
                  <a:lnTo>
                    <a:pt x="396" y="174"/>
                  </a:lnTo>
                  <a:lnTo>
                    <a:pt x="392" y="174"/>
                  </a:lnTo>
                  <a:lnTo>
                    <a:pt x="392" y="171"/>
                  </a:lnTo>
                  <a:lnTo>
                    <a:pt x="392" y="167"/>
                  </a:lnTo>
                  <a:lnTo>
                    <a:pt x="392" y="163"/>
                  </a:lnTo>
                  <a:lnTo>
                    <a:pt x="392" y="163"/>
                  </a:lnTo>
                  <a:lnTo>
                    <a:pt x="389" y="163"/>
                  </a:lnTo>
                  <a:lnTo>
                    <a:pt x="385" y="159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7"/>
                  </a:lnTo>
                  <a:lnTo>
                    <a:pt x="381" y="171"/>
                  </a:lnTo>
                  <a:lnTo>
                    <a:pt x="385" y="171"/>
                  </a:lnTo>
                  <a:lnTo>
                    <a:pt x="385" y="171"/>
                  </a:lnTo>
                  <a:lnTo>
                    <a:pt x="381" y="171"/>
                  </a:lnTo>
                  <a:lnTo>
                    <a:pt x="377" y="171"/>
                  </a:lnTo>
                  <a:lnTo>
                    <a:pt x="377" y="167"/>
                  </a:lnTo>
                  <a:lnTo>
                    <a:pt x="377" y="167"/>
                  </a:lnTo>
                  <a:lnTo>
                    <a:pt x="374" y="163"/>
                  </a:lnTo>
                  <a:lnTo>
                    <a:pt x="374" y="159"/>
                  </a:lnTo>
                  <a:lnTo>
                    <a:pt x="374" y="159"/>
                  </a:lnTo>
                  <a:lnTo>
                    <a:pt x="374" y="156"/>
                  </a:lnTo>
                  <a:lnTo>
                    <a:pt x="374" y="156"/>
                  </a:lnTo>
                  <a:lnTo>
                    <a:pt x="377" y="152"/>
                  </a:lnTo>
                  <a:lnTo>
                    <a:pt x="377" y="156"/>
                  </a:lnTo>
                  <a:lnTo>
                    <a:pt x="381" y="156"/>
                  </a:lnTo>
                  <a:lnTo>
                    <a:pt x="381" y="152"/>
                  </a:lnTo>
                  <a:lnTo>
                    <a:pt x="381" y="152"/>
                  </a:lnTo>
                  <a:lnTo>
                    <a:pt x="385" y="148"/>
                  </a:lnTo>
                  <a:lnTo>
                    <a:pt x="385" y="145"/>
                  </a:lnTo>
                  <a:lnTo>
                    <a:pt x="385" y="141"/>
                  </a:lnTo>
                  <a:lnTo>
                    <a:pt x="389" y="137"/>
                  </a:lnTo>
                  <a:lnTo>
                    <a:pt x="385" y="137"/>
                  </a:lnTo>
                  <a:lnTo>
                    <a:pt x="385" y="133"/>
                  </a:lnTo>
                  <a:lnTo>
                    <a:pt x="381" y="137"/>
                  </a:lnTo>
                  <a:lnTo>
                    <a:pt x="381" y="133"/>
                  </a:lnTo>
                  <a:lnTo>
                    <a:pt x="377" y="133"/>
                  </a:lnTo>
                  <a:lnTo>
                    <a:pt x="374" y="133"/>
                  </a:lnTo>
                  <a:lnTo>
                    <a:pt x="366" y="133"/>
                  </a:lnTo>
                  <a:lnTo>
                    <a:pt x="363" y="133"/>
                  </a:lnTo>
                  <a:lnTo>
                    <a:pt x="355" y="133"/>
                  </a:lnTo>
                  <a:lnTo>
                    <a:pt x="352" y="133"/>
                  </a:lnTo>
                  <a:lnTo>
                    <a:pt x="352" y="133"/>
                  </a:lnTo>
                  <a:lnTo>
                    <a:pt x="348" y="133"/>
                  </a:lnTo>
                  <a:lnTo>
                    <a:pt x="348" y="130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4" y="122"/>
                  </a:lnTo>
                  <a:lnTo>
                    <a:pt x="344" y="119"/>
                  </a:lnTo>
                  <a:lnTo>
                    <a:pt x="340" y="119"/>
                  </a:lnTo>
                  <a:lnTo>
                    <a:pt x="340" y="119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29" y="119"/>
                  </a:lnTo>
                  <a:lnTo>
                    <a:pt x="333" y="119"/>
                  </a:lnTo>
                  <a:lnTo>
                    <a:pt x="333" y="119"/>
                  </a:lnTo>
                  <a:lnTo>
                    <a:pt x="329" y="119"/>
                  </a:lnTo>
                  <a:lnTo>
                    <a:pt x="326" y="115"/>
                  </a:lnTo>
                  <a:lnTo>
                    <a:pt x="326" y="115"/>
                  </a:lnTo>
                  <a:lnTo>
                    <a:pt x="326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5"/>
                  </a:lnTo>
                  <a:lnTo>
                    <a:pt x="322" y="115"/>
                  </a:lnTo>
                  <a:lnTo>
                    <a:pt x="322" y="119"/>
                  </a:lnTo>
                  <a:lnTo>
                    <a:pt x="318" y="122"/>
                  </a:lnTo>
                  <a:lnTo>
                    <a:pt x="318" y="126"/>
                  </a:lnTo>
                  <a:lnTo>
                    <a:pt x="326" y="130"/>
                  </a:lnTo>
                  <a:lnTo>
                    <a:pt x="329" y="130"/>
                  </a:lnTo>
                  <a:lnTo>
                    <a:pt x="333" y="130"/>
                  </a:lnTo>
                  <a:lnTo>
                    <a:pt x="329" y="130"/>
                  </a:lnTo>
                  <a:lnTo>
                    <a:pt x="333" y="133"/>
                  </a:lnTo>
                  <a:lnTo>
                    <a:pt x="329" y="137"/>
                  </a:lnTo>
                  <a:lnTo>
                    <a:pt x="329" y="133"/>
                  </a:lnTo>
                  <a:lnTo>
                    <a:pt x="326" y="137"/>
                  </a:lnTo>
                  <a:lnTo>
                    <a:pt x="326" y="141"/>
                  </a:lnTo>
                  <a:lnTo>
                    <a:pt x="322" y="141"/>
                  </a:lnTo>
                  <a:lnTo>
                    <a:pt x="322" y="148"/>
                  </a:lnTo>
                  <a:lnTo>
                    <a:pt x="326" y="152"/>
                  </a:lnTo>
                  <a:lnTo>
                    <a:pt x="329" y="152"/>
                  </a:lnTo>
                  <a:lnTo>
                    <a:pt x="333" y="156"/>
                  </a:lnTo>
                  <a:lnTo>
                    <a:pt x="333" y="163"/>
                  </a:lnTo>
                  <a:lnTo>
                    <a:pt x="333" y="167"/>
                  </a:lnTo>
                  <a:lnTo>
                    <a:pt x="333" y="167"/>
                  </a:lnTo>
                  <a:lnTo>
                    <a:pt x="333" y="174"/>
                  </a:lnTo>
                  <a:lnTo>
                    <a:pt x="340" y="178"/>
                  </a:lnTo>
                  <a:lnTo>
                    <a:pt x="340" y="182"/>
                  </a:lnTo>
                  <a:lnTo>
                    <a:pt x="340" y="185"/>
                  </a:lnTo>
                  <a:lnTo>
                    <a:pt x="340" y="189"/>
                  </a:lnTo>
                  <a:lnTo>
                    <a:pt x="340" y="189"/>
                  </a:lnTo>
                  <a:lnTo>
                    <a:pt x="340" y="193"/>
                  </a:lnTo>
                  <a:lnTo>
                    <a:pt x="340" y="197"/>
                  </a:lnTo>
                  <a:lnTo>
                    <a:pt x="337" y="193"/>
                  </a:lnTo>
                  <a:lnTo>
                    <a:pt x="337" y="197"/>
                  </a:lnTo>
                  <a:lnTo>
                    <a:pt x="337" y="193"/>
                  </a:lnTo>
                  <a:lnTo>
                    <a:pt x="333" y="193"/>
                  </a:lnTo>
                  <a:lnTo>
                    <a:pt x="333" y="189"/>
                  </a:lnTo>
                  <a:lnTo>
                    <a:pt x="333" y="189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29" y="193"/>
                  </a:lnTo>
                  <a:lnTo>
                    <a:pt x="329" y="193"/>
                  </a:lnTo>
                  <a:lnTo>
                    <a:pt x="326" y="193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6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6" y="185"/>
                  </a:lnTo>
                  <a:lnTo>
                    <a:pt x="322" y="189"/>
                  </a:lnTo>
                  <a:lnTo>
                    <a:pt x="322" y="189"/>
                  </a:lnTo>
                  <a:lnTo>
                    <a:pt x="322" y="193"/>
                  </a:lnTo>
                  <a:lnTo>
                    <a:pt x="318" y="193"/>
                  </a:lnTo>
                  <a:lnTo>
                    <a:pt x="311" y="197"/>
                  </a:lnTo>
                  <a:lnTo>
                    <a:pt x="307" y="200"/>
                  </a:lnTo>
                  <a:lnTo>
                    <a:pt x="307" y="200"/>
                  </a:lnTo>
                  <a:lnTo>
                    <a:pt x="307" y="204"/>
                  </a:lnTo>
                  <a:lnTo>
                    <a:pt x="307" y="208"/>
                  </a:lnTo>
                  <a:lnTo>
                    <a:pt x="307" y="208"/>
                  </a:lnTo>
                  <a:lnTo>
                    <a:pt x="307" y="211"/>
                  </a:lnTo>
                  <a:lnTo>
                    <a:pt x="307" y="211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9"/>
                  </a:lnTo>
                  <a:lnTo>
                    <a:pt x="296" y="222"/>
                  </a:lnTo>
                  <a:lnTo>
                    <a:pt x="296" y="222"/>
                  </a:lnTo>
                  <a:lnTo>
                    <a:pt x="289" y="230"/>
                  </a:lnTo>
                  <a:lnTo>
                    <a:pt x="289" y="226"/>
                  </a:lnTo>
                  <a:lnTo>
                    <a:pt x="289" y="226"/>
                  </a:lnTo>
                  <a:lnTo>
                    <a:pt x="285" y="226"/>
                  </a:lnTo>
                  <a:lnTo>
                    <a:pt x="285" y="226"/>
                  </a:lnTo>
                  <a:lnTo>
                    <a:pt x="281" y="226"/>
                  </a:lnTo>
                  <a:lnTo>
                    <a:pt x="281" y="226"/>
                  </a:lnTo>
                  <a:lnTo>
                    <a:pt x="281" y="230"/>
                  </a:lnTo>
                  <a:lnTo>
                    <a:pt x="281" y="230"/>
                  </a:lnTo>
                  <a:lnTo>
                    <a:pt x="285" y="230"/>
                  </a:lnTo>
                  <a:lnTo>
                    <a:pt x="285" y="230"/>
                  </a:lnTo>
                  <a:lnTo>
                    <a:pt x="274" y="237"/>
                  </a:lnTo>
                  <a:lnTo>
                    <a:pt x="270" y="245"/>
                  </a:lnTo>
                  <a:lnTo>
                    <a:pt x="255" y="256"/>
                  </a:lnTo>
                  <a:lnTo>
                    <a:pt x="255" y="260"/>
                  </a:lnTo>
                  <a:lnTo>
                    <a:pt x="252" y="263"/>
                  </a:lnTo>
                  <a:lnTo>
                    <a:pt x="244" y="267"/>
                  </a:lnTo>
                  <a:lnTo>
                    <a:pt x="240" y="267"/>
                  </a:lnTo>
                  <a:lnTo>
                    <a:pt x="240" y="271"/>
                  </a:lnTo>
                  <a:lnTo>
                    <a:pt x="240" y="274"/>
                  </a:lnTo>
                  <a:lnTo>
                    <a:pt x="237" y="278"/>
                  </a:lnTo>
                  <a:lnTo>
                    <a:pt x="233" y="282"/>
                  </a:lnTo>
                  <a:lnTo>
                    <a:pt x="226" y="282"/>
                  </a:lnTo>
                  <a:lnTo>
                    <a:pt x="222" y="282"/>
                  </a:lnTo>
                  <a:lnTo>
                    <a:pt x="222" y="286"/>
                  </a:lnTo>
                  <a:lnTo>
                    <a:pt x="218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1" y="289"/>
                  </a:lnTo>
                  <a:lnTo>
                    <a:pt x="207" y="293"/>
                  </a:lnTo>
                  <a:lnTo>
                    <a:pt x="207" y="297"/>
                  </a:lnTo>
                  <a:lnTo>
                    <a:pt x="207" y="300"/>
                  </a:lnTo>
                  <a:lnTo>
                    <a:pt x="207" y="308"/>
                  </a:lnTo>
                  <a:lnTo>
                    <a:pt x="207" y="312"/>
                  </a:lnTo>
                  <a:lnTo>
                    <a:pt x="207" y="315"/>
                  </a:lnTo>
                  <a:lnTo>
                    <a:pt x="207" y="326"/>
                  </a:lnTo>
                  <a:lnTo>
                    <a:pt x="211" y="330"/>
                  </a:lnTo>
                  <a:lnTo>
                    <a:pt x="211" y="334"/>
                  </a:lnTo>
                  <a:lnTo>
                    <a:pt x="207" y="345"/>
                  </a:lnTo>
                  <a:lnTo>
                    <a:pt x="203" y="352"/>
                  </a:lnTo>
                  <a:lnTo>
                    <a:pt x="203" y="360"/>
                  </a:lnTo>
                  <a:lnTo>
                    <a:pt x="203" y="360"/>
                  </a:lnTo>
                  <a:lnTo>
                    <a:pt x="207" y="371"/>
                  </a:lnTo>
                  <a:lnTo>
                    <a:pt x="207" y="375"/>
                  </a:lnTo>
                  <a:lnTo>
                    <a:pt x="203" y="378"/>
                  </a:lnTo>
                  <a:lnTo>
                    <a:pt x="200" y="375"/>
                  </a:lnTo>
                  <a:lnTo>
                    <a:pt x="196" y="378"/>
                  </a:lnTo>
                  <a:lnTo>
                    <a:pt x="196" y="378"/>
                  </a:lnTo>
                  <a:lnTo>
                    <a:pt x="196" y="382"/>
                  </a:lnTo>
                  <a:lnTo>
                    <a:pt x="192" y="386"/>
                  </a:lnTo>
                  <a:lnTo>
                    <a:pt x="189" y="389"/>
                  </a:lnTo>
                  <a:lnTo>
                    <a:pt x="192" y="389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2" y="393"/>
                  </a:lnTo>
                  <a:lnTo>
                    <a:pt x="185" y="393"/>
                  </a:lnTo>
                  <a:lnTo>
                    <a:pt x="185" y="393"/>
                  </a:lnTo>
                  <a:lnTo>
                    <a:pt x="181" y="397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4"/>
                  </a:lnTo>
                  <a:lnTo>
                    <a:pt x="178" y="408"/>
                  </a:lnTo>
                  <a:lnTo>
                    <a:pt x="170" y="412"/>
                  </a:lnTo>
                  <a:lnTo>
                    <a:pt x="163" y="408"/>
                  </a:lnTo>
                  <a:lnTo>
                    <a:pt x="159" y="408"/>
                  </a:lnTo>
                  <a:lnTo>
                    <a:pt x="155" y="401"/>
                  </a:lnTo>
                  <a:lnTo>
                    <a:pt x="148" y="389"/>
                  </a:lnTo>
                  <a:lnTo>
                    <a:pt x="148" y="386"/>
                  </a:lnTo>
                  <a:lnTo>
                    <a:pt x="148" y="378"/>
                  </a:lnTo>
                  <a:lnTo>
                    <a:pt x="144" y="371"/>
                  </a:lnTo>
                  <a:lnTo>
                    <a:pt x="144" y="371"/>
                  </a:lnTo>
                  <a:lnTo>
                    <a:pt x="141" y="371"/>
                  </a:lnTo>
                  <a:lnTo>
                    <a:pt x="141" y="363"/>
                  </a:lnTo>
                  <a:lnTo>
                    <a:pt x="137" y="360"/>
                  </a:lnTo>
                  <a:lnTo>
                    <a:pt x="133" y="356"/>
                  </a:lnTo>
                  <a:lnTo>
                    <a:pt x="129" y="352"/>
                  </a:lnTo>
                  <a:lnTo>
                    <a:pt x="129" y="352"/>
                  </a:lnTo>
                  <a:lnTo>
                    <a:pt x="126" y="345"/>
                  </a:lnTo>
                  <a:lnTo>
                    <a:pt x="122" y="341"/>
                  </a:lnTo>
                  <a:lnTo>
                    <a:pt x="122" y="341"/>
                  </a:lnTo>
                  <a:lnTo>
                    <a:pt x="122" y="334"/>
                  </a:lnTo>
                  <a:lnTo>
                    <a:pt x="118" y="334"/>
                  </a:lnTo>
                  <a:lnTo>
                    <a:pt x="115" y="326"/>
                  </a:lnTo>
                  <a:lnTo>
                    <a:pt x="115" y="323"/>
                  </a:lnTo>
                  <a:lnTo>
                    <a:pt x="115" y="319"/>
                  </a:lnTo>
                  <a:lnTo>
                    <a:pt x="111" y="315"/>
                  </a:lnTo>
                  <a:lnTo>
                    <a:pt x="111" y="312"/>
                  </a:lnTo>
                  <a:lnTo>
                    <a:pt x="111" y="312"/>
                  </a:lnTo>
                  <a:lnTo>
                    <a:pt x="107" y="304"/>
                  </a:lnTo>
                  <a:lnTo>
                    <a:pt x="107" y="304"/>
                  </a:lnTo>
                  <a:lnTo>
                    <a:pt x="103" y="304"/>
                  </a:lnTo>
                  <a:lnTo>
                    <a:pt x="100" y="297"/>
                  </a:lnTo>
                  <a:lnTo>
                    <a:pt x="100" y="297"/>
                  </a:lnTo>
                  <a:lnTo>
                    <a:pt x="100" y="293"/>
                  </a:lnTo>
                  <a:lnTo>
                    <a:pt x="96" y="289"/>
                  </a:lnTo>
                  <a:lnTo>
                    <a:pt x="96" y="289"/>
                  </a:lnTo>
                  <a:lnTo>
                    <a:pt x="92" y="282"/>
                  </a:lnTo>
                  <a:lnTo>
                    <a:pt x="92" y="274"/>
                  </a:lnTo>
                  <a:lnTo>
                    <a:pt x="85" y="260"/>
                  </a:lnTo>
                  <a:lnTo>
                    <a:pt x="85" y="256"/>
                  </a:lnTo>
                  <a:lnTo>
                    <a:pt x="81" y="252"/>
                  </a:lnTo>
                  <a:lnTo>
                    <a:pt x="85" y="252"/>
                  </a:lnTo>
                  <a:lnTo>
                    <a:pt x="81" y="248"/>
                  </a:lnTo>
                  <a:lnTo>
                    <a:pt x="81" y="245"/>
                  </a:lnTo>
                  <a:lnTo>
                    <a:pt x="85" y="245"/>
                  </a:lnTo>
                  <a:lnTo>
                    <a:pt x="81" y="241"/>
                  </a:lnTo>
                  <a:lnTo>
                    <a:pt x="81" y="237"/>
                  </a:lnTo>
                  <a:lnTo>
                    <a:pt x="78" y="230"/>
                  </a:lnTo>
                  <a:lnTo>
                    <a:pt x="74" y="226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8" y="219"/>
                  </a:lnTo>
                  <a:lnTo>
                    <a:pt x="78" y="219"/>
                  </a:lnTo>
                  <a:lnTo>
                    <a:pt x="78" y="211"/>
                  </a:lnTo>
                  <a:lnTo>
                    <a:pt x="78" y="208"/>
                  </a:lnTo>
                  <a:lnTo>
                    <a:pt x="74" y="208"/>
                  </a:lnTo>
                  <a:lnTo>
                    <a:pt x="74" y="200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81" y="197"/>
                  </a:lnTo>
                  <a:lnTo>
                    <a:pt x="78" y="197"/>
                  </a:lnTo>
                  <a:lnTo>
                    <a:pt x="74" y="197"/>
                  </a:lnTo>
                  <a:lnTo>
                    <a:pt x="70" y="197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4" y="189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4" y="185"/>
                  </a:lnTo>
                  <a:lnTo>
                    <a:pt x="74" y="185"/>
                  </a:lnTo>
                  <a:lnTo>
                    <a:pt x="70" y="185"/>
                  </a:lnTo>
                  <a:lnTo>
                    <a:pt x="66" y="182"/>
                  </a:lnTo>
                  <a:lnTo>
                    <a:pt x="66" y="185"/>
                  </a:lnTo>
                  <a:lnTo>
                    <a:pt x="66" y="189"/>
                  </a:lnTo>
                  <a:lnTo>
                    <a:pt x="63" y="193"/>
                  </a:lnTo>
                  <a:lnTo>
                    <a:pt x="66" y="197"/>
                  </a:lnTo>
                  <a:lnTo>
                    <a:pt x="66" y="200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59" y="208"/>
                  </a:lnTo>
                  <a:lnTo>
                    <a:pt x="48" y="211"/>
                  </a:lnTo>
                  <a:lnTo>
                    <a:pt x="44" y="215"/>
                  </a:lnTo>
                  <a:lnTo>
                    <a:pt x="41" y="211"/>
                  </a:lnTo>
                  <a:lnTo>
                    <a:pt x="26" y="204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18" y="197"/>
                  </a:lnTo>
                  <a:lnTo>
                    <a:pt x="11" y="189"/>
                  </a:lnTo>
                  <a:lnTo>
                    <a:pt x="11" y="185"/>
                  </a:lnTo>
                  <a:lnTo>
                    <a:pt x="11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9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85"/>
                  </a:lnTo>
                  <a:lnTo>
                    <a:pt x="29" y="182"/>
                  </a:lnTo>
                  <a:lnTo>
                    <a:pt x="33" y="182"/>
                  </a:lnTo>
                  <a:lnTo>
                    <a:pt x="37" y="178"/>
                  </a:lnTo>
                  <a:lnTo>
                    <a:pt x="37" y="178"/>
                  </a:lnTo>
                  <a:lnTo>
                    <a:pt x="37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8"/>
                  </a:lnTo>
                  <a:lnTo>
                    <a:pt x="26" y="178"/>
                  </a:lnTo>
                  <a:lnTo>
                    <a:pt x="22" y="178"/>
                  </a:lnTo>
                  <a:lnTo>
                    <a:pt x="18" y="182"/>
                  </a:lnTo>
                  <a:lnTo>
                    <a:pt x="7" y="178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7" y="163"/>
                  </a:lnTo>
                  <a:lnTo>
                    <a:pt x="4" y="163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7" y="156"/>
                  </a:lnTo>
                  <a:lnTo>
                    <a:pt x="11" y="156"/>
                  </a:lnTo>
                  <a:lnTo>
                    <a:pt x="11" y="156"/>
                  </a:lnTo>
                  <a:lnTo>
                    <a:pt x="22" y="156"/>
                  </a:lnTo>
                  <a:lnTo>
                    <a:pt x="29" y="152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2"/>
                  </a:lnTo>
                  <a:lnTo>
                    <a:pt x="37" y="156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48"/>
                  </a:lnTo>
                  <a:lnTo>
                    <a:pt x="37" y="137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3" y="130"/>
                  </a:lnTo>
                  <a:lnTo>
                    <a:pt x="29" y="130"/>
                  </a:lnTo>
                  <a:lnTo>
                    <a:pt x="26" y="130"/>
                  </a:lnTo>
                  <a:lnTo>
                    <a:pt x="22" y="122"/>
                  </a:lnTo>
                  <a:lnTo>
                    <a:pt x="22" y="119"/>
                  </a:lnTo>
                  <a:lnTo>
                    <a:pt x="22" y="115"/>
                  </a:lnTo>
                  <a:lnTo>
                    <a:pt x="18" y="115"/>
                  </a:lnTo>
                  <a:lnTo>
                    <a:pt x="15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04"/>
                  </a:lnTo>
                  <a:lnTo>
                    <a:pt x="15" y="104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29" y="93"/>
                  </a:lnTo>
                  <a:lnTo>
                    <a:pt x="29" y="96"/>
                  </a:lnTo>
                  <a:lnTo>
                    <a:pt x="33" y="96"/>
                  </a:lnTo>
                  <a:lnTo>
                    <a:pt x="37" y="96"/>
                  </a:lnTo>
                  <a:lnTo>
                    <a:pt x="48" y="93"/>
                  </a:lnTo>
                  <a:lnTo>
                    <a:pt x="52" y="89"/>
                  </a:lnTo>
                  <a:lnTo>
                    <a:pt x="55" y="82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6" y="67"/>
                  </a:lnTo>
                  <a:lnTo>
                    <a:pt x="70" y="63"/>
                  </a:lnTo>
                  <a:lnTo>
                    <a:pt x="74" y="59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4" y="52"/>
                  </a:lnTo>
                  <a:lnTo>
                    <a:pt x="78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3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18"/>
                  </a:lnTo>
                  <a:lnTo>
                    <a:pt x="103" y="11"/>
                  </a:lnTo>
                  <a:lnTo>
                    <a:pt x="107" y="7"/>
                  </a:lnTo>
                  <a:lnTo>
                    <a:pt x="111" y="4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6" y="7"/>
                  </a:lnTo>
                  <a:lnTo>
                    <a:pt x="129" y="4"/>
                  </a:lnTo>
                  <a:lnTo>
                    <a:pt x="137" y="7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5"/>
                  </a:lnTo>
                  <a:close/>
                  <a:moveTo>
                    <a:pt x="333" y="197"/>
                  </a:move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close/>
                  <a:moveTo>
                    <a:pt x="333" y="193"/>
                  </a:moveTo>
                  <a:lnTo>
                    <a:pt x="329" y="193"/>
                  </a:lnTo>
                  <a:lnTo>
                    <a:pt x="329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3"/>
                  </a:lnTo>
                  <a:lnTo>
                    <a:pt x="333" y="193"/>
                  </a:lnTo>
                  <a:close/>
                  <a:moveTo>
                    <a:pt x="329" y="193"/>
                  </a:move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3"/>
                  </a:lnTo>
                  <a:lnTo>
                    <a:pt x="329" y="193"/>
                  </a:lnTo>
                  <a:close/>
                  <a:moveTo>
                    <a:pt x="322" y="197"/>
                  </a:moveTo>
                  <a:lnTo>
                    <a:pt x="322" y="197"/>
                  </a:lnTo>
                  <a:lnTo>
                    <a:pt x="326" y="197"/>
                  </a:lnTo>
                  <a:lnTo>
                    <a:pt x="326" y="193"/>
                  </a:lnTo>
                  <a:lnTo>
                    <a:pt x="326" y="193"/>
                  </a:lnTo>
                  <a:lnTo>
                    <a:pt x="322" y="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6131617" y="2636870"/>
              <a:ext cx="105504" cy="128663"/>
            </a:xfrm>
            <a:custGeom>
              <a:avLst/>
              <a:gdLst>
                <a:gd name="T0" fmla="*/ 22 w 22"/>
                <a:gd name="T1" fmla="*/ 24 h 27"/>
                <a:gd name="T2" fmla="*/ 20 w 22"/>
                <a:gd name="T3" fmla="*/ 25 h 27"/>
                <a:gd name="T4" fmla="*/ 21 w 22"/>
                <a:gd name="T5" fmla="*/ 27 h 27"/>
                <a:gd name="T6" fmla="*/ 19 w 22"/>
                <a:gd name="T7" fmla="*/ 24 h 27"/>
                <a:gd name="T8" fmla="*/ 19 w 22"/>
                <a:gd name="T9" fmla="*/ 23 h 27"/>
                <a:gd name="T10" fmla="*/ 18 w 22"/>
                <a:gd name="T11" fmla="*/ 23 h 27"/>
                <a:gd name="T12" fmla="*/ 18 w 22"/>
                <a:gd name="T13" fmla="*/ 21 h 27"/>
                <a:gd name="T14" fmla="*/ 16 w 22"/>
                <a:gd name="T15" fmla="*/ 17 h 27"/>
                <a:gd name="T16" fmla="*/ 16 w 22"/>
                <a:gd name="T17" fmla="*/ 17 h 27"/>
                <a:gd name="T18" fmla="*/ 13 w 22"/>
                <a:gd name="T19" fmla="*/ 17 h 27"/>
                <a:gd name="T20" fmla="*/ 11 w 22"/>
                <a:gd name="T21" fmla="*/ 15 h 27"/>
                <a:gd name="T22" fmla="*/ 12 w 22"/>
                <a:gd name="T23" fmla="*/ 18 h 27"/>
                <a:gd name="T24" fmla="*/ 12 w 22"/>
                <a:gd name="T25" fmla="*/ 19 h 27"/>
                <a:gd name="T26" fmla="*/ 11 w 22"/>
                <a:gd name="T27" fmla="*/ 22 h 27"/>
                <a:gd name="T28" fmla="*/ 11 w 22"/>
                <a:gd name="T29" fmla="*/ 20 h 27"/>
                <a:gd name="T30" fmla="*/ 10 w 22"/>
                <a:gd name="T31" fmla="*/ 21 h 27"/>
                <a:gd name="T32" fmla="*/ 10 w 22"/>
                <a:gd name="T33" fmla="*/ 19 h 27"/>
                <a:gd name="T34" fmla="*/ 9 w 22"/>
                <a:gd name="T35" fmla="*/ 19 h 27"/>
                <a:gd name="T36" fmla="*/ 9 w 22"/>
                <a:gd name="T37" fmla="*/ 21 h 27"/>
                <a:gd name="T38" fmla="*/ 9 w 22"/>
                <a:gd name="T39" fmla="*/ 22 h 27"/>
                <a:gd name="T40" fmla="*/ 8 w 22"/>
                <a:gd name="T41" fmla="*/ 22 h 27"/>
                <a:gd name="T42" fmla="*/ 7 w 22"/>
                <a:gd name="T43" fmla="*/ 21 h 27"/>
                <a:gd name="T44" fmla="*/ 6 w 22"/>
                <a:gd name="T45" fmla="*/ 19 h 27"/>
                <a:gd name="T46" fmla="*/ 4 w 22"/>
                <a:gd name="T47" fmla="*/ 15 h 27"/>
                <a:gd name="T48" fmla="*/ 4 w 22"/>
                <a:gd name="T49" fmla="*/ 12 h 27"/>
                <a:gd name="T50" fmla="*/ 1 w 22"/>
                <a:gd name="T51" fmla="*/ 10 h 27"/>
                <a:gd name="T52" fmla="*/ 2 w 22"/>
                <a:gd name="T53" fmla="*/ 7 h 27"/>
                <a:gd name="T54" fmla="*/ 4 w 22"/>
                <a:gd name="T55" fmla="*/ 6 h 27"/>
                <a:gd name="T56" fmla="*/ 3 w 22"/>
                <a:gd name="T57" fmla="*/ 5 h 27"/>
                <a:gd name="T58" fmla="*/ 0 w 22"/>
                <a:gd name="T59" fmla="*/ 3 h 27"/>
                <a:gd name="T60" fmla="*/ 1 w 22"/>
                <a:gd name="T61" fmla="*/ 1 h 27"/>
                <a:gd name="T62" fmla="*/ 1 w 22"/>
                <a:gd name="T63" fmla="*/ 0 h 27"/>
                <a:gd name="T64" fmla="*/ 2 w 22"/>
                <a:gd name="T65" fmla="*/ 1 h 27"/>
                <a:gd name="T66" fmla="*/ 4 w 22"/>
                <a:gd name="T67" fmla="*/ 2 h 27"/>
                <a:gd name="T68" fmla="*/ 4 w 22"/>
                <a:gd name="T69" fmla="*/ 1 h 27"/>
                <a:gd name="T70" fmla="*/ 6 w 22"/>
                <a:gd name="T71" fmla="*/ 2 h 27"/>
                <a:gd name="T72" fmla="*/ 7 w 22"/>
                <a:gd name="T73" fmla="*/ 3 h 27"/>
                <a:gd name="T74" fmla="*/ 8 w 22"/>
                <a:gd name="T75" fmla="*/ 5 h 27"/>
                <a:gd name="T76" fmla="*/ 9 w 22"/>
                <a:gd name="T77" fmla="*/ 6 h 27"/>
                <a:gd name="T78" fmla="*/ 13 w 22"/>
                <a:gd name="T79" fmla="*/ 6 h 27"/>
                <a:gd name="T80" fmla="*/ 17 w 22"/>
                <a:gd name="T81" fmla="*/ 6 h 27"/>
                <a:gd name="T82" fmla="*/ 18 w 22"/>
                <a:gd name="T83" fmla="*/ 7 h 27"/>
                <a:gd name="T84" fmla="*/ 18 w 22"/>
                <a:gd name="T85" fmla="*/ 9 h 27"/>
                <a:gd name="T86" fmla="*/ 17 w 22"/>
                <a:gd name="T87" fmla="*/ 11 h 27"/>
                <a:gd name="T88" fmla="*/ 16 w 22"/>
                <a:gd name="T89" fmla="*/ 11 h 27"/>
                <a:gd name="T90" fmla="*/ 15 w 22"/>
                <a:gd name="T91" fmla="*/ 13 h 27"/>
                <a:gd name="T92" fmla="*/ 16 w 22"/>
                <a:gd name="T93" fmla="*/ 15 h 27"/>
                <a:gd name="T94" fmla="*/ 17 w 22"/>
                <a:gd name="T95" fmla="*/ 16 h 27"/>
                <a:gd name="T96" fmla="*/ 17 w 22"/>
                <a:gd name="T97" fmla="*/ 16 h 27"/>
                <a:gd name="T98" fmla="*/ 18 w 22"/>
                <a:gd name="T99" fmla="*/ 14 h 27"/>
                <a:gd name="T100" fmla="*/ 19 w 22"/>
                <a:gd name="T101" fmla="*/ 14 h 27"/>
                <a:gd name="T102" fmla="*/ 20 w 22"/>
                <a:gd name="T103" fmla="*/ 15 h 27"/>
                <a:gd name="T104" fmla="*/ 21 w 22"/>
                <a:gd name="T105" fmla="*/ 17 h 27"/>
                <a:gd name="T106" fmla="*/ 22 w 22"/>
                <a:gd name="T107" fmla="*/ 21 h 27"/>
                <a:gd name="T108" fmla="*/ 22 w 22"/>
                <a:gd name="T109" fmla="*/ 22 h 27"/>
                <a:gd name="T110" fmla="*/ 16 w 22"/>
                <a:gd name="T111" fmla="*/ 18 h 27"/>
                <a:gd name="T112" fmla="*/ 16 w 22"/>
                <a:gd name="T113" fmla="*/ 19 h 27"/>
                <a:gd name="T114" fmla="*/ 14 w 22"/>
                <a:gd name="T115" fmla="*/ 19 h 27"/>
                <a:gd name="T116" fmla="*/ 15 w 22"/>
                <a:gd name="T117" fmla="*/ 19 h 27"/>
                <a:gd name="T118" fmla="*/ 14 w 22"/>
                <a:gd name="T119" fmla="*/ 18 h 27"/>
                <a:gd name="T120" fmla="*/ 12 w 22"/>
                <a:gd name="T121" fmla="*/ 18 h 27"/>
                <a:gd name="T122" fmla="*/ 14 w 22"/>
                <a:gd name="T12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" h="27">
                  <a:moveTo>
                    <a:pt x="22" y="22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lose/>
                  <a:moveTo>
                    <a:pt x="16" y="19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4" y="18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lose/>
                  <a:moveTo>
                    <a:pt x="13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8"/>
                    <a:pt x="14" y="18"/>
                    <a:pt x="14" y="18"/>
                  </a:cubicBezTo>
                  <a:lnTo>
                    <a:pt x="13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6141910" y="2603418"/>
              <a:ext cx="65619" cy="33452"/>
            </a:xfrm>
            <a:custGeom>
              <a:avLst/>
              <a:gdLst>
                <a:gd name="T0" fmla="*/ 0 w 51"/>
                <a:gd name="T1" fmla="*/ 11 h 26"/>
                <a:gd name="T2" fmla="*/ 3 w 51"/>
                <a:gd name="T3" fmla="*/ 11 h 26"/>
                <a:gd name="T4" fmla="*/ 7 w 51"/>
                <a:gd name="T5" fmla="*/ 4 h 26"/>
                <a:gd name="T6" fmla="*/ 14 w 51"/>
                <a:gd name="T7" fmla="*/ 0 h 26"/>
                <a:gd name="T8" fmla="*/ 22 w 51"/>
                <a:gd name="T9" fmla="*/ 0 h 26"/>
                <a:gd name="T10" fmla="*/ 22 w 51"/>
                <a:gd name="T11" fmla="*/ 0 h 26"/>
                <a:gd name="T12" fmla="*/ 29 w 51"/>
                <a:gd name="T13" fmla="*/ 4 h 26"/>
                <a:gd name="T14" fmla="*/ 33 w 51"/>
                <a:gd name="T15" fmla="*/ 4 h 26"/>
                <a:gd name="T16" fmla="*/ 37 w 51"/>
                <a:gd name="T17" fmla="*/ 4 h 26"/>
                <a:gd name="T18" fmla="*/ 40 w 51"/>
                <a:gd name="T19" fmla="*/ 4 h 26"/>
                <a:gd name="T20" fmla="*/ 44 w 51"/>
                <a:gd name="T21" fmla="*/ 4 h 26"/>
                <a:gd name="T22" fmla="*/ 44 w 51"/>
                <a:gd name="T23" fmla="*/ 4 h 26"/>
                <a:gd name="T24" fmla="*/ 44 w 51"/>
                <a:gd name="T25" fmla="*/ 8 h 26"/>
                <a:gd name="T26" fmla="*/ 44 w 51"/>
                <a:gd name="T27" fmla="*/ 11 h 26"/>
                <a:gd name="T28" fmla="*/ 48 w 51"/>
                <a:gd name="T29" fmla="*/ 15 h 26"/>
                <a:gd name="T30" fmla="*/ 48 w 51"/>
                <a:gd name="T31" fmla="*/ 19 h 26"/>
                <a:gd name="T32" fmla="*/ 51 w 51"/>
                <a:gd name="T33" fmla="*/ 19 h 26"/>
                <a:gd name="T34" fmla="*/ 44 w 51"/>
                <a:gd name="T35" fmla="*/ 22 h 26"/>
                <a:gd name="T36" fmla="*/ 40 w 51"/>
                <a:gd name="T37" fmla="*/ 22 h 26"/>
                <a:gd name="T38" fmla="*/ 33 w 51"/>
                <a:gd name="T39" fmla="*/ 22 h 26"/>
                <a:gd name="T40" fmla="*/ 29 w 51"/>
                <a:gd name="T41" fmla="*/ 22 h 26"/>
                <a:gd name="T42" fmla="*/ 26 w 51"/>
                <a:gd name="T43" fmla="*/ 22 h 26"/>
                <a:gd name="T44" fmla="*/ 22 w 51"/>
                <a:gd name="T45" fmla="*/ 26 h 26"/>
                <a:gd name="T46" fmla="*/ 18 w 51"/>
                <a:gd name="T47" fmla="*/ 26 h 26"/>
                <a:gd name="T48" fmla="*/ 11 w 51"/>
                <a:gd name="T49" fmla="*/ 22 h 26"/>
                <a:gd name="T50" fmla="*/ 7 w 51"/>
                <a:gd name="T51" fmla="*/ 22 h 26"/>
                <a:gd name="T52" fmla="*/ 3 w 51"/>
                <a:gd name="T53" fmla="*/ 22 h 26"/>
                <a:gd name="T54" fmla="*/ 0 w 51"/>
                <a:gd name="T55" fmla="*/ 19 h 26"/>
                <a:gd name="T56" fmla="*/ 0 w 51"/>
                <a:gd name="T57" fmla="*/ 15 h 26"/>
                <a:gd name="T58" fmla="*/ 0 w 51"/>
                <a:gd name="T59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" h="26">
                  <a:moveTo>
                    <a:pt x="0" y="11"/>
                  </a:moveTo>
                  <a:lnTo>
                    <a:pt x="3" y="11"/>
                  </a:lnTo>
                  <a:lnTo>
                    <a:pt x="7" y="4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4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1" y="19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33" y="22"/>
                  </a:lnTo>
                  <a:lnTo>
                    <a:pt x="29" y="22"/>
                  </a:lnTo>
                  <a:lnTo>
                    <a:pt x="26" y="22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5955347" y="2560960"/>
              <a:ext cx="176269" cy="81058"/>
            </a:xfrm>
            <a:custGeom>
              <a:avLst/>
              <a:gdLst>
                <a:gd name="T0" fmla="*/ 4 w 137"/>
                <a:gd name="T1" fmla="*/ 0 h 63"/>
                <a:gd name="T2" fmla="*/ 11 w 137"/>
                <a:gd name="T3" fmla="*/ 4 h 63"/>
                <a:gd name="T4" fmla="*/ 15 w 137"/>
                <a:gd name="T5" fmla="*/ 4 h 63"/>
                <a:gd name="T6" fmla="*/ 22 w 137"/>
                <a:gd name="T7" fmla="*/ 0 h 63"/>
                <a:gd name="T8" fmla="*/ 30 w 137"/>
                <a:gd name="T9" fmla="*/ 4 h 63"/>
                <a:gd name="T10" fmla="*/ 37 w 137"/>
                <a:gd name="T11" fmla="*/ 4 h 63"/>
                <a:gd name="T12" fmla="*/ 45 w 137"/>
                <a:gd name="T13" fmla="*/ 11 h 63"/>
                <a:gd name="T14" fmla="*/ 52 w 137"/>
                <a:gd name="T15" fmla="*/ 15 h 63"/>
                <a:gd name="T16" fmla="*/ 56 w 137"/>
                <a:gd name="T17" fmla="*/ 18 h 63"/>
                <a:gd name="T18" fmla="*/ 56 w 137"/>
                <a:gd name="T19" fmla="*/ 15 h 63"/>
                <a:gd name="T20" fmla="*/ 59 w 137"/>
                <a:gd name="T21" fmla="*/ 15 h 63"/>
                <a:gd name="T22" fmla="*/ 67 w 137"/>
                <a:gd name="T23" fmla="*/ 15 h 63"/>
                <a:gd name="T24" fmla="*/ 71 w 137"/>
                <a:gd name="T25" fmla="*/ 22 h 63"/>
                <a:gd name="T26" fmla="*/ 82 w 137"/>
                <a:gd name="T27" fmla="*/ 22 h 63"/>
                <a:gd name="T28" fmla="*/ 82 w 137"/>
                <a:gd name="T29" fmla="*/ 33 h 63"/>
                <a:gd name="T30" fmla="*/ 89 w 137"/>
                <a:gd name="T31" fmla="*/ 33 h 63"/>
                <a:gd name="T32" fmla="*/ 93 w 137"/>
                <a:gd name="T33" fmla="*/ 33 h 63"/>
                <a:gd name="T34" fmla="*/ 104 w 137"/>
                <a:gd name="T35" fmla="*/ 30 h 63"/>
                <a:gd name="T36" fmla="*/ 108 w 137"/>
                <a:gd name="T37" fmla="*/ 33 h 63"/>
                <a:gd name="T38" fmla="*/ 115 w 137"/>
                <a:gd name="T39" fmla="*/ 41 h 63"/>
                <a:gd name="T40" fmla="*/ 122 w 137"/>
                <a:gd name="T41" fmla="*/ 41 h 63"/>
                <a:gd name="T42" fmla="*/ 130 w 137"/>
                <a:gd name="T43" fmla="*/ 37 h 63"/>
                <a:gd name="T44" fmla="*/ 134 w 137"/>
                <a:gd name="T45" fmla="*/ 41 h 63"/>
                <a:gd name="T46" fmla="*/ 137 w 137"/>
                <a:gd name="T47" fmla="*/ 55 h 63"/>
                <a:gd name="T48" fmla="*/ 122 w 137"/>
                <a:gd name="T49" fmla="*/ 63 h 63"/>
                <a:gd name="T50" fmla="*/ 115 w 137"/>
                <a:gd name="T51" fmla="*/ 63 h 63"/>
                <a:gd name="T52" fmla="*/ 93 w 137"/>
                <a:gd name="T53" fmla="*/ 59 h 63"/>
                <a:gd name="T54" fmla="*/ 82 w 137"/>
                <a:gd name="T55" fmla="*/ 55 h 63"/>
                <a:gd name="T56" fmla="*/ 78 w 137"/>
                <a:gd name="T57" fmla="*/ 52 h 63"/>
                <a:gd name="T58" fmla="*/ 59 w 137"/>
                <a:gd name="T59" fmla="*/ 52 h 63"/>
                <a:gd name="T60" fmla="*/ 48 w 137"/>
                <a:gd name="T61" fmla="*/ 48 h 63"/>
                <a:gd name="T62" fmla="*/ 41 w 137"/>
                <a:gd name="T63" fmla="*/ 44 h 63"/>
                <a:gd name="T64" fmla="*/ 30 w 137"/>
                <a:gd name="T65" fmla="*/ 41 h 63"/>
                <a:gd name="T66" fmla="*/ 19 w 137"/>
                <a:gd name="T67" fmla="*/ 33 h 63"/>
                <a:gd name="T68" fmla="*/ 8 w 137"/>
                <a:gd name="T69" fmla="*/ 30 h 63"/>
                <a:gd name="T70" fmla="*/ 4 w 137"/>
                <a:gd name="T71" fmla="*/ 26 h 63"/>
                <a:gd name="T72" fmla="*/ 0 w 137"/>
                <a:gd name="T73" fmla="*/ 22 h 63"/>
                <a:gd name="T74" fmla="*/ 4 w 137"/>
                <a:gd name="T75" fmla="*/ 11 h 63"/>
                <a:gd name="T76" fmla="*/ 4 w 137"/>
                <a:gd name="T7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7" h="63">
                  <a:moveTo>
                    <a:pt x="4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52" y="15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22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78" y="30"/>
                  </a:lnTo>
                  <a:lnTo>
                    <a:pt x="82" y="33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3" y="33"/>
                  </a:lnTo>
                  <a:lnTo>
                    <a:pt x="97" y="30"/>
                  </a:lnTo>
                  <a:lnTo>
                    <a:pt x="104" y="30"/>
                  </a:lnTo>
                  <a:lnTo>
                    <a:pt x="108" y="30"/>
                  </a:lnTo>
                  <a:lnTo>
                    <a:pt x="108" y="33"/>
                  </a:lnTo>
                  <a:lnTo>
                    <a:pt x="115" y="37"/>
                  </a:lnTo>
                  <a:lnTo>
                    <a:pt x="115" y="41"/>
                  </a:lnTo>
                  <a:lnTo>
                    <a:pt x="119" y="41"/>
                  </a:lnTo>
                  <a:lnTo>
                    <a:pt x="122" y="41"/>
                  </a:lnTo>
                  <a:lnTo>
                    <a:pt x="126" y="41"/>
                  </a:lnTo>
                  <a:lnTo>
                    <a:pt x="130" y="37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8"/>
                  </a:lnTo>
                  <a:lnTo>
                    <a:pt x="137" y="55"/>
                  </a:lnTo>
                  <a:lnTo>
                    <a:pt x="134" y="63"/>
                  </a:lnTo>
                  <a:lnTo>
                    <a:pt x="122" y="63"/>
                  </a:lnTo>
                  <a:lnTo>
                    <a:pt x="119" y="59"/>
                  </a:lnTo>
                  <a:lnTo>
                    <a:pt x="115" y="63"/>
                  </a:lnTo>
                  <a:lnTo>
                    <a:pt x="100" y="59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82" y="55"/>
                  </a:lnTo>
                  <a:lnTo>
                    <a:pt x="78" y="55"/>
                  </a:lnTo>
                  <a:lnTo>
                    <a:pt x="78" y="52"/>
                  </a:lnTo>
                  <a:lnTo>
                    <a:pt x="71" y="48"/>
                  </a:lnTo>
                  <a:lnTo>
                    <a:pt x="59" y="52"/>
                  </a:lnTo>
                  <a:lnTo>
                    <a:pt x="59" y="48"/>
                  </a:lnTo>
                  <a:lnTo>
                    <a:pt x="48" y="48"/>
                  </a:lnTo>
                  <a:lnTo>
                    <a:pt x="45" y="44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0" y="41"/>
                  </a:lnTo>
                  <a:lnTo>
                    <a:pt x="26" y="37"/>
                  </a:lnTo>
                  <a:lnTo>
                    <a:pt x="19" y="33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1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5551345" y="2418143"/>
              <a:ext cx="294639" cy="290779"/>
            </a:xfrm>
            <a:custGeom>
              <a:avLst/>
              <a:gdLst>
                <a:gd name="T0" fmla="*/ 137 w 229"/>
                <a:gd name="T1" fmla="*/ 218 h 226"/>
                <a:gd name="T2" fmla="*/ 155 w 229"/>
                <a:gd name="T3" fmla="*/ 215 h 226"/>
                <a:gd name="T4" fmla="*/ 166 w 229"/>
                <a:gd name="T5" fmla="*/ 211 h 226"/>
                <a:gd name="T6" fmla="*/ 174 w 229"/>
                <a:gd name="T7" fmla="*/ 211 h 226"/>
                <a:gd name="T8" fmla="*/ 166 w 229"/>
                <a:gd name="T9" fmla="*/ 192 h 226"/>
                <a:gd name="T10" fmla="*/ 155 w 229"/>
                <a:gd name="T11" fmla="*/ 181 h 226"/>
                <a:gd name="T12" fmla="*/ 148 w 229"/>
                <a:gd name="T13" fmla="*/ 174 h 226"/>
                <a:gd name="T14" fmla="*/ 144 w 229"/>
                <a:gd name="T15" fmla="*/ 163 h 226"/>
                <a:gd name="T16" fmla="*/ 155 w 229"/>
                <a:gd name="T17" fmla="*/ 152 h 226"/>
                <a:gd name="T18" fmla="*/ 166 w 229"/>
                <a:gd name="T19" fmla="*/ 155 h 226"/>
                <a:gd name="T20" fmla="*/ 188 w 229"/>
                <a:gd name="T21" fmla="*/ 141 h 226"/>
                <a:gd name="T22" fmla="*/ 203 w 229"/>
                <a:gd name="T23" fmla="*/ 122 h 226"/>
                <a:gd name="T24" fmla="*/ 207 w 229"/>
                <a:gd name="T25" fmla="*/ 111 h 226"/>
                <a:gd name="T26" fmla="*/ 214 w 229"/>
                <a:gd name="T27" fmla="*/ 92 h 226"/>
                <a:gd name="T28" fmla="*/ 222 w 229"/>
                <a:gd name="T29" fmla="*/ 81 h 226"/>
                <a:gd name="T30" fmla="*/ 229 w 229"/>
                <a:gd name="T31" fmla="*/ 74 h 226"/>
                <a:gd name="T32" fmla="*/ 214 w 229"/>
                <a:gd name="T33" fmla="*/ 70 h 226"/>
                <a:gd name="T34" fmla="*/ 196 w 229"/>
                <a:gd name="T35" fmla="*/ 55 h 226"/>
                <a:gd name="T36" fmla="*/ 192 w 229"/>
                <a:gd name="T37" fmla="*/ 37 h 226"/>
                <a:gd name="T38" fmla="*/ 192 w 229"/>
                <a:gd name="T39" fmla="*/ 26 h 226"/>
                <a:gd name="T40" fmla="*/ 181 w 229"/>
                <a:gd name="T41" fmla="*/ 14 h 226"/>
                <a:gd name="T42" fmla="*/ 170 w 229"/>
                <a:gd name="T43" fmla="*/ 7 h 226"/>
                <a:gd name="T44" fmla="*/ 170 w 229"/>
                <a:gd name="T45" fmla="*/ 0 h 226"/>
                <a:gd name="T46" fmla="*/ 151 w 229"/>
                <a:gd name="T47" fmla="*/ 7 h 226"/>
                <a:gd name="T48" fmla="*/ 148 w 229"/>
                <a:gd name="T49" fmla="*/ 37 h 226"/>
                <a:gd name="T50" fmla="*/ 144 w 229"/>
                <a:gd name="T51" fmla="*/ 48 h 226"/>
                <a:gd name="T52" fmla="*/ 137 w 229"/>
                <a:gd name="T53" fmla="*/ 55 h 226"/>
                <a:gd name="T54" fmla="*/ 133 w 229"/>
                <a:gd name="T55" fmla="*/ 63 h 226"/>
                <a:gd name="T56" fmla="*/ 129 w 229"/>
                <a:gd name="T57" fmla="*/ 77 h 226"/>
                <a:gd name="T58" fmla="*/ 122 w 229"/>
                <a:gd name="T59" fmla="*/ 85 h 226"/>
                <a:gd name="T60" fmla="*/ 114 w 229"/>
                <a:gd name="T61" fmla="*/ 85 h 226"/>
                <a:gd name="T62" fmla="*/ 107 w 229"/>
                <a:gd name="T63" fmla="*/ 92 h 226"/>
                <a:gd name="T64" fmla="*/ 92 w 229"/>
                <a:gd name="T65" fmla="*/ 100 h 226"/>
                <a:gd name="T66" fmla="*/ 85 w 229"/>
                <a:gd name="T67" fmla="*/ 107 h 226"/>
                <a:gd name="T68" fmla="*/ 88 w 229"/>
                <a:gd name="T69" fmla="*/ 122 h 226"/>
                <a:gd name="T70" fmla="*/ 70 w 229"/>
                <a:gd name="T71" fmla="*/ 126 h 226"/>
                <a:gd name="T72" fmla="*/ 48 w 229"/>
                <a:gd name="T73" fmla="*/ 129 h 226"/>
                <a:gd name="T74" fmla="*/ 0 w 229"/>
                <a:gd name="T75" fmla="*/ 126 h 226"/>
                <a:gd name="T76" fmla="*/ 18 w 229"/>
                <a:gd name="T77" fmla="*/ 144 h 226"/>
                <a:gd name="T78" fmla="*/ 29 w 229"/>
                <a:gd name="T79" fmla="*/ 152 h 226"/>
                <a:gd name="T80" fmla="*/ 37 w 229"/>
                <a:gd name="T81" fmla="*/ 163 h 226"/>
                <a:gd name="T82" fmla="*/ 44 w 229"/>
                <a:gd name="T83" fmla="*/ 174 h 226"/>
                <a:gd name="T84" fmla="*/ 29 w 229"/>
                <a:gd name="T85" fmla="*/ 178 h 226"/>
                <a:gd name="T86" fmla="*/ 22 w 229"/>
                <a:gd name="T87" fmla="*/ 189 h 226"/>
                <a:gd name="T88" fmla="*/ 22 w 229"/>
                <a:gd name="T89" fmla="*/ 200 h 226"/>
                <a:gd name="T90" fmla="*/ 33 w 229"/>
                <a:gd name="T91" fmla="*/ 200 h 226"/>
                <a:gd name="T92" fmla="*/ 40 w 229"/>
                <a:gd name="T93" fmla="*/ 200 h 226"/>
                <a:gd name="T94" fmla="*/ 48 w 229"/>
                <a:gd name="T95" fmla="*/ 200 h 226"/>
                <a:gd name="T96" fmla="*/ 55 w 229"/>
                <a:gd name="T97" fmla="*/ 200 h 226"/>
                <a:gd name="T98" fmla="*/ 62 w 229"/>
                <a:gd name="T99" fmla="*/ 200 h 226"/>
                <a:gd name="T100" fmla="*/ 74 w 229"/>
                <a:gd name="T101" fmla="*/ 196 h 226"/>
                <a:gd name="T102" fmla="*/ 85 w 229"/>
                <a:gd name="T103" fmla="*/ 196 h 226"/>
                <a:gd name="T104" fmla="*/ 99 w 229"/>
                <a:gd name="T105" fmla="*/ 196 h 226"/>
                <a:gd name="T106" fmla="*/ 103 w 229"/>
                <a:gd name="T107" fmla="*/ 204 h 226"/>
                <a:gd name="T108" fmla="*/ 111 w 229"/>
                <a:gd name="T109" fmla="*/ 204 h 226"/>
                <a:gd name="T110" fmla="*/ 114 w 229"/>
                <a:gd name="T111" fmla="*/ 215 h 226"/>
                <a:gd name="T112" fmla="*/ 114 w 229"/>
                <a:gd name="T113" fmla="*/ 218 h 226"/>
                <a:gd name="T114" fmla="*/ 129 w 229"/>
                <a:gd name="T11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" h="226">
                  <a:moveTo>
                    <a:pt x="133" y="226"/>
                  </a:moveTo>
                  <a:lnTo>
                    <a:pt x="133" y="222"/>
                  </a:lnTo>
                  <a:lnTo>
                    <a:pt x="137" y="218"/>
                  </a:lnTo>
                  <a:lnTo>
                    <a:pt x="137" y="218"/>
                  </a:lnTo>
                  <a:lnTo>
                    <a:pt x="140" y="215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55" y="215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6" y="211"/>
                  </a:lnTo>
                  <a:lnTo>
                    <a:pt x="166" y="211"/>
                  </a:lnTo>
                  <a:lnTo>
                    <a:pt x="170" y="215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07"/>
                  </a:lnTo>
                  <a:lnTo>
                    <a:pt x="170" y="196"/>
                  </a:lnTo>
                  <a:lnTo>
                    <a:pt x="166" y="192"/>
                  </a:lnTo>
                  <a:lnTo>
                    <a:pt x="166" y="192"/>
                  </a:lnTo>
                  <a:lnTo>
                    <a:pt x="166" y="189"/>
                  </a:lnTo>
                  <a:lnTo>
                    <a:pt x="162" y="189"/>
                  </a:lnTo>
                  <a:lnTo>
                    <a:pt x="159" y="189"/>
                  </a:lnTo>
                  <a:lnTo>
                    <a:pt x="155" y="181"/>
                  </a:lnTo>
                  <a:lnTo>
                    <a:pt x="155" y="178"/>
                  </a:lnTo>
                  <a:lnTo>
                    <a:pt x="155" y="174"/>
                  </a:lnTo>
                  <a:lnTo>
                    <a:pt x="151" y="174"/>
                  </a:lnTo>
                  <a:lnTo>
                    <a:pt x="148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0"/>
                  </a:lnTo>
                  <a:lnTo>
                    <a:pt x="144" y="163"/>
                  </a:lnTo>
                  <a:lnTo>
                    <a:pt x="148" y="163"/>
                  </a:lnTo>
                  <a:lnTo>
                    <a:pt x="151" y="155"/>
                  </a:lnTo>
                  <a:lnTo>
                    <a:pt x="151" y="155"/>
                  </a:lnTo>
                  <a:lnTo>
                    <a:pt x="155" y="152"/>
                  </a:lnTo>
                  <a:lnTo>
                    <a:pt x="159" y="152"/>
                  </a:lnTo>
                  <a:lnTo>
                    <a:pt x="162" y="152"/>
                  </a:lnTo>
                  <a:lnTo>
                    <a:pt x="162" y="155"/>
                  </a:lnTo>
                  <a:lnTo>
                    <a:pt x="166" y="155"/>
                  </a:lnTo>
                  <a:lnTo>
                    <a:pt x="170" y="155"/>
                  </a:lnTo>
                  <a:lnTo>
                    <a:pt x="181" y="152"/>
                  </a:lnTo>
                  <a:lnTo>
                    <a:pt x="185" y="148"/>
                  </a:lnTo>
                  <a:lnTo>
                    <a:pt x="188" y="141"/>
                  </a:lnTo>
                  <a:lnTo>
                    <a:pt x="196" y="133"/>
                  </a:lnTo>
                  <a:lnTo>
                    <a:pt x="196" y="129"/>
                  </a:lnTo>
                  <a:lnTo>
                    <a:pt x="199" y="126"/>
                  </a:lnTo>
                  <a:lnTo>
                    <a:pt x="203" y="122"/>
                  </a:lnTo>
                  <a:lnTo>
                    <a:pt x="207" y="118"/>
                  </a:lnTo>
                  <a:lnTo>
                    <a:pt x="211" y="115"/>
                  </a:lnTo>
                  <a:lnTo>
                    <a:pt x="211" y="115"/>
                  </a:lnTo>
                  <a:lnTo>
                    <a:pt x="207" y="111"/>
                  </a:lnTo>
                  <a:lnTo>
                    <a:pt x="211" y="107"/>
                  </a:lnTo>
                  <a:lnTo>
                    <a:pt x="214" y="103"/>
                  </a:lnTo>
                  <a:lnTo>
                    <a:pt x="214" y="100"/>
                  </a:lnTo>
                  <a:lnTo>
                    <a:pt x="214" y="92"/>
                  </a:lnTo>
                  <a:lnTo>
                    <a:pt x="214" y="89"/>
                  </a:lnTo>
                  <a:lnTo>
                    <a:pt x="214" y="89"/>
                  </a:lnTo>
                  <a:lnTo>
                    <a:pt x="218" y="81"/>
                  </a:lnTo>
                  <a:lnTo>
                    <a:pt x="222" y="81"/>
                  </a:lnTo>
                  <a:lnTo>
                    <a:pt x="225" y="81"/>
                  </a:lnTo>
                  <a:lnTo>
                    <a:pt x="225" y="81"/>
                  </a:lnTo>
                  <a:lnTo>
                    <a:pt x="229" y="77"/>
                  </a:lnTo>
                  <a:lnTo>
                    <a:pt x="229" y="74"/>
                  </a:lnTo>
                  <a:lnTo>
                    <a:pt x="225" y="74"/>
                  </a:lnTo>
                  <a:lnTo>
                    <a:pt x="222" y="74"/>
                  </a:lnTo>
                  <a:lnTo>
                    <a:pt x="214" y="74"/>
                  </a:lnTo>
                  <a:lnTo>
                    <a:pt x="214" y="70"/>
                  </a:lnTo>
                  <a:lnTo>
                    <a:pt x="207" y="66"/>
                  </a:lnTo>
                  <a:lnTo>
                    <a:pt x="203" y="66"/>
                  </a:lnTo>
                  <a:lnTo>
                    <a:pt x="196" y="63"/>
                  </a:lnTo>
                  <a:lnTo>
                    <a:pt x="196" y="55"/>
                  </a:lnTo>
                  <a:lnTo>
                    <a:pt x="192" y="48"/>
                  </a:lnTo>
                  <a:lnTo>
                    <a:pt x="188" y="40"/>
                  </a:lnTo>
                  <a:lnTo>
                    <a:pt x="188" y="37"/>
                  </a:lnTo>
                  <a:lnTo>
                    <a:pt x="192" y="37"/>
                  </a:lnTo>
                  <a:lnTo>
                    <a:pt x="192" y="33"/>
                  </a:lnTo>
                  <a:lnTo>
                    <a:pt x="196" y="29"/>
                  </a:lnTo>
                  <a:lnTo>
                    <a:pt x="196" y="26"/>
                  </a:lnTo>
                  <a:lnTo>
                    <a:pt x="192" y="26"/>
                  </a:lnTo>
                  <a:lnTo>
                    <a:pt x="192" y="22"/>
                  </a:lnTo>
                  <a:lnTo>
                    <a:pt x="188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7" y="14"/>
                  </a:lnTo>
                  <a:lnTo>
                    <a:pt x="174" y="14"/>
                  </a:lnTo>
                  <a:lnTo>
                    <a:pt x="170" y="14"/>
                  </a:lnTo>
                  <a:lnTo>
                    <a:pt x="170" y="7"/>
                  </a:lnTo>
                  <a:lnTo>
                    <a:pt x="177" y="3"/>
                  </a:lnTo>
                  <a:lnTo>
                    <a:pt x="177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59" y="3"/>
                  </a:lnTo>
                  <a:lnTo>
                    <a:pt x="155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55" y="22"/>
                  </a:lnTo>
                  <a:lnTo>
                    <a:pt x="159" y="26"/>
                  </a:lnTo>
                  <a:lnTo>
                    <a:pt x="148" y="37"/>
                  </a:lnTo>
                  <a:lnTo>
                    <a:pt x="151" y="40"/>
                  </a:lnTo>
                  <a:lnTo>
                    <a:pt x="151" y="44"/>
                  </a:lnTo>
                  <a:lnTo>
                    <a:pt x="148" y="48"/>
                  </a:lnTo>
                  <a:lnTo>
                    <a:pt x="144" y="48"/>
                  </a:lnTo>
                  <a:lnTo>
                    <a:pt x="137" y="48"/>
                  </a:lnTo>
                  <a:lnTo>
                    <a:pt x="133" y="48"/>
                  </a:lnTo>
                  <a:lnTo>
                    <a:pt x="133" y="55"/>
                  </a:lnTo>
                  <a:lnTo>
                    <a:pt x="137" y="55"/>
                  </a:lnTo>
                  <a:lnTo>
                    <a:pt x="140" y="59"/>
                  </a:lnTo>
                  <a:lnTo>
                    <a:pt x="140" y="63"/>
                  </a:lnTo>
                  <a:lnTo>
                    <a:pt x="137" y="63"/>
                  </a:lnTo>
                  <a:lnTo>
                    <a:pt x="133" y="63"/>
                  </a:lnTo>
                  <a:lnTo>
                    <a:pt x="129" y="66"/>
                  </a:lnTo>
                  <a:lnTo>
                    <a:pt x="129" y="70"/>
                  </a:lnTo>
                  <a:lnTo>
                    <a:pt x="129" y="74"/>
                  </a:lnTo>
                  <a:lnTo>
                    <a:pt x="129" y="77"/>
                  </a:lnTo>
                  <a:lnTo>
                    <a:pt x="129" y="77"/>
                  </a:lnTo>
                  <a:lnTo>
                    <a:pt x="129" y="85"/>
                  </a:lnTo>
                  <a:lnTo>
                    <a:pt x="125" y="89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9"/>
                  </a:lnTo>
                  <a:lnTo>
                    <a:pt x="114" y="89"/>
                  </a:lnTo>
                  <a:lnTo>
                    <a:pt x="114" y="85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03" y="92"/>
                  </a:lnTo>
                  <a:lnTo>
                    <a:pt x="107" y="92"/>
                  </a:lnTo>
                  <a:lnTo>
                    <a:pt x="103" y="96"/>
                  </a:lnTo>
                  <a:lnTo>
                    <a:pt x="99" y="100"/>
                  </a:lnTo>
                  <a:lnTo>
                    <a:pt x="96" y="96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88" y="103"/>
                  </a:lnTo>
                  <a:lnTo>
                    <a:pt x="88" y="103"/>
                  </a:lnTo>
                  <a:lnTo>
                    <a:pt x="85" y="107"/>
                  </a:lnTo>
                  <a:lnTo>
                    <a:pt x="85" y="111"/>
                  </a:lnTo>
                  <a:lnTo>
                    <a:pt x="85" y="115"/>
                  </a:lnTo>
                  <a:lnTo>
                    <a:pt x="85" y="118"/>
                  </a:lnTo>
                  <a:lnTo>
                    <a:pt x="88" y="122"/>
                  </a:lnTo>
                  <a:lnTo>
                    <a:pt x="85" y="122"/>
                  </a:lnTo>
                  <a:lnTo>
                    <a:pt x="81" y="126"/>
                  </a:lnTo>
                  <a:lnTo>
                    <a:pt x="74" y="126"/>
                  </a:lnTo>
                  <a:lnTo>
                    <a:pt x="70" y="126"/>
                  </a:lnTo>
                  <a:lnTo>
                    <a:pt x="59" y="126"/>
                  </a:lnTo>
                  <a:lnTo>
                    <a:pt x="55" y="129"/>
                  </a:lnTo>
                  <a:lnTo>
                    <a:pt x="51" y="129"/>
                  </a:lnTo>
                  <a:lnTo>
                    <a:pt x="48" y="129"/>
                  </a:lnTo>
                  <a:lnTo>
                    <a:pt x="40" y="129"/>
                  </a:lnTo>
                  <a:lnTo>
                    <a:pt x="22" y="133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11" y="137"/>
                  </a:lnTo>
                  <a:lnTo>
                    <a:pt x="11" y="141"/>
                  </a:lnTo>
                  <a:lnTo>
                    <a:pt x="14" y="144"/>
                  </a:lnTo>
                  <a:lnTo>
                    <a:pt x="18" y="144"/>
                  </a:lnTo>
                  <a:lnTo>
                    <a:pt x="22" y="148"/>
                  </a:lnTo>
                  <a:lnTo>
                    <a:pt x="25" y="148"/>
                  </a:lnTo>
                  <a:lnTo>
                    <a:pt x="29" y="148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5"/>
                  </a:lnTo>
                  <a:lnTo>
                    <a:pt x="37" y="159"/>
                  </a:lnTo>
                  <a:lnTo>
                    <a:pt x="37" y="163"/>
                  </a:lnTo>
                  <a:lnTo>
                    <a:pt x="37" y="166"/>
                  </a:lnTo>
                  <a:lnTo>
                    <a:pt x="40" y="166"/>
                  </a:lnTo>
                  <a:lnTo>
                    <a:pt x="44" y="166"/>
                  </a:lnTo>
                  <a:lnTo>
                    <a:pt x="44" y="174"/>
                  </a:lnTo>
                  <a:lnTo>
                    <a:pt x="44" y="178"/>
                  </a:lnTo>
                  <a:lnTo>
                    <a:pt x="40" y="174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25" y="181"/>
                  </a:lnTo>
                  <a:lnTo>
                    <a:pt x="22" y="181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92"/>
                  </a:lnTo>
                  <a:lnTo>
                    <a:pt x="22" y="196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22" y="204"/>
                  </a:lnTo>
                  <a:lnTo>
                    <a:pt x="25" y="204"/>
                  </a:lnTo>
                  <a:lnTo>
                    <a:pt x="29" y="200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37" y="200"/>
                  </a:lnTo>
                  <a:lnTo>
                    <a:pt x="37" y="200"/>
                  </a:lnTo>
                  <a:lnTo>
                    <a:pt x="40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196"/>
                  </a:lnTo>
                  <a:lnTo>
                    <a:pt x="51" y="196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196"/>
                  </a:lnTo>
                  <a:lnTo>
                    <a:pt x="59" y="196"/>
                  </a:lnTo>
                  <a:lnTo>
                    <a:pt x="59" y="200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6" y="200"/>
                  </a:lnTo>
                  <a:lnTo>
                    <a:pt x="70" y="196"/>
                  </a:lnTo>
                  <a:lnTo>
                    <a:pt x="74" y="196"/>
                  </a:lnTo>
                  <a:lnTo>
                    <a:pt x="77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5" y="196"/>
                  </a:lnTo>
                  <a:lnTo>
                    <a:pt x="85" y="196"/>
                  </a:lnTo>
                  <a:lnTo>
                    <a:pt x="88" y="196"/>
                  </a:lnTo>
                  <a:lnTo>
                    <a:pt x="92" y="196"/>
                  </a:lnTo>
                  <a:lnTo>
                    <a:pt x="99" y="196"/>
                  </a:lnTo>
                  <a:lnTo>
                    <a:pt x="99" y="196"/>
                  </a:lnTo>
                  <a:lnTo>
                    <a:pt x="103" y="200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11" y="204"/>
                  </a:lnTo>
                  <a:lnTo>
                    <a:pt x="111" y="207"/>
                  </a:lnTo>
                  <a:lnTo>
                    <a:pt x="114" y="211"/>
                  </a:lnTo>
                  <a:lnTo>
                    <a:pt x="114" y="215"/>
                  </a:lnTo>
                  <a:lnTo>
                    <a:pt x="114" y="215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8" y="222"/>
                  </a:lnTo>
                  <a:lnTo>
                    <a:pt x="118" y="222"/>
                  </a:lnTo>
                  <a:lnTo>
                    <a:pt x="125" y="222"/>
                  </a:lnTo>
                  <a:lnTo>
                    <a:pt x="129" y="226"/>
                  </a:lnTo>
                  <a:lnTo>
                    <a:pt x="129" y="226"/>
                  </a:lnTo>
                  <a:lnTo>
                    <a:pt x="133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5770074" y="2402703"/>
              <a:ext cx="156969" cy="114511"/>
            </a:xfrm>
            <a:custGeom>
              <a:avLst/>
              <a:gdLst>
                <a:gd name="T0" fmla="*/ 59 w 122"/>
                <a:gd name="T1" fmla="*/ 89 h 89"/>
                <a:gd name="T2" fmla="*/ 70 w 122"/>
                <a:gd name="T3" fmla="*/ 78 h 89"/>
                <a:gd name="T4" fmla="*/ 78 w 122"/>
                <a:gd name="T5" fmla="*/ 71 h 89"/>
                <a:gd name="T6" fmla="*/ 89 w 122"/>
                <a:gd name="T7" fmla="*/ 78 h 89"/>
                <a:gd name="T8" fmla="*/ 100 w 122"/>
                <a:gd name="T9" fmla="*/ 78 h 89"/>
                <a:gd name="T10" fmla="*/ 104 w 122"/>
                <a:gd name="T11" fmla="*/ 82 h 89"/>
                <a:gd name="T12" fmla="*/ 115 w 122"/>
                <a:gd name="T13" fmla="*/ 82 h 89"/>
                <a:gd name="T14" fmla="*/ 118 w 122"/>
                <a:gd name="T15" fmla="*/ 82 h 89"/>
                <a:gd name="T16" fmla="*/ 118 w 122"/>
                <a:gd name="T17" fmla="*/ 75 h 89"/>
                <a:gd name="T18" fmla="*/ 115 w 122"/>
                <a:gd name="T19" fmla="*/ 67 h 89"/>
                <a:gd name="T20" fmla="*/ 111 w 122"/>
                <a:gd name="T21" fmla="*/ 52 h 89"/>
                <a:gd name="T22" fmla="*/ 104 w 122"/>
                <a:gd name="T23" fmla="*/ 49 h 89"/>
                <a:gd name="T24" fmla="*/ 96 w 122"/>
                <a:gd name="T25" fmla="*/ 38 h 89"/>
                <a:gd name="T26" fmla="*/ 85 w 122"/>
                <a:gd name="T27" fmla="*/ 30 h 89"/>
                <a:gd name="T28" fmla="*/ 81 w 122"/>
                <a:gd name="T29" fmla="*/ 26 h 89"/>
                <a:gd name="T30" fmla="*/ 66 w 122"/>
                <a:gd name="T31" fmla="*/ 26 h 89"/>
                <a:gd name="T32" fmla="*/ 63 w 122"/>
                <a:gd name="T33" fmla="*/ 23 h 89"/>
                <a:gd name="T34" fmla="*/ 59 w 122"/>
                <a:gd name="T35" fmla="*/ 15 h 89"/>
                <a:gd name="T36" fmla="*/ 48 w 122"/>
                <a:gd name="T37" fmla="*/ 0 h 89"/>
                <a:gd name="T38" fmla="*/ 44 w 122"/>
                <a:gd name="T39" fmla="*/ 0 h 89"/>
                <a:gd name="T40" fmla="*/ 41 w 122"/>
                <a:gd name="T41" fmla="*/ 0 h 89"/>
                <a:gd name="T42" fmla="*/ 37 w 122"/>
                <a:gd name="T43" fmla="*/ 4 h 89"/>
                <a:gd name="T44" fmla="*/ 29 w 122"/>
                <a:gd name="T45" fmla="*/ 0 h 89"/>
                <a:gd name="T46" fmla="*/ 29 w 122"/>
                <a:gd name="T47" fmla="*/ 0 h 89"/>
                <a:gd name="T48" fmla="*/ 18 w 122"/>
                <a:gd name="T49" fmla="*/ 8 h 89"/>
                <a:gd name="T50" fmla="*/ 7 w 122"/>
                <a:gd name="T51" fmla="*/ 15 h 89"/>
                <a:gd name="T52" fmla="*/ 0 w 122"/>
                <a:gd name="T53" fmla="*/ 26 h 89"/>
                <a:gd name="T54" fmla="*/ 7 w 122"/>
                <a:gd name="T55" fmla="*/ 26 h 89"/>
                <a:gd name="T56" fmla="*/ 11 w 122"/>
                <a:gd name="T57" fmla="*/ 30 h 89"/>
                <a:gd name="T58" fmla="*/ 22 w 122"/>
                <a:gd name="T59" fmla="*/ 34 h 89"/>
                <a:gd name="T60" fmla="*/ 26 w 122"/>
                <a:gd name="T61" fmla="*/ 38 h 89"/>
                <a:gd name="T62" fmla="*/ 22 w 122"/>
                <a:gd name="T63" fmla="*/ 45 h 89"/>
                <a:gd name="T64" fmla="*/ 18 w 122"/>
                <a:gd name="T65" fmla="*/ 49 h 89"/>
                <a:gd name="T66" fmla="*/ 22 w 122"/>
                <a:gd name="T67" fmla="*/ 60 h 89"/>
                <a:gd name="T68" fmla="*/ 26 w 122"/>
                <a:gd name="T69" fmla="*/ 75 h 89"/>
                <a:gd name="T70" fmla="*/ 37 w 122"/>
                <a:gd name="T71" fmla="*/ 78 h 89"/>
                <a:gd name="T72" fmla="*/ 44 w 122"/>
                <a:gd name="T73" fmla="*/ 86 h 89"/>
                <a:gd name="T74" fmla="*/ 55 w 122"/>
                <a:gd name="T75" fmla="*/ 86 h 89"/>
                <a:gd name="T76" fmla="*/ 59 w 122"/>
                <a:gd name="T7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89">
                  <a:moveTo>
                    <a:pt x="59" y="89"/>
                  </a:moveTo>
                  <a:lnTo>
                    <a:pt x="59" y="89"/>
                  </a:lnTo>
                  <a:lnTo>
                    <a:pt x="66" y="82"/>
                  </a:lnTo>
                  <a:lnTo>
                    <a:pt x="70" y="78"/>
                  </a:lnTo>
                  <a:lnTo>
                    <a:pt x="74" y="75"/>
                  </a:lnTo>
                  <a:lnTo>
                    <a:pt x="78" y="71"/>
                  </a:lnTo>
                  <a:lnTo>
                    <a:pt x="81" y="71"/>
                  </a:lnTo>
                  <a:lnTo>
                    <a:pt x="89" y="78"/>
                  </a:lnTo>
                  <a:lnTo>
                    <a:pt x="92" y="75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4" y="82"/>
                  </a:lnTo>
                  <a:lnTo>
                    <a:pt x="111" y="86"/>
                  </a:lnTo>
                  <a:lnTo>
                    <a:pt x="115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18" y="75"/>
                  </a:lnTo>
                  <a:lnTo>
                    <a:pt x="118" y="67"/>
                  </a:lnTo>
                  <a:lnTo>
                    <a:pt x="115" y="67"/>
                  </a:lnTo>
                  <a:lnTo>
                    <a:pt x="111" y="60"/>
                  </a:lnTo>
                  <a:lnTo>
                    <a:pt x="111" y="52"/>
                  </a:lnTo>
                  <a:lnTo>
                    <a:pt x="107" y="49"/>
                  </a:lnTo>
                  <a:lnTo>
                    <a:pt x="104" y="49"/>
                  </a:lnTo>
                  <a:lnTo>
                    <a:pt x="100" y="41"/>
                  </a:lnTo>
                  <a:lnTo>
                    <a:pt x="96" y="38"/>
                  </a:lnTo>
                  <a:lnTo>
                    <a:pt x="89" y="34"/>
                  </a:lnTo>
                  <a:lnTo>
                    <a:pt x="85" y="30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6" y="26"/>
                  </a:lnTo>
                  <a:lnTo>
                    <a:pt x="66" y="23"/>
                  </a:lnTo>
                  <a:lnTo>
                    <a:pt x="63" y="23"/>
                  </a:lnTo>
                  <a:lnTo>
                    <a:pt x="63" y="19"/>
                  </a:lnTo>
                  <a:lnTo>
                    <a:pt x="59" y="15"/>
                  </a:lnTo>
                  <a:lnTo>
                    <a:pt x="52" y="8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8"/>
                  </a:lnTo>
                  <a:lnTo>
                    <a:pt x="18" y="8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41"/>
                  </a:lnTo>
                  <a:lnTo>
                    <a:pt x="22" y="45"/>
                  </a:lnTo>
                  <a:lnTo>
                    <a:pt x="22" y="49"/>
                  </a:lnTo>
                  <a:lnTo>
                    <a:pt x="18" y="49"/>
                  </a:lnTo>
                  <a:lnTo>
                    <a:pt x="18" y="52"/>
                  </a:lnTo>
                  <a:lnTo>
                    <a:pt x="22" y="60"/>
                  </a:lnTo>
                  <a:lnTo>
                    <a:pt x="26" y="67"/>
                  </a:lnTo>
                  <a:lnTo>
                    <a:pt x="26" y="75"/>
                  </a:lnTo>
                  <a:lnTo>
                    <a:pt x="33" y="78"/>
                  </a:lnTo>
                  <a:lnTo>
                    <a:pt x="37" y="78"/>
                  </a:lnTo>
                  <a:lnTo>
                    <a:pt x="44" y="8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9" y="86"/>
                  </a:lnTo>
                  <a:lnTo>
                    <a:pt x="59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5532047" y="2374398"/>
              <a:ext cx="280486" cy="214868"/>
            </a:xfrm>
            <a:custGeom>
              <a:avLst/>
              <a:gdLst>
                <a:gd name="T0" fmla="*/ 200 w 218"/>
                <a:gd name="T1" fmla="*/ 15 h 167"/>
                <a:gd name="T2" fmla="*/ 211 w 218"/>
                <a:gd name="T3" fmla="*/ 15 h 167"/>
                <a:gd name="T4" fmla="*/ 211 w 218"/>
                <a:gd name="T5" fmla="*/ 22 h 167"/>
                <a:gd name="T6" fmla="*/ 203 w 218"/>
                <a:gd name="T7" fmla="*/ 30 h 167"/>
                <a:gd name="T8" fmla="*/ 177 w 218"/>
                <a:gd name="T9" fmla="*/ 34 h 167"/>
                <a:gd name="T10" fmla="*/ 166 w 218"/>
                <a:gd name="T11" fmla="*/ 41 h 167"/>
                <a:gd name="T12" fmla="*/ 174 w 218"/>
                <a:gd name="T13" fmla="*/ 60 h 167"/>
                <a:gd name="T14" fmla="*/ 166 w 218"/>
                <a:gd name="T15" fmla="*/ 78 h 167"/>
                <a:gd name="T16" fmla="*/ 152 w 218"/>
                <a:gd name="T17" fmla="*/ 82 h 167"/>
                <a:gd name="T18" fmla="*/ 152 w 218"/>
                <a:gd name="T19" fmla="*/ 89 h 167"/>
                <a:gd name="T20" fmla="*/ 152 w 218"/>
                <a:gd name="T21" fmla="*/ 97 h 167"/>
                <a:gd name="T22" fmla="*/ 144 w 218"/>
                <a:gd name="T23" fmla="*/ 104 h 167"/>
                <a:gd name="T24" fmla="*/ 144 w 218"/>
                <a:gd name="T25" fmla="*/ 111 h 167"/>
                <a:gd name="T26" fmla="*/ 137 w 218"/>
                <a:gd name="T27" fmla="*/ 119 h 167"/>
                <a:gd name="T28" fmla="*/ 129 w 218"/>
                <a:gd name="T29" fmla="*/ 123 h 167"/>
                <a:gd name="T30" fmla="*/ 126 w 218"/>
                <a:gd name="T31" fmla="*/ 123 h 167"/>
                <a:gd name="T32" fmla="*/ 118 w 218"/>
                <a:gd name="T33" fmla="*/ 130 h 167"/>
                <a:gd name="T34" fmla="*/ 107 w 218"/>
                <a:gd name="T35" fmla="*/ 134 h 167"/>
                <a:gd name="T36" fmla="*/ 103 w 218"/>
                <a:gd name="T37" fmla="*/ 137 h 167"/>
                <a:gd name="T38" fmla="*/ 100 w 218"/>
                <a:gd name="T39" fmla="*/ 149 h 167"/>
                <a:gd name="T40" fmla="*/ 100 w 218"/>
                <a:gd name="T41" fmla="*/ 156 h 167"/>
                <a:gd name="T42" fmla="*/ 85 w 218"/>
                <a:gd name="T43" fmla="*/ 160 h 167"/>
                <a:gd name="T44" fmla="*/ 66 w 218"/>
                <a:gd name="T45" fmla="*/ 163 h 167"/>
                <a:gd name="T46" fmla="*/ 37 w 218"/>
                <a:gd name="T47" fmla="*/ 167 h 167"/>
                <a:gd name="T48" fmla="*/ 29 w 218"/>
                <a:gd name="T49" fmla="*/ 141 h 167"/>
                <a:gd name="T50" fmla="*/ 26 w 218"/>
                <a:gd name="T51" fmla="*/ 126 h 167"/>
                <a:gd name="T52" fmla="*/ 7 w 218"/>
                <a:gd name="T53" fmla="*/ 119 h 167"/>
                <a:gd name="T54" fmla="*/ 3 w 218"/>
                <a:gd name="T55" fmla="*/ 104 h 167"/>
                <a:gd name="T56" fmla="*/ 7 w 218"/>
                <a:gd name="T57" fmla="*/ 93 h 167"/>
                <a:gd name="T58" fmla="*/ 0 w 218"/>
                <a:gd name="T59" fmla="*/ 85 h 167"/>
                <a:gd name="T60" fmla="*/ 0 w 218"/>
                <a:gd name="T61" fmla="*/ 78 h 167"/>
                <a:gd name="T62" fmla="*/ 7 w 218"/>
                <a:gd name="T63" fmla="*/ 71 h 167"/>
                <a:gd name="T64" fmla="*/ 3 w 218"/>
                <a:gd name="T65" fmla="*/ 67 h 167"/>
                <a:gd name="T66" fmla="*/ 7 w 218"/>
                <a:gd name="T67" fmla="*/ 60 h 167"/>
                <a:gd name="T68" fmla="*/ 11 w 218"/>
                <a:gd name="T69" fmla="*/ 60 h 167"/>
                <a:gd name="T70" fmla="*/ 18 w 218"/>
                <a:gd name="T71" fmla="*/ 60 h 167"/>
                <a:gd name="T72" fmla="*/ 26 w 218"/>
                <a:gd name="T73" fmla="*/ 63 h 167"/>
                <a:gd name="T74" fmla="*/ 33 w 218"/>
                <a:gd name="T75" fmla="*/ 63 h 167"/>
                <a:gd name="T76" fmla="*/ 40 w 218"/>
                <a:gd name="T77" fmla="*/ 56 h 167"/>
                <a:gd name="T78" fmla="*/ 52 w 218"/>
                <a:gd name="T79" fmla="*/ 48 h 167"/>
                <a:gd name="T80" fmla="*/ 55 w 218"/>
                <a:gd name="T81" fmla="*/ 45 h 167"/>
                <a:gd name="T82" fmla="*/ 59 w 218"/>
                <a:gd name="T83" fmla="*/ 34 h 167"/>
                <a:gd name="T84" fmla="*/ 59 w 218"/>
                <a:gd name="T85" fmla="*/ 30 h 167"/>
                <a:gd name="T86" fmla="*/ 66 w 218"/>
                <a:gd name="T87" fmla="*/ 26 h 167"/>
                <a:gd name="T88" fmla="*/ 77 w 218"/>
                <a:gd name="T89" fmla="*/ 22 h 167"/>
                <a:gd name="T90" fmla="*/ 85 w 218"/>
                <a:gd name="T91" fmla="*/ 22 h 167"/>
                <a:gd name="T92" fmla="*/ 96 w 218"/>
                <a:gd name="T93" fmla="*/ 26 h 167"/>
                <a:gd name="T94" fmla="*/ 103 w 218"/>
                <a:gd name="T95" fmla="*/ 26 h 167"/>
                <a:gd name="T96" fmla="*/ 114 w 218"/>
                <a:gd name="T97" fmla="*/ 30 h 167"/>
                <a:gd name="T98" fmla="*/ 122 w 218"/>
                <a:gd name="T99" fmla="*/ 22 h 167"/>
                <a:gd name="T100" fmla="*/ 129 w 218"/>
                <a:gd name="T101" fmla="*/ 26 h 167"/>
                <a:gd name="T102" fmla="*/ 133 w 218"/>
                <a:gd name="T103" fmla="*/ 22 h 167"/>
                <a:gd name="T104" fmla="*/ 137 w 218"/>
                <a:gd name="T105" fmla="*/ 19 h 167"/>
                <a:gd name="T106" fmla="*/ 144 w 218"/>
                <a:gd name="T107" fmla="*/ 19 h 167"/>
                <a:gd name="T108" fmla="*/ 144 w 218"/>
                <a:gd name="T109" fmla="*/ 11 h 167"/>
                <a:gd name="T110" fmla="*/ 148 w 218"/>
                <a:gd name="T111" fmla="*/ 0 h 167"/>
                <a:gd name="T112" fmla="*/ 159 w 218"/>
                <a:gd name="T113" fmla="*/ 4 h 167"/>
                <a:gd name="T114" fmla="*/ 159 w 218"/>
                <a:gd name="T115" fmla="*/ 11 h 167"/>
                <a:gd name="T116" fmla="*/ 163 w 218"/>
                <a:gd name="T117" fmla="*/ 19 h 167"/>
                <a:gd name="T118" fmla="*/ 166 w 218"/>
                <a:gd name="T119" fmla="*/ 30 h 167"/>
                <a:gd name="T120" fmla="*/ 174 w 218"/>
                <a:gd name="T121" fmla="*/ 34 h 167"/>
                <a:gd name="T122" fmla="*/ 181 w 218"/>
                <a:gd name="T123" fmla="*/ 30 h 167"/>
                <a:gd name="T124" fmla="*/ 189 w 218"/>
                <a:gd name="T125" fmla="*/ 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" h="167">
                  <a:moveTo>
                    <a:pt x="189" y="22"/>
                  </a:moveTo>
                  <a:lnTo>
                    <a:pt x="196" y="19"/>
                  </a:lnTo>
                  <a:lnTo>
                    <a:pt x="200" y="15"/>
                  </a:lnTo>
                  <a:lnTo>
                    <a:pt x="200" y="19"/>
                  </a:lnTo>
                  <a:lnTo>
                    <a:pt x="207" y="19"/>
                  </a:lnTo>
                  <a:lnTo>
                    <a:pt x="211" y="15"/>
                  </a:lnTo>
                  <a:lnTo>
                    <a:pt x="218" y="15"/>
                  </a:lnTo>
                  <a:lnTo>
                    <a:pt x="218" y="19"/>
                  </a:lnTo>
                  <a:lnTo>
                    <a:pt x="211" y="22"/>
                  </a:lnTo>
                  <a:lnTo>
                    <a:pt x="214" y="22"/>
                  </a:lnTo>
                  <a:lnTo>
                    <a:pt x="211" y="30"/>
                  </a:lnTo>
                  <a:lnTo>
                    <a:pt x="203" y="30"/>
                  </a:lnTo>
                  <a:lnTo>
                    <a:pt x="189" y="34"/>
                  </a:lnTo>
                  <a:lnTo>
                    <a:pt x="185" y="34"/>
                  </a:lnTo>
                  <a:lnTo>
                    <a:pt x="177" y="34"/>
                  </a:lnTo>
                  <a:lnTo>
                    <a:pt x="174" y="37"/>
                  </a:lnTo>
                  <a:lnTo>
                    <a:pt x="170" y="37"/>
                  </a:lnTo>
                  <a:lnTo>
                    <a:pt x="166" y="41"/>
                  </a:lnTo>
                  <a:lnTo>
                    <a:pt x="163" y="45"/>
                  </a:lnTo>
                  <a:lnTo>
                    <a:pt x="170" y="56"/>
                  </a:lnTo>
                  <a:lnTo>
                    <a:pt x="174" y="60"/>
                  </a:lnTo>
                  <a:lnTo>
                    <a:pt x="163" y="71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2" y="82"/>
                  </a:lnTo>
                  <a:lnTo>
                    <a:pt x="148" y="82"/>
                  </a:lnTo>
                  <a:lnTo>
                    <a:pt x="148" y="89"/>
                  </a:lnTo>
                  <a:lnTo>
                    <a:pt x="152" y="89"/>
                  </a:lnTo>
                  <a:lnTo>
                    <a:pt x="155" y="93"/>
                  </a:lnTo>
                  <a:lnTo>
                    <a:pt x="155" y="97"/>
                  </a:lnTo>
                  <a:lnTo>
                    <a:pt x="152" y="97"/>
                  </a:lnTo>
                  <a:lnTo>
                    <a:pt x="148" y="97"/>
                  </a:lnTo>
                  <a:lnTo>
                    <a:pt x="144" y="100"/>
                  </a:lnTo>
                  <a:lnTo>
                    <a:pt x="144" y="104"/>
                  </a:lnTo>
                  <a:lnTo>
                    <a:pt x="144" y="108"/>
                  </a:lnTo>
                  <a:lnTo>
                    <a:pt x="144" y="111"/>
                  </a:lnTo>
                  <a:lnTo>
                    <a:pt x="144" y="111"/>
                  </a:lnTo>
                  <a:lnTo>
                    <a:pt x="144" y="119"/>
                  </a:lnTo>
                  <a:lnTo>
                    <a:pt x="140" y="123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7" y="123"/>
                  </a:lnTo>
                  <a:lnTo>
                    <a:pt x="129" y="123"/>
                  </a:lnTo>
                  <a:lnTo>
                    <a:pt x="129" y="119"/>
                  </a:lnTo>
                  <a:lnTo>
                    <a:pt x="126" y="123"/>
                  </a:lnTo>
                  <a:lnTo>
                    <a:pt x="126" y="123"/>
                  </a:lnTo>
                  <a:lnTo>
                    <a:pt x="118" y="126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4"/>
                  </a:lnTo>
                  <a:lnTo>
                    <a:pt x="111" y="130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100" y="152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96" y="160"/>
                  </a:lnTo>
                  <a:lnTo>
                    <a:pt x="89" y="160"/>
                  </a:lnTo>
                  <a:lnTo>
                    <a:pt x="85" y="160"/>
                  </a:lnTo>
                  <a:lnTo>
                    <a:pt x="74" y="160"/>
                  </a:lnTo>
                  <a:lnTo>
                    <a:pt x="70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5" y="163"/>
                  </a:lnTo>
                  <a:lnTo>
                    <a:pt x="37" y="167"/>
                  </a:lnTo>
                  <a:lnTo>
                    <a:pt x="15" y="160"/>
                  </a:lnTo>
                  <a:lnTo>
                    <a:pt x="29" y="145"/>
                  </a:lnTo>
                  <a:lnTo>
                    <a:pt x="29" y="141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6" y="126"/>
                  </a:lnTo>
                  <a:lnTo>
                    <a:pt x="11" y="126"/>
                  </a:lnTo>
                  <a:lnTo>
                    <a:pt x="11" y="123"/>
                  </a:lnTo>
                  <a:lnTo>
                    <a:pt x="7" y="119"/>
                  </a:lnTo>
                  <a:lnTo>
                    <a:pt x="11" y="119"/>
                  </a:lnTo>
                  <a:lnTo>
                    <a:pt x="7" y="111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3" y="93"/>
                  </a:lnTo>
                  <a:lnTo>
                    <a:pt x="3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3" y="74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3" y="67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11" y="60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3" y="63"/>
                  </a:lnTo>
                  <a:lnTo>
                    <a:pt x="37" y="60"/>
                  </a:lnTo>
                  <a:lnTo>
                    <a:pt x="37" y="56"/>
                  </a:lnTo>
                  <a:lnTo>
                    <a:pt x="40" y="56"/>
                  </a:lnTo>
                  <a:lnTo>
                    <a:pt x="37" y="52"/>
                  </a:lnTo>
                  <a:lnTo>
                    <a:pt x="44" y="52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45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5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26"/>
                  </a:lnTo>
                  <a:lnTo>
                    <a:pt x="100" y="22"/>
                  </a:lnTo>
                  <a:lnTo>
                    <a:pt x="103" y="26"/>
                  </a:lnTo>
                  <a:lnTo>
                    <a:pt x="107" y="30"/>
                  </a:lnTo>
                  <a:lnTo>
                    <a:pt x="111" y="30"/>
                  </a:lnTo>
                  <a:lnTo>
                    <a:pt x="114" y="30"/>
                  </a:lnTo>
                  <a:lnTo>
                    <a:pt x="118" y="26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9" y="26"/>
                  </a:lnTo>
                  <a:lnTo>
                    <a:pt x="133" y="26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3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4" y="19"/>
                  </a:lnTo>
                  <a:lnTo>
                    <a:pt x="144" y="15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8" y="8"/>
                  </a:lnTo>
                  <a:lnTo>
                    <a:pt x="148" y="4"/>
                  </a:lnTo>
                  <a:lnTo>
                    <a:pt x="148" y="0"/>
                  </a:lnTo>
                  <a:lnTo>
                    <a:pt x="155" y="0"/>
                  </a:lnTo>
                  <a:lnTo>
                    <a:pt x="155" y="4"/>
                  </a:lnTo>
                  <a:lnTo>
                    <a:pt x="159" y="4"/>
                  </a:lnTo>
                  <a:lnTo>
                    <a:pt x="159" y="8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63" y="11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2"/>
                  </a:lnTo>
                  <a:lnTo>
                    <a:pt x="163" y="30"/>
                  </a:lnTo>
                  <a:lnTo>
                    <a:pt x="166" y="30"/>
                  </a:lnTo>
                  <a:lnTo>
                    <a:pt x="166" y="34"/>
                  </a:lnTo>
                  <a:lnTo>
                    <a:pt x="170" y="34"/>
                  </a:lnTo>
                  <a:lnTo>
                    <a:pt x="174" y="34"/>
                  </a:lnTo>
                  <a:lnTo>
                    <a:pt x="177" y="34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9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37"/>
            <p:cNvSpPr>
              <a:spLocks noEditPoints="1"/>
            </p:cNvSpPr>
            <p:nvPr/>
          </p:nvSpPr>
          <p:spPr bwMode="auto">
            <a:xfrm>
              <a:off x="4435835" y="1921504"/>
              <a:ext cx="133810" cy="95211"/>
            </a:xfrm>
            <a:custGeom>
              <a:avLst/>
              <a:gdLst>
                <a:gd name="T0" fmla="*/ 22 w 28"/>
                <a:gd name="T1" fmla="*/ 19 h 20"/>
                <a:gd name="T2" fmla="*/ 22 w 28"/>
                <a:gd name="T3" fmla="*/ 18 h 20"/>
                <a:gd name="T4" fmla="*/ 20 w 28"/>
                <a:gd name="T5" fmla="*/ 18 h 20"/>
                <a:gd name="T6" fmla="*/ 20 w 28"/>
                <a:gd name="T7" fmla="*/ 19 h 20"/>
                <a:gd name="T8" fmla="*/ 26 w 28"/>
                <a:gd name="T9" fmla="*/ 16 h 20"/>
                <a:gd name="T10" fmla="*/ 26 w 28"/>
                <a:gd name="T11" fmla="*/ 14 h 20"/>
                <a:gd name="T12" fmla="*/ 18 w 28"/>
                <a:gd name="T13" fmla="*/ 12 h 20"/>
                <a:gd name="T14" fmla="*/ 15 w 28"/>
                <a:gd name="T15" fmla="*/ 15 h 20"/>
                <a:gd name="T16" fmla="*/ 13 w 28"/>
                <a:gd name="T17" fmla="*/ 14 h 20"/>
                <a:gd name="T18" fmla="*/ 13 w 28"/>
                <a:gd name="T19" fmla="*/ 12 h 20"/>
                <a:gd name="T20" fmla="*/ 14 w 28"/>
                <a:gd name="T21" fmla="*/ 12 h 20"/>
                <a:gd name="T22" fmla="*/ 15 w 28"/>
                <a:gd name="T23" fmla="*/ 12 h 20"/>
                <a:gd name="T24" fmla="*/ 16 w 28"/>
                <a:gd name="T25" fmla="*/ 10 h 20"/>
                <a:gd name="T26" fmla="*/ 17 w 28"/>
                <a:gd name="T27" fmla="*/ 13 h 20"/>
                <a:gd name="T28" fmla="*/ 17 w 28"/>
                <a:gd name="T29" fmla="*/ 14 h 20"/>
                <a:gd name="T30" fmla="*/ 15 w 28"/>
                <a:gd name="T31" fmla="*/ 16 h 20"/>
                <a:gd name="T32" fmla="*/ 17 w 28"/>
                <a:gd name="T33" fmla="*/ 16 h 20"/>
                <a:gd name="T34" fmla="*/ 13 w 28"/>
                <a:gd name="T35" fmla="*/ 16 h 20"/>
                <a:gd name="T36" fmla="*/ 15 w 28"/>
                <a:gd name="T37" fmla="*/ 16 h 20"/>
                <a:gd name="T38" fmla="*/ 15 w 28"/>
                <a:gd name="T39" fmla="*/ 17 h 20"/>
                <a:gd name="T40" fmla="*/ 14 w 28"/>
                <a:gd name="T41" fmla="*/ 18 h 20"/>
                <a:gd name="T42" fmla="*/ 12 w 28"/>
                <a:gd name="T43" fmla="*/ 17 h 20"/>
                <a:gd name="T44" fmla="*/ 9 w 28"/>
                <a:gd name="T45" fmla="*/ 12 h 20"/>
                <a:gd name="T46" fmla="*/ 10 w 28"/>
                <a:gd name="T47" fmla="*/ 12 h 20"/>
                <a:gd name="T48" fmla="*/ 10 w 28"/>
                <a:gd name="T49" fmla="*/ 17 h 20"/>
                <a:gd name="T50" fmla="*/ 10 w 28"/>
                <a:gd name="T51" fmla="*/ 17 h 20"/>
                <a:gd name="T52" fmla="*/ 11 w 28"/>
                <a:gd name="T53" fmla="*/ 15 h 20"/>
                <a:gd name="T54" fmla="*/ 10 w 28"/>
                <a:gd name="T55" fmla="*/ 13 h 20"/>
                <a:gd name="T56" fmla="*/ 9 w 28"/>
                <a:gd name="T57" fmla="*/ 16 h 20"/>
                <a:gd name="T58" fmla="*/ 7 w 28"/>
                <a:gd name="T59" fmla="*/ 14 h 20"/>
                <a:gd name="T60" fmla="*/ 12 w 28"/>
                <a:gd name="T61" fmla="*/ 2 h 20"/>
                <a:gd name="T62" fmla="*/ 3 w 28"/>
                <a:gd name="T63" fmla="*/ 6 h 20"/>
                <a:gd name="T64" fmla="*/ 3 w 28"/>
                <a:gd name="T65" fmla="*/ 7 h 20"/>
                <a:gd name="T66" fmla="*/ 2 w 28"/>
                <a:gd name="T67" fmla="*/ 6 h 20"/>
                <a:gd name="T68" fmla="*/ 6 w 28"/>
                <a:gd name="T69" fmla="*/ 5 h 20"/>
                <a:gd name="T70" fmla="*/ 8 w 28"/>
                <a:gd name="T71" fmla="*/ 5 h 20"/>
                <a:gd name="T72" fmla="*/ 9 w 28"/>
                <a:gd name="T73" fmla="*/ 1 h 20"/>
                <a:gd name="T74" fmla="*/ 7 w 28"/>
                <a:gd name="T75" fmla="*/ 2 h 20"/>
                <a:gd name="T76" fmla="*/ 5 w 28"/>
                <a:gd name="T77" fmla="*/ 4 h 20"/>
                <a:gd name="T78" fmla="*/ 2 w 28"/>
                <a:gd name="T79" fmla="*/ 5 h 20"/>
                <a:gd name="T80" fmla="*/ 1 w 28"/>
                <a:gd name="T81" fmla="*/ 6 h 20"/>
                <a:gd name="T82" fmla="*/ 6 w 28"/>
                <a:gd name="T83" fmla="*/ 16 h 20"/>
                <a:gd name="T84" fmla="*/ 6 w 28"/>
                <a:gd name="T85" fmla="*/ 15 h 20"/>
                <a:gd name="T86" fmla="*/ 7 w 28"/>
                <a:gd name="T87" fmla="*/ 12 h 20"/>
                <a:gd name="T88" fmla="*/ 9 w 28"/>
                <a:gd name="T89" fmla="*/ 11 h 20"/>
                <a:gd name="T90" fmla="*/ 10 w 28"/>
                <a:gd name="T91" fmla="*/ 9 h 20"/>
                <a:gd name="T92" fmla="*/ 11 w 28"/>
                <a:gd name="T93" fmla="*/ 9 h 20"/>
                <a:gd name="T94" fmla="*/ 9 w 28"/>
                <a:gd name="T95" fmla="*/ 8 h 20"/>
                <a:gd name="T96" fmla="*/ 8 w 28"/>
                <a:gd name="T97" fmla="*/ 6 h 20"/>
                <a:gd name="T98" fmla="*/ 5 w 28"/>
                <a:gd name="T99" fmla="*/ 5 h 20"/>
                <a:gd name="T100" fmla="*/ 5 w 28"/>
                <a:gd name="T101" fmla="*/ 7 h 20"/>
                <a:gd name="T102" fmla="*/ 4 w 28"/>
                <a:gd name="T103" fmla="*/ 8 h 20"/>
                <a:gd name="T104" fmla="*/ 4 w 28"/>
                <a:gd name="T105" fmla="*/ 6 h 20"/>
                <a:gd name="T106" fmla="*/ 2 w 28"/>
                <a:gd name="T107" fmla="*/ 8 h 20"/>
                <a:gd name="T108" fmla="*/ 1 w 28"/>
                <a:gd name="T109" fmla="*/ 9 h 20"/>
                <a:gd name="T110" fmla="*/ 0 w 28"/>
                <a:gd name="T111" fmla="*/ 10 h 20"/>
                <a:gd name="T112" fmla="*/ 0 w 28"/>
                <a:gd name="T113" fmla="*/ 12 h 20"/>
                <a:gd name="T114" fmla="*/ 2 w 28"/>
                <a:gd name="T115" fmla="*/ 14 h 20"/>
                <a:gd name="T116" fmla="*/ 3 w 28"/>
                <a:gd name="T117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" h="20">
                  <a:moveTo>
                    <a:pt x="20" y="19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lose/>
                  <a:moveTo>
                    <a:pt x="26" y="14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lose/>
                  <a:moveTo>
                    <a:pt x="18" y="12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5" y="16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lose/>
                  <a:moveTo>
                    <a:pt x="16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lose/>
                  <a:moveTo>
                    <a:pt x="13" y="16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lose/>
                  <a:moveTo>
                    <a:pt x="9" y="12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lose/>
                  <a:moveTo>
                    <a:pt x="9" y="16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11" y="15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5"/>
                    <a:pt x="11" y="15"/>
                  </a:cubicBezTo>
                  <a:close/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lose/>
                  <a:moveTo>
                    <a:pt x="11" y="3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lose/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lose/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4368931" y="1467324"/>
              <a:ext cx="428448" cy="449035"/>
            </a:xfrm>
            <a:custGeom>
              <a:avLst/>
              <a:gdLst>
                <a:gd name="T0" fmla="*/ 86 w 90"/>
                <a:gd name="T1" fmla="*/ 12 h 94"/>
                <a:gd name="T2" fmla="*/ 89 w 90"/>
                <a:gd name="T3" fmla="*/ 7 h 94"/>
                <a:gd name="T4" fmla="*/ 83 w 90"/>
                <a:gd name="T5" fmla="*/ 5 h 94"/>
                <a:gd name="T6" fmla="*/ 79 w 90"/>
                <a:gd name="T7" fmla="*/ 5 h 94"/>
                <a:gd name="T8" fmla="*/ 76 w 90"/>
                <a:gd name="T9" fmla="*/ 0 h 94"/>
                <a:gd name="T10" fmla="*/ 73 w 90"/>
                <a:gd name="T11" fmla="*/ 6 h 94"/>
                <a:gd name="T12" fmla="*/ 67 w 90"/>
                <a:gd name="T13" fmla="*/ 9 h 94"/>
                <a:gd name="T14" fmla="*/ 65 w 90"/>
                <a:gd name="T15" fmla="*/ 4 h 94"/>
                <a:gd name="T16" fmla="*/ 62 w 90"/>
                <a:gd name="T17" fmla="*/ 10 h 94"/>
                <a:gd name="T18" fmla="*/ 57 w 90"/>
                <a:gd name="T19" fmla="*/ 11 h 94"/>
                <a:gd name="T20" fmla="*/ 51 w 90"/>
                <a:gd name="T21" fmla="*/ 16 h 94"/>
                <a:gd name="T22" fmla="*/ 49 w 90"/>
                <a:gd name="T23" fmla="*/ 18 h 94"/>
                <a:gd name="T24" fmla="*/ 44 w 90"/>
                <a:gd name="T25" fmla="*/ 18 h 94"/>
                <a:gd name="T26" fmla="*/ 40 w 90"/>
                <a:gd name="T27" fmla="*/ 23 h 94"/>
                <a:gd name="T28" fmla="*/ 39 w 90"/>
                <a:gd name="T29" fmla="*/ 26 h 94"/>
                <a:gd name="T30" fmla="*/ 35 w 90"/>
                <a:gd name="T31" fmla="*/ 29 h 94"/>
                <a:gd name="T32" fmla="*/ 35 w 90"/>
                <a:gd name="T33" fmla="*/ 32 h 94"/>
                <a:gd name="T34" fmla="*/ 31 w 90"/>
                <a:gd name="T35" fmla="*/ 37 h 94"/>
                <a:gd name="T36" fmla="*/ 30 w 90"/>
                <a:gd name="T37" fmla="*/ 40 h 94"/>
                <a:gd name="T38" fmla="*/ 28 w 90"/>
                <a:gd name="T39" fmla="*/ 46 h 94"/>
                <a:gd name="T40" fmla="*/ 23 w 90"/>
                <a:gd name="T41" fmla="*/ 51 h 94"/>
                <a:gd name="T42" fmla="*/ 18 w 90"/>
                <a:gd name="T43" fmla="*/ 57 h 94"/>
                <a:gd name="T44" fmla="*/ 24 w 90"/>
                <a:gd name="T45" fmla="*/ 57 h 94"/>
                <a:gd name="T46" fmla="*/ 16 w 90"/>
                <a:gd name="T47" fmla="*/ 59 h 94"/>
                <a:gd name="T48" fmla="*/ 14 w 90"/>
                <a:gd name="T49" fmla="*/ 63 h 94"/>
                <a:gd name="T50" fmla="*/ 10 w 90"/>
                <a:gd name="T51" fmla="*/ 64 h 94"/>
                <a:gd name="T52" fmla="*/ 8 w 90"/>
                <a:gd name="T53" fmla="*/ 67 h 94"/>
                <a:gd name="T54" fmla="*/ 1 w 90"/>
                <a:gd name="T55" fmla="*/ 68 h 94"/>
                <a:gd name="T56" fmla="*/ 2 w 90"/>
                <a:gd name="T57" fmla="*/ 72 h 94"/>
                <a:gd name="T58" fmla="*/ 7 w 90"/>
                <a:gd name="T59" fmla="*/ 73 h 94"/>
                <a:gd name="T60" fmla="*/ 8 w 90"/>
                <a:gd name="T61" fmla="*/ 75 h 94"/>
                <a:gd name="T62" fmla="*/ 2 w 90"/>
                <a:gd name="T63" fmla="*/ 77 h 94"/>
                <a:gd name="T64" fmla="*/ 8 w 90"/>
                <a:gd name="T65" fmla="*/ 79 h 94"/>
                <a:gd name="T66" fmla="*/ 4 w 90"/>
                <a:gd name="T67" fmla="*/ 84 h 94"/>
                <a:gd name="T68" fmla="*/ 6 w 90"/>
                <a:gd name="T69" fmla="*/ 88 h 94"/>
                <a:gd name="T70" fmla="*/ 10 w 90"/>
                <a:gd name="T71" fmla="*/ 94 h 94"/>
                <a:gd name="T72" fmla="*/ 18 w 90"/>
                <a:gd name="T73" fmla="*/ 87 h 94"/>
                <a:gd name="T74" fmla="*/ 22 w 90"/>
                <a:gd name="T75" fmla="*/ 85 h 94"/>
                <a:gd name="T76" fmla="*/ 28 w 90"/>
                <a:gd name="T77" fmla="*/ 88 h 94"/>
                <a:gd name="T78" fmla="*/ 28 w 90"/>
                <a:gd name="T79" fmla="*/ 66 h 94"/>
                <a:gd name="T80" fmla="*/ 34 w 90"/>
                <a:gd name="T81" fmla="*/ 40 h 94"/>
                <a:gd name="T82" fmla="*/ 45 w 90"/>
                <a:gd name="T83" fmla="*/ 25 h 94"/>
                <a:gd name="T84" fmla="*/ 53 w 90"/>
                <a:gd name="T85" fmla="*/ 18 h 94"/>
                <a:gd name="T86" fmla="*/ 69 w 90"/>
                <a:gd name="T87" fmla="*/ 20 h 94"/>
                <a:gd name="T88" fmla="*/ 79 w 90"/>
                <a:gd name="T89" fmla="*/ 10 h 94"/>
                <a:gd name="T90" fmla="*/ 3 w 90"/>
                <a:gd name="T91" fmla="*/ 81 h 94"/>
                <a:gd name="T92" fmla="*/ 1 w 90"/>
                <a:gd name="T93" fmla="*/ 80 h 94"/>
                <a:gd name="T94" fmla="*/ 4 w 90"/>
                <a:gd name="T95" fmla="*/ 67 h 94"/>
                <a:gd name="T96" fmla="*/ 15 w 90"/>
                <a:gd name="T97" fmla="*/ 58 h 94"/>
                <a:gd name="T98" fmla="*/ 26 w 90"/>
                <a:gd name="T99" fmla="*/ 44 h 94"/>
                <a:gd name="T100" fmla="*/ 27 w 90"/>
                <a:gd name="T101" fmla="*/ 30 h 94"/>
                <a:gd name="T102" fmla="*/ 33 w 90"/>
                <a:gd name="T103" fmla="*/ 23 h 94"/>
                <a:gd name="T104" fmla="*/ 36 w 90"/>
                <a:gd name="T105" fmla="*/ 20 h 94"/>
                <a:gd name="T106" fmla="*/ 35 w 90"/>
                <a:gd name="T107" fmla="*/ 22 h 94"/>
                <a:gd name="T108" fmla="*/ 44 w 90"/>
                <a:gd name="T109" fmla="*/ 16 h 94"/>
                <a:gd name="T110" fmla="*/ 44 w 90"/>
                <a:gd name="T111" fmla="*/ 16 h 94"/>
                <a:gd name="T112" fmla="*/ 49 w 90"/>
                <a:gd name="T113" fmla="*/ 12 h 94"/>
                <a:gd name="T114" fmla="*/ 51 w 90"/>
                <a:gd name="T115" fmla="*/ 10 h 94"/>
                <a:gd name="T116" fmla="*/ 62 w 90"/>
                <a:gd name="T117" fmla="*/ 6 h 94"/>
                <a:gd name="T118" fmla="*/ 62 w 90"/>
                <a:gd name="T119" fmla="*/ 5 h 94"/>
                <a:gd name="T120" fmla="*/ 71 w 90"/>
                <a:gd name="T121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94">
                  <a:moveTo>
                    <a:pt x="83" y="17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7"/>
                    <a:pt x="83" y="17"/>
                    <a:pt x="83" y="17"/>
                  </a:cubicBezTo>
                  <a:close/>
                  <a:moveTo>
                    <a:pt x="4" y="87"/>
                  </a:move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7"/>
                    <a:pt x="4" y="87"/>
                    <a:pt x="4" y="87"/>
                  </a:cubicBezTo>
                  <a:close/>
                  <a:moveTo>
                    <a:pt x="2" y="82"/>
                  </a:moveTo>
                  <a:cubicBezTo>
                    <a:pt x="2" y="82"/>
                    <a:pt x="2" y="82"/>
                    <a:pt x="2" y="82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2"/>
                    <a:pt x="2" y="82"/>
                    <a:pt x="2" y="82"/>
                  </a:cubicBezTo>
                  <a:close/>
                  <a:moveTo>
                    <a:pt x="3" y="81"/>
                  </a:move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lose/>
                  <a:moveTo>
                    <a:pt x="2" y="80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0"/>
                    <a:pt x="2" y="80"/>
                    <a:pt x="2" y="80"/>
                  </a:cubicBezTo>
                  <a:close/>
                  <a:moveTo>
                    <a:pt x="1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7"/>
                    <a:pt x="1" y="77"/>
                  </a:cubicBezTo>
                  <a:close/>
                  <a:moveTo>
                    <a:pt x="1" y="78"/>
                  </a:move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lose/>
                  <a:moveTo>
                    <a:pt x="2" y="79"/>
                  </a:moveTo>
                  <a:cubicBezTo>
                    <a:pt x="2" y="79"/>
                    <a:pt x="3" y="79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9"/>
                    <a:pt x="2" y="79"/>
                    <a:pt x="2" y="79"/>
                  </a:cubicBezTo>
                  <a:close/>
                  <a:moveTo>
                    <a:pt x="1" y="8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80"/>
                    <a:pt x="1" y="80"/>
                    <a:pt x="1" y="80"/>
                  </a:cubicBezTo>
                  <a:close/>
                  <a:moveTo>
                    <a:pt x="0" y="7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0" y="75"/>
                    <a:pt x="0" y="75"/>
                    <a:pt x="0" y="75"/>
                  </a:cubicBezTo>
                  <a:close/>
                  <a:moveTo>
                    <a:pt x="0" y="69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9"/>
                    <a:pt x="0" y="69"/>
                    <a:pt x="0" y="69"/>
                  </a:cubicBezTo>
                  <a:close/>
                  <a:moveTo>
                    <a:pt x="0" y="68"/>
                  </a:move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68"/>
                    <a:pt x="0" y="68"/>
                    <a:pt x="0" y="68"/>
                  </a:cubicBezTo>
                  <a:close/>
                  <a:moveTo>
                    <a:pt x="3" y="66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66"/>
                  </a:moveTo>
                  <a:cubicBezTo>
                    <a:pt x="4" y="66"/>
                    <a:pt x="4" y="66"/>
                    <a:pt x="4" y="66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lose/>
                  <a:moveTo>
                    <a:pt x="12" y="61"/>
                  </a:moveTo>
                  <a:cubicBezTo>
                    <a:pt x="12" y="61"/>
                    <a:pt x="12" y="60"/>
                    <a:pt x="12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lose/>
                  <a:moveTo>
                    <a:pt x="12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lose/>
                  <a:moveTo>
                    <a:pt x="13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58"/>
                    <a:pt x="13" y="58"/>
                    <a:pt x="13" y="58"/>
                  </a:cubicBezTo>
                  <a:close/>
                  <a:moveTo>
                    <a:pt x="13" y="60"/>
                  </a:move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3" y="60"/>
                    <a:pt x="13" y="60"/>
                  </a:cubicBezTo>
                  <a:close/>
                  <a:moveTo>
                    <a:pt x="24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8"/>
                    <a:pt x="24" y="48"/>
                  </a:cubicBezTo>
                  <a:close/>
                  <a:moveTo>
                    <a:pt x="24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6" y="43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27" y="42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27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lose/>
                  <a:moveTo>
                    <a:pt x="32" y="33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3"/>
                    <a:pt x="32" y="33"/>
                    <a:pt x="32" y="33"/>
                  </a:cubicBezTo>
                  <a:close/>
                  <a:moveTo>
                    <a:pt x="27" y="29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lose/>
                  <a:moveTo>
                    <a:pt x="28" y="27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9" y="26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lose/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2" y="25"/>
                    <a:pt x="32" y="25"/>
                    <a:pt x="32" y="25"/>
                  </a:cubicBezTo>
                  <a:close/>
                  <a:moveTo>
                    <a:pt x="33" y="23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4" y="23"/>
                  </a:move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4" y="23"/>
                    <a:pt x="34" y="23"/>
                    <a:pt x="34" y="23"/>
                  </a:cubicBezTo>
                  <a:close/>
                  <a:moveTo>
                    <a:pt x="35" y="19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lose/>
                  <a:moveTo>
                    <a:pt x="36" y="20"/>
                  </a:move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20"/>
                    <a:pt x="36" y="20"/>
                    <a:pt x="36" y="20"/>
                  </a:cubicBezTo>
                  <a:close/>
                  <a:moveTo>
                    <a:pt x="39" y="20"/>
                  </a:moveTo>
                  <a:cubicBezTo>
                    <a:pt x="40" y="21"/>
                    <a:pt x="40" y="21"/>
                    <a:pt x="40" y="21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lose/>
                  <a:moveTo>
                    <a:pt x="39" y="19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lose/>
                  <a:moveTo>
                    <a:pt x="41" y="21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lose/>
                  <a:moveTo>
                    <a:pt x="44" y="16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6"/>
                    <a:pt x="44" y="16"/>
                    <a:pt x="44" y="16"/>
                  </a:cubicBezTo>
                  <a:close/>
                  <a:moveTo>
                    <a:pt x="4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4" y="14"/>
                    <a:pt x="44" y="14"/>
                    <a:pt x="44" y="14"/>
                  </a:cubicBezTo>
                  <a:close/>
                  <a:moveTo>
                    <a:pt x="48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lose/>
                  <a:moveTo>
                    <a:pt x="46" y="11"/>
                  </a:moveTo>
                  <a:cubicBezTo>
                    <a:pt x="46" y="10"/>
                    <a:pt x="46" y="10"/>
                    <a:pt x="46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6" y="11"/>
                    <a:pt x="46" y="11"/>
                  </a:cubicBezTo>
                  <a:close/>
                  <a:moveTo>
                    <a:pt x="49" y="12"/>
                  </a:moveTo>
                  <a:cubicBezTo>
                    <a:pt x="49" y="11"/>
                    <a:pt x="49" y="11"/>
                    <a:pt x="49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close/>
                  <a:moveTo>
                    <a:pt x="48" y="12"/>
                  </a:move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lose/>
                  <a:moveTo>
                    <a:pt x="51" y="10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lose/>
                  <a:moveTo>
                    <a:pt x="53" y="11"/>
                  </a:move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1"/>
                    <a:pt x="53" y="11"/>
                    <a:pt x="53" y="11"/>
                  </a:cubicBezTo>
                  <a:close/>
                  <a:moveTo>
                    <a:pt x="60" y="8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61" y="8"/>
                  </a:moveTo>
                  <a:cubicBezTo>
                    <a:pt x="60" y="7"/>
                    <a:pt x="60" y="7"/>
                    <a:pt x="60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59" y="6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6"/>
                    <a:pt x="59" y="6"/>
                    <a:pt x="59" y="6"/>
                  </a:cubicBezTo>
                  <a:close/>
                  <a:moveTo>
                    <a:pt x="62" y="5"/>
                  </a:moveTo>
                  <a:cubicBezTo>
                    <a:pt x="62" y="5"/>
                    <a:pt x="63" y="4"/>
                    <a:pt x="63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lose/>
                  <a:moveTo>
                    <a:pt x="64" y="3"/>
                  </a:move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4" y="3"/>
                    <a:pt x="64" y="3"/>
                  </a:cubicBezTo>
                  <a:close/>
                  <a:moveTo>
                    <a:pt x="66" y="1"/>
                  </a:move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6" y="1"/>
                    <a:pt x="66" y="1"/>
                    <a:pt x="66" y="1"/>
                  </a:cubicBezTo>
                  <a:close/>
                  <a:moveTo>
                    <a:pt x="67" y="2"/>
                  </a:moveTo>
                  <a:cubicBezTo>
                    <a:pt x="67" y="2"/>
                    <a:pt x="67" y="2"/>
                    <a:pt x="67" y="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2"/>
                    <a:pt x="68" y="2"/>
                    <a:pt x="68" y="2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39"/>
            <p:cNvSpPr>
              <a:spLocks noEditPoints="1"/>
            </p:cNvSpPr>
            <p:nvPr/>
          </p:nvSpPr>
          <p:spPr bwMode="auto">
            <a:xfrm>
              <a:off x="4488589" y="1553527"/>
              <a:ext cx="213581" cy="434881"/>
            </a:xfrm>
            <a:custGeom>
              <a:avLst/>
              <a:gdLst>
                <a:gd name="T0" fmla="*/ 7 w 166"/>
                <a:gd name="T1" fmla="*/ 241 h 338"/>
                <a:gd name="T2" fmla="*/ 18 w 166"/>
                <a:gd name="T3" fmla="*/ 226 h 338"/>
                <a:gd name="T4" fmla="*/ 22 w 166"/>
                <a:gd name="T5" fmla="*/ 197 h 338"/>
                <a:gd name="T6" fmla="*/ 11 w 166"/>
                <a:gd name="T7" fmla="*/ 163 h 338"/>
                <a:gd name="T8" fmla="*/ 26 w 166"/>
                <a:gd name="T9" fmla="*/ 137 h 338"/>
                <a:gd name="T10" fmla="*/ 33 w 166"/>
                <a:gd name="T11" fmla="*/ 97 h 338"/>
                <a:gd name="T12" fmla="*/ 48 w 166"/>
                <a:gd name="T13" fmla="*/ 74 h 338"/>
                <a:gd name="T14" fmla="*/ 55 w 166"/>
                <a:gd name="T15" fmla="*/ 45 h 338"/>
                <a:gd name="T16" fmla="*/ 70 w 166"/>
                <a:gd name="T17" fmla="*/ 30 h 338"/>
                <a:gd name="T18" fmla="*/ 78 w 166"/>
                <a:gd name="T19" fmla="*/ 22 h 338"/>
                <a:gd name="T20" fmla="*/ 96 w 166"/>
                <a:gd name="T21" fmla="*/ 19 h 338"/>
                <a:gd name="T22" fmla="*/ 103 w 166"/>
                <a:gd name="T23" fmla="*/ 8 h 338"/>
                <a:gd name="T24" fmla="*/ 111 w 166"/>
                <a:gd name="T25" fmla="*/ 4 h 338"/>
                <a:gd name="T26" fmla="*/ 141 w 166"/>
                <a:gd name="T27" fmla="*/ 19 h 338"/>
                <a:gd name="T28" fmla="*/ 148 w 166"/>
                <a:gd name="T29" fmla="*/ 30 h 338"/>
                <a:gd name="T30" fmla="*/ 155 w 166"/>
                <a:gd name="T31" fmla="*/ 52 h 338"/>
                <a:gd name="T32" fmla="*/ 155 w 166"/>
                <a:gd name="T33" fmla="*/ 78 h 338"/>
                <a:gd name="T34" fmla="*/ 159 w 166"/>
                <a:gd name="T35" fmla="*/ 89 h 338"/>
                <a:gd name="T36" fmla="*/ 144 w 166"/>
                <a:gd name="T37" fmla="*/ 89 h 338"/>
                <a:gd name="T38" fmla="*/ 133 w 166"/>
                <a:gd name="T39" fmla="*/ 93 h 338"/>
                <a:gd name="T40" fmla="*/ 129 w 166"/>
                <a:gd name="T41" fmla="*/ 104 h 338"/>
                <a:gd name="T42" fmla="*/ 129 w 166"/>
                <a:gd name="T43" fmla="*/ 108 h 338"/>
                <a:gd name="T44" fmla="*/ 133 w 166"/>
                <a:gd name="T45" fmla="*/ 119 h 338"/>
                <a:gd name="T46" fmla="*/ 126 w 166"/>
                <a:gd name="T47" fmla="*/ 134 h 338"/>
                <a:gd name="T48" fmla="*/ 115 w 166"/>
                <a:gd name="T49" fmla="*/ 149 h 338"/>
                <a:gd name="T50" fmla="*/ 103 w 166"/>
                <a:gd name="T51" fmla="*/ 156 h 338"/>
                <a:gd name="T52" fmla="*/ 92 w 166"/>
                <a:gd name="T53" fmla="*/ 160 h 338"/>
                <a:gd name="T54" fmla="*/ 85 w 166"/>
                <a:gd name="T55" fmla="*/ 174 h 338"/>
                <a:gd name="T56" fmla="*/ 81 w 166"/>
                <a:gd name="T57" fmla="*/ 189 h 338"/>
                <a:gd name="T58" fmla="*/ 81 w 166"/>
                <a:gd name="T59" fmla="*/ 204 h 338"/>
                <a:gd name="T60" fmla="*/ 85 w 166"/>
                <a:gd name="T61" fmla="*/ 215 h 338"/>
                <a:gd name="T62" fmla="*/ 100 w 166"/>
                <a:gd name="T63" fmla="*/ 226 h 338"/>
                <a:gd name="T64" fmla="*/ 100 w 166"/>
                <a:gd name="T65" fmla="*/ 249 h 338"/>
                <a:gd name="T66" fmla="*/ 85 w 166"/>
                <a:gd name="T67" fmla="*/ 245 h 338"/>
                <a:gd name="T68" fmla="*/ 70 w 166"/>
                <a:gd name="T69" fmla="*/ 245 h 338"/>
                <a:gd name="T70" fmla="*/ 81 w 166"/>
                <a:gd name="T71" fmla="*/ 249 h 338"/>
                <a:gd name="T72" fmla="*/ 100 w 166"/>
                <a:gd name="T73" fmla="*/ 252 h 338"/>
                <a:gd name="T74" fmla="*/ 92 w 166"/>
                <a:gd name="T75" fmla="*/ 256 h 338"/>
                <a:gd name="T76" fmla="*/ 85 w 166"/>
                <a:gd name="T77" fmla="*/ 264 h 338"/>
                <a:gd name="T78" fmla="*/ 78 w 166"/>
                <a:gd name="T79" fmla="*/ 271 h 338"/>
                <a:gd name="T80" fmla="*/ 78 w 166"/>
                <a:gd name="T81" fmla="*/ 282 h 338"/>
                <a:gd name="T82" fmla="*/ 81 w 166"/>
                <a:gd name="T83" fmla="*/ 301 h 338"/>
                <a:gd name="T84" fmla="*/ 66 w 166"/>
                <a:gd name="T85" fmla="*/ 319 h 338"/>
                <a:gd name="T86" fmla="*/ 48 w 166"/>
                <a:gd name="T87" fmla="*/ 330 h 338"/>
                <a:gd name="T88" fmla="*/ 29 w 166"/>
                <a:gd name="T89" fmla="*/ 330 h 338"/>
                <a:gd name="T90" fmla="*/ 29 w 166"/>
                <a:gd name="T91" fmla="*/ 315 h 338"/>
                <a:gd name="T92" fmla="*/ 15 w 166"/>
                <a:gd name="T93" fmla="*/ 297 h 338"/>
                <a:gd name="T94" fmla="*/ 7 w 166"/>
                <a:gd name="T95" fmla="*/ 282 h 338"/>
                <a:gd name="T96" fmla="*/ 7 w 166"/>
                <a:gd name="T97" fmla="*/ 275 h 338"/>
                <a:gd name="T98" fmla="*/ 0 w 166"/>
                <a:gd name="T99" fmla="*/ 264 h 338"/>
                <a:gd name="T100" fmla="*/ 103 w 166"/>
                <a:gd name="T101" fmla="*/ 252 h 338"/>
                <a:gd name="T102" fmla="*/ 4 w 166"/>
                <a:gd name="T103" fmla="*/ 278 h 338"/>
                <a:gd name="T104" fmla="*/ 115 w 166"/>
                <a:gd name="T105" fmla="*/ 271 h 338"/>
                <a:gd name="T106" fmla="*/ 118 w 166"/>
                <a:gd name="T107" fmla="*/ 282 h 338"/>
                <a:gd name="T108" fmla="*/ 107 w 166"/>
                <a:gd name="T109" fmla="*/ 304 h 338"/>
                <a:gd name="T110" fmla="*/ 115 w 166"/>
                <a:gd name="T111" fmla="*/ 293 h 338"/>
                <a:gd name="T112" fmla="*/ 107 w 166"/>
                <a:gd name="T113" fmla="*/ 286 h 338"/>
                <a:gd name="T114" fmla="*/ 107 w 166"/>
                <a:gd name="T115" fmla="*/ 301 h 338"/>
                <a:gd name="T116" fmla="*/ 81 w 166"/>
                <a:gd name="T117" fmla="*/ 319 h 338"/>
                <a:gd name="T118" fmla="*/ 85 w 166"/>
                <a:gd name="T119" fmla="*/ 29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6" h="338">
                  <a:moveTo>
                    <a:pt x="4" y="256"/>
                  </a:moveTo>
                  <a:lnTo>
                    <a:pt x="7" y="260"/>
                  </a:lnTo>
                  <a:lnTo>
                    <a:pt x="7" y="260"/>
                  </a:lnTo>
                  <a:lnTo>
                    <a:pt x="11" y="260"/>
                  </a:lnTo>
                  <a:lnTo>
                    <a:pt x="7" y="249"/>
                  </a:lnTo>
                  <a:lnTo>
                    <a:pt x="7" y="245"/>
                  </a:lnTo>
                  <a:lnTo>
                    <a:pt x="7" y="241"/>
                  </a:lnTo>
                  <a:lnTo>
                    <a:pt x="11" y="241"/>
                  </a:lnTo>
                  <a:lnTo>
                    <a:pt x="7" y="238"/>
                  </a:lnTo>
                  <a:lnTo>
                    <a:pt x="7" y="238"/>
                  </a:lnTo>
                  <a:lnTo>
                    <a:pt x="15" y="238"/>
                  </a:lnTo>
                  <a:lnTo>
                    <a:pt x="15" y="234"/>
                  </a:lnTo>
                  <a:lnTo>
                    <a:pt x="15" y="230"/>
                  </a:lnTo>
                  <a:lnTo>
                    <a:pt x="18" y="226"/>
                  </a:lnTo>
                  <a:lnTo>
                    <a:pt x="15" y="223"/>
                  </a:lnTo>
                  <a:lnTo>
                    <a:pt x="15" y="215"/>
                  </a:lnTo>
                  <a:lnTo>
                    <a:pt x="11" y="212"/>
                  </a:lnTo>
                  <a:lnTo>
                    <a:pt x="11" y="208"/>
                  </a:lnTo>
                  <a:lnTo>
                    <a:pt x="18" y="208"/>
                  </a:lnTo>
                  <a:lnTo>
                    <a:pt x="18" y="200"/>
                  </a:lnTo>
                  <a:lnTo>
                    <a:pt x="22" y="197"/>
                  </a:lnTo>
                  <a:lnTo>
                    <a:pt x="15" y="193"/>
                  </a:lnTo>
                  <a:lnTo>
                    <a:pt x="11" y="189"/>
                  </a:lnTo>
                  <a:lnTo>
                    <a:pt x="11" y="186"/>
                  </a:lnTo>
                  <a:lnTo>
                    <a:pt x="11" y="178"/>
                  </a:lnTo>
                  <a:lnTo>
                    <a:pt x="11" y="174"/>
                  </a:lnTo>
                  <a:lnTo>
                    <a:pt x="7" y="171"/>
                  </a:lnTo>
                  <a:lnTo>
                    <a:pt x="11" y="163"/>
                  </a:lnTo>
                  <a:lnTo>
                    <a:pt x="7" y="156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11" y="137"/>
                  </a:lnTo>
                  <a:lnTo>
                    <a:pt x="15" y="134"/>
                  </a:lnTo>
                  <a:lnTo>
                    <a:pt x="18" y="137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9" y="126"/>
                  </a:lnTo>
                  <a:lnTo>
                    <a:pt x="26" y="126"/>
                  </a:lnTo>
                  <a:lnTo>
                    <a:pt x="26" y="123"/>
                  </a:lnTo>
                  <a:lnTo>
                    <a:pt x="33" y="108"/>
                  </a:lnTo>
                  <a:lnTo>
                    <a:pt x="33" y="100"/>
                  </a:lnTo>
                  <a:lnTo>
                    <a:pt x="33" y="97"/>
                  </a:lnTo>
                  <a:lnTo>
                    <a:pt x="37" y="93"/>
                  </a:lnTo>
                  <a:lnTo>
                    <a:pt x="37" y="85"/>
                  </a:lnTo>
                  <a:lnTo>
                    <a:pt x="33" y="85"/>
                  </a:lnTo>
                  <a:lnTo>
                    <a:pt x="33" y="82"/>
                  </a:lnTo>
                  <a:lnTo>
                    <a:pt x="37" y="78"/>
                  </a:lnTo>
                  <a:lnTo>
                    <a:pt x="44" y="78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67"/>
                  </a:lnTo>
                  <a:lnTo>
                    <a:pt x="55" y="59"/>
                  </a:lnTo>
                  <a:lnTo>
                    <a:pt x="59" y="56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2" y="19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3" y="19"/>
                  </a:lnTo>
                  <a:lnTo>
                    <a:pt x="103" y="15"/>
                  </a:lnTo>
                  <a:lnTo>
                    <a:pt x="100" y="15"/>
                  </a:lnTo>
                  <a:lnTo>
                    <a:pt x="100" y="11"/>
                  </a:lnTo>
                  <a:lnTo>
                    <a:pt x="103" y="8"/>
                  </a:lnTo>
                  <a:lnTo>
                    <a:pt x="103" y="4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1" y="4"/>
                  </a:lnTo>
                  <a:lnTo>
                    <a:pt x="115" y="4"/>
                  </a:lnTo>
                  <a:lnTo>
                    <a:pt x="122" y="11"/>
                  </a:lnTo>
                  <a:lnTo>
                    <a:pt x="126" y="15"/>
                  </a:lnTo>
                  <a:lnTo>
                    <a:pt x="133" y="15"/>
                  </a:lnTo>
                  <a:lnTo>
                    <a:pt x="133" y="15"/>
                  </a:lnTo>
                  <a:lnTo>
                    <a:pt x="137" y="19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52" y="30"/>
                  </a:lnTo>
                  <a:lnTo>
                    <a:pt x="148" y="30"/>
                  </a:lnTo>
                  <a:lnTo>
                    <a:pt x="152" y="37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55" y="41"/>
                  </a:lnTo>
                  <a:lnTo>
                    <a:pt x="155" y="45"/>
                  </a:lnTo>
                  <a:lnTo>
                    <a:pt x="152" y="48"/>
                  </a:lnTo>
                  <a:lnTo>
                    <a:pt x="155" y="52"/>
                  </a:lnTo>
                  <a:lnTo>
                    <a:pt x="155" y="56"/>
                  </a:lnTo>
                  <a:lnTo>
                    <a:pt x="155" y="59"/>
                  </a:lnTo>
                  <a:lnTo>
                    <a:pt x="155" y="63"/>
                  </a:lnTo>
                  <a:lnTo>
                    <a:pt x="155" y="63"/>
                  </a:lnTo>
                  <a:lnTo>
                    <a:pt x="155" y="71"/>
                  </a:lnTo>
                  <a:lnTo>
                    <a:pt x="155" y="74"/>
                  </a:lnTo>
                  <a:lnTo>
                    <a:pt x="155" y="78"/>
                  </a:lnTo>
                  <a:lnTo>
                    <a:pt x="159" y="78"/>
                  </a:lnTo>
                  <a:lnTo>
                    <a:pt x="163" y="82"/>
                  </a:lnTo>
                  <a:lnTo>
                    <a:pt x="166" y="85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5" y="89"/>
                  </a:lnTo>
                  <a:lnTo>
                    <a:pt x="152" y="89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4" y="85"/>
                  </a:lnTo>
                  <a:lnTo>
                    <a:pt x="144" y="89"/>
                  </a:lnTo>
                  <a:lnTo>
                    <a:pt x="141" y="85"/>
                  </a:lnTo>
                  <a:lnTo>
                    <a:pt x="141" y="89"/>
                  </a:lnTo>
                  <a:lnTo>
                    <a:pt x="141" y="8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3" y="93"/>
                  </a:lnTo>
                  <a:lnTo>
                    <a:pt x="133" y="93"/>
                  </a:lnTo>
                  <a:lnTo>
                    <a:pt x="133" y="97"/>
                  </a:lnTo>
                  <a:lnTo>
                    <a:pt x="137" y="97"/>
                  </a:lnTo>
                  <a:lnTo>
                    <a:pt x="133" y="100"/>
                  </a:lnTo>
                  <a:lnTo>
                    <a:pt x="129" y="97"/>
                  </a:lnTo>
                  <a:lnTo>
                    <a:pt x="129" y="100"/>
                  </a:lnTo>
                  <a:lnTo>
                    <a:pt x="129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9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11"/>
                  </a:lnTo>
                  <a:lnTo>
                    <a:pt x="129" y="115"/>
                  </a:lnTo>
                  <a:lnTo>
                    <a:pt x="126" y="11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29" y="126"/>
                  </a:lnTo>
                  <a:lnTo>
                    <a:pt x="129" y="126"/>
                  </a:lnTo>
                  <a:lnTo>
                    <a:pt x="126" y="130"/>
                  </a:lnTo>
                  <a:lnTo>
                    <a:pt x="126" y="134"/>
                  </a:lnTo>
                  <a:lnTo>
                    <a:pt x="122" y="141"/>
                  </a:lnTo>
                  <a:lnTo>
                    <a:pt x="122" y="141"/>
                  </a:lnTo>
                  <a:lnTo>
                    <a:pt x="118" y="141"/>
                  </a:lnTo>
                  <a:lnTo>
                    <a:pt x="115" y="141"/>
                  </a:lnTo>
                  <a:lnTo>
                    <a:pt x="115" y="145"/>
                  </a:lnTo>
                  <a:lnTo>
                    <a:pt x="118" y="145"/>
                  </a:lnTo>
                  <a:lnTo>
                    <a:pt x="115" y="149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3" y="152"/>
                  </a:lnTo>
                  <a:lnTo>
                    <a:pt x="103" y="156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100" y="160"/>
                  </a:lnTo>
                  <a:lnTo>
                    <a:pt x="96" y="160"/>
                  </a:lnTo>
                  <a:lnTo>
                    <a:pt x="96" y="156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89" y="167"/>
                  </a:lnTo>
                  <a:lnTo>
                    <a:pt x="89" y="167"/>
                  </a:lnTo>
                  <a:lnTo>
                    <a:pt x="85" y="167"/>
                  </a:lnTo>
                  <a:lnTo>
                    <a:pt x="89" y="171"/>
                  </a:lnTo>
                  <a:lnTo>
                    <a:pt x="85" y="174"/>
                  </a:lnTo>
                  <a:lnTo>
                    <a:pt x="81" y="174"/>
                  </a:lnTo>
                  <a:lnTo>
                    <a:pt x="78" y="174"/>
                  </a:lnTo>
                  <a:lnTo>
                    <a:pt x="81" y="178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1" y="186"/>
                  </a:lnTo>
                  <a:lnTo>
                    <a:pt x="81" y="189"/>
                  </a:lnTo>
                  <a:lnTo>
                    <a:pt x="85" y="193"/>
                  </a:lnTo>
                  <a:lnTo>
                    <a:pt x="85" y="197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0"/>
                  </a:lnTo>
                  <a:lnTo>
                    <a:pt x="78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8"/>
                  </a:lnTo>
                  <a:lnTo>
                    <a:pt x="78" y="212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5" y="215"/>
                  </a:lnTo>
                  <a:lnTo>
                    <a:pt x="85" y="219"/>
                  </a:lnTo>
                  <a:lnTo>
                    <a:pt x="85" y="219"/>
                  </a:lnTo>
                  <a:lnTo>
                    <a:pt x="89" y="219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103" y="230"/>
                  </a:lnTo>
                  <a:lnTo>
                    <a:pt x="103" y="234"/>
                  </a:lnTo>
                  <a:lnTo>
                    <a:pt x="107" y="234"/>
                  </a:lnTo>
                  <a:lnTo>
                    <a:pt x="103" y="241"/>
                  </a:lnTo>
                  <a:lnTo>
                    <a:pt x="100" y="245"/>
                  </a:lnTo>
                  <a:lnTo>
                    <a:pt x="100" y="249"/>
                  </a:lnTo>
                  <a:lnTo>
                    <a:pt x="96" y="249"/>
                  </a:lnTo>
                  <a:lnTo>
                    <a:pt x="92" y="245"/>
                  </a:lnTo>
                  <a:lnTo>
                    <a:pt x="92" y="245"/>
                  </a:lnTo>
                  <a:lnTo>
                    <a:pt x="89" y="245"/>
                  </a:lnTo>
                  <a:lnTo>
                    <a:pt x="89" y="241"/>
                  </a:lnTo>
                  <a:lnTo>
                    <a:pt x="89" y="245"/>
                  </a:lnTo>
                  <a:lnTo>
                    <a:pt x="85" y="245"/>
                  </a:lnTo>
                  <a:lnTo>
                    <a:pt x="85" y="241"/>
                  </a:lnTo>
                  <a:lnTo>
                    <a:pt x="81" y="241"/>
                  </a:lnTo>
                  <a:lnTo>
                    <a:pt x="81" y="245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5"/>
                  </a:lnTo>
                  <a:lnTo>
                    <a:pt x="70" y="249"/>
                  </a:lnTo>
                  <a:lnTo>
                    <a:pt x="74" y="249"/>
                  </a:lnTo>
                  <a:lnTo>
                    <a:pt x="74" y="249"/>
                  </a:lnTo>
                  <a:lnTo>
                    <a:pt x="78" y="245"/>
                  </a:lnTo>
                  <a:lnTo>
                    <a:pt x="81" y="245"/>
                  </a:lnTo>
                  <a:lnTo>
                    <a:pt x="81" y="249"/>
                  </a:lnTo>
                  <a:lnTo>
                    <a:pt x="85" y="249"/>
                  </a:lnTo>
                  <a:lnTo>
                    <a:pt x="89" y="252"/>
                  </a:lnTo>
                  <a:lnTo>
                    <a:pt x="89" y="249"/>
                  </a:lnTo>
                  <a:lnTo>
                    <a:pt x="92" y="249"/>
                  </a:lnTo>
                  <a:lnTo>
                    <a:pt x="96" y="249"/>
                  </a:lnTo>
                  <a:lnTo>
                    <a:pt x="100" y="249"/>
                  </a:lnTo>
                  <a:lnTo>
                    <a:pt x="100" y="252"/>
                  </a:lnTo>
                  <a:lnTo>
                    <a:pt x="100" y="256"/>
                  </a:lnTo>
                  <a:lnTo>
                    <a:pt x="100" y="256"/>
                  </a:lnTo>
                  <a:lnTo>
                    <a:pt x="96" y="256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2" y="256"/>
                  </a:lnTo>
                  <a:lnTo>
                    <a:pt x="92" y="256"/>
                  </a:lnTo>
                  <a:lnTo>
                    <a:pt x="89" y="256"/>
                  </a:lnTo>
                  <a:lnTo>
                    <a:pt x="92" y="260"/>
                  </a:lnTo>
                  <a:lnTo>
                    <a:pt x="89" y="260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1" y="267"/>
                  </a:lnTo>
                  <a:lnTo>
                    <a:pt x="81" y="267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81" y="267"/>
                  </a:lnTo>
                  <a:lnTo>
                    <a:pt x="85" y="271"/>
                  </a:lnTo>
                  <a:lnTo>
                    <a:pt x="78" y="271"/>
                  </a:lnTo>
                  <a:lnTo>
                    <a:pt x="81" y="275"/>
                  </a:lnTo>
                  <a:lnTo>
                    <a:pt x="81" y="275"/>
                  </a:lnTo>
                  <a:lnTo>
                    <a:pt x="81" y="278"/>
                  </a:lnTo>
                  <a:lnTo>
                    <a:pt x="85" y="282"/>
                  </a:lnTo>
                  <a:lnTo>
                    <a:pt x="81" y="282"/>
                  </a:lnTo>
                  <a:lnTo>
                    <a:pt x="78" y="282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1" y="289"/>
                  </a:lnTo>
                  <a:lnTo>
                    <a:pt x="78" y="289"/>
                  </a:lnTo>
                  <a:lnTo>
                    <a:pt x="81" y="293"/>
                  </a:lnTo>
                  <a:lnTo>
                    <a:pt x="78" y="297"/>
                  </a:lnTo>
                  <a:lnTo>
                    <a:pt x="78" y="301"/>
                  </a:lnTo>
                  <a:lnTo>
                    <a:pt x="81" y="301"/>
                  </a:lnTo>
                  <a:lnTo>
                    <a:pt x="78" y="304"/>
                  </a:lnTo>
                  <a:lnTo>
                    <a:pt x="78" y="312"/>
                  </a:lnTo>
                  <a:lnTo>
                    <a:pt x="74" y="312"/>
                  </a:lnTo>
                  <a:lnTo>
                    <a:pt x="74" y="319"/>
                  </a:lnTo>
                  <a:lnTo>
                    <a:pt x="70" y="323"/>
                  </a:lnTo>
                  <a:lnTo>
                    <a:pt x="70" y="323"/>
                  </a:lnTo>
                  <a:lnTo>
                    <a:pt x="66" y="319"/>
                  </a:lnTo>
                  <a:lnTo>
                    <a:pt x="63" y="323"/>
                  </a:lnTo>
                  <a:lnTo>
                    <a:pt x="55" y="319"/>
                  </a:lnTo>
                  <a:lnTo>
                    <a:pt x="55" y="319"/>
                  </a:lnTo>
                  <a:lnTo>
                    <a:pt x="55" y="323"/>
                  </a:lnTo>
                  <a:lnTo>
                    <a:pt x="48" y="323"/>
                  </a:lnTo>
                  <a:lnTo>
                    <a:pt x="48" y="330"/>
                  </a:lnTo>
                  <a:lnTo>
                    <a:pt x="48" y="330"/>
                  </a:lnTo>
                  <a:lnTo>
                    <a:pt x="48" y="334"/>
                  </a:lnTo>
                  <a:lnTo>
                    <a:pt x="44" y="334"/>
                  </a:lnTo>
                  <a:lnTo>
                    <a:pt x="41" y="334"/>
                  </a:lnTo>
                  <a:lnTo>
                    <a:pt x="33" y="338"/>
                  </a:lnTo>
                  <a:lnTo>
                    <a:pt x="29" y="338"/>
                  </a:lnTo>
                  <a:lnTo>
                    <a:pt x="29" y="334"/>
                  </a:lnTo>
                  <a:lnTo>
                    <a:pt x="29" y="330"/>
                  </a:lnTo>
                  <a:lnTo>
                    <a:pt x="29" y="327"/>
                  </a:lnTo>
                  <a:lnTo>
                    <a:pt x="26" y="323"/>
                  </a:lnTo>
                  <a:lnTo>
                    <a:pt x="26" y="323"/>
                  </a:lnTo>
                  <a:lnTo>
                    <a:pt x="22" y="319"/>
                  </a:lnTo>
                  <a:lnTo>
                    <a:pt x="22" y="319"/>
                  </a:lnTo>
                  <a:lnTo>
                    <a:pt x="29" y="319"/>
                  </a:lnTo>
                  <a:lnTo>
                    <a:pt x="29" y="315"/>
                  </a:lnTo>
                  <a:lnTo>
                    <a:pt x="29" y="312"/>
                  </a:lnTo>
                  <a:lnTo>
                    <a:pt x="26" y="312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18" y="304"/>
                  </a:lnTo>
                  <a:lnTo>
                    <a:pt x="18" y="301"/>
                  </a:lnTo>
                  <a:lnTo>
                    <a:pt x="15" y="297"/>
                  </a:lnTo>
                  <a:lnTo>
                    <a:pt x="15" y="293"/>
                  </a:lnTo>
                  <a:lnTo>
                    <a:pt x="11" y="289"/>
                  </a:lnTo>
                  <a:lnTo>
                    <a:pt x="7" y="289"/>
                  </a:lnTo>
                  <a:lnTo>
                    <a:pt x="7" y="289"/>
                  </a:lnTo>
                  <a:lnTo>
                    <a:pt x="7" y="286"/>
                  </a:lnTo>
                  <a:lnTo>
                    <a:pt x="7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11" y="275"/>
                  </a:lnTo>
                  <a:lnTo>
                    <a:pt x="11" y="275"/>
                  </a:lnTo>
                  <a:lnTo>
                    <a:pt x="7" y="275"/>
                  </a:lnTo>
                  <a:lnTo>
                    <a:pt x="7" y="271"/>
                  </a:lnTo>
                  <a:lnTo>
                    <a:pt x="7" y="271"/>
                  </a:lnTo>
                  <a:lnTo>
                    <a:pt x="7" y="275"/>
                  </a:lnTo>
                  <a:lnTo>
                    <a:pt x="11" y="275"/>
                  </a:lnTo>
                  <a:lnTo>
                    <a:pt x="7" y="278"/>
                  </a:lnTo>
                  <a:lnTo>
                    <a:pt x="7" y="275"/>
                  </a:lnTo>
                  <a:lnTo>
                    <a:pt x="4" y="275"/>
                  </a:lnTo>
                  <a:lnTo>
                    <a:pt x="4" y="271"/>
                  </a:lnTo>
                  <a:lnTo>
                    <a:pt x="4" y="267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4" y="256"/>
                  </a:lnTo>
                  <a:close/>
                  <a:moveTo>
                    <a:pt x="100" y="249"/>
                  </a:moveTo>
                  <a:lnTo>
                    <a:pt x="103" y="252"/>
                  </a:lnTo>
                  <a:lnTo>
                    <a:pt x="103" y="252"/>
                  </a:lnTo>
                  <a:lnTo>
                    <a:pt x="103" y="249"/>
                  </a:lnTo>
                  <a:lnTo>
                    <a:pt x="107" y="245"/>
                  </a:lnTo>
                  <a:lnTo>
                    <a:pt x="107" y="245"/>
                  </a:lnTo>
                  <a:lnTo>
                    <a:pt x="103" y="245"/>
                  </a:lnTo>
                  <a:lnTo>
                    <a:pt x="100" y="249"/>
                  </a:lnTo>
                  <a:lnTo>
                    <a:pt x="100" y="249"/>
                  </a:lnTo>
                  <a:close/>
                  <a:moveTo>
                    <a:pt x="4" y="278"/>
                  </a:moveTo>
                  <a:lnTo>
                    <a:pt x="4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4" y="278"/>
                  </a:lnTo>
                  <a:lnTo>
                    <a:pt x="4" y="278"/>
                  </a:lnTo>
                  <a:close/>
                  <a:moveTo>
                    <a:pt x="115" y="267"/>
                  </a:moveTo>
                  <a:lnTo>
                    <a:pt x="115" y="271"/>
                  </a:lnTo>
                  <a:lnTo>
                    <a:pt x="118" y="271"/>
                  </a:lnTo>
                  <a:lnTo>
                    <a:pt x="115" y="267"/>
                  </a:lnTo>
                  <a:lnTo>
                    <a:pt x="115" y="267"/>
                  </a:lnTo>
                  <a:lnTo>
                    <a:pt x="115" y="267"/>
                  </a:lnTo>
                  <a:close/>
                  <a:moveTo>
                    <a:pt x="115" y="282"/>
                  </a:moveTo>
                  <a:lnTo>
                    <a:pt x="118" y="286"/>
                  </a:lnTo>
                  <a:lnTo>
                    <a:pt x="118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8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103" y="304"/>
                  </a:moveTo>
                  <a:lnTo>
                    <a:pt x="107" y="304"/>
                  </a:lnTo>
                  <a:lnTo>
                    <a:pt x="107" y="304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11" y="297"/>
                  </a:lnTo>
                  <a:lnTo>
                    <a:pt x="111" y="297"/>
                  </a:lnTo>
                  <a:lnTo>
                    <a:pt x="115" y="293"/>
                  </a:lnTo>
                  <a:lnTo>
                    <a:pt x="115" y="293"/>
                  </a:lnTo>
                  <a:lnTo>
                    <a:pt x="111" y="289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2"/>
                  </a:lnTo>
                  <a:lnTo>
                    <a:pt x="111" y="286"/>
                  </a:lnTo>
                  <a:lnTo>
                    <a:pt x="107" y="286"/>
                  </a:lnTo>
                  <a:lnTo>
                    <a:pt x="107" y="286"/>
                  </a:lnTo>
                  <a:lnTo>
                    <a:pt x="103" y="289"/>
                  </a:lnTo>
                  <a:lnTo>
                    <a:pt x="103" y="293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01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03" y="304"/>
                  </a:lnTo>
                  <a:lnTo>
                    <a:pt x="103" y="304"/>
                  </a:lnTo>
                  <a:lnTo>
                    <a:pt x="103" y="304"/>
                  </a:lnTo>
                  <a:close/>
                  <a:moveTo>
                    <a:pt x="81" y="315"/>
                  </a:move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5" y="304"/>
                  </a:lnTo>
                  <a:lnTo>
                    <a:pt x="89" y="297"/>
                  </a:lnTo>
                  <a:lnTo>
                    <a:pt x="85" y="297"/>
                  </a:lnTo>
                  <a:lnTo>
                    <a:pt x="85" y="301"/>
                  </a:lnTo>
                  <a:lnTo>
                    <a:pt x="85" y="301"/>
                  </a:lnTo>
                  <a:lnTo>
                    <a:pt x="81" y="304"/>
                  </a:lnTo>
                  <a:lnTo>
                    <a:pt x="81" y="308"/>
                  </a:lnTo>
                  <a:lnTo>
                    <a:pt x="81" y="3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40"/>
            <p:cNvSpPr>
              <a:spLocks noEditPoints="1"/>
            </p:cNvSpPr>
            <p:nvPr/>
          </p:nvSpPr>
          <p:spPr bwMode="auto">
            <a:xfrm>
              <a:off x="4626258" y="1511069"/>
              <a:ext cx="214868" cy="343531"/>
            </a:xfrm>
            <a:custGeom>
              <a:avLst/>
              <a:gdLst>
                <a:gd name="T0" fmla="*/ 41 w 45"/>
                <a:gd name="T1" fmla="*/ 60 h 72"/>
                <a:gd name="T2" fmla="*/ 42 w 45"/>
                <a:gd name="T3" fmla="*/ 49 h 72"/>
                <a:gd name="T4" fmla="*/ 39 w 45"/>
                <a:gd name="T5" fmla="*/ 41 h 72"/>
                <a:gd name="T6" fmla="*/ 37 w 45"/>
                <a:gd name="T7" fmla="*/ 36 h 72"/>
                <a:gd name="T8" fmla="*/ 36 w 45"/>
                <a:gd name="T9" fmla="*/ 28 h 72"/>
                <a:gd name="T10" fmla="*/ 35 w 45"/>
                <a:gd name="T11" fmla="*/ 18 h 72"/>
                <a:gd name="T12" fmla="*/ 29 w 45"/>
                <a:gd name="T13" fmla="*/ 14 h 72"/>
                <a:gd name="T14" fmla="*/ 28 w 45"/>
                <a:gd name="T15" fmla="*/ 9 h 72"/>
                <a:gd name="T16" fmla="*/ 29 w 45"/>
                <a:gd name="T17" fmla="*/ 3 h 72"/>
                <a:gd name="T18" fmla="*/ 22 w 45"/>
                <a:gd name="T19" fmla="*/ 0 h 72"/>
                <a:gd name="T20" fmla="*/ 19 w 45"/>
                <a:gd name="T21" fmla="*/ 2 h 72"/>
                <a:gd name="T22" fmla="*/ 18 w 45"/>
                <a:gd name="T23" fmla="*/ 8 h 72"/>
                <a:gd name="T24" fmla="*/ 15 w 45"/>
                <a:gd name="T25" fmla="*/ 10 h 72"/>
                <a:gd name="T26" fmla="*/ 10 w 45"/>
                <a:gd name="T27" fmla="*/ 12 h 72"/>
                <a:gd name="T28" fmla="*/ 3 w 45"/>
                <a:gd name="T29" fmla="*/ 7 h 72"/>
                <a:gd name="T30" fmla="*/ 1 w 45"/>
                <a:gd name="T31" fmla="*/ 9 h 72"/>
                <a:gd name="T32" fmla="*/ 7 w 45"/>
                <a:gd name="T33" fmla="*/ 13 h 72"/>
                <a:gd name="T34" fmla="*/ 10 w 45"/>
                <a:gd name="T35" fmla="*/ 15 h 72"/>
                <a:gd name="T36" fmla="*/ 11 w 45"/>
                <a:gd name="T37" fmla="*/ 20 h 72"/>
                <a:gd name="T38" fmla="*/ 13 w 45"/>
                <a:gd name="T39" fmla="*/ 24 h 72"/>
                <a:gd name="T40" fmla="*/ 13 w 45"/>
                <a:gd name="T41" fmla="*/ 30 h 72"/>
                <a:gd name="T42" fmla="*/ 17 w 45"/>
                <a:gd name="T43" fmla="*/ 33 h 72"/>
                <a:gd name="T44" fmla="*/ 20 w 45"/>
                <a:gd name="T45" fmla="*/ 37 h 72"/>
                <a:gd name="T46" fmla="*/ 21 w 45"/>
                <a:gd name="T47" fmla="*/ 40 h 72"/>
                <a:gd name="T48" fmla="*/ 17 w 45"/>
                <a:gd name="T49" fmla="*/ 42 h 72"/>
                <a:gd name="T50" fmla="*/ 14 w 45"/>
                <a:gd name="T51" fmla="*/ 44 h 72"/>
                <a:gd name="T52" fmla="*/ 13 w 45"/>
                <a:gd name="T53" fmla="*/ 48 h 72"/>
                <a:gd name="T54" fmla="*/ 10 w 45"/>
                <a:gd name="T55" fmla="*/ 48 h 72"/>
                <a:gd name="T56" fmla="*/ 9 w 45"/>
                <a:gd name="T57" fmla="*/ 51 h 72"/>
                <a:gd name="T58" fmla="*/ 7 w 45"/>
                <a:gd name="T59" fmla="*/ 51 h 72"/>
                <a:gd name="T60" fmla="*/ 7 w 45"/>
                <a:gd name="T61" fmla="*/ 55 h 72"/>
                <a:gd name="T62" fmla="*/ 7 w 45"/>
                <a:gd name="T63" fmla="*/ 57 h 72"/>
                <a:gd name="T64" fmla="*/ 9 w 45"/>
                <a:gd name="T65" fmla="*/ 62 h 72"/>
                <a:gd name="T66" fmla="*/ 8 w 45"/>
                <a:gd name="T67" fmla="*/ 67 h 72"/>
                <a:gd name="T68" fmla="*/ 12 w 45"/>
                <a:gd name="T69" fmla="*/ 68 h 72"/>
                <a:gd name="T70" fmla="*/ 15 w 45"/>
                <a:gd name="T71" fmla="*/ 69 h 72"/>
                <a:gd name="T72" fmla="*/ 16 w 45"/>
                <a:gd name="T73" fmla="*/ 72 h 72"/>
                <a:gd name="T74" fmla="*/ 19 w 45"/>
                <a:gd name="T75" fmla="*/ 71 h 72"/>
                <a:gd name="T76" fmla="*/ 25 w 45"/>
                <a:gd name="T77" fmla="*/ 69 h 72"/>
                <a:gd name="T78" fmla="*/ 27 w 45"/>
                <a:gd name="T79" fmla="*/ 68 h 72"/>
                <a:gd name="T80" fmla="*/ 28 w 45"/>
                <a:gd name="T81" fmla="*/ 68 h 72"/>
                <a:gd name="T82" fmla="*/ 31 w 45"/>
                <a:gd name="T83" fmla="*/ 67 h 72"/>
                <a:gd name="T84" fmla="*/ 34 w 45"/>
                <a:gd name="T85" fmla="*/ 67 h 72"/>
                <a:gd name="T86" fmla="*/ 18 w 45"/>
                <a:gd name="T87" fmla="*/ 38 h 72"/>
                <a:gd name="T88" fmla="*/ 19 w 45"/>
                <a:gd name="T89" fmla="*/ 38 h 72"/>
                <a:gd name="T90" fmla="*/ 6 w 45"/>
                <a:gd name="T91" fmla="*/ 50 h 72"/>
                <a:gd name="T92" fmla="*/ 6 w 45"/>
                <a:gd name="T93" fmla="*/ 50 h 72"/>
                <a:gd name="T94" fmla="*/ 15 w 45"/>
                <a:gd name="T95" fmla="*/ 71 h 72"/>
                <a:gd name="T96" fmla="*/ 14 w 45"/>
                <a:gd name="T97" fmla="*/ 69 h 72"/>
                <a:gd name="T98" fmla="*/ 11 w 45"/>
                <a:gd name="T99" fmla="*/ 69 h 72"/>
                <a:gd name="T100" fmla="*/ 9 w 45"/>
                <a:gd name="T101" fmla="*/ 68 h 72"/>
                <a:gd name="T102" fmla="*/ 3 w 45"/>
                <a:gd name="T103" fmla="*/ 68 h 72"/>
                <a:gd name="T104" fmla="*/ 5 w 45"/>
                <a:gd name="T105" fmla="*/ 71 h 72"/>
                <a:gd name="T106" fmla="*/ 3 w 45"/>
                <a:gd name="T107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" h="72">
                  <a:moveTo>
                    <a:pt x="36" y="67"/>
                  </a:moveTo>
                  <a:cubicBezTo>
                    <a:pt x="35" y="66"/>
                    <a:pt x="35" y="66"/>
                    <a:pt x="35" y="66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7"/>
                    <a:pt x="36" y="67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7" y="49"/>
                  </a:move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9"/>
                    <a:pt x="7" y="49"/>
                    <a:pt x="7" y="49"/>
                  </a:cubicBezTo>
                  <a:close/>
                  <a:moveTo>
                    <a:pt x="6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lose/>
                  <a:moveTo>
                    <a:pt x="15" y="71"/>
                  </a:moveTo>
                  <a:cubicBezTo>
                    <a:pt x="16" y="71"/>
                    <a:pt x="16" y="71"/>
                    <a:pt x="16" y="71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lose/>
                  <a:moveTo>
                    <a:pt x="14" y="70"/>
                  </a:moveTo>
                  <a:cubicBezTo>
                    <a:pt x="14" y="70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lose/>
                  <a:moveTo>
                    <a:pt x="12" y="69"/>
                  </a:move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69"/>
                    <a:pt x="12" y="69"/>
                    <a:pt x="12" y="69"/>
                  </a:cubicBezTo>
                  <a:close/>
                  <a:moveTo>
                    <a:pt x="11" y="68"/>
                  </a:move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lose/>
                  <a:moveTo>
                    <a:pt x="9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lose/>
                  <a:moveTo>
                    <a:pt x="3" y="69"/>
                  </a:move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lnTo>
                    <a:pt x="3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41"/>
            <p:cNvSpPr>
              <a:spLocks noEditPoints="1"/>
            </p:cNvSpPr>
            <p:nvPr/>
          </p:nvSpPr>
          <p:spPr bwMode="auto">
            <a:xfrm>
              <a:off x="4688015" y="1859746"/>
              <a:ext cx="109364" cy="65619"/>
            </a:xfrm>
            <a:custGeom>
              <a:avLst/>
              <a:gdLst>
                <a:gd name="T0" fmla="*/ 85 w 85"/>
                <a:gd name="T1" fmla="*/ 48 h 51"/>
                <a:gd name="T2" fmla="*/ 85 w 85"/>
                <a:gd name="T3" fmla="*/ 44 h 51"/>
                <a:gd name="T4" fmla="*/ 78 w 85"/>
                <a:gd name="T5" fmla="*/ 29 h 51"/>
                <a:gd name="T6" fmla="*/ 82 w 85"/>
                <a:gd name="T7" fmla="*/ 14 h 51"/>
                <a:gd name="T8" fmla="*/ 85 w 85"/>
                <a:gd name="T9" fmla="*/ 7 h 51"/>
                <a:gd name="T10" fmla="*/ 85 w 85"/>
                <a:gd name="T11" fmla="*/ 7 h 51"/>
                <a:gd name="T12" fmla="*/ 85 w 85"/>
                <a:gd name="T13" fmla="*/ 7 h 51"/>
                <a:gd name="T14" fmla="*/ 63 w 85"/>
                <a:gd name="T15" fmla="*/ 3 h 51"/>
                <a:gd name="T16" fmla="*/ 56 w 85"/>
                <a:gd name="T17" fmla="*/ 0 h 51"/>
                <a:gd name="T18" fmla="*/ 48 w 85"/>
                <a:gd name="T19" fmla="*/ 0 h 51"/>
                <a:gd name="T20" fmla="*/ 48 w 85"/>
                <a:gd name="T21" fmla="*/ 0 h 51"/>
                <a:gd name="T22" fmla="*/ 48 w 85"/>
                <a:gd name="T23" fmla="*/ 3 h 51"/>
                <a:gd name="T24" fmla="*/ 45 w 85"/>
                <a:gd name="T25" fmla="*/ 3 h 51"/>
                <a:gd name="T26" fmla="*/ 37 w 85"/>
                <a:gd name="T27" fmla="*/ 3 h 51"/>
                <a:gd name="T28" fmla="*/ 34 w 85"/>
                <a:gd name="T29" fmla="*/ 7 h 51"/>
                <a:gd name="T30" fmla="*/ 30 w 85"/>
                <a:gd name="T31" fmla="*/ 7 h 51"/>
                <a:gd name="T32" fmla="*/ 23 w 85"/>
                <a:gd name="T33" fmla="*/ 11 h 51"/>
                <a:gd name="T34" fmla="*/ 23 w 85"/>
                <a:gd name="T35" fmla="*/ 22 h 51"/>
                <a:gd name="T36" fmla="*/ 23 w 85"/>
                <a:gd name="T37" fmla="*/ 22 h 51"/>
                <a:gd name="T38" fmla="*/ 26 w 85"/>
                <a:gd name="T39" fmla="*/ 26 h 51"/>
                <a:gd name="T40" fmla="*/ 23 w 85"/>
                <a:gd name="T41" fmla="*/ 29 h 51"/>
                <a:gd name="T42" fmla="*/ 30 w 85"/>
                <a:gd name="T43" fmla="*/ 37 h 51"/>
                <a:gd name="T44" fmla="*/ 34 w 85"/>
                <a:gd name="T45" fmla="*/ 33 h 51"/>
                <a:gd name="T46" fmla="*/ 37 w 85"/>
                <a:gd name="T47" fmla="*/ 33 h 51"/>
                <a:gd name="T48" fmla="*/ 34 w 85"/>
                <a:gd name="T49" fmla="*/ 44 h 51"/>
                <a:gd name="T50" fmla="*/ 41 w 85"/>
                <a:gd name="T51" fmla="*/ 40 h 51"/>
                <a:gd name="T52" fmla="*/ 48 w 85"/>
                <a:gd name="T53" fmla="*/ 40 h 51"/>
                <a:gd name="T54" fmla="*/ 52 w 85"/>
                <a:gd name="T55" fmla="*/ 37 h 51"/>
                <a:gd name="T56" fmla="*/ 56 w 85"/>
                <a:gd name="T57" fmla="*/ 40 h 51"/>
                <a:gd name="T58" fmla="*/ 63 w 85"/>
                <a:gd name="T59" fmla="*/ 44 h 51"/>
                <a:gd name="T60" fmla="*/ 67 w 85"/>
                <a:gd name="T61" fmla="*/ 51 h 51"/>
                <a:gd name="T62" fmla="*/ 78 w 85"/>
                <a:gd name="T63" fmla="*/ 51 h 51"/>
                <a:gd name="T64" fmla="*/ 82 w 85"/>
                <a:gd name="T65" fmla="*/ 51 h 51"/>
                <a:gd name="T66" fmla="*/ 19 w 85"/>
                <a:gd name="T67" fmla="*/ 18 h 51"/>
                <a:gd name="T68" fmla="*/ 15 w 85"/>
                <a:gd name="T69" fmla="*/ 18 h 51"/>
                <a:gd name="T70" fmla="*/ 15 w 85"/>
                <a:gd name="T71" fmla="*/ 18 h 51"/>
                <a:gd name="T72" fmla="*/ 8 w 85"/>
                <a:gd name="T73" fmla="*/ 22 h 51"/>
                <a:gd name="T74" fmla="*/ 0 w 85"/>
                <a:gd name="T75" fmla="*/ 22 h 51"/>
                <a:gd name="T76" fmla="*/ 4 w 85"/>
                <a:gd name="T77" fmla="*/ 18 h 51"/>
                <a:gd name="T78" fmla="*/ 8 w 85"/>
                <a:gd name="T79" fmla="*/ 18 h 51"/>
                <a:gd name="T80" fmla="*/ 11 w 85"/>
                <a:gd name="T81" fmla="*/ 18 h 51"/>
                <a:gd name="T82" fmla="*/ 15 w 85"/>
                <a:gd name="T83" fmla="*/ 22 h 51"/>
                <a:gd name="T84" fmla="*/ 11 w 85"/>
                <a:gd name="T85" fmla="*/ 22 h 51"/>
                <a:gd name="T86" fmla="*/ 8 w 85"/>
                <a:gd name="T87" fmla="*/ 26 h 51"/>
                <a:gd name="T88" fmla="*/ 15 w 85"/>
                <a:gd name="T89" fmla="*/ 26 h 51"/>
                <a:gd name="T90" fmla="*/ 23 w 85"/>
                <a:gd name="T91" fmla="*/ 29 h 51"/>
                <a:gd name="T92" fmla="*/ 15 w 85"/>
                <a:gd name="T93" fmla="*/ 26 h 51"/>
                <a:gd name="T94" fmla="*/ 0 w 85"/>
                <a:gd name="T95" fmla="*/ 44 h 51"/>
                <a:gd name="T96" fmla="*/ 4 w 85"/>
                <a:gd name="T97" fmla="*/ 40 h 51"/>
                <a:gd name="T98" fmla="*/ 8 w 85"/>
                <a:gd name="T99" fmla="*/ 37 h 51"/>
                <a:gd name="T100" fmla="*/ 15 w 85"/>
                <a:gd name="T101" fmla="*/ 33 h 51"/>
                <a:gd name="T102" fmla="*/ 19 w 85"/>
                <a:gd name="T103" fmla="*/ 29 h 51"/>
                <a:gd name="T104" fmla="*/ 19 w 85"/>
                <a:gd name="T105" fmla="*/ 29 h 51"/>
                <a:gd name="T106" fmla="*/ 15 w 85"/>
                <a:gd name="T107" fmla="*/ 26 h 51"/>
                <a:gd name="T108" fmla="*/ 8 w 85"/>
                <a:gd name="T109" fmla="*/ 26 h 51"/>
                <a:gd name="T110" fmla="*/ 4 w 85"/>
                <a:gd name="T111" fmla="*/ 29 h 51"/>
                <a:gd name="T112" fmla="*/ 0 w 85"/>
                <a:gd name="T113" fmla="*/ 29 h 51"/>
                <a:gd name="T114" fmla="*/ 0 w 85"/>
                <a:gd name="T115" fmla="*/ 29 h 51"/>
                <a:gd name="T116" fmla="*/ 0 w 85"/>
                <a:gd name="T117" fmla="*/ 29 h 51"/>
                <a:gd name="T118" fmla="*/ 0 w 85"/>
                <a:gd name="T119" fmla="*/ 33 h 51"/>
                <a:gd name="T120" fmla="*/ 0 w 85"/>
                <a:gd name="T121" fmla="*/ 37 h 51"/>
                <a:gd name="T122" fmla="*/ 4 w 85"/>
                <a:gd name="T123" fmla="*/ 40 h 51"/>
                <a:gd name="T124" fmla="*/ 0 w 85"/>
                <a:gd name="T125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" h="51">
                  <a:moveTo>
                    <a:pt x="82" y="51"/>
                  </a:moveTo>
                  <a:lnTo>
                    <a:pt x="85" y="48"/>
                  </a:lnTo>
                  <a:lnTo>
                    <a:pt x="82" y="44"/>
                  </a:lnTo>
                  <a:lnTo>
                    <a:pt x="85" y="44"/>
                  </a:lnTo>
                  <a:lnTo>
                    <a:pt x="85" y="40"/>
                  </a:lnTo>
                  <a:lnTo>
                    <a:pt x="78" y="29"/>
                  </a:lnTo>
                  <a:lnTo>
                    <a:pt x="78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71" y="7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7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9"/>
                  </a:lnTo>
                  <a:lnTo>
                    <a:pt x="26" y="33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7" y="40"/>
                  </a:lnTo>
                  <a:lnTo>
                    <a:pt x="41" y="40"/>
                  </a:lnTo>
                  <a:lnTo>
                    <a:pt x="45" y="37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2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7" y="48"/>
                  </a:lnTo>
                  <a:lnTo>
                    <a:pt x="67" y="51"/>
                  </a:lnTo>
                  <a:lnTo>
                    <a:pt x="71" y="51"/>
                  </a:lnTo>
                  <a:lnTo>
                    <a:pt x="78" y="51"/>
                  </a:lnTo>
                  <a:lnTo>
                    <a:pt x="82" y="51"/>
                  </a:lnTo>
                  <a:lnTo>
                    <a:pt x="82" y="51"/>
                  </a:lnTo>
                  <a:close/>
                  <a:moveTo>
                    <a:pt x="15" y="18"/>
                  </a:moveTo>
                  <a:lnTo>
                    <a:pt x="19" y="18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  <a:moveTo>
                    <a:pt x="8" y="26"/>
                  </a:move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8" y="26"/>
                  </a:lnTo>
                  <a:lnTo>
                    <a:pt x="8" y="26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19" y="26"/>
                  </a:lnTo>
                  <a:lnTo>
                    <a:pt x="23" y="29"/>
                  </a:lnTo>
                  <a:lnTo>
                    <a:pt x="19" y="29"/>
                  </a:lnTo>
                  <a:lnTo>
                    <a:pt x="15" y="26"/>
                  </a:lnTo>
                  <a:lnTo>
                    <a:pt x="15" y="26"/>
                  </a:lnTo>
                  <a:close/>
                  <a:moveTo>
                    <a:pt x="0" y="44"/>
                  </a:moveTo>
                  <a:lnTo>
                    <a:pt x="0" y="4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5" y="29"/>
                  </a:lnTo>
                  <a:lnTo>
                    <a:pt x="15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4673862" y="1907351"/>
              <a:ext cx="133810" cy="66905"/>
            </a:xfrm>
            <a:custGeom>
              <a:avLst/>
              <a:gdLst>
                <a:gd name="T0" fmla="*/ 104 w 104"/>
                <a:gd name="T1" fmla="*/ 37 h 52"/>
                <a:gd name="T2" fmla="*/ 100 w 104"/>
                <a:gd name="T3" fmla="*/ 29 h 52"/>
                <a:gd name="T4" fmla="*/ 96 w 104"/>
                <a:gd name="T5" fmla="*/ 26 h 52"/>
                <a:gd name="T6" fmla="*/ 96 w 104"/>
                <a:gd name="T7" fmla="*/ 22 h 52"/>
                <a:gd name="T8" fmla="*/ 96 w 104"/>
                <a:gd name="T9" fmla="*/ 18 h 52"/>
                <a:gd name="T10" fmla="*/ 89 w 104"/>
                <a:gd name="T11" fmla="*/ 14 h 52"/>
                <a:gd name="T12" fmla="*/ 78 w 104"/>
                <a:gd name="T13" fmla="*/ 14 h 52"/>
                <a:gd name="T14" fmla="*/ 74 w 104"/>
                <a:gd name="T15" fmla="*/ 7 h 52"/>
                <a:gd name="T16" fmla="*/ 67 w 104"/>
                <a:gd name="T17" fmla="*/ 3 h 52"/>
                <a:gd name="T18" fmla="*/ 63 w 104"/>
                <a:gd name="T19" fmla="*/ 0 h 52"/>
                <a:gd name="T20" fmla="*/ 59 w 104"/>
                <a:gd name="T21" fmla="*/ 3 h 52"/>
                <a:gd name="T22" fmla="*/ 52 w 104"/>
                <a:gd name="T23" fmla="*/ 3 h 52"/>
                <a:gd name="T24" fmla="*/ 45 w 104"/>
                <a:gd name="T25" fmla="*/ 7 h 52"/>
                <a:gd name="T26" fmla="*/ 48 w 104"/>
                <a:gd name="T27" fmla="*/ 14 h 52"/>
                <a:gd name="T28" fmla="*/ 41 w 104"/>
                <a:gd name="T29" fmla="*/ 26 h 52"/>
                <a:gd name="T30" fmla="*/ 34 w 104"/>
                <a:gd name="T31" fmla="*/ 22 h 52"/>
                <a:gd name="T32" fmla="*/ 26 w 104"/>
                <a:gd name="T33" fmla="*/ 11 h 52"/>
                <a:gd name="T34" fmla="*/ 22 w 104"/>
                <a:gd name="T35" fmla="*/ 7 h 52"/>
                <a:gd name="T36" fmla="*/ 15 w 104"/>
                <a:gd name="T37" fmla="*/ 11 h 52"/>
                <a:gd name="T38" fmla="*/ 11 w 104"/>
                <a:gd name="T39" fmla="*/ 14 h 52"/>
                <a:gd name="T40" fmla="*/ 8 w 104"/>
                <a:gd name="T41" fmla="*/ 18 h 52"/>
                <a:gd name="T42" fmla="*/ 8 w 104"/>
                <a:gd name="T43" fmla="*/ 26 h 52"/>
                <a:gd name="T44" fmla="*/ 4 w 104"/>
                <a:gd name="T45" fmla="*/ 33 h 52"/>
                <a:gd name="T46" fmla="*/ 0 w 104"/>
                <a:gd name="T47" fmla="*/ 37 h 52"/>
                <a:gd name="T48" fmla="*/ 4 w 104"/>
                <a:gd name="T49" fmla="*/ 44 h 52"/>
                <a:gd name="T50" fmla="*/ 8 w 104"/>
                <a:gd name="T51" fmla="*/ 44 h 52"/>
                <a:gd name="T52" fmla="*/ 11 w 104"/>
                <a:gd name="T53" fmla="*/ 40 h 52"/>
                <a:gd name="T54" fmla="*/ 26 w 104"/>
                <a:gd name="T55" fmla="*/ 37 h 52"/>
                <a:gd name="T56" fmla="*/ 34 w 104"/>
                <a:gd name="T57" fmla="*/ 40 h 52"/>
                <a:gd name="T58" fmla="*/ 37 w 104"/>
                <a:gd name="T59" fmla="*/ 37 h 52"/>
                <a:gd name="T60" fmla="*/ 41 w 104"/>
                <a:gd name="T61" fmla="*/ 37 h 52"/>
                <a:gd name="T62" fmla="*/ 48 w 104"/>
                <a:gd name="T63" fmla="*/ 40 h 52"/>
                <a:gd name="T64" fmla="*/ 56 w 104"/>
                <a:gd name="T65" fmla="*/ 37 h 52"/>
                <a:gd name="T66" fmla="*/ 67 w 104"/>
                <a:gd name="T67" fmla="*/ 40 h 52"/>
                <a:gd name="T68" fmla="*/ 74 w 104"/>
                <a:gd name="T69" fmla="*/ 48 h 52"/>
                <a:gd name="T70" fmla="*/ 85 w 104"/>
                <a:gd name="T71" fmla="*/ 52 h 52"/>
                <a:gd name="T72" fmla="*/ 85 w 104"/>
                <a:gd name="T73" fmla="*/ 52 h 52"/>
                <a:gd name="T74" fmla="*/ 96 w 104"/>
                <a:gd name="T75" fmla="*/ 48 h 52"/>
                <a:gd name="T76" fmla="*/ 100 w 104"/>
                <a:gd name="T77" fmla="*/ 44 h 52"/>
                <a:gd name="T78" fmla="*/ 104 w 104"/>
                <a:gd name="T7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52">
                  <a:moveTo>
                    <a:pt x="104" y="40"/>
                  </a:moveTo>
                  <a:lnTo>
                    <a:pt x="104" y="37"/>
                  </a:lnTo>
                  <a:lnTo>
                    <a:pt x="104" y="33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4"/>
                  </a:lnTo>
                  <a:lnTo>
                    <a:pt x="89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8" y="11"/>
                  </a:lnTo>
                  <a:lnTo>
                    <a:pt x="74" y="7"/>
                  </a:lnTo>
                  <a:lnTo>
                    <a:pt x="71" y="7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11"/>
                  </a:lnTo>
                  <a:lnTo>
                    <a:pt x="48" y="14"/>
                  </a:lnTo>
                  <a:lnTo>
                    <a:pt x="45" y="22"/>
                  </a:lnTo>
                  <a:lnTo>
                    <a:pt x="41" y="26"/>
                  </a:lnTo>
                  <a:lnTo>
                    <a:pt x="37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1" y="14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33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1" y="40"/>
                  </a:lnTo>
                  <a:lnTo>
                    <a:pt x="19" y="37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40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5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6" y="37"/>
                  </a:lnTo>
                  <a:lnTo>
                    <a:pt x="63" y="40"/>
                  </a:lnTo>
                  <a:lnTo>
                    <a:pt x="67" y="40"/>
                  </a:lnTo>
                  <a:lnTo>
                    <a:pt x="71" y="48"/>
                  </a:lnTo>
                  <a:lnTo>
                    <a:pt x="74" y="48"/>
                  </a:lnTo>
                  <a:lnTo>
                    <a:pt x="78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93" y="52"/>
                  </a:lnTo>
                  <a:lnTo>
                    <a:pt x="96" y="48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4" y="40"/>
                  </a:lnTo>
                  <a:lnTo>
                    <a:pt x="10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4679009" y="1954956"/>
              <a:ext cx="104218" cy="66905"/>
            </a:xfrm>
            <a:custGeom>
              <a:avLst/>
              <a:gdLst>
                <a:gd name="T0" fmla="*/ 26 w 81"/>
                <a:gd name="T1" fmla="*/ 41 h 52"/>
                <a:gd name="T2" fmla="*/ 26 w 81"/>
                <a:gd name="T3" fmla="*/ 33 h 52"/>
                <a:gd name="T4" fmla="*/ 30 w 81"/>
                <a:gd name="T5" fmla="*/ 29 h 52"/>
                <a:gd name="T6" fmla="*/ 26 w 81"/>
                <a:gd name="T7" fmla="*/ 29 h 52"/>
                <a:gd name="T8" fmla="*/ 26 w 81"/>
                <a:gd name="T9" fmla="*/ 29 h 52"/>
                <a:gd name="T10" fmla="*/ 22 w 81"/>
                <a:gd name="T11" fmla="*/ 26 h 52"/>
                <a:gd name="T12" fmla="*/ 22 w 81"/>
                <a:gd name="T13" fmla="*/ 26 h 52"/>
                <a:gd name="T14" fmla="*/ 15 w 81"/>
                <a:gd name="T15" fmla="*/ 26 h 52"/>
                <a:gd name="T16" fmla="*/ 11 w 81"/>
                <a:gd name="T17" fmla="*/ 26 h 52"/>
                <a:gd name="T18" fmla="*/ 7 w 81"/>
                <a:gd name="T19" fmla="*/ 18 h 52"/>
                <a:gd name="T20" fmla="*/ 0 w 81"/>
                <a:gd name="T21" fmla="*/ 18 h 52"/>
                <a:gd name="T22" fmla="*/ 0 w 81"/>
                <a:gd name="T23" fmla="*/ 18 h 52"/>
                <a:gd name="T24" fmla="*/ 0 w 81"/>
                <a:gd name="T25" fmla="*/ 18 h 52"/>
                <a:gd name="T26" fmla="*/ 0 w 81"/>
                <a:gd name="T27" fmla="*/ 15 h 52"/>
                <a:gd name="T28" fmla="*/ 0 w 81"/>
                <a:gd name="T29" fmla="*/ 11 h 52"/>
                <a:gd name="T30" fmla="*/ 4 w 81"/>
                <a:gd name="T31" fmla="*/ 7 h 52"/>
                <a:gd name="T32" fmla="*/ 4 w 81"/>
                <a:gd name="T33" fmla="*/ 7 h 52"/>
                <a:gd name="T34" fmla="*/ 7 w 81"/>
                <a:gd name="T35" fmla="*/ 3 h 52"/>
                <a:gd name="T36" fmla="*/ 15 w 81"/>
                <a:gd name="T37" fmla="*/ 0 h 52"/>
                <a:gd name="T38" fmla="*/ 22 w 81"/>
                <a:gd name="T39" fmla="*/ 0 h 52"/>
                <a:gd name="T40" fmla="*/ 26 w 81"/>
                <a:gd name="T41" fmla="*/ 0 h 52"/>
                <a:gd name="T42" fmla="*/ 30 w 81"/>
                <a:gd name="T43" fmla="*/ 3 h 52"/>
                <a:gd name="T44" fmla="*/ 33 w 81"/>
                <a:gd name="T45" fmla="*/ 0 h 52"/>
                <a:gd name="T46" fmla="*/ 33 w 81"/>
                <a:gd name="T47" fmla="*/ 0 h 52"/>
                <a:gd name="T48" fmla="*/ 37 w 81"/>
                <a:gd name="T49" fmla="*/ 0 h 52"/>
                <a:gd name="T50" fmla="*/ 37 w 81"/>
                <a:gd name="T51" fmla="*/ 0 h 52"/>
                <a:gd name="T52" fmla="*/ 41 w 81"/>
                <a:gd name="T53" fmla="*/ 3 h 52"/>
                <a:gd name="T54" fmla="*/ 44 w 81"/>
                <a:gd name="T55" fmla="*/ 3 h 52"/>
                <a:gd name="T56" fmla="*/ 48 w 81"/>
                <a:gd name="T57" fmla="*/ 3 h 52"/>
                <a:gd name="T58" fmla="*/ 52 w 81"/>
                <a:gd name="T59" fmla="*/ 0 h 52"/>
                <a:gd name="T60" fmla="*/ 59 w 81"/>
                <a:gd name="T61" fmla="*/ 3 h 52"/>
                <a:gd name="T62" fmla="*/ 63 w 81"/>
                <a:gd name="T63" fmla="*/ 3 h 52"/>
                <a:gd name="T64" fmla="*/ 67 w 81"/>
                <a:gd name="T65" fmla="*/ 11 h 52"/>
                <a:gd name="T66" fmla="*/ 70 w 81"/>
                <a:gd name="T67" fmla="*/ 11 h 52"/>
                <a:gd name="T68" fmla="*/ 74 w 81"/>
                <a:gd name="T69" fmla="*/ 15 h 52"/>
                <a:gd name="T70" fmla="*/ 81 w 81"/>
                <a:gd name="T71" fmla="*/ 15 h 52"/>
                <a:gd name="T72" fmla="*/ 81 w 81"/>
                <a:gd name="T73" fmla="*/ 15 h 52"/>
                <a:gd name="T74" fmla="*/ 78 w 81"/>
                <a:gd name="T75" fmla="*/ 22 h 52"/>
                <a:gd name="T76" fmla="*/ 81 w 81"/>
                <a:gd name="T77" fmla="*/ 22 h 52"/>
                <a:gd name="T78" fmla="*/ 81 w 81"/>
                <a:gd name="T79" fmla="*/ 26 h 52"/>
                <a:gd name="T80" fmla="*/ 74 w 81"/>
                <a:gd name="T81" fmla="*/ 26 h 52"/>
                <a:gd name="T82" fmla="*/ 70 w 81"/>
                <a:gd name="T83" fmla="*/ 33 h 52"/>
                <a:gd name="T84" fmla="*/ 70 w 81"/>
                <a:gd name="T85" fmla="*/ 33 h 52"/>
                <a:gd name="T86" fmla="*/ 70 w 81"/>
                <a:gd name="T87" fmla="*/ 37 h 52"/>
                <a:gd name="T88" fmla="*/ 74 w 81"/>
                <a:gd name="T89" fmla="*/ 37 h 52"/>
                <a:gd name="T90" fmla="*/ 74 w 81"/>
                <a:gd name="T91" fmla="*/ 41 h 52"/>
                <a:gd name="T92" fmla="*/ 70 w 81"/>
                <a:gd name="T93" fmla="*/ 41 h 52"/>
                <a:gd name="T94" fmla="*/ 67 w 81"/>
                <a:gd name="T95" fmla="*/ 41 h 52"/>
                <a:gd name="T96" fmla="*/ 67 w 81"/>
                <a:gd name="T97" fmla="*/ 41 h 52"/>
                <a:gd name="T98" fmla="*/ 63 w 81"/>
                <a:gd name="T99" fmla="*/ 44 h 52"/>
                <a:gd name="T100" fmla="*/ 59 w 81"/>
                <a:gd name="T101" fmla="*/ 44 h 52"/>
                <a:gd name="T102" fmla="*/ 59 w 81"/>
                <a:gd name="T103" fmla="*/ 48 h 52"/>
                <a:gd name="T104" fmla="*/ 59 w 81"/>
                <a:gd name="T105" fmla="*/ 48 h 52"/>
                <a:gd name="T106" fmla="*/ 52 w 81"/>
                <a:gd name="T107" fmla="*/ 52 h 52"/>
                <a:gd name="T108" fmla="*/ 48 w 81"/>
                <a:gd name="T109" fmla="*/ 48 h 52"/>
                <a:gd name="T110" fmla="*/ 44 w 81"/>
                <a:gd name="T111" fmla="*/ 52 h 52"/>
                <a:gd name="T112" fmla="*/ 41 w 81"/>
                <a:gd name="T113" fmla="*/ 52 h 52"/>
                <a:gd name="T114" fmla="*/ 37 w 81"/>
                <a:gd name="T115" fmla="*/ 52 h 52"/>
                <a:gd name="T116" fmla="*/ 37 w 81"/>
                <a:gd name="T117" fmla="*/ 48 h 52"/>
                <a:gd name="T118" fmla="*/ 37 w 81"/>
                <a:gd name="T119" fmla="*/ 41 h 52"/>
                <a:gd name="T120" fmla="*/ 33 w 81"/>
                <a:gd name="T121" fmla="*/ 41 h 52"/>
                <a:gd name="T122" fmla="*/ 30 w 81"/>
                <a:gd name="T123" fmla="*/ 37 h 52"/>
                <a:gd name="T124" fmla="*/ 26 w 81"/>
                <a:gd name="T125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" h="52">
                  <a:moveTo>
                    <a:pt x="26" y="41"/>
                  </a:moveTo>
                  <a:lnTo>
                    <a:pt x="26" y="33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22"/>
                  </a:lnTo>
                  <a:lnTo>
                    <a:pt x="81" y="22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0" y="37"/>
                  </a:lnTo>
                  <a:lnTo>
                    <a:pt x="74" y="37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3" y="44"/>
                  </a:lnTo>
                  <a:lnTo>
                    <a:pt x="59" y="44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7" y="48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30" y="37"/>
                  </a:lnTo>
                  <a:lnTo>
                    <a:pt x="26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4731760" y="1958817"/>
              <a:ext cx="176269" cy="124804"/>
            </a:xfrm>
            <a:custGeom>
              <a:avLst/>
              <a:gdLst>
                <a:gd name="T0" fmla="*/ 3 w 137"/>
                <a:gd name="T1" fmla="*/ 49 h 97"/>
                <a:gd name="T2" fmla="*/ 11 w 137"/>
                <a:gd name="T3" fmla="*/ 49 h 97"/>
                <a:gd name="T4" fmla="*/ 18 w 137"/>
                <a:gd name="T5" fmla="*/ 45 h 97"/>
                <a:gd name="T6" fmla="*/ 22 w 137"/>
                <a:gd name="T7" fmla="*/ 41 h 97"/>
                <a:gd name="T8" fmla="*/ 26 w 137"/>
                <a:gd name="T9" fmla="*/ 38 h 97"/>
                <a:gd name="T10" fmla="*/ 33 w 137"/>
                <a:gd name="T11" fmla="*/ 38 h 97"/>
                <a:gd name="T12" fmla="*/ 29 w 137"/>
                <a:gd name="T13" fmla="*/ 34 h 97"/>
                <a:gd name="T14" fmla="*/ 29 w 137"/>
                <a:gd name="T15" fmla="*/ 30 h 97"/>
                <a:gd name="T16" fmla="*/ 40 w 137"/>
                <a:gd name="T17" fmla="*/ 23 h 97"/>
                <a:gd name="T18" fmla="*/ 37 w 137"/>
                <a:gd name="T19" fmla="*/ 19 h 97"/>
                <a:gd name="T20" fmla="*/ 48 w 137"/>
                <a:gd name="T21" fmla="*/ 12 h 97"/>
                <a:gd name="T22" fmla="*/ 55 w 137"/>
                <a:gd name="T23" fmla="*/ 4 h 97"/>
                <a:gd name="T24" fmla="*/ 59 w 137"/>
                <a:gd name="T25" fmla="*/ 0 h 97"/>
                <a:gd name="T26" fmla="*/ 66 w 137"/>
                <a:gd name="T27" fmla="*/ 4 h 97"/>
                <a:gd name="T28" fmla="*/ 70 w 137"/>
                <a:gd name="T29" fmla="*/ 4 h 97"/>
                <a:gd name="T30" fmla="*/ 77 w 137"/>
                <a:gd name="T31" fmla="*/ 4 h 97"/>
                <a:gd name="T32" fmla="*/ 85 w 137"/>
                <a:gd name="T33" fmla="*/ 4 h 97"/>
                <a:gd name="T34" fmla="*/ 92 w 137"/>
                <a:gd name="T35" fmla="*/ 8 h 97"/>
                <a:gd name="T36" fmla="*/ 103 w 137"/>
                <a:gd name="T37" fmla="*/ 8 h 97"/>
                <a:gd name="T38" fmla="*/ 103 w 137"/>
                <a:gd name="T39" fmla="*/ 15 h 97"/>
                <a:gd name="T40" fmla="*/ 103 w 137"/>
                <a:gd name="T41" fmla="*/ 23 h 97"/>
                <a:gd name="T42" fmla="*/ 111 w 137"/>
                <a:gd name="T43" fmla="*/ 30 h 97"/>
                <a:gd name="T44" fmla="*/ 118 w 137"/>
                <a:gd name="T45" fmla="*/ 38 h 97"/>
                <a:gd name="T46" fmla="*/ 126 w 137"/>
                <a:gd name="T47" fmla="*/ 45 h 97"/>
                <a:gd name="T48" fmla="*/ 133 w 137"/>
                <a:gd name="T49" fmla="*/ 52 h 97"/>
                <a:gd name="T50" fmla="*/ 133 w 137"/>
                <a:gd name="T51" fmla="*/ 56 h 97"/>
                <a:gd name="T52" fmla="*/ 122 w 137"/>
                <a:gd name="T53" fmla="*/ 64 h 97"/>
                <a:gd name="T54" fmla="*/ 118 w 137"/>
                <a:gd name="T55" fmla="*/ 64 h 97"/>
                <a:gd name="T56" fmla="*/ 122 w 137"/>
                <a:gd name="T57" fmla="*/ 71 h 97"/>
                <a:gd name="T58" fmla="*/ 126 w 137"/>
                <a:gd name="T59" fmla="*/ 78 h 97"/>
                <a:gd name="T60" fmla="*/ 126 w 137"/>
                <a:gd name="T61" fmla="*/ 82 h 97"/>
                <a:gd name="T62" fmla="*/ 111 w 137"/>
                <a:gd name="T63" fmla="*/ 86 h 97"/>
                <a:gd name="T64" fmla="*/ 111 w 137"/>
                <a:gd name="T65" fmla="*/ 97 h 97"/>
                <a:gd name="T66" fmla="*/ 103 w 137"/>
                <a:gd name="T67" fmla="*/ 93 h 97"/>
                <a:gd name="T68" fmla="*/ 96 w 137"/>
                <a:gd name="T69" fmla="*/ 93 h 97"/>
                <a:gd name="T70" fmla="*/ 89 w 137"/>
                <a:gd name="T71" fmla="*/ 97 h 97"/>
                <a:gd name="T72" fmla="*/ 85 w 137"/>
                <a:gd name="T73" fmla="*/ 93 h 97"/>
                <a:gd name="T74" fmla="*/ 77 w 137"/>
                <a:gd name="T75" fmla="*/ 97 h 97"/>
                <a:gd name="T76" fmla="*/ 70 w 137"/>
                <a:gd name="T77" fmla="*/ 93 h 97"/>
                <a:gd name="T78" fmla="*/ 66 w 137"/>
                <a:gd name="T79" fmla="*/ 93 h 97"/>
                <a:gd name="T80" fmla="*/ 55 w 137"/>
                <a:gd name="T81" fmla="*/ 93 h 97"/>
                <a:gd name="T82" fmla="*/ 51 w 137"/>
                <a:gd name="T83" fmla="*/ 89 h 97"/>
                <a:gd name="T84" fmla="*/ 37 w 137"/>
                <a:gd name="T85" fmla="*/ 89 h 97"/>
                <a:gd name="T86" fmla="*/ 33 w 137"/>
                <a:gd name="T87" fmla="*/ 89 h 97"/>
                <a:gd name="T88" fmla="*/ 14 w 137"/>
                <a:gd name="T89" fmla="*/ 93 h 97"/>
                <a:gd name="T90" fmla="*/ 7 w 137"/>
                <a:gd name="T91" fmla="*/ 89 h 97"/>
                <a:gd name="T92" fmla="*/ 7 w 137"/>
                <a:gd name="T93" fmla="*/ 89 h 97"/>
                <a:gd name="T94" fmla="*/ 0 w 137"/>
                <a:gd name="T95" fmla="*/ 82 h 97"/>
                <a:gd name="T96" fmla="*/ 7 w 137"/>
                <a:gd name="T97" fmla="*/ 75 h 97"/>
                <a:gd name="T98" fmla="*/ 3 w 137"/>
                <a:gd name="T99" fmla="*/ 64 h 97"/>
                <a:gd name="T100" fmla="*/ 3 w 137"/>
                <a:gd name="T101" fmla="*/ 60 h 97"/>
                <a:gd name="T102" fmla="*/ 0 w 137"/>
                <a:gd name="T103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7" h="97">
                  <a:moveTo>
                    <a:pt x="0" y="49"/>
                  </a:moveTo>
                  <a:lnTo>
                    <a:pt x="3" y="49"/>
                  </a:lnTo>
                  <a:lnTo>
                    <a:pt x="7" y="45"/>
                  </a:lnTo>
                  <a:lnTo>
                    <a:pt x="11" y="49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1"/>
                  </a:lnTo>
                  <a:lnTo>
                    <a:pt x="22" y="4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3" y="38"/>
                  </a:lnTo>
                  <a:lnTo>
                    <a:pt x="33" y="34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37" y="19"/>
                  </a:lnTo>
                  <a:lnTo>
                    <a:pt x="40" y="12"/>
                  </a:lnTo>
                  <a:lnTo>
                    <a:pt x="48" y="12"/>
                  </a:lnTo>
                  <a:lnTo>
                    <a:pt x="51" y="8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6" y="4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7" y="4"/>
                  </a:lnTo>
                  <a:lnTo>
                    <a:pt x="81" y="8"/>
                  </a:lnTo>
                  <a:lnTo>
                    <a:pt x="85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3" y="8"/>
                  </a:lnTo>
                  <a:lnTo>
                    <a:pt x="103" y="12"/>
                  </a:lnTo>
                  <a:lnTo>
                    <a:pt x="103" y="15"/>
                  </a:lnTo>
                  <a:lnTo>
                    <a:pt x="103" y="19"/>
                  </a:lnTo>
                  <a:lnTo>
                    <a:pt x="103" y="23"/>
                  </a:lnTo>
                  <a:lnTo>
                    <a:pt x="107" y="26"/>
                  </a:lnTo>
                  <a:lnTo>
                    <a:pt x="111" y="30"/>
                  </a:lnTo>
                  <a:lnTo>
                    <a:pt x="114" y="38"/>
                  </a:lnTo>
                  <a:lnTo>
                    <a:pt x="118" y="38"/>
                  </a:lnTo>
                  <a:lnTo>
                    <a:pt x="118" y="45"/>
                  </a:lnTo>
                  <a:lnTo>
                    <a:pt x="126" y="45"/>
                  </a:lnTo>
                  <a:lnTo>
                    <a:pt x="133" y="49"/>
                  </a:lnTo>
                  <a:lnTo>
                    <a:pt x="133" y="52"/>
                  </a:lnTo>
                  <a:lnTo>
                    <a:pt x="137" y="56"/>
                  </a:lnTo>
                  <a:lnTo>
                    <a:pt x="133" y="56"/>
                  </a:lnTo>
                  <a:lnTo>
                    <a:pt x="129" y="64"/>
                  </a:lnTo>
                  <a:lnTo>
                    <a:pt x="122" y="64"/>
                  </a:lnTo>
                  <a:lnTo>
                    <a:pt x="118" y="60"/>
                  </a:lnTo>
                  <a:lnTo>
                    <a:pt x="118" y="64"/>
                  </a:lnTo>
                  <a:lnTo>
                    <a:pt x="118" y="67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18" y="86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3" y="93"/>
                  </a:lnTo>
                  <a:lnTo>
                    <a:pt x="100" y="93"/>
                  </a:lnTo>
                  <a:lnTo>
                    <a:pt x="96" y="93"/>
                  </a:lnTo>
                  <a:lnTo>
                    <a:pt x="92" y="93"/>
                  </a:lnTo>
                  <a:lnTo>
                    <a:pt x="89" y="97"/>
                  </a:lnTo>
                  <a:lnTo>
                    <a:pt x="85" y="97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77" y="97"/>
                  </a:lnTo>
                  <a:lnTo>
                    <a:pt x="74" y="93"/>
                  </a:lnTo>
                  <a:lnTo>
                    <a:pt x="70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3" y="93"/>
                  </a:lnTo>
                  <a:lnTo>
                    <a:pt x="55" y="93"/>
                  </a:lnTo>
                  <a:lnTo>
                    <a:pt x="55" y="93"/>
                  </a:lnTo>
                  <a:lnTo>
                    <a:pt x="51" y="89"/>
                  </a:lnTo>
                  <a:lnTo>
                    <a:pt x="44" y="89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3" y="86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7" y="75"/>
                  </a:lnTo>
                  <a:lnTo>
                    <a:pt x="7" y="67"/>
                  </a:lnTo>
                  <a:lnTo>
                    <a:pt x="3" y="64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4717610" y="2059174"/>
              <a:ext cx="347390" cy="195568"/>
            </a:xfrm>
            <a:custGeom>
              <a:avLst/>
              <a:gdLst>
                <a:gd name="T0" fmla="*/ 40 w 270"/>
                <a:gd name="T1" fmla="*/ 11 h 152"/>
                <a:gd name="T2" fmla="*/ 62 w 270"/>
                <a:gd name="T3" fmla="*/ 11 h 152"/>
                <a:gd name="T4" fmla="*/ 77 w 270"/>
                <a:gd name="T5" fmla="*/ 15 h 152"/>
                <a:gd name="T6" fmla="*/ 96 w 270"/>
                <a:gd name="T7" fmla="*/ 15 h 152"/>
                <a:gd name="T8" fmla="*/ 111 w 270"/>
                <a:gd name="T9" fmla="*/ 15 h 152"/>
                <a:gd name="T10" fmla="*/ 122 w 270"/>
                <a:gd name="T11" fmla="*/ 8 h 152"/>
                <a:gd name="T12" fmla="*/ 140 w 270"/>
                <a:gd name="T13" fmla="*/ 0 h 152"/>
                <a:gd name="T14" fmla="*/ 170 w 270"/>
                <a:gd name="T15" fmla="*/ 0 h 152"/>
                <a:gd name="T16" fmla="*/ 185 w 270"/>
                <a:gd name="T17" fmla="*/ 15 h 152"/>
                <a:gd name="T18" fmla="*/ 196 w 270"/>
                <a:gd name="T19" fmla="*/ 30 h 152"/>
                <a:gd name="T20" fmla="*/ 218 w 270"/>
                <a:gd name="T21" fmla="*/ 37 h 152"/>
                <a:gd name="T22" fmla="*/ 237 w 270"/>
                <a:gd name="T23" fmla="*/ 45 h 152"/>
                <a:gd name="T24" fmla="*/ 255 w 270"/>
                <a:gd name="T25" fmla="*/ 45 h 152"/>
                <a:gd name="T26" fmla="*/ 270 w 270"/>
                <a:gd name="T27" fmla="*/ 52 h 152"/>
                <a:gd name="T28" fmla="*/ 266 w 270"/>
                <a:gd name="T29" fmla="*/ 71 h 152"/>
                <a:gd name="T30" fmla="*/ 255 w 270"/>
                <a:gd name="T31" fmla="*/ 86 h 152"/>
                <a:gd name="T32" fmla="*/ 248 w 270"/>
                <a:gd name="T33" fmla="*/ 97 h 152"/>
                <a:gd name="T34" fmla="*/ 233 w 270"/>
                <a:gd name="T35" fmla="*/ 104 h 152"/>
                <a:gd name="T36" fmla="*/ 218 w 270"/>
                <a:gd name="T37" fmla="*/ 108 h 152"/>
                <a:gd name="T38" fmla="*/ 203 w 270"/>
                <a:gd name="T39" fmla="*/ 108 h 152"/>
                <a:gd name="T40" fmla="*/ 203 w 270"/>
                <a:gd name="T41" fmla="*/ 119 h 152"/>
                <a:gd name="T42" fmla="*/ 203 w 270"/>
                <a:gd name="T43" fmla="*/ 112 h 152"/>
                <a:gd name="T44" fmla="*/ 192 w 270"/>
                <a:gd name="T45" fmla="*/ 119 h 152"/>
                <a:gd name="T46" fmla="*/ 181 w 270"/>
                <a:gd name="T47" fmla="*/ 123 h 152"/>
                <a:gd name="T48" fmla="*/ 192 w 270"/>
                <a:gd name="T49" fmla="*/ 126 h 152"/>
                <a:gd name="T50" fmla="*/ 196 w 270"/>
                <a:gd name="T51" fmla="*/ 130 h 152"/>
                <a:gd name="T52" fmla="*/ 203 w 270"/>
                <a:gd name="T53" fmla="*/ 134 h 152"/>
                <a:gd name="T54" fmla="*/ 196 w 270"/>
                <a:gd name="T55" fmla="*/ 119 h 152"/>
                <a:gd name="T56" fmla="*/ 211 w 270"/>
                <a:gd name="T57" fmla="*/ 134 h 152"/>
                <a:gd name="T58" fmla="*/ 222 w 270"/>
                <a:gd name="T59" fmla="*/ 130 h 152"/>
                <a:gd name="T60" fmla="*/ 225 w 270"/>
                <a:gd name="T61" fmla="*/ 138 h 152"/>
                <a:gd name="T62" fmla="*/ 199 w 270"/>
                <a:gd name="T63" fmla="*/ 145 h 152"/>
                <a:gd name="T64" fmla="*/ 177 w 270"/>
                <a:gd name="T65" fmla="*/ 149 h 152"/>
                <a:gd name="T66" fmla="*/ 170 w 270"/>
                <a:gd name="T67" fmla="*/ 134 h 152"/>
                <a:gd name="T68" fmla="*/ 177 w 270"/>
                <a:gd name="T69" fmla="*/ 126 h 152"/>
                <a:gd name="T70" fmla="*/ 174 w 270"/>
                <a:gd name="T71" fmla="*/ 123 h 152"/>
                <a:gd name="T72" fmla="*/ 159 w 270"/>
                <a:gd name="T73" fmla="*/ 119 h 152"/>
                <a:gd name="T74" fmla="*/ 151 w 270"/>
                <a:gd name="T75" fmla="*/ 115 h 152"/>
                <a:gd name="T76" fmla="*/ 155 w 270"/>
                <a:gd name="T77" fmla="*/ 112 h 152"/>
                <a:gd name="T78" fmla="*/ 151 w 270"/>
                <a:gd name="T79" fmla="*/ 108 h 152"/>
                <a:gd name="T80" fmla="*/ 144 w 270"/>
                <a:gd name="T81" fmla="*/ 112 h 152"/>
                <a:gd name="T82" fmla="*/ 133 w 270"/>
                <a:gd name="T83" fmla="*/ 119 h 152"/>
                <a:gd name="T84" fmla="*/ 122 w 270"/>
                <a:gd name="T85" fmla="*/ 130 h 152"/>
                <a:gd name="T86" fmla="*/ 122 w 270"/>
                <a:gd name="T87" fmla="*/ 138 h 152"/>
                <a:gd name="T88" fmla="*/ 103 w 270"/>
                <a:gd name="T89" fmla="*/ 138 h 152"/>
                <a:gd name="T90" fmla="*/ 103 w 270"/>
                <a:gd name="T91" fmla="*/ 130 h 152"/>
                <a:gd name="T92" fmla="*/ 111 w 270"/>
                <a:gd name="T93" fmla="*/ 115 h 152"/>
                <a:gd name="T94" fmla="*/ 122 w 270"/>
                <a:gd name="T95" fmla="*/ 112 h 152"/>
                <a:gd name="T96" fmla="*/ 111 w 270"/>
                <a:gd name="T97" fmla="*/ 97 h 152"/>
                <a:gd name="T98" fmla="*/ 100 w 270"/>
                <a:gd name="T99" fmla="*/ 82 h 152"/>
                <a:gd name="T100" fmla="*/ 81 w 270"/>
                <a:gd name="T101" fmla="*/ 78 h 152"/>
                <a:gd name="T102" fmla="*/ 70 w 270"/>
                <a:gd name="T103" fmla="*/ 75 h 152"/>
                <a:gd name="T104" fmla="*/ 66 w 270"/>
                <a:gd name="T105" fmla="*/ 86 h 152"/>
                <a:gd name="T106" fmla="*/ 44 w 270"/>
                <a:gd name="T107" fmla="*/ 93 h 152"/>
                <a:gd name="T108" fmla="*/ 22 w 270"/>
                <a:gd name="T109" fmla="*/ 89 h 152"/>
                <a:gd name="T110" fmla="*/ 7 w 270"/>
                <a:gd name="T111" fmla="*/ 86 h 152"/>
                <a:gd name="T112" fmla="*/ 3 w 270"/>
                <a:gd name="T113" fmla="*/ 67 h 152"/>
                <a:gd name="T114" fmla="*/ 18 w 270"/>
                <a:gd name="T115" fmla="*/ 45 h 152"/>
                <a:gd name="T116" fmla="*/ 22 w 270"/>
                <a:gd name="T117" fmla="*/ 34 h 152"/>
                <a:gd name="T118" fmla="*/ 18 w 270"/>
                <a:gd name="T119" fmla="*/ 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0" h="152">
                  <a:moveTo>
                    <a:pt x="18" y="11"/>
                  </a:moveTo>
                  <a:lnTo>
                    <a:pt x="18" y="11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40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55" y="11"/>
                  </a:lnTo>
                  <a:lnTo>
                    <a:pt x="62" y="11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8" y="19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3" y="15"/>
                  </a:lnTo>
                  <a:lnTo>
                    <a:pt x="107" y="15"/>
                  </a:lnTo>
                  <a:lnTo>
                    <a:pt x="111" y="15"/>
                  </a:lnTo>
                  <a:lnTo>
                    <a:pt x="114" y="15"/>
                  </a:lnTo>
                  <a:lnTo>
                    <a:pt x="118" y="19"/>
                  </a:lnTo>
                  <a:lnTo>
                    <a:pt x="122" y="19"/>
                  </a:lnTo>
                  <a:lnTo>
                    <a:pt x="122" y="11"/>
                  </a:lnTo>
                  <a:lnTo>
                    <a:pt x="122" y="8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0" y="8"/>
                  </a:lnTo>
                  <a:lnTo>
                    <a:pt x="174" y="8"/>
                  </a:lnTo>
                  <a:lnTo>
                    <a:pt x="174" y="11"/>
                  </a:lnTo>
                  <a:lnTo>
                    <a:pt x="177" y="19"/>
                  </a:lnTo>
                  <a:lnTo>
                    <a:pt x="185" y="15"/>
                  </a:lnTo>
                  <a:lnTo>
                    <a:pt x="188" y="19"/>
                  </a:lnTo>
                  <a:lnTo>
                    <a:pt x="188" y="23"/>
                  </a:lnTo>
                  <a:lnTo>
                    <a:pt x="192" y="23"/>
                  </a:lnTo>
                  <a:lnTo>
                    <a:pt x="192" y="26"/>
                  </a:lnTo>
                  <a:lnTo>
                    <a:pt x="196" y="30"/>
                  </a:lnTo>
                  <a:lnTo>
                    <a:pt x="203" y="37"/>
                  </a:lnTo>
                  <a:lnTo>
                    <a:pt x="203" y="34"/>
                  </a:lnTo>
                  <a:lnTo>
                    <a:pt x="211" y="37"/>
                  </a:lnTo>
                  <a:lnTo>
                    <a:pt x="214" y="37"/>
                  </a:lnTo>
                  <a:lnTo>
                    <a:pt x="218" y="37"/>
                  </a:lnTo>
                  <a:lnTo>
                    <a:pt x="222" y="34"/>
                  </a:lnTo>
                  <a:lnTo>
                    <a:pt x="225" y="34"/>
                  </a:lnTo>
                  <a:lnTo>
                    <a:pt x="229" y="41"/>
                  </a:lnTo>
                  <a:lnTo>
                    <a:pt x="233" y="45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44" y="45"/>
                  </a:lnTo>
                  <a:lnTo>
                    <a:pt x="248" y="45"/>
                  </a:lnTo>
                  <a:lnTo>
                    <a:pt x="251" y="49"/>
                  </a:lnTo>
                  <a:lnTo>
                    <a:pt x="255" y="45"/>
                  </a:lnTo>
                  <a:lnTo>
                    <a:pt x="259" y="49"/>
                  </a:lnTo>
                  <a:lnTo>
                    <a:pt x="262" y="49"/>
                  </a:lnTo>
                  <a:lnTo>
                    <a:pt x="266" y="49"/>
                  </a:lnTo>
                  <a:lnTo>
                    <a:pt x="266" y="52"/>
                  </a:lnTo>
                  <a:lnTo>
                    <a:pt x="270" y="52"/>
                  </a:lnTo>
                  <a:lnTo>
                    <a:pt x="270" y="56"/>
                  </a:lnTo>
                  <a:lnTo>
                    <a:pt x="266" y="60"/>
                  </a:lnTo>
                  <a:lnTo>
                    <a:pt x="262" y="60"/>
                  </a:lnTo>
                  <a:lnTo>
                    <a:pt x="262" y="67"/>
                  </a:lnTo>
                  <a:lnTo>
                    <a:pt x="266" y="71"/>
                  </a:lnTo>
                  <a:lnTo>
                    <a:pt x="270" y="75"/>
                  </a:lnTo>
                  <a:lnTo>
                    <a:pt x="266" y="78"/>
                  </a:lnTo>
                  <a:lnTo>
                    <a:pt x="266" y="82"/>
                  </a:lnTo>
                  <a:lnTo>
                    <a:pt x="262" y="86"/>
                  </a:lnTo>
                  <a:lnTo>
                    <a:pt x="255" y="86"/>
                  </a:lnTo>
                  <a:lnTo>
                    <a:pt x="251" y="89"/>
                  </a:lnTo>
                  <a:lnTo>
                    <a:pt x="251" y="93"/>
                  </a:lnTo>
                  <a:lnTo>
                    <a:pt x="248" y="97"/>
                  </a:lnTo>
                  <a:lnTo>
                    <a:pt x="248" y="101"/>
                  </a:lnTo>
                  <a:lnTo>
                    <a:pt x="248" y="97"/>
                  </a:lnTo>
                  <a:lnTo>
                    <a:pt x="244" y="97"/>
                  </a:lnTo>
                  <a:lnTo>
                    <a:pt x="240" y="101"/>
                  </a:lnTo>
                  <a:lnTo>
                    <a:pt x="237" y="101"/>
                  </a:lnTo>
                  <a:lnTo>
                    <a:pt x="233" y="101"/>
                  </a:lnTo>
                  <a:lnTo>
                    <a:pt x="233" y="104"/>
                  </a:lnTo>
                  <a:lnTo>
                    <a:pt x="229" y="104"/>
                  </a:lnTo>
                  <a:lnTo>
                    <a:pt x="225" y="104"/>
                  </a:lnTo>
                  <a:lnTo>
                    <a:pt x="222" y="108"/>
                  </a:lnTo>
                  <a:lnTo>
                    <a:pt x="222" y="108"/>
                  </a:lnTo>
                  <a:lnTo>
                    <a:pt x="218" y="108"/>
                  </a:lnTo>
                  <a:lnTo>
                    <a:pt x="218" y="112"/>
                  </a:lnTo>
                  <a:lnTo>
                    <a:pt x="211" y="108"/>
                  </a:lnTo>
                  <a:lnTo>
                    <a:pt x="207" y="112"/>
                  </a:lnTo>
                  <a:lnTo>
                    <a:pt x="207" y="112"/>
                  </a:lnTo>
                  <a:lnTo>
                    <a:pt x="203" y="108"/>
                  </a:lnTo>
                  <a:lnTo>
                    <a:pt x="203" y="108"/>
                  </a:lnTo>
                  <a:lnTo>
                    <a:pt x="203" y="112"/>
                  </a:lnTo>
                  <a:lnTo>
                    <a:pt x="207" y="112"/>
                  </a:lnTo>
                  <a:lnTo>
                    <a:pt x="203" y="115"/>
                  </a:lnTo>
                  <a:lnTo>
                    <a:pt x="203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203" y="115"/>
                  </a:lnTo>
                  <a:lnTo>
                    <a:pt x="203" y="112"/>
                  </a:lnTo>
                  <a:lnTo>
                    <a:pt x="199" y="112"/>
                  </a:lnTo>
                  <a:lnTo>
                    <a:pt x="199" y="112"/>
                  </a:lnTo>
                  <a:lnTo>
                    <a:pt x="196" y="119"/>
                  </a:lnTo>
                  <a:lnTo>
                    <a:pt x="192" y="119"/>
                  </a:lnTo>
                  <a:lnTo>
                    <a:pt x="192" y="119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1" y="119"/>
                  </a:lnTo>
                  <a:lnTo>
                    <a:pt x="181" y="123"/>
                  </a:lnTo>
                  <a:lnTo>
                    <a:pt x="181" y="123"/>
                  </a:lnTo>
                  <a:lnTo>
                    <a:pt x="188" y="123"/>
                  </a:lnTo>
                  <a:lnTo>
                    <a:pt x="188" y="123"/>
                  </a:lnTo>
                  <a:lnTo>
                    <a:pt x="192" y="126"/>
                  </a:lnTo>
                  <a:lnTo>
                    <a:pt x="192" y="126"/>
                  </a:lnTo>
                  <a:lnTo>
                    <a:pt x="196" y="126"/>
                  </a:lnTo>
                  <a:lnTo>
                    <a:pt x="192" y="126"/>
                  </a:lnTo>
                  <a:lnTo>
                    <a:pt x="192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9" y="130"/>
                  </a:lnTo>
                  <a:lnTo>
                    <a:pt x="199" y="134"/>
                  </a:lnTo>
                  <a:lnTo>
                    <a:pt x="203" y="134"/>
                  </a:lnTo>
                  <a:lnTo>
                    <a:pt x="207" y="138"/>
                  </a:lnTo>
                  <a:lnTo>
                    <a:pt x="207" y="134"/>
                  </a:lnTo>
                  <a:lnTo>
                    <a:pt x="203" y="130"/>
                  </a:lnTo>
                  <a:lnTo>
                    <a:pt x="196" y="123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9" y="123"/>
                  </a:lnTo>
                  <a:lnTo>
                    <a:pt x="199" y="126"/>
                  </a:lnTo>
                  <a:lnTo>
                    <a:pt x="207" y="134"/>
                  </a:lnTo>
                  <a:lnTo>
                    <a:pt x="211" y="134"/>
                  </a:lnTo>
                  <a:lnTo>
                    <a:pt x="211" y="134"/>
                  </a:lnTo>
                  <a:lnTo>
                    <a:pt x="214" y="134"/>
                  </a:lnTo>
                  <a:lnTo>
                    <a:pt x="218" y="134"/>
                  </a:lnTo>
                  <a:lnTo>
                    <a:pt x="218" y="130"/>
                  </a:lnTo>
                  <a:lnTo>
                    <a:pt x="222" y="130"/>
                  </a:lnTo>
                  <a:lnTo>
                    <a:pt x="229" y="130"/>
                  </a:lnTo>
                  <a:lnTo>
                    <a:pt x="225" y="134"/>
                  </a:lnTo>
                  <a:lnTo>
                    <a:pt x="225" y="134"/>
                  </a:lnTo>
                  <a:lnTo>
                    <a:pt x="225" y="138"/>
                  </a:lnTo>
                  <a:lnTo>
                    <a:pt x="225" y="138"/>
                  </a:lnTo>
                  <a:lnTo>
                    <a:pt x="218" y="141"/>
                  </a:lnTo>
                  <a:lnTo>
                    <a:pt x="211" y="138"/>
                  </a:lnTo>
                  <a:lnTo>
                    <a:pt x="207" y="141"/>
                  </a:lnTo>
                  <a:lnTo>
                    <a:pt x="207" y="145"/>
                  </a:lnTo>
                  <a:lnTo>
                    <a:pt x="199" y="145"/>
                  </a:lnTo>
                  <a:lnTo>
                    <a:pt x="192" y="149"/>
                  </a:lnTo>
                  <a:lnTo>
                    <a:pt x="188" y="152"/>
                  </a:lnTo>
                  <a:lnTo>
                    <a:pt x="181" y="152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81" y="141"/>
                  </a:lnTo>
                  <a:lnTo>
                    <a:pt x="181" y="141"/>
                  </a:lnTo>
                  <a:lnTo>
                    <a:pt x="177" y="138"/>
                  </a:lnTo>
                  <a:lnTo>
                    <a:pt x="174" y="138"/>
                  </a:lnTo>
                  <a:lnTo>
                    <a:pt x="170" y="134"/>
                  </a:lnTo>
                  <a:lnTo>
                    <a:pt x="166" y="138"/>
                  </a:lnTo>
                  <a:lnTo>
                    <a:pt x="166" y="138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7" y="126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7" y="123"/>
                  </a:lnTo>
                  <a:lnTo>
                    <a:pt x="177" y="119"/>
                  </a:lnTo>
                  <a:lnTo>
                    <a:pt x="174" y="123"/>
                  </a:lnTo>
                  <a:lnTo>
                    <a:pt x="174" y="123"/>
                  </a:lnTo>
                  <a:lnTo>
                    <a:pt x="170" y="119"/>
                  </a:lnTo>
                  <a:lnTo>
                    <a:pt x="166" y="119"/>
                  </a:lnTo>
                  <a:lnTo>
                    <a:pt x="162" y="123"/>
                  </a:lnTo>
                  <a:lnTo>
                    <a:pt x="159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5"/>
                  </a:lnTo>
                  <a:lnTo>
                    <a:pt x="151" y="115"/>
                  </a:lnTo>
                  <a:lnTo>
                    <a:pt x="144" y="115"/>
                  </a:lnTo>
                  <a:lnTo>
                    <a:pt x="144" y="112"/>
                  </a:lnTo>
                  <a:lnTo>
                    <a:pt x="148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9" y="112"/>
                  </a:lnTo>
                  <a:lnTo>
                    <a:pt x="162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48" y="112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08"/>
                  </a:lnTo>
                  <a:lnTo>
                    <a:pt x="140" y="112"/>
                  </a:lnTo>
                  <a:lnTo>
                    <a:pt x="137" y="112"/>
                  </a:lnTo>
                  <a:lnTo>
                    <a:pt x="133" y="115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5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18" y="134"/>
                  </a:lnTo>
                  <a:lnTo>
                    <a:pt x="114" y="134"/>
                  </a:lnTo>
                  <a:lnTo>
                    <a:pt x="111" y="138"/>
                  </a:lnTo>
                  <a:lnTo>
                    <a:pt x="103" y="138"/>
                  </a:lnTo>
                  <a:lnTo>
                    <a:pt x="100" y="138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3" y="130"/>
                  </a:lnTo>
                  <a:lnTo>
                    <a:pt x="107" y="123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07" y="115"/>
                  </a:lnTo>
                  <a:lnTo>
                    <a:pt x="111" y="115"/>
                  </a:lnTo>
                  <a:lnTo>
                    <a:pt x="114" y="112"/>
                  </a:lnTo>
                  <a:lnTo>
                    <a:pt x="118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2"/>
                  </a:lnTo>
                  <a:lnTo>
                    <a:pt x="122" y="108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1" y="101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7" y="93"/>
                  </a:lnTo>
                  <a:lnTo>
                    <a:pt x="107" y="89"/>
                  </a:lnTo>
                  <a:lnTo>
                    <a:pt x="103" y="86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2" y="82"/>
                  </a:lnTo>
                  <a:lnTo>
                    <a:pt x="85" y="78"/>
                  </a:lnTo>
                  <a:lnTo>
                    <a:pt x="81" y="78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5"/>
                  </a:lnTo>
                  <a:lnTo>
                    <a:pt x="74" y="78"/>
                  </a:lnTo>
                  <a:lnTo>
                    <a:pt x="70" y="75"/>
                  </a:lnTo>
                  <a:lnTo>
                    <a:pt x="70" y="78"/>
                  </a:lnTo>
                  <a:lnTo>
                    <a:pt x="66" y="75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66" y="86"/>
                  </a:lnTo>
                  <a:lnTo>
                    <a:pt x="62" y="86"/>
                  </a:lnTo>
                  <a:lnTo>
                    <a:pt x="59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22" y="89"/>
                  </a:lnTo>
                  <a:lnTo>
                    <a:pt x="18" y="86"/>
                  </a:lnTo>
                  <a:lnTo>
                    <a:pt x="14" y="86"/>
                  </a:lnTo>
                  <a:lnTo>
                    <a:pt x="11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3" y="8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3" y="67"/>
                  </a:lnTo>
                  <a:lnTo>
                    <a:pt x="7" y="67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18" y="49"/>
                  </a:lnTo>
                  <a:lnTo>
                    <a:pt x="18" y="45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5" y="37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5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8" y="15"/>
                  </a:lnTo>
                  <a:lnTo>
                    <a:pt x="1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4802526" y="2155670"/>
              <a:ext cx="72051" cy="75912"/>
            </a:xfrm>
            <a:custGeom>
              <a:avLst/>
              <a:gdLst>
                <a:gd name="T0" fmla="*/ 0 w 56"/>
                <a:gd name="T1" fmla="*/ 11 h 59"/>
                <a:gd name="T2" fmla="*/ 0 w 56"/>
                <a:gd name="T3" fmla="*/ 7 h 59"/>
                <a:gd name="T4" fmla="*/ 0 w 56"/>
                <a:gd name="T5" fmla="*/ 3 h 59"/>
                <a:gd name="T6" fmla="*/ 0 w 56"/>
                <a:gd name="T7" fmla="*/ 0 h 59"/>
                <a:gd name="T8" fmla="*/ 4 w 56"/>
                <a:gd name="T9" fmla="*/ 3 h 59"/>
                <a:gd name="T10" fmla="*/ 4 w 56"/>
                <a:gd name="T11" fmla="*/ 0 h 59"/>
                <a:gd name="T12" fmla="*/ 8 w 56"/>
                <a:gd name="T13" fmla="*/ 3 h 59"/>
                <a:gd name="T14" fmla="*/ 8 w 56"/>
                <a:gd name="T15" fmla="*/ 0 h 59"/>
                <a:gd name="T16" fmla="*/ 11 w 56"/>
                <a:gd name="T17" fmla="*/ 0 h 59"/>
                <a:gd name="T18" fmla="*/ 11 w 56"/>
                <a:gd name="T19" fmla="*/ 0 h 59"/>
                <a:gd name="T20" fmla="*/ 15 w 56"/>
                <a:gd name="T21" fmla="*/ 3 h 59"/>
                <a:gd name="T22" fmla="*/ 19 w 56"/>
                <a:gd name="T23" fmla="*/ 3 h 59"/>
                <a:gd name="T24" fmla="*/ 26 w 56"/>
                <a:gd name="T25" fmla="*/ 7 h 59"/>
                <a:gd name="T26" fmla="*/ 30 w 56"/>
                <a:gd name="T27" fmla="*/ 7 h 59"/>
                <a:gd name="T28" fmla="*/ 30 w 56"/>
                <a:gd name="T29" fmla="*/ 7 h 59"/>
                <a:gd name="T30" fmla="*/ 34 w 56"/>
                <a:gd name="T31" fmla="*/ 7 h 59"/>
                <a:gd name="T32" fmla="*/ 37 w 56"/>
                <a:gd name="T33" fmla="*/ 11 h 59"/>
                <a:gd name="T34" fmla="*/ 41 w 56"/>
                <a:gd name="T35" fmla="*/ 14 h 59"/>
                <a:gd name="T36" fmla="*/ 41 w 56"/>
                <a:gd name="T37" fmla="*/ 18 h 59"/>
                <a:gd name="T38" fmla="*/ 41 w 56"/>
                <a:gd name="T39" fmla="*/ 22 h 59"/>
                <a:gd name="T40" fmla="*/ 45 w 56"/>
                <a:gd name="T41" fmla="*/ 22 h 59"/>
                <a:gd name="T42" fmla="*/ 45 w 56"/>
                <a:gd name="T43" fmla="*/ 26 h 59"/>
                <a:gd name="T44" fmla="*/ 52 w 56"/>
                <a:gd name="T45" fmla="*/ 29 h 59"/>
                <a:gd name="T46" fmla="*/ 56 w 56"/>
                <a:gd name="T47" fmla="*/ 29 h 59"/>
                <a:gd name="T48" fmla="*/ 56 w 56"/>
                <a:gd name="T49" fmla="*/ 33 h 59"/>
                <a:gd name="T50" fmla="*/ 56 w 56"/>
                <a:gd name="T51" fmla="*/ 37 h 59"/>
                <a:gd name="T52" fmla="*/ 56 w 56"/>
                <a:gd name="T53" fmla="*/ 40 h 59"/>
                <a:gd name="T54" fmla="*/ 56 w 56"/>
                <a:gd name="T55" fmla="*/ 40 h 59"/>
                <a:gd name="T56" fmla="*/ 52 w 56"/>
                <a:gd name="T57" fmla="*/ 40 h 59"/>
                <a:gd name="T58" fmla="*/ 48 w 56"/>
                <a:gd name="T59" fmla="*/ 37 h 59"/>
                <a:gd name="T60" fmla="*/ 45 w 56"/>
                <a:gd name="T61" fmla="*/ 40 h 59"/>
                <a:gd name="T62" fmla="*/ 41 w 56"/>
                <a:gd name="T63" fmla="*/ 40 h 59"/>
                <a:gd name="T64" fmla="*/ 41 w 56"/>
                <a:gd name="T65" fmla="*/ 44 h 59"/>
                <a:gd name="T66" fmla="*/ 41 w 56"/>
                <a:gd name="T67" fmla="*/ 48 h 59"/>
                <a:gd name="T68" fmla="*/ 41 w 56"/>
                <a:gd name="T69" fmla="*/ 48 h 59"/>
                <a:gd name="T70" fmla="*/ 37 w 56"/>
                <a:gd name="T71" fmla="*/ 55 h 59"/>
                <a:gd name="T72" fmla="*/ 37 w 56"/>
                <a:gd name="T73" fmla="*/ 55 h 59"/>
                <a:gd name="T74" fmla="*/ 34 w 56"/>
                <a:gd name="T75" fmla="*/ 55 h 59"/>
                <a:gd name="T76" fmla="*/ 30 w 56"/>
                <a:gd name="T77" fmla="*/ 59 h 59"/>
                <a:gd name="T78" fmla="*/ 30 w 56"/>
                <a:gd name="T79" fmla="*/ 55 h 59"/>
                <a:gd name="T80" fmla="*/ 30 w 56"/>
                <a:gd name="T81" fmla="*/ 51 h 59"/>
                <a:gd name="T82" fmla="*/ 30 w 56"/>
                <a:gd name="T83" fmla="*/ 40 h 59"/>
                <a:gd name="T84" fmla="*/ 26 w 56"/>
                <a:gd name="T85" fmla="*/ 33 h 59"/>
                <a:gd name="T86" fmla="*/ 26 w 56"/>
                <a:gd name="T87" fmla="*/ 29 h 59"/>
                <a:gd name="T88" fmla="*/ 15 w 56"/>
                <a:gd name="T89" fmla="*/ 26 h 59"/>
                <a:gd name="T90" fmla="*/ 15 w 56"/>
                <a:gd name="T91" fmla="*/ 22 h 59"/>
                <a:gd name="T92" fmla="*/ 11 w 56"/>
                <a:gd name="T93" fmla="*/ 14 h 59"/>
                <a:gd name="T94" fmla="*/ 8 w 56"/>
                <a:gd name="T95" fmla="*/ 11 h 59"/>
                <a:gd name="T96" fmla="*/ 0 w 56"/>
                <a:gd name="T9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" h="59">
                  <a:moveTo>
                    <a:pt x="0" y="11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7" y="11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5" y="26"/>
                  </a:lnTo>
                  <a:lnTo>
                    <a:pt x="52" y="29"/>
                  </a:lnTo>
                  <a:lnTo>
                    <a:pt x="56" y="29"/>
                  </a:lnTo>
                  <a:lnTo>
                    <a:pt x="56" y="33"/>
                  </a:lnTo>
                  <a:lnTo>
                    <a:pt x="56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8" y="37"/>
                  </a:lnTo>
                  <a:lnTo>
                    <a:pt x="45" y="40"/>
                  </a:lnTo>
                  <a:lnTo>
                    <a:pt x="41" y="40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0" y="59"/>
                  </a:lnTo>
                  <a:lnTo>
                    <a:pt x="30" y="55"/>
                  </a:lnTo>
                  <a:lnTo>
                    <a:pt x="30" y="51"/>
                  </a:lnTo>
                  <a:lnTo>
                    <a:pt x="30" y="40"/>
                  </a:lnTo>
                  <a:lnTo>
                    <a:pt x="26" y="33"/>
                  </a:lnTo>
                  <a:lnTo>
                    <a:pt x="26" y="29"/>
                  </a:lnTo>
                  <a:lnTo>
                    <a:pt x="15" y="26"/>
                  </a:lnTo>
                  <a:lnTo>
                    <a:pt x="15" y="22"/>
                  </a:lnTo>
                  <a:lnTo>
                    <a:pt x="11" y="14"/>
                  </a:lnTo>
                  <a:lnTo>
                    <a:pt x="8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4688015" y="2169824"/>
              <a:ext cx="186562" cy="104218"/>
            </a:xfrm>
            <a:custGeom>
              <a:avLst/>
              <a:gdLst>
                <a:gd name="T0" fmla="*/ 34 w 145"/>
                <a:gd name="T1" fmla="*/ 0 h 81"/>
                <a:gd name="T2" fmla="*/ 41 w 145"/>
                <a:gd name="T3" fmla="*/ 0 h 81"/>
                <a:gd name="T4" fmla="*/ 52 w 145"/>
                <a:gd name="T5" fmla="*/ 3 h 81"/>
                <a:gd name="T6" fmla="*/ 56 w 145"/>
                <a:gd name="T7" fmla="*/ 7 h 81"/>
                <a:gd name="T8" fmla="*/ 67 w 145"/>
                <a:gd name="T9" fmla="*/ 7 h 81"/>
                <a:gd name="T10" fmla="*/ 71 w 145"/>
                <a:gd name="T11" fmla="*/ 3 h 81"/>
                <a:gd name="T12" fmla="*/ 85 w 145"/>
                <a:gd name="T13" fmla="*/ 0 h 81"/>
                <a:gd name="T14" fmla="*/ 100 w 145"/>
                <a:gd name="T15" fmla="*/ 3 h 81"/>
                <a:gd name="T16" fmla="*/ 104 w 145"/>
                <a:gd name="T17" fmla="*/ 15 h 81"/>
                <a:gd name="T18" fmla="*/ 115 w 145"/>
                <a:gd name="T19" fmla="*/ 22 h 81"/>
                <a:gd name="T20" fmla="*/ 119 w 145"/>
                <a:gd name="T21" fmla="*/ 40 h 81"/>
                <a:gd name="T22" fmla="*/ 123 w 145"/>
                <a:gd name="T23" fmla="*/ 52 h 81"/>
                <a:gd name="T24" fmla="*/ 134 w 145"/>
                <a:gd name="T25" fmla="*/ 52 h 81"/>
                <a:gd name="T26" fmla="*/ 141 w 145"/>
                <a:gd name="T27" fmla="*/ 48 h 81"/>
                <a:gd name="T28" fmla="*/ 141 w 145"/>
                <a:gd name="T29" fmla="*/ 52 h 81"/>
                <a:gd name="T30" fmla="*/ 145 w 145"/>
                <a:gd name="T31" fmla="*/ 55 h 81"/>
                <a:gd name="T32" fmla="*/ 137 w 145"/>
                <a:gd name="T33" fmla="*/ 59 h 81"/>
                <a:gd name="T34" fmla="*/ 130 w 145"/>
                <a:gd name="T35" fmla="*/ 63 h 81"/>
                <a:gd name="T36" fmla="*/ 130 w 145"/>
                <a:gd name="T37" fmla="*/ 70 h 81"/>
                <a:gd name="T38" fmla="*/ 130 w 145"/>
                <a:gd name="T39" fmla="*/ 74 h 81"/>
                <a:gd name="T40" fmla="*/ 126 w 145"/>
                <a:gd name="T41" fmla="*/ 78 h 81"/>
                <a:gd name="T42" fmla="*/ 123 w 145"/>
                <a:gd name="T43" fmla="*/ 74 h 81"/>
                <a:gd name="T44" fmla="*/ 115 w 145"/>
                <a:gd name="T45" fmla="*/ 74 h 81"/>
                <a:gd name="T46" fmla="*/ 104 w 145"/>
                <a:gd name="T47" fmla="*/ 74 h 81"/>
                <a:gd name="T48" fmla="*/ 93 w 145"/>
                <a:gd name="T49" fmla="*/ 78 h 81"/>
                <a:gd name="T50" fmla="*/ 85 w 145"/>
                <a:gd name="T51" fmla="*/ 81 h 81"/>
                <a:gd name="T52" fmla="*/ 78 w 145"/>
                <a:gd name="T53" fmla="*/ 81 h 81"/>
                <a:gd name="T54" fmla="*/ 71 w 145"/>
                <a:gd name="T55" fmla="*/ 81 h 81"/>
                <a:gd name="T56" fmla="*/ 67 w 145"/>
                <a:gd name="T57" fmla="*/ 81 h 81"/>
                <a:gd name="T58" fmla="*/ 56 w 145"/>
                <a:gd name="T59" fmla="*/ 81 h 81"/>
                <a:gd name="T60" fmla="*/ 52 w 145"/>
                <a:gd name="T61" fmla="*/ 78 h 81"/>
                <a:gd name="T62" fmla="*/ 45 w 145"/>
                <a:gd name="T63" fmla="*/ 81 h 81"/>
                <a:gd name="T64" fmla="*/ 45 w 145"/>
                <a:gd name="T65" fmla="*/ 78 h 81"/>
                <a:gd name="T66" fmla="*/ 41 w 145"/>
                <a:gd name="T67" fmla="*/ 74 h 81"/>
                <a:gd name="T68" fmla="*/ 37 w 145"/>
                <a:gd name="T69" fmla="*/ 70 h 81"/>
                <a:gd name="T70" fmla="*/ 37 w 145"/>
                <a:gd name="T71" fmla="*/ 63 h 81"/>
                <a:gd name="T72" fmla="*/ 30 w 145"/>
                <a:gd name="T73" fmla="*/ 66 h 81"/>
                <a:gd name="T74" fmla="*/ 23 w 145"/>
                <a:gd name="T75" fmla="*/ 66 h 81"/>
                <a:gd name="T76" fmla="*/ 15 w 145"/>
                <a:gd name="T77" fmla="*/ 63 h 81"/>
                <a:gd name="T78" fmla="*/ 19 w 145"/>
                <a:gd name="T79" fmla="*/ 55 h 81"/>
                <a:gd name="T80" fmla="*/ 8 w 145"/>
                <a:gd name="T81" fmla="*/ 52 h 81"/>
                <a:gd name="T82" fmla="*/ 4 w 145"/>
                <a:gd name="T83" fmla="*/ 44 h 81"/>
                <a:gd name="T84" fmla="*/ 0 w 145"/>
                <a:gd name="T85" fmla="*/ 40 h 81"/>
                <a:gd name="T86" fmla="*/ 4 w 145"/>
                <a:gd name="T87" fmla="*/ 37 h 81"/>
                <a:gd name="T88" fmla="*/ 11 w 145"/>
                <a:gd name="T89" fmla="*/ 33 h 81"/>
                <a:gd name="T90" fmla="*/ 15 w 145"/>
                <a:gd name="T91" fmla="*/ 29 h 81"/>
                <a:gd name="T92" fmla="*/ 23 w 145"/>
                <a:gd name="T93" fmla="*/ 11 h 81"/>
                <a:gd name="T94" fmla="*/ 30 w 145"/>
                <a:gd name="T95" fmla="*/ 7 h 81"/>
                <a:gd name="T96" fmla="*/ 30 w 145"/>
                <a:gd name="T9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" h="81">
                  <a:moveTo>
                    <a:pt x="30" y="0"/>
                  </a:move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3"/>
                  </a:lnTo>
                  <a:lnTo>
                    <a:pt x="52" y="3"/>
                  </a:lnTo>
                  <a:lnTo>
                    <a:pt x="56" y="3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1" y="3"/>
                  </a:lnTo>
                  <a:lnTo>
                    <a:pt x="82" y="3"/>
                  </a:lnTo>
                  <a:lnTo>
                    <a:pt x="85" y="0"/>
                  </a:lnTo>
                  <a:lnTo>
                    <a:pt x="97" y="0"/>
                  </a:lnTo>
                  <a:lnTo>
                    <a:pt x="100" y="3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15" y="18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9" y="40"/>
                  </a:lnTo>
                  <a:lnTo>
                    <a:pt x="119" y="44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5" y="52"/>
                  </a:lnTo>
                  <a:lnTo>
                    <a:pt x="141" y="52"/>
                  </a:lnTo>
                  <a:lnTo>
                    <a:pt x="145" y="55"/>
                  </a:lnTo>
                  <a:lnTo>
                    <a:pt x="145" y="55"/>
                  </a:lnTo>
                  <a:lnTo>
                    <a:pt x="141" y="59"/>
                  </a:lnTo>
                  <a:lnTo>
                    <a:pt x="137" y="59"/>
                  </a:lnTo>
                  <a:lnTo>
                    <a:pt x="134" y="63"/>
                  </a:lnTo>
                  <a:lnTo>
                    <a:pt x="130" y="63"/>
                  </a:lnTo>
                  <a:lnTo>
                    <a:pt x="130" y="66"/>
                  </a:lnTo>
                  <a:lnTo>
                    <a:pt x="130" y="70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3" y="74"/>
                  </a:lnTo>
                  <a:lnTo>
                    <a:pt x="119" y="78"/>
                  </a:lnTo>
                  <a:lnTo>
                    <a:pt x="115" y="74"/>
                  </a:lnTo>
                  <a:lnTo>
                    <a:pt x="111" y="74"/>
                  </a:lnTo>
                  <a:lnTo>
                    <a:pt x="104" y="74"/>
                  </a:lnTo>
                  <a:lnTo>
                    <a:pt x="100" y="74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78" y="81"/>
                  </a:lnTo>
                  <a:lnTo>
                    <a:pt x="74" y="81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67" y="81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2" y="81"/>
                  </a:lnTo>
                  <a:lnTo>
                    <a:pt x="52" y="78"/>
                  </a:lnTo>
                  <a:lnTo>
                    <a:pt x="48" y="78"/>
                  </a:lnTo>
                  <a:lnTo>
                    <a:pt x="45" y="81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4" y="66"/>
                  </a:lnTo>
                  <a:lnTo>
                    <a:pt x="37" y="63"/>
                  </a:lnTo>
                  <a:lnTo>
                    <a:pt x="34" y="63"/>
                  </a:lnTo>
                  <a:lnTo>
                    <a:pt x="30" y="66"/>
                  </a:lnTo>
                  <a:lnTo>
                    <a:pt x="26" y="66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2"/>
                  </a:lnTo>
                  <a:lnTo>
                    <a:pt x="23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606958" y="2159531"/>
              <a:ext cx="124804" cy="72051"/>
            </a:xfrm>
            <a:custGeom>
              <a:avLst/>
              <a:gdLst>
                <a:gd name="T0" fmla="*/ 63 w 97"/>
                <a:gd name="T1" fmla="*/ 48 h 56"/>
                <a:gd name="T2" fmla="*/ 67 w 97"/>
                <a:gd name="T3" fmla="*/ 45 h 56"/>
                <a:gd name="T4" fmla="*/ 67 w 97"/>
                <a:gd name="T5" fmla="*/ 45 h 56"/>
                <a:gd name="T6" fmla="*/ 71 w 97"/>
                <a:gd name="T7" fmla="*/ 41 h 56"/>
                <a:gd name="T8" fmla="*/ 74 w 97"/>
                <a:gd name="T9" fmla="*/ 41 h 56"/>
                <a:gd name="T10" fmla="*/ 78 w 97"/>
                <a:gd name="T11" fmla="*/ 41 h 56"/>
                <a:gd name="T12" fmla="*/ 78 w 97"/>
                <a:gd name="T13" fmla="*/ 37 h 56"/>
                <a:gd name="T14" fmla="*/ 82 w 97"/>
                <a:gd name="T15" fmla="*/ 30 h 56"/>
                <a:gd name="T16" fmla="*/ 86 w 97"/>
                <a:gd name="T17" fmla="*/ 19 h 56"/>
                <a:gd name="T18" fmla="*/ 89 w 97"/>
                <a:gd name="T19" fmla="*/ 15 h 56"/>
                <a:gd name="T20" fmla="*/ 93 w 97"/>
                <a:gd name="T21" fmla="*/ 15 h 56"/>
                <a:gd name="T22" fmla="*/ 97 w 97"/>
                <a:gd name="T23" fmla="*/ 11 h 56"/>
                <a:gd name="T24" fmla="*/ 93 w 97"/>
                <a:gd name="T25" fmla="*/ 8 h 56"/>
                <a:gd name="T26" fmla="*/ 89 w 97"/>
                <a:gd name="T27" fmla="*/ 4 h 56"/>
                <a:gd name="T28" fmla="*/ 86 w 97"/>
                <a:gd name="T29" fmla="*/ 0 h 56"/>
                <a:gd name="T30" fmla="*/ 82 w 97"/>
                <a:gd name="T31" fmla="*/ 4 h 56"/>
                <a:gd name="T32" fmla="*/ 78 w 97"/>
                <a:gd name="T33" fmla="*/ 0 h 56"/>
                <a:gd name="T34" fmla="*/ 71 w 97"/>
                <a:gd name="T35" fmla="*/ 4 h 56"/>
                <a:gd name="T36" fmla="*/ 67 w 97"/>
                <a:gd name="T37" fmla="*/ 0 h 56"/>
                <a:gd name="T38" fmla="*/ 60 w 97"/>
                <a:gd name="T39" fmla="*/ 0 h 56"/>
                <a:gd name="T40" fmla="*/ 60 w 97"/>
                <a:gd name="T41" fmla="*/ 4 h 56"/>
                <a:gd name="T42" fmla="*/ 56 w 97"/>
                <a:gd name="T43" fmla="*/ 8 h 56"/>
                <a:gd name="T44" fmla="*/ 56 w 97"/>
                <a:gd name="T45" fmla="*/ 11 h 56"/>
                <a:gd name="T46" fmla="*/ 49 w 97"/>
                <a:gd name="T47" fmla="*/ 8 h 56"/>
                <a:gd name="T48" fmla="*/ 45 w 97"/>
                <a:gd name="T49" fmla="*/ 11 h 56"/>
                <a:gd name="T50" fmla="*/ 41 w 97"/>
                <a:gd name="T51" fmla="*/ 11 h 56"/>
                <a:gd name="T52" fmla="*/ 41 w 97"/>
                <a:gd name="T53" fmla="*/ 15 h 56"/>
                <a:gd name="T54" fmla="*/ 30 w 97"/>
                <a:gd name="T55" fmla="*/ 15 h 56"/>
                <a:gd name="T56" fmla="*/ 26 w 97"/>
                <a:gd name="T57" fmla="*/ 19 h 56"/>
                <a:gd name="T58" fmla="*/ 19 w 97"/>
                <a:gd name="T59" fmla="*/ 15 h 56"/>
                <a:gd name="T60" fmla="*/ 8 w 97"/>
                <a:gd name="T61" fmla="*/ 11 h 56"/>
                <a:gd name="T62" fmla="*/ 8 w 97"/>
                <a:gd name="T63" fmla="*/ 11 h 56"/>
                <a:gd name="T64" fmla="*/ 8 w 97"/>
                <a:gd name="T65" fmla="*/ 15 h 56"/>
                <a:gd name="T66" fmla="*/ 8 w 97"/>
                <a:gd name="T67" fmla="*/ 19 h 56"/>
                <a:gd name="T68" fmla="*/ 0 w 97"/>
                <a:gd name="T69" fmla="*/ 19 h 56"/>
                <a:gd name="T70" fmla="*/ 0 w 97"/>
                <a:gd name="T71" fmla="*/ 19 h 56"/>
                <a:gd name="T72" fmla="*/ 4 w 97"/>
                <a:gd name="T73" fmla="*/ 23 h 56"/>
                <a:gd name="T74" fmla="*/ 4 w 97"/>
                <a:gd name="T75" fmla="*/ 26 h 56"/>
                <a:gd name="T76" fmla="*/ 4 w 97"/>
                <a:gd name="T77" fmla="*/ 30 h 56"/>
                <a:gd name="T78" fmla="*/ 4 w 97"/>
                <a:gd name="T79" fmla="*/ 30 h 56"/>
                <a:gd name="T80" fmla="*/ 0 w 97"/>
                <a:gd name="T81" fmla="*/ 34 h 56"/>
                <a:gd name="T82" fmla="*/ 0 w 97"/>
                <a:gd name="T83" fmla="*/ 34 h 56"/>
                <a:gd name="T84" fmla="*/ 4 w 97"/>
                <a:gd name="T85" fmla="*/ 37 h 56"/>
                <a:gd name="T86" fmla="*/ 4 w 97"/>
                <a:gd name="T87" fmla="*/ 45 h 56"/>
                <a:gd name="T88" fmla="*/ 8 w 97"/>
                <a:gd name="T89" fmla="*/ 45 h 56"/>
                <a:gd name="T90" fmla="*/ 15 w 97"/>
                <a:gd name="T91" fmla="*/ 48 h 56"/>
                <a:gd name="T92" fmla="*/ 19 w 97"/>
                <a:gd name="T93" fmla="*/ 52 h 56"/>
                <a:gd name="T94" fmla="*/ 23 w 97"/>
                <a:gd name="T95" fmla="*/ 52 h 56"/>
                <a:gd name="T96" fmla="*/ 30 w 97"/>
                <a:gd name="T97" fmla="*/ 56 h 56"/>
                <a:gd name="T98" fmla="*/ 37 w 97"/>
                <a:gd name="T99" fmla="*/ 56 h 56"/>
                <a:gd name="T100" fmla="*/ 37 w 97"/>
                <a:gd name="T101" fmla="*/ 52 h 56"/>
                <a:gd name="T102" fmla="*/ 41 w 97"/>
                <a:gd name="T103" fmla="*/ 56 h 56"/>
                <a:gd name="T104" fmla="*/ 41 w 97"/>
                <a:gd name="T105" fmla="*/ 52 h 56"/>
                <a:gd name="T106" fmla="*/ 45 w 97"/>
                <a:gd name="T107" fmla="*/ 52 h 56"/>
                <a:gd name="T108" fmla="*/ 49 w 97"/>
                <a:gd name="T109" fmla="*/ 52 h 56"/>
                <a:gd name="T110" fmla="*/ 49 w 97"/>
                <a:gd name="T111" fmla="*/ 48 h 56"/>
                <a:gd name="T112" fmla="*/ 52 w 97"/>
                <a:gd name="T113" fmla="*/ 45 h 56"/>
                <a:gd name="T114" fmla="*/ 56 w 97"/>
                <a:gd name="T115" fmla="*/ 48 h 56"/>
                <a:gd name="T116" fmla="*/ 60 w 97"/>
                <a:gd name="T117" fmla="*/ 48 h 56"/>
                <a:gd name="T118" fmla="*/ 63 w 97"/>
                <a:gd name="T11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7" h="56">
                  <a:moveTo>
                    <a:pt x="63" y="48"/>
                  </a:moveTo>
                  <a:lnTo>
                    <a:pt x="67" y="45"/>
                  </a:lnTo>
                  <a:lnTo>
                    <a:pt x="67" y="45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7"/>
                  </a:lnTo>
                  <a:lnTo>
                    <a:pt x="82" y="30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7" y="11"/>
                  </a:lnTo>
                  <a:lnTo>
                    <a:pt x="93" y="8"/>
                  </a:lnTo>
                  <a:lnTo>
                    <a:pt x="89" y="4"/>
                  </a:lnTo>
                  <a:lnTo>
                    <a:pt x="86" y="0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49" y="8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19" y="15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37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15" y="48"/>
                  </a:lnTo>
                  <a:lnTo>
                    <a:pt x="19" y="52"/>
                  </a:lnTo>
                  <a:lnTo>
                    <a:pt x="23" y="52"/>
                  </a:lnTo>
                  <a:lnTo>
                    <a:pt x="30" y="56"/>
                  </a:lnTo>
                  <a:lnTo>
                    <a:pt x="37" y="56"/>
                  </a:lnTo>
                  <a:lnTo>
                    <a:pt x="37" y="52"/>
                  </a:lnTo>
                  <a:lnTo>
                    <a:pt x="41" y="56"/>
                  </a:lnTo>
                  <a:lnTo>
                    <a:pt x="41" y="52"/>
                  </a:lnTo>
                  <a:lnTo>
                    <a:pt x="45" y="52"/>
                  </a:lnTo>
                  <a:lnTo>
                    <a:pt x="49" y="52"/>
                  </a:lnTo>
                  <a:lnTo>
                    <a:pt x="49" y="48"/>
                  </a:lnTo>
                  <a:lnTo>
                    <a:pt x="52" y="45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617251" y="2140231"/>
              <a:ext cx="104218" cy="43745"/>
            </a:xfrm>
            <a:custGeom>
              <a:avLst/>
              <a:gdLst>
                <a:gd name="T0" fmla="*/ 0 w 81"/>
                <a:gd name="T1" fmla="*/ 26 h 34"/>
                <a:gd name="T2" fmla="*/ 11 w 81"/>
                <a:gd name="T3" fmla="*/ 30 h 34"/>
                <a:gd name="T4" fmla="*/ 18 w 81"/>
                <a:gd name="T5" fmla="*/ 34 h 34"/>
                <a:gd name="T6" fmla="*/ 22 w 81"/>
                <a:gd name="T7" fmla="*/ 30 h 34"/>
                <a:gd name="T8" fmla="*/ 33 w 81"/>
                <a:gd name="T9" fmla="*/ 30 h 34"/>
                <a:gd name="T10" fmla="*/ 33 w 81"/>
                <a:gd name="T11" fmla="*/ 26 h 34"/>
                <a:gd name="T12" fmla="*/ 37 w 81"/>
                <a:gd name="T13" fmla="*/ 26 h 34"/>
                <a:gd name="T14" fmla="*/ 41 w 81"/>
                <a:gd name="T15" fmla="*/ 23 h 34"/>
                <a:gd name="T16" fmla="*/ 48 w 81"/>
                <a:gd name="T17" fmla="*/ 26 h 34"/>
                <a:gd name="T18" fmla="*/ 48 w 81"/>
                <a:gd name="T19" fmla="*/ 23 h 34"/>
                <a:gd name="T20" fmla="*/ 52 w 81"/>
                <a:gd name="T21" fmla="*/ 19 h 34"/>
                <a:gd name="T22" fmla="*/ 52 w 81"/>
                <a:gd name="T23" fmla="*/ 15 h 34"/>
                <a:gd name="T24" fmla="*/ 59 w 81"/>
                <a:gd name="T25" fmla="*/ 15 h 34"/>
                <a:gd name="T26" fmla="*/ 63 w 81"/>
                <a:gd name="T27" fmla="*/ 19 h 34"/>
                <a:gd name="T28" fmla="*/ 70 w 81"/>
                <a:gd name="T29" fmla="*/ 15 h 34"/>
                <a:gd name="T30" fmla="*/ 74 w 81"/>
                <a:gd name="T31" fmla="*/ 19 h 34"/>
                <a:gd name="T32" fmla="*/ 78 w 81"/>
                <a:gd name="T33" fmla="*/ 15 h 34"/>
                <a:gd name="T34" fmla="*/ 78 w 81"/>
                <a:gd name="T35" fmla="*/ 12 h 34"/>
                <a:gd name="T36" fmla="*/ 81 w 81"/>
                <a:gd name="T37" fmla="*/ 4 h 34"/>
                <a:gd name="T38" fmla="*/ 81 w 81"/>
                <a:gd name="T39" fmla="*/ 4 h 34"/>
                <a:gd name="T40" fmla="*/ 74 w 81"/>
                <a:gd name="T41" fmla="*/ 0 h 34"/>
                <a:gd name="T42" fmla="*/ 70 w 81"/>
                <a:gd name="T43" fmla="*/ 0 h 34"/>
                <a:gd name="T44" fmla="*/ 66 w 81"/>
                <a:gd name="T45" fmla="*/ 0 h 34"/>
                <a:gd name="T46" fmla="*/ 63 w 81"/>
                <a:gd name="T47" fmla="*/ 0 h 34"/>
                <a:gd name="T48" fmla="*/ 63 w 81"/>
                <a:gd name="T49" fmla="*/ 0 h 34"/>
                <a:gd name="T50" fmla="*/ 59 w 81"/>
                <a:gd name="T51" fmla="*/ 0 h 34"/>
                <a:gd name="T52" fmla="*/ 59 w 81"/>
                <a:gd name="T53" fmla="*/ 0 h 34"/>
                <a:gd name="T54" fmla="*/ 52 w 81"/>
                <a:gd name="T55" fmla="*/ 0 h 34"/>
                <a:gd name="T56" fmla="*/ 52 w 81"/>
                <a:gd name="T57" fmla="*/ 0 h 34"/>
                <a:gd name="T58" fmla="*/ 48 w 81"/>
                <a:gd name="T59" fmla="*/ 0 h 34"/>
                <a:gd name="T60" fmla="*/ 48 w 81"/>
                <a:gd name="T61" fmla="*/ 4 h 34"/>
                <a:gd name="T62" fmla="*/ 44 w 81"/>
                <a:gd name="T63" fmla="*/ 4 h 34"/>
                <a:gd name="T64" fmla="*/ 41 w 81"/>
                <a:gd name="T65" fmla="*/ 4 h 34"/>
                <a:gd name="T66" fmla="*/ 41 w 81"/>
                <a:gd name="T67" fmla="*/ 4 h 34"/>
                <a:gd name="T68" fmla="*/ 33 w 81"/>
                <a:gd name="T69" fmla="*/ 4 h 34"/>
                <a:gd name="T70" fmla="*/ 29 w 81"/>
                <a:gd name="T71" fmla="*/ 4 h 34"/>
                <a:gd name="T72" fmla="*/ 26 w 81"/>
                <a:gd name="T73" fmla="*/ 8 h 34"/>
                <a:gd name="T74" fmla="*/ 22 w 81"/>
                <a:gd name="T75" fmla="*/ 12 h 34"/>
                <a:gd name="T76" fmla="*/ 15 w 81"/>
                <a:gd name="T77" fmla="*/ 12 h 34"/>
                <a:gd name="T78" fmla="*/ 11 w 81"/>
                <a:gd name="T79" fmla="*/ 12 h 34"/>
                <a:gd name="T80" fmla="*/ 7 w 81"/>
                <a:gd name="T81" fmla="*/ 12 h 34"/>
                <a:gd name="T82" fmla="*/ 3 w 81"/>
                <a:gd name="T83" fmla="*/ 12 h 34"/>
                <a:gd name="T84" fmla="*/ 0 w 81"/>
                <a:gd name="T85" fmla="*/ 15 h 34"/>
                <a:gd name="T86" fmla="*/ 0 w 81"/>
                <a:gd name="T87" fmla="*/ 15 h 34"/>
                <a:gd name="T88" fmla="*/ 0 w 81"/>
                <a:gd name="T89" fmla="*/ 19 h 34"/>
                <a:gd name="T90" fmla="*/ 0 w 81"/>
                <a:gd name="T9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34">
                  <a:moveTo>
                    <a:pt x="0" y="26"/>
                  </a:moveTo>
                  <a:lnTo>
                    <a:pt x="11" y="30"/>
                  </a:lnTo>
                  <a:lnTo>
                    <a:pt x="18" y="34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7" y="26"/>
                  </a:lnTo>
                  <a:lnTo>
                    <a:pt x="41" y="23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52" y="19"/>
                  </a:lnTo>
                  <a:lnTo>
                    <a:pt x="52" y="15"/>
                  </a:lnTo>
                  <a:lnTo>
                    <a:pt x="59" y="15"/>
                  </a:lnTo>
                  <a:lnTo>
                    <a:pt x="63" y="19"/>
                  </a:lnTo>
                  <a:lnTo>
                    <a:pt x="70" y="15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78" y="12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731760" y="2265035"/>
              <a:ext cx="123517" cy="66905"/>
            </a:xfrm>
            <a:custGeom>
              <a:avLst/>
              <a:gdLst>
                <a:gd name="T0" fmla="*/ 7 w 96"/>
                <a:gd name="T1" fmla="*/ 0 h 52"/>
                <a:gd name="T2" fmla="*/ 11 w 96"/>
                <a:gd name="T3" fmla="*/ 4 h 52"/>
                <a:gd name="T4" fmla="*/ 11 w 96"/>
                <a:gd name="T5" fmla="*/ 7 h 52"/>
                <a:gd name="T6" fmla="*/ 18 w 96"/>
                <a:gd name="T7" fmla="*/ 4 h 52"/>
                <a:gd name="T8" fmla="*/ 22 w 96"/>
                <a:gd name="T9" fmla="*/ 7 h 52"/>
                <a:gd name="T10" fmla="*/ 33 w 96"/>
                <a:gd name="T11" fmla="*/ 7 h 52"/>
                <a:gd name="T12" fmla="*/ 37 w 96"/>
                <a:gd name="T13" fmla="*/ 7 h 52"/>
                <a:gd name="T14" fmla="*/ 44 w 96"/>
                <a:gd name="T15" fmla="*/ 7 h 52"/>
                <a:gd name="T16" fmla="*/ 51 w 96"/>
                <a:gd name="T17" fmla="*/ 7 h 52"/>
                <a:gd name="T18" fmla="*/ 59 w 96"/>
                <a:gd name="T19" fmla="*/ 4 h 52"/>
                <a:gd name="T20" fmla="*/ 70 w 96"/>
                <a:gd name="T21" fmla="*/ 0 h 52"/>
                <a:gd name="T22" fmla="*/ 81 w 96"/>
                <a:gd name="T23" fmla="*/ 0 h 52"/>
                <a:gd name="T24" fmla="*/ 89 w 96"/>
                <a:gd name="T25" fmla="*/ 0 h 52"/>
                <a:gd name="T26" fmla="*/ 92 w 96"/>
                <a:gd name="T27" fmla="*/ 4 h 52"/>
                <a:gd name="T28" fmla="*/ 96 w 96"/>
                <a:gd name="T29" fmla="*/ 7 h 52"/>
                <a:gd name="T30" fmla="*/ 92 w 96"/>
                <a:gd name="T31" fmla="*/ 15 h 52"/>
                <a:gd name="T32" fmla="*/ 85 w 96"/>
                <a:gd name="T33" fmla="*/ 15 h 52"/>
                <a:gd name="T34" fmla="*/ 85 w 96"/>
                <a:gd name="T35" fmla="*/ 26 h 52"/>
                <a:gd name="T36" fmla="*/ 81 w 96"/>
                <a:gd name="T37" fmla="*/ 30 h 52"/>
                <a:gd name="T38" fmla="*/ 89 w 96"/>
                <a:gd name="T39" fmla="*/ 37 h 52"/>
                <a:gd name="T40" fmla="*/ 89 w 96"/>
                <a:gd name="T41" fmla="*/ 41 h 52"/>
                <a:gd name="T42" fmla="*/ 85 w 96"/>
                <a:gd name="T43" fmla="*/ 41 h 52"/>
                <a:gd name="T44" fmla="*/ 74 w 96"/>
                <a:gd name="T45" fmla="*/ 37 h 52"/>
                <a:gd name="T46" fmla="*/ 70 w 96"/>
                <a:gd name="T47" fmla="*/ 41 h 52"/>
                <a:gd name="T48" fmla="*/ 66 w 96"/>
                <a:gd name="T49" fmla="*/ 41 h 52"/>
                <a:gd name="T50" fmla="*/ 63 w 96"/>
                <a:gd name="T51" fmla="*/ 44 h 52"/>
                <a:gd name="T52" fmla="*/ 63 w 96"/>
                <a:gd name="T53" fmla="*/ 52 h 52"/>
                <a:gd name="T54" fmla="*/ 55 w 96"/>
                <a:gd name="T55" fmla="*/ 52 h 52"/>
                <a:gd name="T56" fmla="*/ 48 w 96"/>
                <a:gd name="T57" fmla="*/ 52 h 52"/>
                <a:gd name="T58" fmla="*/ 44 w 96"/>
                <a:gd name="T59" fmla="*/ 52 h 52"/>
                <a:gd name="T60" fmla="*/ 40 w 96"/>
                <a:gd name="T61" fmla="*/ 52 h 52"/>
                <a:gd name="T62" fmla="*/ 29 w 96"/>
                <a:gd name="T63" fmla="*/ 48 h 52"/>
                <a:gd name="T64" fmla="*/ 22 w 96"/>
                <a:gd name="T65" fmla="*/ 52 h 52"/>
                <a:gd name="T66" fmla="*/ 18 w 96"/>
                <a:gd name="T67" fmla="*/ 52 h 52"/>
                <a:gd name="T68" fmla="*/ 14 w 96"/>
                <a:gd name="T69" fmla="*/ 48 h 52"/>
                <a:gd name="T70" fmla="*/ 11 w 96"/>
                <a:gd name="T71" fmla="*/ 41 h 52"/>
                <a:gd name="T72" fmla="*/ 3 w 96"/>
                <a:gd name="T73" fmla="*/ 33 h 52"/>
                <a:gd name="T74" fmla="*/ 3 w 96"/>
                <a:gd name="T75" fmla="*/ 30 h 52"/>
                <a:gd name="T76" fmla="*/ 7 w 96"/>
                <a:gd name="T77" fmla="*/ 22 h 52"/>
                <a:gd name="T78" fmla="*/ 7 w 96"/>
                <a:gd name="T79" fmla="*/ 15 h 52"/>
                <a:gd name="T80" fmla="*/ 0 w 96"/>
                <a:gd name="T81" fmla="*/ 4 h 52"/>
                <a:gd name="T82" fmla="*/ 3 w 96"/>
                <a:gd name="T8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52">
                  <a:moveTo>
                    <a:pt x="3" y="0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5" y="4"/>
                  </a:lnTo>
                  <a:lnTo>
                    <a:pt x="59" y="4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4"/>
                  </a:lnTo>
                  <a:lnTo>
                    <a:pt x="89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96" y="7"/>
                  </a:lnTo>
                  <a:lnTo>
                    <a:pt x="96" y="11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85" y="15"/>
                  </a:lnTo>
                  <a:lnTo>
                    <a:pt x="89" y="22"/>
                  </a:lnTo>
                  <a:lnTo>
                    <a:pt x="85" y="26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30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1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0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55" y="52"/>
                  </a:lnTo>
                  <a:lnTo>
                    <a:pt x="51" y="52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3" y="52"/>
                  </a:lnTo>
                  <a:lnTo>
                    <a:pt x="29" y="48"/>
                  </a:lnTo>
                  <a:lnTo>
                    <a:pt x="29" y="52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1" y="41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7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698308" y="2307493"/>
              <a:ext cx="56612" cy="38599"/>
            </a:xfrm>
            <a:custGeom>
              <a:avLst/>
              <a:gdLst>
                <a:gd name="T0" fmla="*/ 29 w 44"/>
                <a:gd name="T1" fmla="*/ 0 h 30"/>
                <a:gd name="T2" fmla="*/ 37 w 44"/>
                <a:gd name="T3" fmla="*/ 8 h 30"/>
                <a:gd name="T4" fmla="*/ 40 w 44"/>
                <a:gd name="T5" fmla="*/ 11 h 30"/>
                <a:gd name="T6" fmla="*/ 40 w 44"/>
                <a:gd name="T7" fmla="*/ 15 h 30"/>
                <a:gd name="T8" fmla="*/ 44 w 44"/>
                <a:gd name="T9" fmla="*/ 19 h 30"/>
                <a:gd name="T10" fmla="*/ 40 w 44"/>
                <a:gd name="T11" fmla="*/ 23 h 30"/>
                <a:gd name="T12" fmla="*/ 37 w 44"/>
                <a:gd name="T13" fmla="*/ 23 h 30"/>
                <a:gd name="T14" fmla="*/ 33 w 44"/>
                <a:gd name="T15" fmla="*/ 23 h 30"/>
                <a:gd name="T16" fmla="*/ 26 w 44"/>
                <a:gd name="T17" fmla="*/ 23 h 30"/>
                <a:gd name="T18" fmla="*/ 22 w 44"/>
                <a:gd name="T19" fmla="*/ 26 h 30"/>
                <a:gd name="T20" fmla="*/ 22 w 44"/>
                <a:gd name="T21" fmla="*/ 26 h 30"/>
                <a:gd name="T22" fmla="*/ 18 w 44"/>
                <a:gd name="T23" fmla="*/ 26 h 30"/>
                <a:gd name="T24" fmla="*/ 11 w 44"/>
                <a:gd name="T25" fmla="*/ 30 h 30"/>
                <a:gd name="T26" fmla="*/ 11 w 44"/>
                <a:gd name="T27" fmla="*/ 30 h 30"/>
                <a:gd name="T28" fmla="*/ 7 w 44"/>
                <a:gd name="T29" fmla="*/ 30 h 30"/>
                <a:gd name="T30" fmla="*/ 7 w 44"/>
                <a:gd name="T31" fmla="*/ 26 h 30"/>
                <a:gd name="T32" fmla="*/ 3 w 44"/>
                <a:gd name="T33" fmla="*/ 23 h 30"/>
                <a:gd name="T34" fmla="*/ 0 w 44"/>
                <a:gd name="T35" fmla="*/ 15 h 30"/>
                <a:gd name="T36" fmla="*/ 3 w 44"/>
                <a:gd name="T37" fmla="*/ 11 h 30"/>
                <a:gd name="T38" fmla="*/ 3 w 44"/>
                <a:gd name="T39" fmla="*/ 11 h 30"/>
                <a:gd name="T40" fmla="*/ 3 w 44"/>
                <a:gd name="T41" fmla="*/ 11 h 30"/>
                <a:gd name="T42" fmla="*/ 3 w 44"/>
                <a:gd name="T43" fmla="*/ 8 h 30"/>
                <a:gd name="T44" fmla="*/ 7 w 44"/>
                <a:gd name="T45" fmla="*/ 4 h 30"/>
                <a:gd name="T46" fmla="*/ 11 w 44"/>
                <a:gd name="T47" fmla="*/ 4 h 30"/>
                <a:gd name="T48" fmla="*/ 15 w 44"/>
                <a:gd name="T49" fmla="*/ 4 h 30"/>
                <a:gd name="T50" fmla="*/ 22 w 44"/>
                <a:gd name="T51" fmla="*/ 0 h 30"/>
                <a:gd name="T52" fmla="*/ 22 w 44"/>
                <a:gd name="T53" fmla="*/ 4 h 30"/>
                <a:gd name="T54" fmla="*/ 29 w 44"/>
                <a:gd name="T55" fmla="*/ 0 h 30"/>
                <a:gd name="T56" fmla="*/ 29 w 44"/>
                <a:gd name="T5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0">
                  <a:moveTo>
                    <a:pt x="29" y="0"/>
                  </a:moveTo>
                  <a:lnTo>
                    <a:pt x="37" y="8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44" y="19"/>
                  </a:lnTo>
                  <a:lnTo>
                    <a:pt x="40" y="23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26" y="23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3"/>
                  </a:lnTo>
                  <a:lnTo>
                    <a:pt x="0" y="15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8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673864" y="2303634"/>
              <a:ext cx="38599" cy="65619"/>
            </a:xfrm>
            <a:custGeom>
              <a:avLst/>
              <a:gdLst>
                <a:gd name="T0" fmla="*/ 22 w 30"/>
                <a:gd name="T1" fmla="*/ 14 h 51"/>
                <a:gd name="T2" fmla="*/ 19 w 30"/>
                <a:gd name="T3" fmla="*/ 18 h 51"/>
                <a:gd name="T4" fmla="*/ 22 w 30"/>
                <a:gd name="T5" fmla="*/ 26 h 51"/>
                <a:gd name="T6" fmla="*/ 26 w 30"/>
                <a:gd name="T7" fmla="*/ 29 h 51"/>
                <a:gd name="T8" fmla="*/ 26 w 30"/>
                <a:gd name="T9" fmla="*/ 33 h 51"/>
                <a:gd name="T10" fmla="*/ 30 w 30"/>
                <a:gd name="T11" fmla="*/ 33 h 51"/>
                <a:gd name="T12" fmla="*/ 30 w 30"/>
                <a:gd name="T13" fmla="*/ 37 h 51"/>
                <a:gd name="T14" fmla="*/ 26 w 30"/>
                <a:gd name="T15" fmla="*/ 44 h 51"/>
                <a:gd name="T16" fmla="*/ 19 w 30"/>
                <a:gd name="T17" fmla="*/ 44 h 51"/>
                <a:gd name="T18" fmla="*/ 19 w 30"/>
                <a:gd name="T19" fmla="*/ 48 h 51"/>
                <a:gd name="T20" fmla="*/ 19 w 30"/>
                <a:gd name="T21" fmla="*/ 51 h 51"/>
                <a:gd name="T22" fmla="*/ 15 w 30"/>
                <a:gd name="T23" fmla="*/ 51 h 51"/>
                <a:gd name="T24" fmla="*/ 11 w 30"/>
                <a:gd name="T25" fmla="*/ 51 h 51"/>
                <a:gd name="T26" fmla="*/ 8 w 30"/>
                <a:gd name="T27" fmla="*/ 44 h 51"/>
                <a:gd name="T28" fmla="*/ 4 w 30"/>
                <a:gd name="T29" fmla="*/ 44 h 51"/>
                <a:gd name="T30" fmla="*/ 0 w 30"/>
                <a:gd name="T31" fmla="*/ 44 h 51"/>
                <a:gd name="T32" fmla="*/ 4 w 30"/>
                <a:gd name="T33" fmla="*/ 40 h 51"/>
                <a:gd name="T34" fmla="*/ 0 w 30"/>
                <a:gd name="T35" fmla="*/ 37 h 51"/>
                <a:gd name="T36" fmla="*/ 0 w 30"/>
                <a:gd name="T37" fmla="*/ 33 h 51"/>
                <a:gd name="T38" fmla="*/ 4 w 30"/>
                <a:gd name="T39" fmla="*/ 29 h 51"/>
                <a:gd name="T40" fmla="*/ 0 w 30"/>
                <a:gd name="T41" fmla="*/ 26 h 51"/>
                <a:gd name="T42" fmla="*/ 4 w 30"/>
                <a:gd name="T43" fmla="*/ 18 h 51"/>
                <a:gd name="T44" fmla="*/ 4 w 30"/>
                <a:gd name="T45" fmla="*/ 18 h 51"/>
                <a:gd name="T46" fmla="*/ 4 w 30"/>
                <a:gd name="T47" fmla="*/ 14 h 51"/>
                <a:gd name="T48" fmla="*/ 0 w 30"/>
                <a:gd name="T49" fmla="*/ 14 h 51"/>
                <a:gd name="T50" fmla="*/ 0 w 30"/>
                <a:gd name="T51" fmla="*/ 7 h 51"/>
                <a:gd name="T52" fmla="*/ 0 w 30"/>
                <a:gd name="T53" fmla="*/ 3 h 51"/>
                <a:gd name="T54" fmla="*/ 4 w 30"/>
                <a:gd name="T55" fmla="*/ 0 h 51"/>
                <a:gd name="T56" fmla="*/ 8 w 30"/>
                <a:gd name="T57" fmla="*/ 0 h 51"/>
                <a:gd name="T58" fmla="*/ 8 w 30"/>
                <a:gd name="T59" fmla="*/ 3 h 51"/>
                <a:gd name="T60" fmla="*/ 11 w 30"/>
                <a:gd name="T61" fmla="*/ 0 h 51"/>
                <a:gd name="T62" fmla="*/ 11 w 30"/>
                <a:gd name="T63" fmla="*/ 0 h 51"/>
                <a:gd name="T64" fmla="*/ 11 w 30"/>
                <a:gd name="T65" fmla="*/ 0 h 51"/>
                <a:gd name="T66" fmla="*/ 15 w 30"/>
                <a:gd name="T67" fmla="*/ 3 h 51"/>
                <a:gd name="T68" fmla="*/ 15 w 30"/>
                <a:gd name="T69" fmla="*/ 3 h 51"/>
                <a:gd name="T70" fmla="*/ 19 w 30"/>
                <a:gd name="T71" fmla="*/ 7 h 51"/>
                <a:gd name="T72" fmla="*/ 22 w 30"/>
                <a:gd name="T73" fmla="*/ 7 h 51"/>
                <a:gd name="T74" fmla="*/ 22 w 30"/>
                <a:gd name="T75" fmla="*/ 11 h 51"/>
                <a:gd name="T76" fmla="*/ 22 w 30"/>
                <a:gd name="T77" fmla="*/ 1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" h="51">
                  <a:moveTo>
                    <a:pt x="22" y="14"/>
                  </a:moveTo>
                  <a:lnTo>
                    <a:pt x="19" y="18"/>
                  </a:lnTo>
                  <a:lnTo>
                    <a:pt x="22" y="26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0" y="37"/>
                  </a:lnTo>
                  <a:lnTo>
                    <a:pt x="26" y="44"/>
                  </a:lnTo>
                  <a:lnTo>
                    <a:pt x="19" y="44"/>
                  </a:lnTo>
                  <a:lnTo>
                    <a:pt x="19" y="48"/>
                  </a:lnTo>
                  <a:lnTo>
                    <a:pt x="19" y="51"/>
                  </a:lnTo>
                  <a:lnTo>
                    <a:pt x="15" y="51"/>
                  </a:lnTo>
                  <a:lnTo>
                    <a:pt x="11" y="51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4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4" y="29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659711" y="2217429"/>
              <a:ext cx="86205" cy="104218"/>
            </a:xfrm>
            <a:custGeom>
              <a:avLst/>
              <a:gdLst>
                <a:gd name="T0" fmla="*/ 0 w 67"/>
                <a:gd name="T1" fmla="*/ 7 h 81"/>
                <a:gd name="T2" fmla="*/ 8 w 67"/>
                <a:gd name="T3" fmla="*/ 7 h 81"/>
                <a:gd name="T4" fmla="*/ 11 w 67"/>
                <a:gd name="T5" fmla="*/ 0 h 81"/>
                <a:gd name="T6" fmla="*/ 19 w 67"/>
                <a:gd name="T7" fmla="*/ 3 h 81"/>
                <a:gd name="T8" fmla="*/ 26 w 67"/>
                <a:gd name="T9" fmla="*/ 7 h 81"/>
                <a:gd name="T10" fmla="*/ 30 w 67"/>
                <a:gd name="T11" fmla="*/ 15 h 81"/>
                <a:gd name="T12" fmla="*/ 41 w 67"/>
                <a:gd name="T13" fmla="*/ 18 h 81"/>
                <a:gd name="T14" fmla="*/ 37 w 67"/>
                <a:gd name="T15" fmla="*/ 26 h 81"/>
                <a:gd name="T16" fmla="*/ 45 w 67"/>
                <a:gd name="T17" fmla="*/ 29 h 81"/>
                <a:gd name="T18" fmla="*/ 52 w 67"/>
                <a:gd name="T19" fmla="*/ 29 h 81"/>
                <a:gd name="T20" fmla="*/ 59 w 67"/>
                <a:gd name="T21" fmla="*/ 26 h 81"/>
                <a:gd name="T22" fmla="*/ 59 w 67"/>
                <a:gd name="T23" fmla="*/ 33 h 81"/>
                <a:gd name="T24" fmla="*/ 56 w 67"/>
                <a:gd name="T25" fmla="*/ 41 h 81"/>
                <a:gd name="T26" fmla="*/ 63 w 67"/>
                <a:gd name="T27" fmla="*/ 52 h 81"/>
                <a:gd name="T28" fmla="*/ 63 w 67"/>
                <a:gd name="T29" fmla="*/ 59 h 81"/>
                <a:gd name="T30" fmla="*/ 59 w 67"/>
                <a:gd name="T31" fmla="*/ 67 h 81"/>
                <a:gd name="T32" fmla="*/ 59 w 67"/>
                <a:gd name="T33" fmla="*/ 70 h 81"/>
                <a:gd name="T34" fmla="*/ 52 w 67"/>
                <a:gd name="T35" fmla="*/ 74 h 81"/>
                <a:gd name="T36" fmla="*/ 45 w 67"/>
                <a:gd name="T37" fmla="*/ 74 h 81"/>
                <a:gd name="T38" fmla="*/ 37 w 67"/>
                <a:gd name="T39" fmla="*/ 74 h 81"/>
                <a:gd name="T40" fmla="*/ 33 w 67"/>
                <a:gd name="T41" fmla="*/ 81 h 81"/>
                <a:gd name="T42" fmla="*/ 33 w 67"/>
                <a:gd name="T43" fmla="*/ 78 h 81"/>
                <a:gd name="T44" fmla="*/ 30 w 67"/>
                <a:gd name="T45" fmla="*/ 74 h 81"/>
                <a:gd name="T46" fmla="*/ 26 w 67"/>
                <a:gd name="T47" fmla="*/ 70 h 81"/>
                <a:gd name="T48" fmla="*/ 22 w 67"/>
                <a:gd name="T49" fmla="*/ 67 h 81"/>
                <a:gd name="T50" fmla="*/ 26 w 67"/>
                <a:gd name="T51" fmla="*/ 63 h 81"/>
                <a:gd name="T52" fmla="*/ 22 w 67"/>
                <a:gd name="T53" fmla="*/ 59 h 81"/>
                <a:gd name="T54" fmla="*/ 15 w 67"/>
                <a:gd name="T55" fmla="*/ 55 h 81"/>
                <a:gd name="T56" fmla="*/ 11 w 67"/>
                <a:gd name="T57" fmla="*/ 52 h 81"/>
                <a:gd name="T58" fmla="*/ 11 w 67"/>
                <a:gd name="T59" fmla="*/ 48 h 81"/>
                <a:gd name="T60" fmla="*/ 8 w 67"/>
                <a:gd name="T61" fmla="*/ 41 h 81"/>
                <a:gd name="T62" fmla="*/ 11 w 67"/>
                <a:gd name="T63" fmla="*/ 41 h 81"/>
                <a:gd name="T64" fmla="*/ 11 w 67"/>
                <a:gd name="T65" fmla="*/ 37 h 81"/>
                <a:gd name="T66" fmla="*/ 4 w 67"/>
                <a:gd name="T67" fmla="*/ 33 h 81"/>
                <a:gd name="T68" fmla="*/ 8 w 67"/>
                <a:gd name="T69" fmla="*/ 29 h 81"/>
                <a:gd name="T70" fmla="*/ 4 w 67"/>
                <a:gd name="T71" fmla="*/ 26 h 81"/>
                <a:gd name="T72" fmla="*/ 4 w 67"/>
                <a:gd name="T73" fmla="*/ 26 h 81"/>
                <a:gd name="T74" fmla="*/ 4 w 67"/>
                <a:gd name="T75" fmla="*/ 22 h 81"/>
                <a:gd name="T76" fmla="*/ 8 w 67"/>
                <a:gd name="T77" fmla="*/ 18 h 81"/>
                <a:gd name="T78" fmla="*/ 4 w 67"/>
                <a:gd name="T79" fmla="*/ 18 h 81"/>
                <a:gd name="T80" fmla="*/ 0 w 67"/>
                <a:gd name="T81" fmla="*/ 1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81">
                  <a:moveTo>
                    <a:pt x="0" y="11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7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52" y="29"/>
                  </a:lnTo>
                  <a:lnTo>
                    <a:pt x="56" y="26"/>
                  </a:lnTo>
                  <a:lnTo>
                    <a:pt x="59" y="26"/>
                  </a:lnTo>
                  <a:lnTo>
                    <a:pt x="56" y="29"/>
                  </a:lnTo>
                  <a:lnTo>
                    <a:pt x="59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9" y="48"/>
                  </a:lnTo>
                  <a:lnTo>
                    <a:pt x="63" y="52"/>
                  </a:lnTo>
                  <a:lnTo>
                    <a:pt x="67" y="55"/>
                  </a:lnTo>
                  <a:lnTo>
                    <a:pt x="63" y="59"/>
                  </a:lnTo>
                  <a:lnTo>
                    <a:pt x="59" y="63"/>
                  </a:lnTo>
                  <a:lnTo>
                    <a:pt x="59" y="67"/>
                  </a:lnTo>
                  <a:lnTo>
                    <a:pt x="63" y="70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52" y="74"/>
                  </a:lnTo>
                  <a:lnTo>
                    <a:pt x="52" y="70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3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1" y="55"/>
                  </a:lnTo>
                  <a:lnTo>
                    <a:pt x="11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654564" y="2279187"/>
              <a:ext cx="38599" cy="42459"/>
            </a:xfrm>
            <a:custGeom>
              <a:avLst/>
              <a:gdLst>
                <a:gd name="T0" fmla="*/ 15 w 30"/>
                <a:gd name="T1" fmla="*/ 33 h 33"/>
                <a:gd name="T2" fmla="*/ 15 w 30"/>
                <a:gd name="T3" fmla="*/ 26 h 33"/>
                <a:gd name="T4" fmla="*/ 15 w 30"/>
                <a:gd name="T5" fmla="*/ 22 h 33"/>
                <a:gd name="T6" fmla="*/ 19 w 30"/>
                <a:gd name="T7" fmla="*/ 19 h 33"/>
                <a:gd name="T8" fmla="*/ 23 w 30"/>
                <a:gd name="T9" fmla="*/ 19 h 33"/>
                <a:gd name="T10" fmla="*/ 23 w 30"/>
                <a:gd name="T11" fmla="*/ 22 h 33"/>
                <a:gd name="T12" fmla="*/ 26 w 30"/>
                <a:gd name="T13" fmla="*/ 19 h 33"/>
                <a:gd name="T14" fmla="*/ 26 w 30"/>
                <a:gd name="T15" fmla="*/ 19 h 33"/>
                <a:gd name="T16" fmla="*/ 30 w 30"/>
                <a:gd name="T17" fmla="*/ 15 h 33"/>
                <a:gd name="T18" fmla="*/ 30 w 30"/>
                <a:gd name="T19" fmla="*/ 11 h 33"/>
                <a:gd name="T20" fmla="*/ 26 w 30"/>
                <a:gd name="T21" fmla="*/ 11 h 33"/>
                <a:gd name="T22" fmla="*/ 23 w 30"/>
                <a:gd name="T23" fmla="*/ 7 h 33"/>
                <a:gd name="T24" fmla="*/ 19 w 30"/>
                <a:gd name="T25" fmla="*/ 7 h 33"/>
                <a:gd name="T26" fmla="*/ 15 w 30"/>
                <a:gd name="T27" fmla="*/ 7 h 33"/>
                <a:gd name="T28" fmla="*/ 15 w 30"/>
                <a:gd name="T29" fmla="*/ 4 h 33"/>
                <a:gd name="T30" fmla="*/ 15 w 30"/>
                <a:gd name="T31" fmla="*/ 0 h 33"/>
                <a:gd name="T32" fmla="*/ 12 w 30"/>
                <a:gd name="T33" fmla="*/ 4 h 33"/>
                <a:gd name="T34" fmla="*/ 12 w 30"/>
                <a:gd name="T35" fmla="*/ 0 h 33"/>
                <a:gd name="T36" fmla="*/ 8 w 30"/>
                <a:gd name="T37" fmla="*/ 0 h 33"/>
                <a:gd name="T38" fmla="*/ 4 w 30"/>
                <a:gd name="T39" fmla="*/ 0 h 33"/>
                <a:gd name="T40" fmla="*/ 4 w 30"/>
                <a:gd name="T41" fmla="*/ 4 h 33"/>
                <a:gd name="T42" fmla="*/ 8 w 30"/>
                <a:gd name="T43" fmla="*/ 4 h 33"/>
                <a:gd name="T44" fmla="*/ 8 w 30"/>
                <a:gd name="T45" fmla="*/ 7 h 33"/>
                <a:gd name="T46" fmla="*/ 8 w 30"/>
                <a:gd name="T47" fmla="*/ 7 h 33"/>
                <a:gd name="T48" fmla="*/ 4 w 30"/>
                <a:gd name="T49" fmla="*/ 7 h 33"/>
                <a:gd name="T50" fmla="*/ 4 w 30"/>
                <a:gd name="T51" fmla="*/ 11 h 33"/>
                <a:gd name="T52" fmla="*/ 4 w 30"/>
                <a:gd name="T53" fmla="*/ 15 h 33"/>
                <a:gd name="T54" fmla="*/ 0 w 30"/>
                <a:gd name="T55" fmla="*/ 19 h 33"/>
                <a:gd name="T56" fmla="*/ 0 w 30"/>
                <a:gd name="T57" fmla="*/ 19 h 33"/>
                <a:gd name="T58" fmla="*/ 0 w 30"/>
                <a:gd name="T59" fmla="*/ 19 h 33"/>
                <a:gd name="T60" fmla="*/ 4 w 30"/>
                <a:gd name="T61" fmla="*/ 22 h 33"/>
                <a:gd name="T62" fmla="*/ 12 w 30"/>
                <a:gd name="T63" fmla="*/ 30 h 33"/>
                <a:gd name="T64" fmla="*/ 12 w 30"/>
                <a:gd name="T65" fmla="*/ 30 h 33"/>
                <a:gd name="T66" fmla="*/ 15 w 30"/>
                <a:gd name="T6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3">
                  <a:moveTo>
                    <a:pt x="15" y="33"/>
                  </a:moveTo>
                  <a:lnTo>
                    <a:pt x="15" y="26"/>
                  </a:lnTo>
                  <a:lnTo>
                    <a:pt x="15" y="22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2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55"/>
            <p:cNvSpPr>
              <a:spLocks noEditPoints="1"/>
            </p:cNvSpPr>
            <p:nvPr/>
          </p:nvSpPr>
          <p:spPr bwMode="auto">
            <a:xfrm>
              <a:off x="4555492" y="2217429"/>
              <a:ext cx="114511" cy="81058"/>
            </a:xfrm>
            <a:custGeom>
              <a:avLst/>
              <a:gdLst>
                <a:gd name="T0" fmla="*/ 23 w 24"/>
                <a:gd name="T1" fmla="*/ 6 h 17"/>
                <a:gd name="T2" fmla="*/ 23 w 24"/>
                <a:gd name="T3" fmla="*/ 5 h 17"/>
                <a:gd name="T4" fmla="*/ 22 w 24"/>
                <a:gd name="T5" fmla="*/ 3 h 17"/>
                <a:gd name="T6" fmla="*/ 19 w 24"/>
                <a:gd name="T7" fmla="*/ 3 h 17"/>
                <a:gd name="T8" fmla="*/ 15 w 24"/>
                <a:gd name="T9" fmla="*/ 1 h 17"/>
                <a:gd name="T10" fmla="*/ 12 w 24"/>
                <a:gd name="T11" fmla="*/ 0 h 17"/>
                <a:gd name="T12" fmla="*/ 8 w 24"/>
                <a:gd name="T13" fmla="*/ 2 h 17"/>
                <a:gd name="T14" fmla="*/ 5 w 24"/>
                <a:gd name="T15" fmla="*/ 4 h 17"/>
                <a:gd name="T16" fmla="*/ 1 w 24"/>
                <a:gd name="T17" fmla="*/ 5 h 17"/>
                <a:gd name="T18" fmla="*/ 0 w 24"/>
                <a:gd name="T19" fmla="*/ 6 h 17"/>
                <a:gd name="T20" fmla="*/ 1 w 24"/>
                <a:gd name="T21" fmla="*/ 8 h 17"/>
                <a:gd name="T22" fmla="*/ 3 w 24"/>
                <a:gd name="T23" fmla="*/ 5 h 17"/>
                <a:gd name="T24" fmla="*/ 5 w 24"/>
                <a:gd name="T25" fmla="*/ 6 h 17"/>
                <a:gd name="T26" fmla="*/ 8 w 24"/>
                <a:gd name="T27" fmla="*/ 10 h 17"/>
                <a:gd name="T28" fmla="*/ 8 w 24"/>
                <a:gd name="T29" fmla="*/ 10 h 17"/>
                <a:gd name="T30" fmla="*/ 7 w 24"/>
                <a:gd name="T31" fmla="*/ 12 h 17"/>
                <a:gd name="T32" fmla="*/ 10 w 24"/>
                <a:gd name="T33" fmla="*/ 13 h 17"/>
                <a:gd name="T34" fmla="*/ 12 w 24"/>
                <a:gd name="T35" fmla="*/ 14 h 17"/>
                <a:gd name="T36" fmla="*/ 17 w 24"/>
                <a:gd name="T37" fmla="*/ 16 h 17"/>
                <a:gd name="T38" fmla="*/ 16 w 24"/>
                <a:gd name="T39" fmla="*/ 17 h 17"/>
                <a:gd name="T40" fmla="*/ 17 w 24"/>
                <a:gd name="T41" fmla="*/ 16 h 17"/>
                <a:gd name="T42" fmla="*/ 11 w 24"/>
                <a:gd name="T43" fmla="*/ 10 h 17"/>
                <a:gd name="T44" fmla="*/ 10 w 24"/>
                <a:gd name="T45" fmla="*/ 8 h 17"/>
                <a:gd name="T46" fmla="*/ 9 w 24"/>
                <a:gd name="T47" fmla="*/ 7 h 17"/>
                <a:gd name="T48" fmla="*/ 9 w 24"/>
                <a:gd name="T49" fmla="*/ 5 h 17"/>
                <a:gd name="T50" fmla="*/ 11 w 24"/>
                <a:gd name="T51" fmla="*/ 6 h 17"/>
                <a:gd name="T52" fmla="*/ 13 w 24"/>
                <a:gd name="T53" fmla="*/ 5 h 17"/>
                <a:gd name="T54" fmla="*/ 14 w 24"/>
                <a:gd name="T55" fmla="*/ 5 h 17"/>
                <a:gd name="T56" fmla="*/ 16 w 24"/>
                <a:gd name="T57" fmla="*/ 5 h 17"/>
                <a:gd name="T58" fmla="*/ 18 w 24"/>
                <a:gd name="T59" fmla="*/ 6 h 17"/>
                <a:gd name="T60" fmla="*/ 20 w 24"/>
                <a:gd name="T61" fmla="*/ 6 h 17"/>
                <a:gd name="T62" fmla="*/ 23 w 24"/>
                <a:gd name="T63" fmla="*/ 7 h 17"/>
                <a:gd name="T64" fmla="*/ 16 w 24"/>
                <a:gd name="T65" fmla="*/ 17 h 17"/>
                <a:gd name="T66" fmla="*/ 12 w 24"/>
                <a:gd name="T67" fmla="*/ 15 h 17"/>
                <a:gd name="T68" fmla="*/ 12 w 24"/>
                <a:gd name="T69" fmla="*/ 15 h 17"/>
                <a:gd name="T70" fmla="*/ 15 w 24"/>
                <a:gd name="T71" fmla="*/ 15 h 17"/>
                <a:gd name="T72" fmla="*/ 13 w 24"/>
                <a:gd name="T73" fmla="*/ 14 h 17"/>
                <a:gd name="T74" fmla="*/ 7 w 24"/>
                <a:gd name="T75" fmla="*/ 10 h 17"/>
                <a:gd name="T76" fmla="*/ 5 w 24"/>
                <a:gd name="T77" fmla="*/ 8 h 17"/>
                <a:gd name="T78" fmla="*/ 5 w 24"/>
                <a:gd name="T79" fmla="*/ 8 h 17"/>
                <a:gd name="T80" fmla="*/ 7 w 24"/>
                <a:gd name="T81" fmla="*/ 12 h 17"/>
                <a:gd name="T82" fmla="*/ 5 w 24"/>
                <a:gd name="T83" fmla="*/ 10 h 17"/>
                <a:gd name="T84" fmla="*/ 3 w 24"/>
                <a:gd name="T85" fmla="*/ 7 h 17"/>
                <a:gd name="T86" fmla="*/ 4 w 24"/>
                <a:gd name="T87" fmla="*/ 9 h 17"/>
                <a:gd name="T88" fmla="*/ 3 w 24"/>
                <a:gd name="T89" fmla="*/ 7 h 17"/>
                <a:gd name="T90" fmla="*/ 4 w 24"/>
                <a:gd name="T91" fmla="*/ 7 h 17"/>
                <a:gd name="T92" fmla="*/ 3 w 24"/>
                <a:gd name="T9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" h="17">
                  <a:moveTo>
                    <a:pt x="23" y="7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lose/>
                  <a:moveTo>
                    <a:pt x="14" y="16"/>
                  </a:moveTo>
                  <a:cubicBezTo>
                    <a:pt x="14" y="16"/>
                    <a:pt x="15" y="16"/>
                    <a:pt x="15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6"/>
                    <a:pt x="14" y="16"/>
                  </a:cubicBezTo>
                  <a:close/>
                  <a:moveTo>
                    <a:pt x="12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5"/>
                    <a:pt x="12" y="15"/>
                    <a:pt x="12" y="15"/>
                  </a:cubicBezTo>
                  <a:close/>
                  <a:moveTo>
                    <a:pt x="13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6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5" y="8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6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5" y="9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3" y="7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4" y="5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4597952" y="2240588"/>
              <a:ext cx="75912" cy="63045"/>
            </a:xfrm>
            <a:custGeom>
              <a:avLst/>
              <a:gdLst>
                <a:gd name="T0" fmla="*/ 30 w 59"/>
                <a:gd name="T1" fmla="*/ 41 h 49"/>
                <a:gd name="T2" fmla="*/ 7 w 59"/>
                <a:gd name="T3" fmla="*/ 19 h 49"/>
                <a:gd name="T4" fmla="*/ 7 w 59"/>
                <a:gd name="T5" fmla="*/ 15 h 49"/>
                <a:gd name="T6" fmla="*/ 4 w 59"/>
                <a:gd name="T7" fmla="*/ 11 h 49"/>
                <a:gd name="T8" fmla="*/ 0 w 59"/>
                <a:gd name="T9" fmla="*/ 8 h 49"/>
                <a:gd name="T10" fmla="*/ 0 w 59"/>
                <a:gd name="T11" fmla="*/ 4 h 49"/>
                <a:gd name="T12" fmla="*/ 0 w 59"/>
                <a:gd name="T13" fmla="*/ 0 h 49"/>
                <a:gd name="T14" fmla="*/ 7 w 59"/>
                <a:gd name="T15" fmla="*/ 4 h 49"/>
                <a:gd name="T16" fmla="*/ 7 w 59"/>
                <a:gd name="T17" fmla="*/ 0 h 49"/>
                <a:gd name="T18" fmla="*/ 15 w 59"/>
                <a:gd name="T19" fmla="*/ 0 h 49"/>
                <a:gd name="T20" fmla="*/ 18 w 59"/>
                <a:gd name="T21" fmla="*/ 0 h 49"/>
                <a:gd name="T22" fmla="*/ 22 w 59"/>
                <a:gd name="T23" fmla="*/ 0 h 49"/>
                <a:gd name="T24" fmla="*/ 26 w 59"/>
                <a:gd name="T25" fmla="*/ 0 h 49"/>
                <a:gd name="T26" fmla="*/ 33 w 59"/>
                <a:gd name="T27" fmla="*/ 0 h 49"/>
                <a:gd name="T28" fmla="*/ 37 w 59"/>
                <a:gd name="T29" fmla="*/ 4 h 49"/>
                <a:gd name="T30" fmla="*/ 41 w 59"/>
                <a:gd name="T31" fmla="*/ 4 h 49"/>
                <a:gd name="T32" fmla="*/ 52 w 59"/>
                <a:gd name="T33" fmla="*/ 8 h 49"/>
                <a:gd name="T34" fmla="*/ 52 w 59"/>
                <a:gd name="T35" fmla="*/ 8 h 49"/>
                <a:gd name="T36" fmla="*/ 56 w 59"/>
                <a:gd name="T37" fmla="*/ 11 h 49"/>
                <a:gd name="T38" fmla="*/ 52 w 59"/>
                <a:gd name="T39" fmla="*/ 15 h 49"/>
                <a:gd name="T40" fmla="*/ 59 w 59"/>
                <a:gd name="T41" fmla="*/ 19 h 49"/>
                <a:gd name="T42" fmla="*/ 59 w 59"/>
                <a:gd name="T43" fmla="*/ 23 h 49"/>
                <a:gd name="T44" fmla="*/ 56 w 59"/>
                <a:gd name="T45" fmla="*/ 23 h 49"/>
                <a:gd name="T46" fmla="*/ 59 w 59"/>
                <a:gd name="T47" fmla="*/ 30 h 49"/>
                <a:gd name="T48" fmla="*/ 56 w 59"/>
                <a:gd name="T49" fmla="*/ 30 h 49"/>
                <a:gd name="T50" fmla="*/ 48 w 59"/>
                <a:gd name="T51" fmla="*/ 30 h 49"/>
                <a:gd name="T52" fmla="*/ 52 w 59"/>
                <a:gd name="T53" fmla="*/ 34 h 49"/>
                <a:gd name="T54" fmla="*/ 52 w 59"/>
                <a:gd name="T55" fmla="*/ 37 h 49"/>
                <a:gd name="T56" fmla="*/ 48 w 59"/>
                <a:gd name="T57" fmla="*/ 41 h 49"/>
                <a:gd name="T58" fmla="*/ 44 w 59"/>
                <a:gd name="T59" fmla="*/ 49 h 49"/>
                <a:gd name="T60" fmla="*/ 41 w 59"/>
                <a:gd name="T61" fmla="*/ 45 h 49"/>
                <a:gd name="T62" fmla="*/ 33 w 59"/>
                <a:gd name="T63" fmla="*/ 45 h 49"/>
                <a:gd name="T64" fmla="*/ 30 w 59"/>
                <a:gd name="T65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49">
                  <a:moveTo>
                    <a:pt x="30" y="45"/>
                  </a:moveTo>
                  <a:lnTo>
                    <a:pt x="30" y="41"/>
                  </a:lnTo>
                  <a:lnTo>
                    <a:pt x="18" y="3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6" y="19"/>
                  </a:lnTo>
                  <a:lnTo>
                    <a:pt x="59" y="19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9" y="30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5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1" y="45"/>
                  </a:lnTo>
                  <a:lnTo>
                    <a:pt x="37" y="45"/>
                  </a:lnTo>
                  <a:lnTo>
                    <a:pt x="33" y="45"/>
                  </a:lnTo>
                  <a:lnTo>
                    <a:pt x="30" y="45"/>
                  </a:ln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4550346" y="2203276"/>
              <a:ext cx="61758" cy="37313"/>
            </a:xfrm>
            <a:custGeom>
              <a:avLst/>
              <a:gdLst>
                <a:gd name="T0" fmla="*/ 4 w 48"/>
                <a:gd name="T1" fmla="*/ 29 h 29"/>
                <a:gd name="T2" fmla="*/ 7 w 48"/>
                <a:gd name="T3" fmla="*/ 29 h 29"/>
                <a:gd name="T4" fmla="*/ 11 w 48"/>
                <a:gd name="T5" fmla="*/ 26 h 29"/>
                <a:gd name="T6" fmla="*/ 15 w 48"/>
                <a:gd name="T7" fmla="*/ 26 h 29"/>
                <a:gd name="T8" fmla="*/ 22 w 48"/>
                <a:gd name="T9" fmla="*/ 26 h 29"/>
                <a:gd name="T10" fmla="*/ 26 w 48"/>
                <a:gd name="T11" fmla="*/ 26 h 29"/>
                <a:gd name="T12" fmla="*/ 26 w 48"/>
                <a:gd name="T13" fmla="*/ 22 h 29"/>
                <a:gd name="T14" fmla="*/ 33 w 48"/>
                <a:gd name="T15" fmla="*/ 18 h 29"/>
                <a:gd name="T16" fmla="*/ 33 w 48"/>
                <a:gd name="T17" fmla="*/ 14 h 29"/>
                <a:gd name="T18" fmla="*/ 41 w 48"/>
                <a:gd name="T19" fmla="*/ 11 h 29"/>
                <a:gd name="T20" fmla="*/ 48 w 48"/>
                <a:gd name="T21" fmla="*/ 11 h 29"/>
                <a:gd name="T22" fmla="*/ 48 w 48"/>
                <a:gd name="T23" fmla="*/ 3 h 29"/>
                <a:gd name="T24" fmla="*/ 44 w 48"/>
                <a:gd name="T25" fmla="*/ 0 h 29"/>
                <a:gd name="T26" fmla="*/ 41 w 48"/>
                <a:gd name="T27" fmla="*/ 3 h 29"/>
                <a:gd name="T28" fmla="*/ 33 w 48"/>
                <a:gd name="T29" fmla="*/ 7 h 29"/>
                <a:gd name="T30" fmla="*/ 33 w 48"/>
                <a:gd name="T31" fmla="*/ 7 h 29"/>
                <a:gd name="T32" fmla="*/ 30 w 48"/>
                <a:gd name="T33" fmla="*/ 7 h 29"/>
                <a:gd name="T34" fmla="*/ 26 w 48"/>
                <a:gd name="T35" fmla="*/ 7 h 29"/>
                <a:gd name="T36" fmla="*/ 22 w 48"/>
                <a:gd name="T37" fmla="*/ 7 h 29"/>
                <a:gd name="T38" fmla="*/ 18 w 48"/>
                <a:gd name="T39" fmla="*/ 7 h 29"/>
                <a:gd name="T40" fmla="*/ 15 w 48"/>
                <a:gd name="T41" fmla="*/ 7 h 29"/>
                <a:gd name="T42" fmla="*/ 7 w 48"/>
                <a:gd name="T43" fmla="*/ 7 h 29"/>
                <a:gd name="T44" fmla="*/ 7 w 48"/>
                <a:gd name="T45" fmla="*/ 7 h 29"/>
                <a:gd name="T46" fmla="*/ 4 w 48"/>
                <a:gd name="T47" fmla="*/ 11 h 29"/>
                <a:gd name="T48" fmla="*/ 4 w 48"/>
                <a:gd name="T49" fmla="*/ 14 h 29"/>
                <a:gd name="T50" fmla="*/ 0 w 48"/>
                <a:gd name="T51" fmla="*/ 18 h 29"/>
                <a:gd name="T52" fmla="*/ 4 w 48"/>
                <a:gd name="T53" fmla="*/ 22 h 29"/>
                <a:gd name="T54" fmla="*/ 4 w 48"/>
                <a:gd name="T55" fmla="*/ 22 h 29"/>
                <a:gd name="T56" fmla="*/ 7 w 48"/>
                <a:gd name="T57" fmla="*/ 22 h 29"/>
                <a:gd name="T58" fmla="*/ 7 w 48"/>
                <a:gd name="T59" fmla="*/ 26 h 29"/>
                <a:gd name="T60" fmla="*/ 4 w 48"/>
                <a:gd name="T61" fmla="*/ 26 h 29"/>
                <a:gd name="T62" fmla="*/ 4 w 48"/>
                <a:gd name="T6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29">
                  <a:moveTo>
                    <a:pt x="4" y="29"/>
                  </a:moveTo>
                  <a:lnTo>
                    <a:pt x="7" y="29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3" y="18"/>
                  </a:lnTo>
                  <a:lnTo>
                    <a:pt x="33" y="14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48" y="3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4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4474436" y="2150523"/>
              <a:ext cx="142816" cy="61758"/>
            </a:xfrm>
            <a:custGeom>
              <a:avLst/>
              <a:gdLst>
                <a:gd name="T0" fmla="*/ 66 w 111"/>
                <a:gd name="T1" fmla="*/ 48 h 48"/>
                <a:gd name="T2" fmla="*/ 77 w 111"/>
                <a:gd name="T3" fmla="*/ 48 h 48"/>
                <a:gd name="T4" fmla="*/ 85 w 111"/>
                <a:gd name="T5" fmla="*/ 48 h 48"/>
                <a:gd name="T6" fmla="*/ 92 w 111"/>
                <a:gd name="T7" fmla="*/ 48 h 48"/>
                <a:gd name="T8" fmla="*/ 100 w 111"/>
                <a:gd name="T9" fmla="*/ 44 h 48"/>
                <a:gd name="T10" fmla="*/ 107 w 111"/>
                <a:gd name="T11" fmla="*/ 37 h 48"/>
                <a:gd name="T12" fmla="*/ 107 w 111"/>
                <a:gd name="T13" fmla="*/ 33 h 48"/>
                <a:gd name="T14" fmla="*/ 103 w 111"/>
                <a:gd name="T15" fmla="*/ 26 h 48"/>
                <a:gd name="T16" fmla="*/ 111 w 111"/>
                <a:gd name="T17" fmla="*/ 26 h 48"/>
                <a:gd name="T18" fmla="*/ 111 w 111"/>
                <a:gd name="T19" fmla="*/ 18 h 48"/>
                <a:gd name="T20" fmla="*/ 111 w 111"/>
                <a:gd name="T21" fmla="*/ 7 h 48"/>
                <a:gd name="T22" fmla="*/ 103 w 111"/>
                <a:gd name="T23" fmla="*/ 4 h 48"/>
                <a:gd name="T24" fmla="*/ 92 w 111"/>
                <a:gd name="T25" fmla="*/ 4 h 48"/>
                <a:gd name="T26" fmla="*/ 81 w 111"/>
                <a:gd name="T27" fmla="*/ 0 h 48"/>
                <a:gd name="T28" fmla="*/ 77 w 111"/>
                <a:gd name="T29" fmla="*/ 4 h 48"/>
                <a:gd name="T30" fmla="*/ 77 w 111"/>
                <a:gd name="T31" fmla="*/ 7 h 48"/>
                <a:gd name="T32" fmla="*/ 70 w 111"/>
                <a:gd name="T33" fmla="*/ 7 h 48"/>
                <a:gd name="T34" fmla="*/ 59 w 111"/>
                <a:gd name="T35" fmla="*/ 4 h 48"/>
                <a:gd name="T36" fmla="*/ 59 w 111"/>
                <a:gd name="T37" fmla="*/ 11 h 48"/>
                <a:gd name="T38" fmla="*/ 55 w 111"/>
                <a:gd name="T39" fmla="*/ 11 h 48"/>
                <a:gd name="T40" fmla="*/ 48 w 111"/>
                <a:gd name="T41" fmla="*/ 18 h 48"/>
                <a:gd name="T42" fmla="*/ 52 w 111"/>
                <a:gd name="T43" fmla="*/ 22 h 48"/>
                <a:gd name="T44" fmla="*/ 48 w 111"/>
                <a:gd name="T45" fmla="*/ 26 h 48"/>
                <a:gd name="T46" fmla="*/ 40 w 111"/>
                <a:gd name="T47" fmla="*/ 26 h 48"/>
                <a:gd name="T48" fmla="*/ 37 w 111"/>
                <a:gd name="T49" fmla="*/ 26 h 48"/>
                <a:gd name="T50" fmla="*/ 29 w 111"/>
                <a:gd name="T51" fmla="*/ 30 h 48"/>
                <a:gd name="T52" fmla="*/ 22 w 111"/>
                <a:gd name="T53" fmla="*/ 30 h 48"/>
                <a:gd name="T54" fmla="*/ 15 w 111"/>
                <a:gd name="T55" fmla="*/ 26 h 48"/>
                <a:gd name="T56" fmla="*/ 11 w 111"/>
                <a:gd name="T57" fmla="*/ 30 h 48"/>
                <a:gd name="T58" fmla="*/ 7 w 111"/>
                <a:gd name="T59" fmla="*/ 30 h 48"/>
                <a:gd name="T60" fmla="*/ 0 w 111"/>
                <a:gd name="T61" fmla="*/ 30 h 48"/>
                <a:gd name="T62" fmla="*/ 0 w 111"/>
                <a:gd name="T63" fmla="*/ 30 h 48"/>
                <a:gd name="T64" fmla="*/ 0 w 111"/>
                <a:gd name="T65" fmla="*/ 33 h 48"/>
                <a:gd name="T66" fmla="*/ 3 w 111"/>
                <a:gd name="T67" fmla="*/ 37 h 48"/>
                <a:gd name="T68" fmla="*/ 7 w 111"/>
                <a:gd name="T69" fmla="*/ 37 h 48"/>
                <a:gd name="T70" fmla="*/ 11 w 111"/>
                <a:gd name="T71" fmla="*/ 37 h 48"/>
                <a:gd name="T72" fmla="*/ 18 w 111"/>
                <a:gd name="T73" fmla="*/ 37 h 48"/>
                <a:gd name="T74" fmla="*/ 22 w 111"/>
                <a:gd name="T75" fmla="*/ 41 h 48"/>
                <a:gd name="T76" fmla="*/ 33 w 111"/>
                <a:gd name="T77" fmla="*/ 37 h 48"/>
                <a:gd name="T78" fmla="*/ 40 w 111"/>
                <a:gd name="T79" fmla="*/ 41 h 48"/>
                <a:gd name="T80" fmla="*/ 59 w 111"/>
                <a:gd name="T81" fmla="*/ 44 h 48"/>
                <a:gd name="T82" fmla="*/ 66 w 111"/>
                <a:gd name="T8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1" h="48">
                  <a:moveTo>
                    <a:pt x="66" y="48"/>
                  </a:moveTo>
                  <a:lnTo>
                    <a:pt x="66" y="48"/>
                  </a:lnTo>
                  <a:lnTo>
                    <a:pt x="74" y="48"/>
                  </a:lnTo>
                  <a:lnTo>
                    <a:pt x="77" y="48"/>
                  </a:lnTo>
                  <a:lnTo>
                    <a:pt x="81" y="48"/>
                  </a:lnTo>
                  <a:lnTo>
                    <a:pt x="85" y="48"/>
                  </a:lnTo>
                  <a:lnTo>
                    <a:pt x="89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100" y="44"/>
                  </a:lnTo>
                  <a:lnTo>
                    <a:pt x="103" y="41"/>
                  </a:lnTo>
                  <a:lnTo>
                    <a:pt x="107" y="37"/>
                  </a:lnTo>
                  <a:lnTo>
                    <a:pt x="107" y="37"/>
                  </a:lnTo>
                  <a:lnTo>
                    <a:pt x="107" y="33"/>
                  </a:lnTo>
                  <a:lnTo>
                    <a:pt x="107" y="30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11" y="18"/>
                  </a:lnTo>
                  <a:lnTo>
                    <a:pt x="111" y="11"/>
                  </a:lnTo>
                  <a:lnTo>
                    <a:pt x="111" y="7"/>
                  </a:lnTo>
                  <a:lnTo>
                    <a:pt x="103" y="4"/>
                  </a:lnTo>
                  <a:lnTo>
                    <a:pt x="103" y="4"/>
                  </a:lnTo>
                  <a:lnTo>
                    <a:pt x="96" y="4"/>
                  </a:lnTo>
                  <a:lnTo>
                    <a:pt x="92" y="4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2" y="15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3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22" y="41"/>
                  </a:lnTo>
                  <a:lnTo>
                    <a:pt x="29" y="37"/>
                  </a:lnTo>
                  <a:lnTo>
                    <a:pt x="33" y="37"/>
                  </a:lnTo>
                  <a:lnTo>
                    <a:pt x="40" y="37"/>
                  </a:lnTo>
                  <a:lnTo>
                    <a:pt x="40" y="41"/>
                  </a:lnTo>
                  <a:lnTo>
                    <a:pt x="48" y="44"/>
                  </a:lnTo>
                  <a:lnTo>
                    <a:pt x="59" y="44"/>
                  </a:lnTo>
                  <a:lnTo>
                    <a:pt x="63" y="44"/>
                  </a:lnTo>
                  <a:lnTo>
                    <a:pt x="66" y="48"/>
                  </a:lnTo>
                  <a:lnTo>
                    <a:pt x="66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4555494" y="1997415"/>
              <a:ext cx="194282" cy="147963"/>
            </a:xfrm>
            <a:custGeom>
              <a:avLst/>
              <a:gdLst>
                <a:gd name="T0" fmla="*/ 92 w 151"/>
                <a:gd name="T1" fmla="*/ 115 h 115"/>
                <a:gd name="T2" fmla="*/ 96 w 151"/>
                <a:gd name="T3" fmla="*/ 111 h 115"/>
                <a:gd name="T4" fmla="*/ 100 w 151"/>
                <a:gd name="T5" fmla="*/ 111 h 115"/>
                <a:gd name="T6" fmla="*/ 107 w 151"/>
                <a:gd name="T7" fmla="*/ 111 h 115"/>
                <a:gd name="T8" fmla="*/ 111 w 151"/>
                <a:gd name="T9" fmla="*/ 111 h 115"/>
                <a:gd name="T10" fmla="*/ 118 w 151"/>
                <a:gd name="T11" fmla="*/ 111 h 115"/>
                <a:gd name="T12" fmla="*/ 129 w 151"/>
                <a:gd name="T13" fmla="*/ 115 h 115"/>
                <a:gd name="T14" fmla="*/ 133 w 151"/>
                <a:gd name="T15" fmla="*/ 111 h 115"/>
                <a:gd name="T16" fmla="*/ 144 w 151"/>
                <a:gd name="T17" fmla="*/ 97 h 115"/>
                <a:gd name="T18" fmla="*/ 148 w 151"/>
                <a:gd name="T19" fmla="*/ 89 h 115"/>
                <a:gd name="T20" fmla="*/ 151 w 151"/>
                <a:gd name="T21" fmla="*/ 85 h 115"/>
                <a:gd name="T22" fmla="*/ 148 w 151"/>
                <a:gd name="T23" fmla="*/ 82 h 115"/>
                <a:gd name="T24" fmla="*/ 148 w 151"/>
                <a:gd name="T25" fmla="*/ 78 h 115"/>
                <a:gd name="T26" fmla="*/ 144 w 151"/>
                <a:gd name="T27" fmla="*/ 71 h 115"/>
                <a:gd name="T28" fmla="*/ 144 w 151"/>
                <a:gd name="T29" fmla="*/ 59 h 115"/>
                <a:gd name="T30" fmla="*/ 137 w 151"/>
                <a:gd name="T31" fmla="*/ 52 h 115"/>
                <a:gd name="T32" fmla="*/ 144 w 151"/>
                <a:gd name="T33" fmla="*/ 45 h 115"/>
                <a:gd name="T34" fmla="*/ 140 w 151"/>
                <a:gd name="T35" fmla="*/ 34 h 115"/>
                <a:gd name="T36" fmla="*/ 140 w 151"/>
                <a:gd name="T37" fmla="*/ 30 h 115"/>
                <a:gd name="T38" fmla="*/ 133 w 151"/>
                <a:gd name="T39" fmla="*/ 19 h 115"/>
                <a:gd name="T40" fmla="*/ 133 w 151"/>
                <a:gd name="T41" fmla="*/ 8 h 115"/>
                <a:gd name="T42" fmla="*/ 126 w 151"/>
                <a:gd name="T43" fmla="*/ 4 h 115"/>
                <a:gd name="T44" fmla="*/ 85 w 151"/>
                <a:gd name="T45" fmla="*/ 8 h 115"/>
                <a:gd name="T46" fmla="*/ 77 w 151"/>
                <a:gd name="T47" fmla="*/ 11 h 115"/>
                <a:gd name="T48" fmla="*/ 70 w 151"/>
                <a:gd name="T49" fmla="*/ 11 h 115"/>
                <a:gd name="T50" fmla="*/ 77 w 151"/>
                <a:gd name="T51" fmla="*/ 4 h 115"/>
                <a:gd name="T52" fmla="*/ 74 w 151"/>
                <a:gd name="T53" fmla="*/ 8 h 115"/>
                <a:gd name="T54" fmla="*/ 63 w 151"/>
                <a:gd name="T55" fmla="*/ 8 h 115"/>
                <a:gd name="T56" fmla="*/ 59 w 151"/>
                <a:gd name="T57" fmla="*/ 4 h 115"/>
                <a:gd name="T58" fmla="*/ 66 w 151"/>
                <a:gd name="T59" fmla="*/ 4 h 115"/>
                <a:gd name="T60" fmla="*/ 63 w 151"/>
                <a:gd name="T61" fmla="*/ 0 h 115"/>
                <a:gd name="T62" fmla="*/ 48 w 151"/>
                <a:gd name="T63" fmla="*/ 4 h 115"/>
                <a:gd name="T64" fmla="*/ 37 w 151"/>
                <a:gd name="T65" fmla="*/ 4 h 115"/>
                <a:gd name="T66" fmla="*/ 29 w 151"/>
                <a:gd name="T67" fmla="*/ 8 h 115"/>
                <a:gd name="T68" fmla="*/ 26 w 151"/>
                <a:gd name="T69" fmla="*/ 15 h 115"/>
                <a:gd name="T70" fmla="*/ 14 w 151"/>
                <a:gd name="T71" fmla="*/ 19 h 115"/>
                <a:gd name="T72" fmla="*/ 7 w 151"/>
                <a:gd name="T73" fmla="*/ 22 h 115"/>
                <a:gd name="T74" fmla="*/ 3 w 151"/>
                <a:gd name="T75" fmla="*/ 26 h 115"/>
                <a:gd name="T76" fmla="*/ 3 w 151"/>
                <a:gd name="T77" fmla="*/ 26 h 115"/>
                <a:gd name="T78" fmla="*/ 3 w 151"/>
                <a:gd name="T79" fmla="*/ 37 h 115"/>
                <a:gd name="T80" fmla="*/ 0 w 151"/>
                <a:gd name="T81" fmla="*/ 41 h 115"/>
                <a:gd name="T82" fmla="*/ 3 w 151"/>
                <a:gd name="T83" fmla="*/ 52 h 115"/>
                <a:gd name="T84" fmla="*/ 7 w 151"/>
                <a:gd name="T85" fmla="*/ 56 h 115"/>
                <a:gd name="T86" fmla="*/ 7 w 151"/>
                <a:gd name="T87" fmla="*/ 59 h 115"/>
                <a:gd name="T88" fmla="*/ 11 w 151"/>
                <a:gd name="T89" fmla="*/ 67 h 115"/>
                <a:gd name="T90" fmla="*/ 14 w 151"/>
                <a:gd name="T91" fmla="*/ 78 h 115"/>
                <a:gd name="T92" fmla="*/ 14 w 151"/>
                <a:gd name="T93" fmla="*/ 82 h 115"/>
                <a:gd name="T94" fmla="*/ 18 w 151"/>
                <a:gd name="T95" fmla="*/ 82 h 115"/>
                <a:gd name="T96" fmla="*/ 26 w 151"/>
                <a:gd name="T97" fmla="*/ 82 h 115"/>
                <a:gd name="T98" fmla="*/ 29 w 151"/>
                <a:gd name="T99" fmla="*/ 85 h 115"/>
                <a:gd name="T100" fmla="*/ 33 w 151"/>
                <a:gd name="T101" fmla="*/ 89 h 115"/>
                <a:gd name="T102" fmla="*/ 33 w 151"/>
                <a:gd name="T103" fmla="*/ 93 h 115"/>
                <a:gd name="T104" fmla="*/ 37 w 151"/>
                <a:gd name="T105" fmla="*/ 97 h 115"/>
                <a:gd name="T106" fmla="*/ 40 w 151"/>
                <a:gd name="T107" fmla="*/ 97 h 115"/>
                <a:gd name="T108" fmla="*/ 37 w 151"/>
                <a:gd name="T109" fmla="*/ 89 h 115"/>
                <a:gd name="T110" fmla="*/ 48 w 151"/>
                <a:gd name="T111" fmla="*/ 93 h 115"/>
                <a:gd name="T112" fmla="*/ 51 w 151"/>
                <a:gd name="T113" fmla="*/ 97 h 115"/>
                <a:gd name="T114" fmla="*/ 59 w 151"/>
                <a:gd name="T115" fmla="*/ 97 h 115"/>
                <a:gd name="T116" fmla="*/ 74 w 151"/>
                <a:gd name="T117" fmla="*/ 104 h 115"/>
                <a:gd name="T118" fmla="*/ 81 w 151"/>
                <a:gd name="T119" fmla="*/ 111 h 115"/>
                <a:gd name="T120" fmla="*/ 89 w 151"/>
                <a:gd name="T121" fmla="*/ 108 h 115"/>
                <a:gd name="T122" fmla="*/ 89 w 151"/>
                <a:gd name="T12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" h="115">
                  <a:moveTo>
                    <a:pt x="89" y="115"/>
                  </a:moveTo>
                  <a:lnTo>
                    <a:pt x="92" y="115"/>
                  </a:lnTo>
                  <a:lnTo>
                    <a:pt x="96" y="115"/>
                  </a:lnTo>
                  <a:lnTo>
                    <a:pt x="96" y="111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11" y="111"/>
                  </a:lnTo>
                  <a:lnTo>
                    <a:pt x="111" y="111"/>
                  </a:lnTo>
                  <a:lnTo>
                    <a:pt x="114" y="111"/>
                  </a:lnTo>
                  <a:lnTo>
                    <a:pt x="118" y="111"/>
                  </a:lnTo>
                  <a:lnTo>
                    <a:pt x="122" y="111"/>
                  </a:lnTo>
                  <a:lnTo>
                    <a:pt x="129" y="115"/>
                  </a:lnTo>
                  <a:lnTo>
                    <a:pt x="133" y="115"/>
                  </a:lnTo>
                  <a:lnTo>
                    <a:pt x="133" y="111"/>
                  </a:lnTo>
                  <a:lnTo>
                    <a:pt x="133" y="108"/>
                  </a:lnTo>
                  <a:lnTo>
                    <a:pt x="144" y="97"/>
                  </a:lnTo>
                  <a:lnTo>
                    <a:pt x="144" y="93"/>
                  </a:lnTo>
                  <a:lnTo>
                    <a:pt x="148" y="89"/>
                  </a:lnTo>
                  <a:lnTo>
                    <a:pt x="151" y="89"/>
                  </a:lnTo>
                  <a:lnTo>
                    <a:pt x="151" y="85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51" y="78"/>
                  </a:lnTo>
                  <a:lnTo>
                    <a:pt x="148" y="78"/>
                  </a:lnTo>
                  <a:lnTo>
                    <a:pt x="144" y="74"/>
                  </a:lnTo>
                  <a:lnTo>
                    <a:pt x="144" y="71"/>
                  </a:lnTo>
                  <a:lnTo>
                    <a:pt x="144" y="63"/>
                  </a:lnTo>
                  <a:lnTo>
                    <a:pt x="144" y="59"/>
                  </a:lnTo>
                  <a:lnTo>
                    <a:pt x="140" y="56"/>
                  </a:lnTo>
                  <a:lnTo>
                    <a:pt x="137" y="52"/>
                  </a:lnTo>
                  <a:lnTo>
                    <a:pt x="140" y="48"/>
                  </a:lnTo>
                  <a:lnTo>
                    <a:pt x="144" y="45"/>
                  </a:lnTo>
                  <a:lnTo>
                    <a:pt x="144" y="37"/>
                  </a:lnTo>
                  <a:lnTo>
                    <a:pt x="140" y="34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37" y="22"/>
                  </a:lnTo>
                  <a:lnTo>
                    <a:pt x="133" y="19"/>
                  </a:lnTo>
                  <a:lnTo>
                    <a:pt x="133" y="15"/>
                  </a:lnTo>
                  <a:lnTo>
                    <a:pt x="133" y="8"/>
                  </a:lnTo>
                  <a:lnTo>
                    <a:pt x="129" y="8"/>
                  </a:lnTo>
                  <a:lnTo>
                    <a:pt x="126" y="4"/>
                  </a:lnTo>
                  <a:lnTo>
                    <a:pt x="103" y="8"/>
                  </a:lnTo>
                  <a:lnTo>
                    <a:pt x="85" y="8"/>
                  </a:lnTo>
                  <a:lnTo>
                    <a:pt x="81" y="8"/>
                  </a:lnTo>
                  <a:lnTo>
                    <a:pt x="77" y="11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4" y="8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4" y="8"/>
                  </a:lnTo>
                  <a:lnTo>
                    <a:pt x="66" y="11"/>
                  </a:lnTo>
                  <a:lnTo>
                    <a:pt x="63" y="8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4" y="19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" y="48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6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8" y="82"/>
                  </a:lnTo>
                  <a:lnTo>
                    <a:pt x="22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9" y="85"/>
                  </a:lnTo>
                  <a:lnTo>
                    <a:pt x="33" y="85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7" y="93"/>
                  </a:lnTo>
                  <a:lnTo>
                    <a:pt x="37" y="97"/>
                  </a:lnTo>
                  <a:lnTo>
                    <a:pt x="37" y="97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37" y="89"/>
                  </a:lnTo>
                  <a:lnTo>
                    <a:pt x="40" y="89"/>
                  </a:lnTo>
                  <a:lnTo>
                    <a:pt x="48" y="93"/>
                  </a:lnTo>
                  <a:lnTo>
                    <a:pt x="51" y="93"/>
                  </a:lnTo>
                  <a:lnTo>
                    <a:pt x="51" y="97"/>
                  </a:lnTo>
                  <a:lnTo>
                    <a:pt x="55" y="97"/>
                  </a:lnTo>
                  <a:lnTo>
                    <a:pt x="59" y="97"/>
                  </a:lnTo>
                  <a:lnTo>
                    <a:pt x="66" y="97"/>
                  </a:lnTo>
                  <a:lnTo>
                    <a:pt x="74" y="104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1" y="108"/>
                  </a:lnTo>
                  <a:lnTo>
                    <a:pt x="89" y="108"/>
                  </a:lnTo>
                  <a:lnTo>
                    <a:pt x="89" y="111"/>
                  </a:lnTo>
                  <a:lnTo>
                    <a:pt x="89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4516895" y="2097772"/>
              <a:ext cx="153109" cy="61758"/>
            </a:xfrm>
            <a:custGeom>
              <a:avLst/>
              <a:gdLst>
                <a:gd name="T0" fmla="*/ 44 w 119"/>
                <a:gd name="T1" fmla="*/ 4 h 48"/>
                <a:gd name="T2" fmla="*/ 48 w 119"/>
                <a:gd name="T3" fmla="*/ 4 h 48"/>
                <a:gd name="T4" fmla="*/ 56 w 119"/>
                <a:gd name="T5" fmla="*/ 4 h 48"/>
                <a:gd name="T6" fmla="*/ 59 w 119"/>
                <a:gd name="T7" fmla="*/ 7 h 48"/>
                <a:gd name="T8" fmla="*/ 63 w 119"/>
                <a:gd name="T9" fmla="*/ 11 h 48"/>
                <a:gd name="T10" fmla="*/ 63 w 119"/>
                <a:gd name="T11" fmla="*/ 15 h 48"/>
                <a:gd name="T12" fmla="*/ 67 w 119"/>
                <a:gd name="T13" fmla="*/ 19 h 48"/>
                <a:gd name="T14" fmla="*/ 70 w 119"/>
                <a:gd name="T15" fmla="*/ 19 h 48"/>
                <a:gd name="T16" fmla="*/ 67 w 119"/>
                <a:gd name="T17" fmla="*/ 11 h 48"/>
                <a:gd name="T18" fmla="*/ 78 w 119"/>
                <a:gd name="T19" fmla="*/ 15 h 48"/>
                <a:gd name="T20" fmla="*/ 81 w 119"/>
                <a:gd name="T21" fmla="*/ 19 h 48"/>
                <a:gd name="T22" fmla="*/ 89 w 119"/>
                <a:gd name="T23" fmla="*/ 19 h 48"/>
                <a:gd name="T24" fmla="*/ 104 w 119"/>
                <a:gd name="T25" fmla="*/ 26 h 48"/>
                <a:gd name="T26" fmla="*/ 111 w 119"/>
                <a:gd name="T27" fmla="*/ 33 h 48"/>
                <a:gd name="T28" fmla="*/ 119 w 119"/>
                <a:gd name="T29" fmla="*/ 30 h 48"/>
                <a:gd name="T30" fmla="*/ 119 w 119"/>
                <a:gd name="T31" fmla="*/ 37 h 48"/>
                <a:gd name="T32" fmla="*/ 107 w 119"/>
                <a:gd name="T33" fmla="*/ 37 h 48"/>
                <a:gd name="T34" fmla="*/ 100 w 119"/>
                <a:gd name="T35" fmla="*/ 45 h 48"/>
                <a:gd name="T36" fmla="*/ 89 w 119"/>
                <a:gd name="T37" fmla="*/ 45 h 48"/>
                <a:gd name="T38" fmla="*/ 81 w 119"/>
                <a:gd name="T39" fmla="*/ 45 h 48"/>
                <a:gd name="T40" fmla="*/ 70 w 119"/>
                <a:gd name="T41" fmla="*/ 45 h 48"/>
                <a:gd name="T42" fmla="*/ 63 w 119"/>
                <a:gd name="T43" fmla="*/ 45 h 48"/>
                <a:gd name="T44" fmla="*/ 56 w 119"/>
                <a:gd name="T45" fmla="*/ 41 h 48"/>
                <a:gd name="T46" fmla="*/ 48 w 119"/>
                <a:gd name="T47" fmla="*/ 41 h 48"/>
                <a:gd name="T48" fmla="*/ 44 w 119"/>
                <a:gd name="T49" fmla="*/ 45 h 48"/>
                <a:gd name="T50" fmla="*/ 37 w 119"/>
                <a:gd name="T51" fmla="*/ 48 h 48"/>
                <a:gd name="T52" fmla="*/ 30 w 119"/>
                <a:gd name="T53" fmla="*/ 45 h 48"/>
                <a:gd name="T54" fmla="*/ 26 w 119"/>
                <a:gd name="T55" fmla="*/ 45 h 48"/>
                <a:gd name="T56" fmla="*/ 19 w 119"/>
                <a:gd name="T57" fmla="*/ 37 h 48"/>
                <a:gd name="T58" fmla="*/ 7 w 119"/>
                <a:gd name="T59" fmla="*/ 30 h 48"/>
                <a:gd name="T60" fmla="*/ 7 w 119"/>
                <a:gd name="T61" fmla="*/ 26 h 48"/>
                <a:gd name="T62" fmla="*/ 0 w 119"/>
                <a:gd name="T63" fmla="*/ 19 h 48"/>
                <a:gd name="T64" fmla="*/ 0 w 119"/>
                <a:gd name="T65" fmla="*/ 15 h 48"/>
                <a:gd name="T66" fmla="*/ 4 w 119"/>
                <a:gd name="T67" fmla="*/ 15 h 48"/>
                <a:gd name="T68" fmla="*/ 15 w 119"/>
                <a:gd name="T69" fmla="*/ 11 h 48"/>
                <a:gd name="T70" fmla="*/ 22 w 119"/>
                <a:gd name="T71" fmla="*/ 7 h 48"/>
                <a:gd name="T72" fmla="*/ 30 w 119"/>
                <a:gd name="T73" fmla="*/ 7 h 48"/>
                <a:gd name="T74" fmla="*/ 33 w 119"/>
                <a:gd name="T75" fmla="*/ 4 h 48"/>
                <a:gd name="T76" fmla="*/ 37 w 119"/>
                <a:gd name="T77" fmla="*/ 4 h 48"/>
                <a:gd name="T78" fmla="*/ 41 w 119"/>
                <a:gd name="T7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9" h="48">
                  <a:moveTo>
                    <a:pt x="44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7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1" y="19"/>
                  </a:lnTo>
                  <a:lnTo>
                    <a:pt x="85" y="19"/>
                  </a:lnTo>
                  <a:lnTo>
                    <a:pt x="89" y="19"/>
                  </a:lnTo>
                  <a:lnTo>
                    <a:pt x="96" y="19"/>
                  </a:lnTo>
                  <a:lnTo>
                    <a:pt x="104" y="26"/>
                  </a:lnTo>
                  <a:lnTo>
                    <a:pt x="107" y="33"/>
                  </a:lnTo>
                  <a:lnTo>
                    <a:pt x="111" y="33"/>
                  </a:lnTo>
                  <a:lnTo>
                    <a:pt x="111" y="30"/>
                  </a:lnTo>
                  <a:lnTo>
                    <a:pt x="119" y="30"/>
                  </a:lnTo>
                  <a:lnTo>
                    <a:pt x="119" y="33"/>
                  </a:lnTo>
                  <a:lnTo>
                    <a:pt x="119" y="37"/>
                  </a:lnTo>
                  <a:lnTo>
                    <a:pt x="111" y="37"/>
                  </a:lnTo>
                  <a:lnTo>
                    <a:pt x="107" y="37"/>
                  </a:lnTo>
                  <a:lnTo>
                    <a:pt x="104" y="41"/>
                  </a:lnTo>
                  <a:lnTo>
                    <a:pt x="100" y="45"/>
                  </a:lnTo>
                  <a:lnTo>
                    <a:pt x="93" y="45"/>
                  </a:lnTo>
                  <a:lnTo>
                    <a:pt x="89" y="45"/>
                  </a:lnTo>
                  <a:lnTo>
                    <a:pt x="85" y="45"/>
                  </a:lnTo>
                  <a:lnTo>
                    <a:pt x="81" y="45"/>
                  </a:lnTo>
                  <a:lnTo>
                    <a:pt x="78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63" y="45"/>
                  </a:lnTo>
                  <a:lnTo>
                    <a:pt x="59" y="45"/>
                  </a:lnTo>
                  <a:lnTo>
                    <a:pt x="56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4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0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1" y="33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4397236" y="1997415"/>
              <a:ext cx="176269" cy="191708"/>
            </a:xfrm>
            <a:custGeom>
              <a:avLst/>
              <a:gdLst>
                <a:gd name="T0" fmla="*/ 49 w 137"/>
                <a:gd name="T1" fmla="*/ 4 h 149"/>
                <a:gd name="T2" fmla="*/ 56 w 137"/>
                <a:gd name="T3" fmla="*/ 8 h 149"/>
                <a:gd name="T4" fmla="*/ 60 w 137"/>
                <a:gd name="T5" fmla="*/ 15 h 149"/>
                <a:gd name="T6" fmla="*/ 67 w 137"/>
                <a:gd name="T7" fmla="*/ 11 h 149"/>
                <a:gd name="T8" fmla="*/ 75 w 137"/>
                <a:gd name="T9" fmla="*/ 15 h 149"/>
                <a:gd name="T10" fmla="*/ 67 w 137"/>
                <a:gd name="T11" fmla="*/ 19 h 149"/>
                <a:gd name="T12" fmla="*/ 78 w 137"/>
                <a:gd name="T13" fmla="*/ 22 h 149"/>
                <a:gd name="T14" fmla="*/ 89 w 137"/>
                <a:gd name="T15" fmla="*/ 15 h 149"/>
                <a:gd name="T16" fmla="*/ 97 w 137"/>
                <a:gd name="T17" fmla="*/ 11 h 149"/>
                <a:gd name="T18" fmla="*/ 93 w 137"/>
                <a:gd name="T19" fmla="*/ 15 h 149"/>
                <a:gd name="T20" fmla="*/ 100 w 137"/>
                <a:gd name="T21" fmla="*/ 15 h 149"/>
                <a:gd name="T22" fmla="*/ 112 w 137"/>
                <a:gd name="T23" fmla="*/ 19 h 149"/>
                <a:gd name="T24" fmla="*/ 119 w 137"/>
                <a:gd name="T25" fmla="*/ 26 h 149"/>
                <a:gd name="T26" fmla="*/ 126 w 137"/>
                <a:gd name="T27" fmla="*/ 34 h 149"/>
                <a:gd name="T28" fmla="*/ 126 w 137"/>
                <a:gd name="T29" fmla="*/ 48 h 149"/>
                <a:gd name="T30" fmla="*/ 130 w 137"/>
                <a:gd name="T31" fmla="*/ 59 h 149"/>
                <a:gd name="T32" fmla="*/ 137 w 137"/>
                <a:gd name="T33" fmla="*/ 71 h 149"/>
                <a:gd name="T34" fmla="*/ 130 w 137"/>
                <a:gd name="T35" fmla="*/ 82 h 149"/>
                <a:gd name="T36" fmla="*/ 123 w 137"/>
                <a:gd name="T37" fmla="*/ 85 h 149"/>
                <a:gd name="T38" fmla="*/ 108 w 137"/>
                <a:gd name="T39" fmla="*/ 89 h 149"/>
                <a:gd name="T40" fmla="*/ 93 w 137"/>
                <a:gd name="T41" fmla="*/ 93 h 149"/>
                <a:gd name="T42" fmla="*/ 100 w 137"/>
                <a:gd name="T43" fmla="*/ 104 h 149"/>
                <a:gd name="T44" fmla="*/ 112 w 137"/>
                <a:gd name="T45" fmla="*/ 115 h 149"/>
                <a:gd name="T46" fmla="*/ 119 w 137"/>
                <a:gd name="T47" fmla="*/ 130 h 149"/>
                <a:gd name="T48" fmla="*/ 108 w 137"/>
                <a:gd name="T49" fmla="*/ 137 h 149"/>
                <a:gd name="T50" fmla="*/ 108 w 137"/>
                <a:gd name="T51" fmla="*/ 145 h 149"/>
                <a:gd name="T52" fmla="*/ 97 w 137"/>
                <a:gd name="T53" fmla="*/ 145 h 149"/>
                <a:gd name="T54" fmla="*/ 82 w 137"/>
                <a:gd name="T55" fmla="*/ 149 h 149"/>
                <a:gd name="T56" fmla="*/ 71 w 137"/>
                <a:gd name="T57" fmla="*/ 149 h 149"/>
                <a:gd name="T58" fmla="*/ 60 w 137"/>
                <a:gd name="T59" fmla="*/ 149 h 149"/>
                <a:gd name="T60" fmla="*/ 52 w 137"/>
                <a:gd name="T61" fmla="*/ 145 h 149"/>
                <a:gd name="T62" fmla="*/ 45 w 137"/>
                <a:gd name="T63" fmla="*/ 141 h 149"/>
                <a:gd name="T64" fmla="*/ 37 w 137"/>
                <a:gd name="T65" fmla="*/ 145 h 149"/>
                <a:gd name="T66" fmla="*/ 30 w 137"/>
                <a:gd name="T67" fmla="*/ 141 h 149"/>
                <a:gd name="T68" fmla="*/ 30 w 137"/>
                <a:gd name="T69" fmla="*/ 130 h 149"/>
                <a:gd name="T70" fmla="*/ 34 w 137"/>
                <a:gd name="T71" fmla="*/ 119 h 149"/>
                <a:gd name="T72" fmla="*/ 19 w 137"/>
                <a:gd name="T73" fmla="*/ 115 h 149"/>
                <a:gd name="T74" fmla="*/ 12 w 137"/>
                <a:gd name="T75" fmla="*/ 111 h 149"/>
                <a:gd name="T76" fmla="*/ 8 w 137"/>
                <a:gd name="T77" fmla="*/ 104 h 149"/>
                <a:gd name="T78" fmla="*/ 4 w 137"/>
                <a:gd name="T79" fmla="*/ 93 h 149"/>
                <a:gd name="T80" fmla="*/ 0 w 137"/>
                <a:gd name="T81" fmla="*/ 82 h 149"/>
                <a:gd name="T82" fmla="*/ 0 w 137"/>
                <a:gd name="T83" fmla="*/ 71 h 149"/>
                <a:gd name="T84" fmla="*/ 15 w 137"/>
                <a:gd name="T85" fmla="*/ 63 h 149"/>
                <a:gd name="T86" fmla="*/ 19 w 137"/>
                <a:gd name="T87" fmla="*/ 56 h 149"/>
                <a:gd name="T88" fmla="*/ 12 w 137"/>
                <a:gd name="T89" fmla="*/ 48 h 149"/>
                <a:gd name="T90" fmla="*/ 19 w 137"/>
                <a:gd name="T91" fmla="*/ 45 h 149"/>
                <a:gd name="T92" fmla="*/ 23 w 137"/>
                <a:gd name="T93" fmla="*/ 37 h 149"/>
                <a:gd name="T94" fmla="*/ 15 w 137"/>
                <a:gd name="T95" fmla="*/ 34 h 149"/>
                <a:gd name="T96" fmla="*/ 30 w 137"/>
                <a:gd name="T97" fmla="*/ 30 h 149"/>
                <a:gd name="T98" fmla="*/ 34 w 137"/>
                <a:gd name="T99" fmla="*/ 30 h 149"/>
                <a:gd name="T100" fmla="*/ 37 w 137"/>
                <a:gd name="T101" fmla="*/ 34 h 149"/>
                <a:gd name="T102" fmla="*/ 37 w 137"/>
                <a:gd name="T103" fmla="*/ 30 h 149"/>
                <a:gd name="T104" fmla="*/ 49 w 137"/>
                <a:gd name="T105" fmla="*/ 26 h 149"/>
                <a:gd name="T106" fmla="*/ 49 w 137"/>
                <a:gd name="T107" fmla="*/ 22 h 149"/>
                <a:gd name="T108" fmla="*/ 45 w 137"/>
                <a:gd name="T109" fmla="*/ 19 h 149"/>
                <a:gd name="T110" fmla="*/ 41 w 137"/>
                <a:gd name="T111" fmla="*/ 11 h 149"/>
                <a:gd name="T112" fmla="*/ 41 w 137"/>
                <a:gd name="T113" fmla="*/ 4 h 149"/>
                <a:gd name="T114" fmla="*/ 37 w 137"/>
                <a:gd name="T1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49">
                  <a:moveTo>
                    <a:pt x="37" y="0"/>
                  </a:moveTo>
                  <a:lnTo>
                    <a:pt x="41" y="0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5" y="11"/>
                  </a:lnTo>
                  <a:lnTo>
                    <a:pt x="75" y="15"/>
                  </a:lnTo>
                  <a:lnTo>
                    <a:pt x="75" y="15"/>
                  </a:lnTo>
                  <a:lnTo>
                    <a:pt x="75" y="19"/>
                  </a:lnTo>
                  <a:lnTo>
                    <a:pt x="71" y="19"/>
                  </a:lnTo>
                  <a:lnTo>
                    <a:pt x="67" y="19"/>
                  </a:lnTo>
                  <a:lnTo>
                    <a:pt x="71" y="22"/>
                  </a:lnTo>
                  <a:lnTo>
                    <a:pt x="75" y="19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82" y="19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97" y="11"/>
                  </a:lnTo>
                  <a:lnTo>
                    <a:pt x="97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0" y="15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08" y="15"/>
                  </a:lnTo>
                  <a:lnTo>
                    <a:pt x="112" y="19"/>
                  </a:lnTo>
                  <a:lnTo>
                    <a:pt x="115" y="19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9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6" y="26"/>
                  </a:lnTo>
                  <a:lnTo>
                    <a:pt x="126" y="34"/>
                  </a:lnTo>
                  <a:lnTo>
                    <a:pt x="126" y="37"/>
                  </a:lnTo>
                  <a:lnTo>
                    <a:pt x="123" y="41"/>
                  </a:lnTo>
                  <a:lnTo>
                    <a:pt x="123" y="41"/>
                  </a:lnTo>
                  <a:lnTo>
                    <a:pt x="126" y="48"/>
                  </a:lnTo>
                  <a:lnTo>
                    <a:pt x="126" y="52"/>
                  </a:lnTo>
                  <a:lnTo>
                    <a:pt x="130" y="52"/>
                  </a:lnTo>
                  <a:lnTo>
                    <a:pt x="130" y="56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7" y="71"/>
                  </a:lnTo>
                  <a:lnTo>
                    <a:pt x="137" y="78"/>
                  </a:lnTo>
                  <a:lnTo>
                    <a:pt x="134" y="82"/>
                  </a:lnTo>
                  <a:lnTo>
                    <a:pt x="134" y="78"/>
                  </a:lnTo>
                  <a:lnTo>
                    <a:pt x="130" y="82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12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3" y="97"/>
                  </a:lnTo>
                  <a:lnTo>
                    <a:pt x="97" y="97"/>
                  </a:lnTo>
                  <a:lnTo>
                    <a:pt x="100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4" y="111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9" y="123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15" y="130"/>
                  </a:lnTo>
                  <a:lnTo>
                    <a:pt x="115" y="130"/>
                  </a:lnTo>
                  <a:lnTo>
                    <a:pt x="112" y="134"/>
                  </a:lnTo>
                  <a:lnTo>
                    <a:pt x="108" y="137"/>
                  </a:lnTo>
                  <a:lnTo>
                    <a:pt x="108" y="141"/>
                  </a:lnTo>
                  <a:lnTo>
                    <a:pt x="112" y="141"/>
                  </a:lnTo>
                  <a:lnTo>
                    <a:pt x="112" y="145"/>
                  </a:lnTo>
                  <a:lnTo>
                    <a:pt x="108" y="145"/>
                  </a:lnTo>
                  <a:lnTo>
                    <a:pt x="104" y="145"/>
                  </a:lnTo>
                  <a:lnTo>
                    <a:pt x="100" y="145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78" y="145"/>
                  </a:lnTo>
                  <a:lnTo>
                    <a:pt x="75" y="145"/>
                  </a:lnTo>
                  <a:lnTo>
                    <a:pt x="71" y="145"/>
                  </a:lnTo>
                  <a:lnTo>
                    <a:pt x="71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3" y="145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56" y="149"/>
                  </a:lnTo>
                  <a:lnTo>
                    <a:pt x="52" y="145"/>
                  </a:lnTo>
                  <a:lnTo>
                    <a:pt x="49" y="145"/>
                  </a:lnTo>
                  <a:lnTo>
                    <a:pt x="49" y="145"/>
                  </a:lnTo>
                  <a:lnTo>
                    <a:pt x="45" y="145"/>
                  </a:lnTo>
                  <a:lnTo>
                    <a:pt x="45" y="141"/>
                  </a:lnTo>
                  <a:lnTo>
                    <a:pt x="41" y="141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5"/>
                  </a:lnTo>
                  <a:lnTo>
                    <a:pt x="34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41"/>
                  </a:lnTo>
                  <a:lnTo>
                    <a:pt x="26" y="137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34" y="123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30" y="119"/>
                  </a:lnTo>
                  <a:lnTo>
                    <a:pt x="26" y="115"/>
                  </a:lnTo>
                  <a:lnTo>
                    <a:pt x="23" y="119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5" y="119"/>
                  </a:lnTo>
                  <a:lnTo>
                    <a:pt x="12" y="115"/>
                  </a:lnTo>
                  <a:lnTo>
                    <a:pt x="12" y="111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8" y="108"/>
                  </a:lnTo>
                  <a:lnTo>
                    <a:pt x="8" y="104"/>
                  </a:lnTo>
                  <a:lnTo>
                    <a:pt x="8" y="100"/>
                  </a:lnTo>
                  <a:lnTo>
                    <a:pt x="4" y="97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4" y="74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12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4" y="37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0"/>
                  </a:lnTo>
                  <a:lnTo>
                    <a:pt x="37" y="34"/>
                  </a:lnTo>
                  <a:lnTo>
                    <a:pt x="41" y="37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52" y="30"/>
                  </a:lnTo>
                  <a:lnTo>
                    <a:pt x="60" y="30"/>
                  </a:lnTo>
                  <a:lnTo>
                    <a:pt x="52" y="30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4474435" y="2192983"/>
              <a:ext cx="3860" cy="5147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0 h 4"/>
                <a:gd name="T4" fmla="*/ 3 w 3"/>
                <a:gd name="T5" fmla="*/ 4 h 4"/>
                <a:gd name="T6" fmla="*/ 0 w 3"/>
                <a:gd name="T7" fmla="*/ 4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4402385" y="2178830"/>
              <a:ext cx="95211" cy="47606"/>
            </a:xfrm>
            <a:custGeom>
              <a:avLst/>
              <a:gdLst>
                <a:gd name="T0" fmla="*/ 30 w 74"/>
                <a:gd name="T1" fmla="*/ 4 h 37"/>
                <a:gd name="T2" fmla="*/ 37 w 74"/>
                <a:gd name="T3" fmla="*/ 4 h 37"/>
                <a:gd name="T4" fmla="*/ 37 w 74"/>
                <a:gd name="T5" fmla="*/ 0 h 37"/>
                <a:gd name="T6" fmla="*/ 41 w 74"/>
                <a:gd name="T7" fmla="*/ 4 h 37"/>
                <a:gd name="T8" fmla="*/ 45 w 74"/>
                <a:gd name="T9" fmla="*/ 4 h 37"/>
                <a:gd name="T10" fmla="*/ 52 w 74"/>
                <a:gd name="T11" fmla="*/ 8 h 37"/>
                <a:gd name="T12" fmla="*/ 56 w 74"/>
                <a:gd name="T13" fmla="*/ 11 h 37"/>
                <a:gd name="T14" fmla="*/ 56 w 74"/>
                <a:gd name="T15" fmla="*/ 15 h 37"/>
                <a:gd name="T16" fmla="*/ 63 w 74"/>
                <a:gd name="T17" fmla="*/ 15 h 37"/>
                <a:gd name="T18" fmla="*/ 67 w 74"/>
                <a:gd name="T19" fmla="*/ 15 h 37"/>
                <a:gd name="T20" fmla="*/ 74 w 74"/>
                <a:gd name="T21" fmla="*/ 15 h 37"/>
                <a:gd name="T22" fmla="*/ 71 w 74"/>
                <a:gd name="T23" fmla="*/ 26 h 37"/>
                <a:gd name="T24" fmla="*/ 63 w 74"/>
                <a:gd name="T25" fmla="*/ 33 h 37"/>
                <a:gd name="T26" fmla="*/ 59 w 74"/>
                <a:gd name="T27" fmla="*/ 30 h 37"/>
                <a:gd name="T28" fmla="*/ 52 w 74"/>
                <a:gd name="T29" fmla="*/ 33 h 37"/>
                <a:gd name="T30" fmla="*/ 45 w 74"/>
                <a:gd name="T31" fmla="*/ 33 h 37"/>
                <a:gd name="T32" fmla="*/ 41 w 74"/>
                <a:gd name="T33" fmla="*/ 30 h 37"/>
                <a:gd name="T34" fmla="*/ 33 w 74"/>
                <a:gd name="T35" fmla="*/ 37 h 37"/>
                <a:gd name="T36" fmla="*/ 22 w 74"/>
                <a:gd name="T37" fmla="*/ 37 h 37"/>
                <a:gd name="T38" fmla="*/ 19 w 74"/>
                <a:gd name="T39" fmla="*/ 33 h 37"/>
                <a:gd name="T40" fmla="*/ 15 w 74"/>
                <a:gd name="T41" fmla="*/ 30 h 37"/>
                <a:gd name="T42" fmla="*/ 8 w 74"/>
                <a:gd name="T43" fmla="*/ 26 h 37"/>
                <a:gd name="T44" fmla="*/ 8 w 74"/>
                <a:gd name="T45" fmla="*/ 33 h 37"/>
                <a:gd name="T46" fmla="*/ 0 w 74"/>
                <a:gd name="T47" fmla="*/ 33 h 37"/>
                <a:gd name="T48" fmla="*/ 0 w 74"/>
                <a:gd name="T49" fmla="*/ 30 h 37"/>
                <a:gd name="T50" fmla="*/ 4 w 74"/>
                <a:gd name="T51" fmla="*/ 26 h 37"/>
                <a:gd name="T52" fmla="*/ 8 w 74"/>
                <a:gd name="T53" fmla="*/ 15 h 37"/>
                <a:gd name="T54" fmla="*/ 15 w 74"/>
                <a:gd name="T55" fmla="*/ 11 h 37"/>
                <a:gd name="T56" fmla="*/ 15 w 74"/>
                <a:gd name="T57" fmla="*/ 8 h 37"/>
                <a:gd name="T58" fmla="*/ 15 w 74"/>
                <a:gd name="T59" fmla="*/ 4 h 37"/>
                <a:gd name="T60" fmla="*/ 19 w 74"/>
                <a:gd name="T61" fmla="*/ 8 h 37"/>
                <a:gd name="T62" fmla="*/ 26 w 74"/>
                <a:gd name="T63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37">
                  <a:moveTo>
                    <a:pt x="26" y="4"/>
                  </a:moveTo>
                  <a:lnTo>
                    <a:pt x="30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71" y="15"/>
                  </a:lnTo>
                  <a:lnTo>
                    <a:pt x="74" y="15"/>
                  </a:lnTo>
                  <a:lnTo>
                    <a:pt x="71" y="19"/>
                  </a:lnTo>
                  <a:lnTo>
                    <a:pt x="71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48" y="37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3" y="37"/>
                  </a:lnTo>
                  <a:lnTo>
                    <a:pt x="26" y="33"/>
                  </a:lnTo>
                  <a:lnTo>
                    <a:pt x="22" y="37"/>
                  </a:lnTo>
                  <a:lnTo>
                    <a:pt x="19" y="37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4" y="30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64"/>
            <p:cNvSpPr>
              <a:spLocks noEditPoints="1"/>
            </p:cNvSpPr>
            <p:nvPr/>
          </p:nvSpPr>
          <p:spPr bwMode="auto">
            <a:xfrm>
              <a:off x="4349632" y="2041160"/>
              <a:ext cx="77198" cy="61758"/>
            </a:xfrm>
            <a:custGeom>
              <a:avLst/>
              <a:gdLst>
                <a:gd name="T0" fmla="*/ 37 w 60"/>
                <a:gd name="T1" fmla="*/ 44 h 48"/>
                <a:gd name="T2" fmla="*/ 37 w 60"/>
                <a:gd name="T3" fmla="*/ 37 h 48"/>
                <a:gd name="T4" fmla="*/ 41 w 60"/>
                <a:gd name="T5" fmla="*/ 29 h 48"/>
                <a:gd name="T6" fmla="*/ 52 w 60"/>
                <a:gd name="T7" fmla="*/ 29 h 48"/>
                <a:gd name="T8" fmla="*/ 52 w 60"/>
                <a:gd name="T9" fmla="*/ 25 h 48"/>
                <a:gd name="T10" fmla="*/ 56 w 60"/>
                <a:gd name="T11" fmla="*/ 22 h 48"/>
                <a:gd name="T12" fmla="*/ 52 w 60"/>
                <a:gd name="T13" fmla="*/ 18 h 48"/>
                <a:gd name="T14" fmla="*/ 49 w 60"/>
                <a:gd name="T15" fmla="*/ 14 h 48"/>
                <a:gd name="T16" fmla="*/ 56 w 60"/>
                <a:gd name="T17" fmla="*/ 14 h 48"/>
                <a:gd name="T18" fmla="*/ 56 w 60"/>
                <a:gd name="T19" fmla="*/ 11 h 48"/>
                <a:gd name="T20" fmla="*/ 60 w 60"/>
                <a:gd name="T21" fmla="*/ 7 h 48"/>
                <a:gd name="T22" fmla="*/ 60 w 60"/>
                <a:gd name="T23" fmla="*/ 3 h 48"/>
                <a:gd name="T24" fmla="*/ 52 w 60"/>
                <a:gd name="T25" fmla="*/ 0 h 48"/>
                <a:gd name="T26" fmla="*/ 45 w 60"/>
                <a:gd name="T27" fmla="*/ 0 h 48"/>
                <a:gd name="T28" fmla="*/ 37 w 60"/>
                <a:gd name="T29" fmla="*/ 0 h 48"/>
                <a:gd name="T30" fmla="*/ 34 w 60"/>
                <a:gd name="T31" fmla="*/ 3 h 48"/>
                <a:gd name="T32" fmla="*/ 23 w 60"/>
                <a:gd name="T33" fmla="*/ 11 h 48"/>
                <a:gd name="T34" fmla="*/ 19 w 60"/>
                <a:gd name="T35" fmla="*/ 11 h 48"/>
                <a:gd name="T36" fmla="*/ 15 w 60"/>
                <a:gd name="T37" fmla="*/ 14 h 48"/>
                <a:gd name="T38" fmla="*/ 15 w 60"/>
                <a:gd name="T39" fmla="*/ 22 h 48"/>
                <a:gd name="T40" fmla="*/ 12 w 60"/>
                <a:gd name="T41" fmla="*/ 25 h 48"/>
                <a:gd name="T42" fmla="*/ 12 w 60"/>
                <a:gd name="T43" fmla="*/ 29 h 48"/>
                <a:gd name="T44" fmla="*/ 19 w 60"/>
                <a:gd name="T45" fmla="*/ 33 h 48"/>
                <a:gd name="T46" fmla="*/ 12 w 60"/>
                <a:gd name="T47" fmla="*/ 37 h 48"/>
                <a:gd name="T48" fmla="*/ 12 w 60"/>
                <a:gd name="T49" fmla="*/ 37 h 48"/>
                <a:gd name="T50" fmla="*/ 15 w 60"/>
                <a:gd name="T51" fmla="*/ 40 h 48"/>
                <a:gd name="T52" fmla="*/ 8 w 60"/>
                <a:gd name="T53" fmla="*/ 37 h 48"/>
                <a:gd name="T54" fmla="*/ 4 w 60"/>
                <a:gd name="T55" fmla="*/ 37 h 48"/>
                <a:gd name="T56" fmla="*/ 8 w 60"/>
                <a:gd name="T57" fmla="*/ 40 h 48"/>
                <a:gd name="T58" fmla="*/ 12 w 60"/>
                <a:gd name="T59" fmla="*/ 40 h 48"/>
                <a:gd name="T60" fmla="*/ 12 w 60"/>
                <a:gd name="T61" fmla="*/ 40 h 48"/>
                <a:gd name="T62" fmla="*/ 4 w 60"/>
                <a:gd name="T63" fmla="*/ 40 h 48"/>
                <a:gd name="T64" fmla="*/ 0 w 60"/>
                <a:gd name="T65" fmla="*/ 40 h 48"/>
                <a:gd name="T66" fmla="*/ 4 w 60"/>
                <a:gd name="T67" fmla="*/ 44 h 48"/>
                <a:gd name="T68" fmla="*/ 8 w 60"/>
                <a:gd name="T69" fmla="*/ 44 h 48"/>
                <a:gd name="T70" fmla="*/ 12 w 60"/>
                <a:gd name="T71" fmla="*/ 44 h 48"/>
                <a:gd name="T72" fmla="*/ 15 w 60"/>
                <a:gd name="T73" fmla="*/ 40 h 48"/>
                <a:gd name="T74" fmla="*/ 23 w 60"/>
                <a:gd name="T75" fmla="*/ 40 h 48"/>
                <a:gd name="T76" fmla="*/ 26 w 60"/>
                <a:gd name="T77" fmla="*/ 40 h 48"/>
                <a:gd name="T78" fmla="*/ 34 w 60"/>
                <a:gd name="T79" fmla="*/ 44 h 48"/>
                <a:gd name="T80" fmla="*/ 34 w 60"/>
                <a:gd name="T81" fmla="*/ 48 h 48"/>
                <a:gd name="T82" fmla="*/ 37 w 60"/>
                <a:gd name="T83" fmla="*/ 48 h 48"/>
                <a:gd name="T84" fmla="*/ 8 w 60"/>
                <a:gd name="T85" fmla="*/ 33 h 48"/>
                <a:gd name="T86" fmla="*/ 8 w 60"/>
                <a:gd name="T87" fmla="*/ 37 h 48"/>
                <a:gd name="T88" fmla="*/ 4 w 60"/>
                <a:gd name="T89" fmla="*/ 37 h 48"/>
                <a:gd name="T90" fmla="*/ 8 w 60"/>
                <a:gd name="T91" fmla="*/ 33 h 48"/>
                <a:gd name="T92" fmla="*/ 12 w 60"/>
                <a:gd name="T93" fmla="*/ 33 h 48"/>
                <a:gd name="T94" fmla="*/ 12 w 60"/>
                <a:gd name="T95" fmla="*/ 33 h 48"/>
                <a:gd name="T96" fmla="*/ 8 w 60"/>
                <a:gd name="T97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48">
                  <a:moveTo>
                    <a:pt x="37" y="48"/>
                  </a:moveTo>
                  <a:lnTo>
                    <a:pt x="37" y="44"/>
                  </a:lnTo>
                  <a:lnTo>
                    <a:pt x="41" y="40"/>
                  </a:lnTo>
                  <a:lnTo>
                    <a:pt x="37" y="37"/>
                  </a:lnTo>
                  <a:lnTo>
                    <a:pt x="41" y="33"/>
                  </a:lnTo>
                  <a:lnTo>
                    <a:pt x="41" y="29"/>
                  </a:lnTo>
                  <a:lnTo>
                    <a:pt x="49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1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6" y="3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1" y="3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2" y="40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8"/>
                  </a:lnTo>
                  <a:close/>
                  <a:moveTo>
                    <a:pt x="4" y="37"/>
                  </a:move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close/>
                  <a:moveTo>
                    <a:pt x="8" y="33"/>
                  </a:moveTo>
                  <a:lnTo>
                    <a:pt x="8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8" y="33"/>
                  </a:lnTo>
                  <a:lnTo>
                    <a:pt x="8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4345771" y="2092626"/>
              <a:ext cx="56612" cy="43745"/>
            </a:xfrm>
            <a:custGeom>
              <a:avLst/>
              <a:gdLst>
                <a:gd name="T0" fmla="*/ 40 w 44"/>
                <a:gd name="T1" fmla="*/ 23 h 34"/>
                <a:gd name="T2" fmla="*/ 44 w 44"/>
                <a:gd name="T3" fmla="*/ 19 h 34"/>
                <a:gd name="T4" fmla="*/ 40 w 44"/>
                <a:gd name="T5" fmla="*/ 15 h 34"/>
                <a:gd name="T6" fmla="*/ 40 w 44"/>
                <a:gd name="T7" fmla="*/ 15 h 34"/>
                <a:gd name="T8" fmla="*/ 40 w 44"/>
                <a:gd name="T9" fmla="*/ 11 h 34"/>
                <a:gd name="T10" fmla="*/ 40 w 44"/>
                <a:gd name="T11" fmla="*/ 8 h 34"/>
                <a:gd name="T12" fmla="*/ 37 w 44"/>
                <a:gd name="T13" fmla="*/ 8 h 34"/>
                <a:gd name="T14" fmla="*/ 37 w 44"/>
                <a:gd name="T15" fmla="*/ 4 h 34"/>
                <a:gd name="T16" fmla="*/ 37 w 44"/>
                <a:gd name="T17" fmla="*/ 4 h 34"/>
                <a:gd name="T18" fmla="*/ 33 w 44"/>
                <a:gd name="T19" fmla="*/ 4 h 34"/>
                <a:gd name="T20" fmla="*/ 29 w 44"/>
                <a:gd name="T21" fmla="*/ 0 h 34"/>
                <a:gd name="T22" fmla="*/ 26 w 44"/>
                <a:gd name="T23" fmla="*/ 0 h 34"/>
                <a:gd name="T24" fmla="*/ 26 w 44"/>
                <a:gd name="T25" fmla="*/ 0 h 34"/>
                <a:gd name="T26" fmla="*/ 18 w 44"/>
                <a:gd name="T27" fmla="*/ 0 h 34"/>
                <a:gd name="T28" fmla="*/ 18 w 44"/>
                <a:gd name="T29" fmla="*/ 0 h 34"/>
                <a:gd name="T30" fmla="*/ 18 w 44"/>
                <a:gd name="T31" fmla="*/ 0 h 34"/>
                <a:gd name="T32" fmla="*/ 15 w 44"/>
                <a:gd name="T33" fmla="*/ 4 h 34"/>
                <a:gd name="T34" fmla="*/ 15 w 44"/>
                <a:gd name="T35" fmla="*/ 4 h 34"/>
                <a:gd name="T36" fmla="*/ 11 w 44"/>
                <a:gd name="T37" fmla="*/ 4 h 34"/>
                <a:gd name="T38" fmla="*/ 11 w 44"/>
                <a:gd name="T39" fmla="*/ 4 h 34"/>
                <a:gd name="T40" fmla="*/ 7 w 44"/>
                <a:gd name="T41" fmla="*/ 4 h 34"/>
                <a:gd name="T42" fmla="*/ 7 w 44"/>
                <a:gd name="T43" fmla="*/ 0 h 34"/>
                <a:gd name="T44" fmla="*/ 3 w 44"/>
                <a:gd name="T45" fmla="*/ 0 h 34"/>
                <a:gd name="T46" fmla="*/ 0 w 44"/>
                <a:gd name="T47" fmla="*/ 4 h 34"/>
                <a:gd name="T48" fmla="*/ 0 w 44"/>
                <a:gd name="T49" fmla="*/ 8 h 34"/>
                <a:gd name="T50" fmla="*/ 0 w 44"/>
                <a:gd name="T51" fmla="*/ 8 h 34"/>
                <a:gd name="T52" fmla="*/ 0 w 44"/>
                <a:gd name="T53" fmla="*/ 11 h 34"/>
                <a:gd name="T54" fmla="*/ 3 w 44"/>
                <a:gd name="T55" fmla="*/ 15 h 34"/>
                <a:gd name="T56" fmla="*/ 3 w 44"/>
                <a:gd name="T57" fmla="*/ 15 h 34"/>
                <a:gd name="T58" fmla="*/ 11 w 44"/>
                <a:gd name="T59" fmla="*/ 19 h 34"/>
                <a:gd name="T60" fmla="*/ 11 w 44"/>
                <a:gd name="T61" fmla="*/ 19 h 34"/>
                <a:gd name="T62" fmla="*/ 15 w 44"/>
                <a:gd name="T63" fmla="*/ 23 h 34"/>
                <a:gd name="T64" fmla="*/ 15 w 44"/>
                <a:gd name="T65" fmla="*/ 23 h 34"/>
                <a:gd name="T66" fmla="*/ 15 w 44"/>
                <a:gd name="T67" fmla="*/ 26 h 34"/>
                <a:gd name="T68" fmla="*/ 18 w 44"/>
                <a:gd name="T69" fmla="*/ 26 h 34"/>
                <a:gd name="T70" fmla="*/ 22 w 44"/>
                <a:gd name="T71" fmla="*/ 26 h 34"/>
                <a:gd name="T72" fmla="*/ 22 w 44"/>
                <a:gd name="T73" fmla="*/ 26 h 34"/>
                <a:gd name="T74" fmla="*/ 26 w 44"/>
                <a:gd name="T75" fmla="*/ 26 h 34"/>
                <a:gd name="T76" fmla="*/ 26 w 44"/>
                <a:gd name="T77" fmla="*/ 30 h 34"/>
                <a:gd name="T78" fmla="*/ 29 w 44"/>
                <a:gd name="T79" fmla="*/ 34 h 34"/>
                <a:gd name="T80" fmla="*/ 33 w 44"/>
                <a:gd name="T81" fmla="*/ 34 h 34"/>
                <a:gd name="T82" fmla="*/ 37 w 44"/>
                <a:gd name="T83" fmla="*/ 34 h 34"/>
                <a:gd name="T84" fmla="*/ 37 w 44"/>
                <a:gd name="T85" fmla="*/ 34 h 34"/>
                <a:gd name="T86" fmla="*/ 40 w 44"/>
                <a:gd name="T87" fmla="*/ 34 h 34"/>
                <a:gd name="T88" fmla="*/ 40 w 44"/>
                <a:gd name="T89" fmla="*/ 34 h 34"/>
                <a:gd name="T90" fmla="*/ 40 w 44"/>
                <a:gd name="T91" fmla="*/ 30 h 34"/>
                <a:gd name="T92" fmla="*/ 40 w 44"/>
                <a:gd name="T93" fmla="*/ 30 h 34"/>
                <a:gd name="T94" fmla="*/ 37 w 44"/>
                <a:gd name="T95" fmla="*/ 26 h 34"/>
                <a:gd name="T96" fmla="*/ 40 w 44"/>
                <a:gd name="T97" fmla="*/ 26 h 34"/>
                <a:gd name="T98" fmla="*/ 40 w 44"/>
                <a:gd name="T99" fmla="*/ 23 h 34"/>
                <a:gd name="T100" fmla="*/ 40 w 44"/>
                <a:gd name="T10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34">
                  <a:moveTo>
                    <a:pt x="40" y="23"/>
                  </a:moveTo>
                  <a:lnTo>
                    <a:pt x="44" y="19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9" y="34"/>
                  </a:lnTo>
                  <a:lnTo>
                    <a:pt x="33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7" y="26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4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66"/>
            <p:cNvSpPr/>
            <p:nvPr/>
          </p:nvSpPr>
          <p:spPr bwMode="auto">
            <a:xfrm>
              <a:off x="4393379" y="2122218"/>
              <a:ext cx="14153" cy="18013"/>
            </a:xfrm>
            <a:custGeom>
              <a:avLst/>
              <a:gdLst>
                <a:gd name="T0" fmla="*/ 3 w 11"/>
                <a:gd name="T1" fmla="*/ 11 h 14"/>
                <a:gd name="T2" fmla="*/ 3 w 11"/>
                <a:gd name="T3" fmla="*/ 11 h 14"/>
                <a:gd name="T4" fmla="*/ 3 w 11"/>
                <a:gd name="T5" fmla="*/ 7 h 14"/>
                <a:gd name="T6" fmla="*/ 3 w 11"/>
                <a:gd name="T7" fmla="*/ 7 h 14"/>
                <a:gd name="T8" fmla="*/ 0 w 11"/>
                <a:gd name="T9" fmla="*/ 3 h 14"/>
                <a:gd name="T10" fmla="*/ 3 w 11"/>
                <a:gd name="T11" fmla="*/ 3 h 14"/>
                <a:gd name="T12" fmla="*/ 3 w 11"/>
                <a:gd name="T13" fmla="*/ 0 h 14"/>
                <a:gd name="T14" fmla="*/ 7 w 11"/>
                <a:gd name="T15" fmla="*/ 0 h 14"/>
                <a:gd name="T16" fmla="*/ 11 w 11"/>
                <a:gd name="T17" fmla="*/ 3 h 14"/>
                <a:gd name="T18" fmla="*/ 11 w 11"/>
                <a:gd name="T19" fmla="*/ 7 h 14"/>
                <a:gd name="T20" fmla="*/ 11 w 11"/>
                <a:gd name="T21" fmla="*/ 11 h 14"/>
                <a:gd name="T22" fmla="*/ 11 w 11"/>
                <a:gd name="T23" fmla="*/ 14 h 14"/>
                <a:gd name="T24" fmla="*/ 11 w 11"/>
                <a:gd name="T25" fmla="*/ 14 h 14"/>
                <a:gd name="T26" fmla="*/ 7 w 11"/>
                <a:gd name="T27" fmla="*/ 14 h 14"/>
                <a:gd name="T28" fmla="*/ 3 w 11"/>
                <a:gd name="T29" fmla="*/ 11 h 14"/>
                <a:gd name="T30" fmla="*/ 3 w 11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4">
                  <a:moveTo>
                    <a:pt x="3" y="11"/>
                  </a:moveTo>
                  <a:lnTo>
                    <a:pt x="3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67"/>
            <p:cNvSpPr>
              <a:spLocks noEditPoints="1"/>
            </p:cNvSpPr>
            <p:nvPr/>
          </p:nvSpPr>
          <p:spPr bwMode="auto">
            <a:xfrm>
              <a:off x="4159212" y="1782548"/>
              <a:ext cx="14153" cy="33452"/>
            </a:xfrm>
            <a:custGeom>
              <a:avLst/>
              <a:gdLst>
                <a:gd name="T0" fmla="*/ 2 w 3"/>
                <a:gd name="T1" fmla="*/ 5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5 h 7"/>
                <a:gd name="T10" fmla="*/ 2 w 3"/>
                <a:gd name="T11" fmla="*/ 3 h 7"/>
                <a:gd name="T12" fmla="*/ 2 w 3"/>
                <a:gd name="T13" fmla="*/ 4 h 7"/>
                <a:gd name="T14" fmla="*/ 2 w 3"/>
                <a:gd name="T15" fmla="*/ 4 h 7"/>
                <a:gd name="T16" fmla="*/ 2 w 3"/>
                <a:gd name="T17" fmla="*/ 4 h 7"/>
                <a:gd name="T18" fmla="*/ 2 w 3"/>
                <a:gd name="T19" fmla="*/ 3 h 7"/>
                <a:gd name="T20" fmla="*/ 0 w 3"/>
                <a:gd name="T21" fmla="*/ 1 h 7"/>
                <a:gd name="T22" fmla="*/ 0 w 3"/>
                <a:gd name="T23" fmla="*/ 2 h 7"/>
                <a:gd name="T24" fmla="*/ 1 w 3"/>
                <a:gd name="T25" fmla="*/ 2 h 7"/>
                <a:gd name="T26" fmla="*/ 0 w 3"/>
                <a:gd name="T27" fmla="*/ 1 h 7"/>
                <a:gd name="T28" fmla="*/ 3 w 3"/>
                <a:gd name="T29" fmla="*/ 0 h 7"/>
                <a:gd name="T30" fmla="*/ 3 w 3"/>
                <a:gd name="T31" fmla="*/ 1 h 7"/>
                <a:gd name="T32" fmla="*/ 3 w 3"/>
                <a:gd name="T33" fmla="*/ 0 h 7"/>
                <a:gd name="T34" fmla="*/ 3 w 3"/>
                <a:gd name="T35" fmla="*/ 0 h 7"/>
                <a:gd name="T36" fmla="*/ 1 w 3"/>
                <a:gd name="T37" fmla="*/ 0 h 7"/>
                <a:gd name="T38" fmla="*/ 2 w 3"/>
                <a:gd name="T39" fmla="*/ 0 h 7"/>
                <a:gd name="T40" fmla="*/ 3 w 3"/>
                <a:gd name="T41" fmla="*/ 1 h 7"/>
                <a:gd name="T42" fmla="*/ 3 w 3"/>
                <a:gd name="T43" fmla="*/ 1 h 7"/>
                <a:gd name="T44" fmla="*/ 2 w 3"/>
                <a:gd name="T45" fmla="*/ 1 h 7"/>
                <a:gd name="T46" fmla="*/ 1 w 3"/>
                <a:gd name="T47" fmla="*/ 0 h 7"/>
                <a:gd name="T48" fmla="*/ 1 w 3"/>
                <a:gd name="T49" fmla="*/ 0 h 7"/>
                <a:gd name="T50" fmla="*/ 2 w 3"/>
                <a:gd name="T51" fmla="*/ 2 h 7"/>
                <a:gd name="T52" fmla="*/ 3 w 3"/>
                <a:gd name="T53" fmla="*/ 3 h 7"/>
                <a:gd name="T54" fmla="*/ 2 w 3"/>
                <a:gd name="T55" fmla="*/ 3 h 7"/>
                <a:gd name="T56" fmla="*/ 1 w 3"/>
                <a:gd name="T57" fmla="*/ 2 h 7"/>
                <a:gd name="T58" fmla="*/ 1 w 3"/>
                <a:gd name="T59" fmla="*/ 1 h 7"/>
                <a:gd name="T60" fmla="*/ 1 w 3"/>
                <a:gd name="T6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" h="7">
                  <a:moveTo>
                    <a:pt x="2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lose/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68"/>
            <p:cNvSpPr/>
            <p:nvPr/>
          </p:nvSpPr>
          <p:spPr bwMode="auto">
            <a:xfrm>
              <a:off x="4092307" y="1988409"/>
              <a:ext cx="86205" cy="100357"/>
            </a:xfrm>
            <a:custGeom>
              <a:avLst/>
              <a:gdLst>
                <a:gd name="T0" fmla="*/ 30 w 67"/>
                <a:gd name="T1" fmla="*/ 74 h 78"/>
                <a:gd name="T2" fmla="*/ 34 w 67"/>
                <a:gd name="T3" fmla="*/ 70 h 78"/>
                <a:gd name="T4" fmla="*/ 41 w 67"/>
                <a:gd name="T5" fmla="*/ 70 h 78"/>
                <a:gd name="T6" fmla="*/ 52 w 67"/>
                <a:gd name="T7" fmla="*/ 66 h 78"/>
                <a:gd name="T8" fmla="*/ 56 w 67"/>
                <a:gd name="T9" fmla="*/ 63 h 78"/>
                <a:gd name="T10" fmla="*/ 60 w 67"/>
                <a:gd name="T11" fmla="*/ 59 h 78"/>
                <a:gd name="T12" fmla="*/ 63 w 67"/>
                <a:gd name="T13" fmla="*/ 55 h 78"/>
                <a:gd name="T14" fmla="*/ 67 w 67"/>
                <a:gd name="T15" fmla="*/ 41 h 78"/>
                <a:gd name="T16" fmla="*/ 67 w 67"/>
                <a:gd name="T17" fmla="*/ 37 h 78"/>
                <a:gd name="T18" fmla="*/ 63 w 67"/>
                <a:gd name="T19" fmla="*/ 29 h 78"/>
                <a:gd name="T20" fmla="*/ 63 w 67"/>
                <a:gd name="T21" fmla="*/ 26 h 78"/>
                <a:gd name="T22" fmla="*/ 52 w 67"/>
                <a:gd name="T23" fmla="*/ 18 h 78"/>
                <a:gd name="T24" fmla="*/ 45 w 67"/>
                <a:gd name="T25" fmla="*/ 22 h 78"/>
                <a:gd name="T26" fmla="*/ 45 w 67"/>
                <a:gd name="T27" fmla="*/ 11 h 78"/>
                <a:gd name="T28" fmla="*/ 52 w 67"/>
                <a:gd name="T29" fmla="*/ 3 h 78"/>
                <a:gd name="T30" fmla="*/ 56 w 67"/>
                <a:gd name="T31" fmla="*/ 0 h 78"/>
                <a:gd name="T32" fmla="*/ 52 w 67"/>
                <a:gd name="T33" fmla="*/ 0 h 78"/>
                <a:gd name="T34" fmla="*/ 45 w 67"/>
                <a:gd name="T35" fmla="*/ 7 h 78"/>
                <a:gd name="T36" fmla="*/ 45 w 67"/>
                <a:gd name="T37" fmla="*/ 0 h 78"/>
                <a:gd name="T38" fmla="*/ 41 w 67"/>
                <a:gd name="T39" fmla="*/ 3 h 78"/>
                <a:gd name="T40" fmla="*/ 38 w 67"/>
                <a:gd name="T41" fmla="*/ 3 h 78"/>
                <a:gd name="T42" fmla="*/ 38 w 67"/>
                <a:gd name="T43" fmla="*/ 7 h 78"/>
                <a:gd name="T44" fmla="*/ 34 w 67"/>
                <a:gd name="T45" fmla="*/ 11 h 78"/>
                <a:gd name="T46" fmla="*/ 34 w 67"/>
                <a:gd name="T47" fmla="*/ 15 h 78"/>
                <a:gd name="T48" fmla="*/ 38 w 67"/>
                <a:gd name="T49" fmla="*/ 15 h 78"/>
                <a:gd name="T50" fmla="*/ 34 w 67"/>
                <a:gd name="T51" fmla="*/ 18 h 78"/>
                <a:gd name="T52" fmla="*/ 23 w 67"/>
                <a:gd name="T53" fmla="*/ 22 h 78"/>
                <a:gd name="T54" fmla="*/ 15 w 67"/>
                <a:gd name="T55" fmla="*/ 18 h 78"/>
                <a:gd name="T56" fmla="*/ 12 w 67"/>
                <a:gd name="T57" fmla="*/ 22 h 78"/>
                <a:gd name="T58" fmla="*/ 15 w 67"/>
                <a:gd name="T59" fmla="*/ 26 h 78"/>
                <a:gd name="T60" fmla="*/ 8 w 67"/>
                <a:gd name="T61" fmla="*/ 26 h 78"/>
                <a:gd name="T62" fmla="*/ 15 w 67"/>
                <a:gd name="T63" fmla="*/ 29 h 78"/>
                <a:gd name="T64" fmla="*/ 15 w 67"/>
                <a:gd name="T65" fmla="*/ 33 h 78"/>
                <a:gd name="T66" fmla="*/ 8 w 67"/>
                <a:gd name="T67" fmla="*/ 37 h 78"/>
                <a:gd name="T68" fmla="*/ 12 w 67"/>
                <a:gd name="T69" fmla="*/ 37 h 78"/>
                <a:gd name="T70" fmla="*/ 26 w 67"/>
                <a:gd name="T71" fmla="*/ 41 h 78"/>
                <a:gd name="T72" fmla="*/ 15 w 67"/>
                <a:gd name="T73" fmla="*/ 48 h 78"/>
                <a:gd name="T74" fmla="*/ 12 w 67"/>
                <a:gd name="T75" fmla="*/ 55 h 78"/>
                <a:gd name="T76" fmla="*/ 19 w 67"/>
                <a:gd name="T77" fmla="*/ 55 h 78"/>
                <a:gd name="T78" fmla="*/ 23 w 67"/>
                <a:gd name="T79" fmla="*/ 52 h 78"/>
                <a:gd name="T80" fmla="*/ 15 w 67"/>
                <a:gd name="T81" fmla="*/ 55 h 78"/>
                <a:gd name="T82" fmla="*/ 12 w 67"/>
                <a:gd name="T83" fmla="*/ 59 h 78"/>
                <a:gd name="T84" fmla="*/ 8 w 67"/>
                <a:gd name="T85" fmla="*/ 63 h 78"/>
                <a:gd name="T86" fmla="*/ 4 w 67"/>
                <a:gd name="T87" fmla="*/ 59 h 78"/>
                <a:gd name="T88" fmla="*/ 12 w 67"/>
                <a:gd name="T89" fmla="*/ 63 h 78"/>
                <a:gd name="T90" fmla="*/ 4 w 67"/>
                <a:gd name="T91" fmla="*/ 70 h 78"/>
                <a:gd name="T92" fmla="*/ 12 w 67"/>
                <a:gd name="T93" fmla="*/ 70 h 78"/>
                <a:gd name="T94" fmla="*/ 8 w 67"/>
                <a:gd name="T95" fmla="*/ 74 h 78"/>
                <a:gd name="T96" fmla="*/ 12 w 67"/>
                <a:gd name="T97" fmla="*/ 74 h 78"/>
                <a:gd name="T98" fmla="*/ 15 w 67"/>
                <a:gd name="T9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" h="78">
                  <a:moveTo>
                    <a:pt x="19" y="78"/>
                  </a:moveTo>
                  <a:lnTo>
                    <a:pt x="23" y="7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0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8" y="70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41" y="66"/>
                  </a:lnTo>
                  <a:lnTo>
                    <a:pt x="52" y="66"/>
                  </a:lnTo>
                  <a:lnTo>
                    <a:pt x="52" y="63"/>
                  </a:lnTo>
                  <a:lnTo>
                    <a:pt x="52" y="66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3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2"/>
                  </a:lnTo>
                  <a:lnTo>
                    <a:pt x="67" y="48"/>
                  </a:lnTo>
                  <a:lnTo>
                    <a:pt x="67" y="41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3" y="33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3" y="26"/>
                  </a:lnTo>
                  <a:lnTo>
                    <a:pt x="60" y="26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18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41" y="0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22"/>
                  </a:lnTo>
                  <a:lnTo>
                    <a:pt x="23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2" y="29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26" y="41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5" y="52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5" y="52"/>
                  </a:lnTo>
                  <a:lnTo>
                    <a:pt x="19" y="55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2" y="55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3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2" y="63"/>
                  </a:lnTo>
                  <a:lnTo>
                    <a:pt x="8" y="66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12" y="70"/>
                  </a:lnTo>
                  <a:lnTo>
                    <a:pt x="8" y="74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74"/>
                  </a:lnTo>
                  <a:lnTo>
                    <a:pt x="19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69"/>
            <p:cNvSpPr>
              <a:spLocks noEditPoints="1"/>
            </p:cNvSpPr>
            <p:nvPr/>
          </p:nvSpPr>
          <p:spPr bwMode="auto">
            <a:xfrm>
              <a:off x="4145057" y="1830153"/>
              <a:ext cx="181415" cy="301072"/>
            </a:xfrm>
            <a:custGeom>
              <a:avLst/>
              <a:gdLst>
                <a:gd name="T0" fmla="*/ 1 w 38"/>
                <a:gd name="T1" fmla="*/ 36 h 63"/>
                <a:gd name="T2" fmla="*/ 9 w 38"/>
                <a:gd name="T3" fmla="*/ 36 h 63"/>
                <a:gd name="T4" fmla="*/ 8 w 38"/>
                <a:gd name="T5" fmla="*/ 40 h 63"/>
                <a:gd name="T6" fmla="*/ 27 w 38"/>
                <a:gd name="T7" fmla="*/ 0 h 63"/>
                <a:gd name="T8" fmla="*/ 26 w 38"/>
                <a:gd name="T9" fmla="*/ 1 h 63"/>
                <a:gd name="T10" fmla="*/ 25 w 38"/>
                <a:gd name="T11" fmla="*/ 2 h 63"/>
                <a:gd name="T12" fmla="*/ 35 w 38"/>
                <a:gd name="T13" fmla="*/ 54 h 63"/>
                <a:gd name="T14" fmla="*/ 25 w 38"/>
                <a:gd name="T15" fmla="*/ 59 h 63"/>
                <a:gd name="T16" fmla="*/ 4 w 38"/>
                <a:gd name="T17" fmla="*/ 26 h 63"/>
                <a:gd name="T18" fmla="*/ 6 w 38"/>
                <a:gd name="T19" fmla="*/ 23 h 63"/>
                <a:gd name="T20" fmla="*/ 18 w 38"/>
                <a:gd name="T21" fmla="*/ 12 h 63"/>
                <a:gd name="T22" fmla="*/ 17 w 38"/>
                <a:gd name="T23" fmla="*/ 14 h 63"/>
                <a:gd name="T24" fmla="*/ 7 w 38"/>
                <a:gd name="T25" fmla="*/ 16 h 63"/>
                <a:gd name="T26" fmla="*/ 5 w 38"/>
                <a:gd name="T27" fmla="*/ 18 h 63"/>
                <a:gd name="T28" fmla="*/ 3 w 38"/>
                <a:gd name="T29" fmla="*/ 21 h 63"/>
                <a:gd name="T30" fmla="*/ 3 w 38"/>
                <a:gd name="T31" fmla="*/ 22 h 63"/>
                <a:gd name="T32" fmla="*/ 6 w 38"/>
                <a:gd name="T33" fmla="*/ 22 h 63"/>
                <a:gd name="T34" fmla="*/ 7 w 38"/>
                <a:gd name="T35" fmla="*/ 22 h 63"/>
                <a:gd name="T36" fmla="*/ 8 w 38"/>
                <a:gd name="T37" fmla="*/ 26 h 63"/>
                <a:gd name="T38" fmla="*/ 8 w 38"/>
                <a:gd name="T39" fmla="*/ 30 h 63"/>
                <a:gd name="T40" fmla="*/ 11 w 38"/>
                <a:gd name="T41" fmla="*/ 33 h 63"/>
                <a:gd name="T42" fmla="*/ 12 w 38"/>
                <a:gd name="T43" fmla="*/ 40 h 63"/>
                <a:gd name="T44" fmla="*/ 11 w 38"/>
                <a:gd name="T45" fmla="*/ 62 h 63"/>
                <a:gd name="T46" fmla="*/ 17 w 38"/>
                <a:gd name="T47" fmla="*/ 62 h 63"/>
                <a:gd name="T48" fmla="*/ 22 w 38"/>
                <a:gd name="T49" fmla="*/ 59 h 63"/>
                <a:gd name="T50" fmla="*/ 28 w 38"/>
                <a:gd name="T51" fmla="*/ 59 h 63"/>
                <a:gd name="T52" fmla="*/ 35 w 38"/>
                <a:gd name="T53" fmla="*/ 57 h 63"/>
                <a:gd name="T54" fmla="*/ 34 w 38"/>
                <a:gd name="T55" fmla="*/ 54 h 63"/>
                <a:gd name="T56" fmla="*/ 35 w 38"/>
                <a:gd name="T57" fmla="*/ 52 h 63"/>
                <a:gd name="T58" fmla="*/ 37 w 38"/>
                <a:gd name="T59" fmla="*/ 51 h 63"/>
                <a:gd name="T60" fmla="*/ 31 w 38"/>
                <a:gd name="T61" fmla="*/ 46 h 63"/>
                <a:gd name="T62" fmla="*/ 28 w 38"/>
                <a:gd name="T63" fmla="*/ 42 h 63"/>
                <a:gd name="T64" fmla="*/ 29 w 38"/>
                <a:gd name="T65" fmla="*/ 39 h 63"/>
                <a:gd name="T66" fmla="*/ 23 w 38"/>
                <a:gd name="T67" fmla="*/ 32 h 63"/>
                <a:gd name="T68" fmla="*/ 16 w 38"/>
                <a:gd name="T69" fmla="*/ 29 h 63"/>
                <a:gd name="T70" fmla="*/ 17 w 38"/>
                <a:gd name="T71" fmla="*/ 27 h 63"/>
                <a:gd name="T72" fmla="*/ 22 w 38"/>
                <a:gd name="T73" fmla="*/ 22 h 63"/>
                <a:gd name="T74" fmla="*/ 16 w 38"/>
                <a:gd name="T75" fmla="*/ 20 h 63"/>
                <a:gd name="T76" fmla="*/ 15 w 38"/>
                <a:gd name="T77" fmla="*/ 18 h 63"/>
                <a:gd name="T78" fmla="*/ 15 w 38"/>
                <a:gd name="T79" fmla="*/ 15 h 63"/>
                <a:gd name="T80" fmla="*/ 11 w 38"/>
                <a:gd name="T81" fmla="*/ 15 h 63"/>
                <a:gd name="T82" fmla="*/ 10 w 38"/>
                <a:gd name="T83" fmla="*/ 19 h 63"/>
                <a:gd name="T84" fmla="*/ 9 w 38"/>
                <a:gd name="T85" fmla="*/ 21 h 63"/>
                <a:gd name="T86" fmla="*/ 9 w 38"/>
                <a:gd name="T87" fmla="*/ 22 h 63"/>
                <a:gd name="T88" fmla="*/ 8 w 38"/>
                <a:gd name="T89" fmla="*/ 25 h 63"/>
                <a:gd name="T90" fmla="*/ 9 w 38"/>
                <a:gd name="T91" fmla="*/ 26 h 63"/>
                <a:gd name="T92" fmla="*/ 9 w 38"/>
                <a:gd name="T93" fmla="*/ 30 h 63"/>
                <a:gd name="T94" fmla="*/ 10 w 38"/>
                <a:gd name="T95" fmla="*/ 31 h 63"/>
                <a:gd name="T96" fmla="*/ 12 w 38"/>
                <a:gd name="T97" fmla="*/ 28 h 63"/>
                <a:gd name="T98" fmla="*/ 11 w 38"/>
                <a:gd name="T99" fmla="*/ 35 h 63"/>
                <a:gd name="T100" fmla="*/ 15 w 38"/>
                <a:gd name="T101" fmla="*/ 36 h 63"/>
                <a:gd name="T102" fmla="*/ 19 w 38"/>
                <a:gd name="T103" fmla="*/ 39 h 63"/>
                <a:gd name="T104" fmla="*/ 19 w 38"/>
                <a:gd name="T105" fmla="*/ 44 h 63"/>
                <a:gd name="T106" fmla="*/ 12 w 38"/>
                <a:gd name="T107" fmla="*/ 47 h 63"/>
                <a:gd name="T108" fmla="*/ 13 w 38"/>
                <a:gd name="T109" fmla="*/ 51 h 63"/>
                <a:gd name="T110" fmla="*/ 11 w 38"/>
                <a:gd name="T111" fmla="*/ 54 h 63"/>
                <a:gd name="T112" fmla="*/ 16 w 38"/>
                <a:gd name="T113" fmla="*/ 55 h 63"/>
                <a:gd name="T114" fmla="*/ 18 w 38"/>
                <a:gd name="T115" fmla="*/ 56 h 63"/>
                <a:gd name="T116" fmla="*/ 11 w 38"/>
                <a:gd name="T117" fmla="*/ 60 h 63"/>
                <a:gd name="T118" fmla="*/ 10 w 38"/>
                <a:gd name="T11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" h="63">
                  <a:moveTo>
                    <a:pt x="7" y="41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lose/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27" y="1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lose/>
                  <a:moveTo>
                    <a:pt x="25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lose/>
                  <a:moveTo>
                    <a:pt x="26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lose/>
                  <a:moveTo>
                    <a:pt x="25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lose/>
                  <a:moveTo>
                    <a:pt x="34" y="55"/>
                  </a:move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5"/>
                    <a:pt x="34" y="55"/>
                    <a:pt x="34" y="55"/>
                  </a:cubicBezTo>
                  <a:close/>
                  <a:moveTo>
                    <a:pt x="25" y="59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9"/>
                  </a:cubicBezTo>
                  <a:close/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lose/>
                  <a:moveTo>
                    <a:pt x="7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lose/>
                  <a:moveTo>
                    <a:pt x="4" y="27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4" y="27"/>
                  </a:cubicBezTo>
                  <a:close/>
                  <a:moveTo>
                    <a:pt x="5" y="26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6" y="23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lose/>
                  <a:moveTo>
                    <a:pt x="17" y="13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lose/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lose/>
                  <a:moveTo>
                    <a:pt x="4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lose/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lose/>
                  <a:moveTo>
                    <a:pt x="2" y="23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lose/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lose/>
                  <a:moveTo>
                    <a:pt x="6" y="28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7" y="30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30"/>
                  </a:cubicBezTo>
                  <a:close/>
                  <a:moveTo>
                    <a:pt x="6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lose/>
                  <a:moveTo>
                    <a:pt x="10" y="31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lose/>
                  <a:moveTo>
                    <a:pt x="13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5"/>
                    <a:pt x="13" y="45"/>
                  </a:cubicBezTo>
                  <a:close/>
                  <a:moveTo>
                    <a:pt x="12" y="40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lose/>
                  <a:moveTo>
                    <a:pt x="1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lnTo>
                    <a:pt x="10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70"/>
            <p:cNvSpPr>
              <a:spLocks noEditPoints="1"/>
            </p:cNvSpPr>
            <p:nvPr/>
          </p:nvSpPr>
          <p:spPr bwMode="auto">
            <a:xfrm>
              <a:off x="4202957" y="2102919"/>
              <a:ext cx="275339" cy="229020"/>
            </a:xfrm>
            <a:custGeom>
              <a:avLst/>
              <a:gdLst>
                <a:gd name="T0" fmla="*/ 166 w 214"/>
                <a:gd name="T1" fmla="*/ 85 h 178"/>
                <a:gd name="T2" fmla="*/ 155 w 214"/>
                <a:gd name="T3" fmla="*/ 92 h 178"/>
                <a:gd name="T4" fmla="*/ 159 w 214"/>
                <a:gd name="T5" fmla="*/ 81 h 178"/>
                <a:gd name="T6" fmla="*/ 170 w 214"/>
                <a:gd name="T7" fmla="*/ 67 h 178"/>
                <a:gd name="T8" fmla="*/ 177 w 214"/>
                <a:gd name="T9" fmla="*/ 67 h 178"/>
                <a:gd name="T10" fmla="*/ 181 w 214"/>
                <a:gd name="T11" fmla="*/ 48 h 178"/>
                <a:gd name="T12" fmla="*/ 185 w 214"/>
                <a:gd name="T13" fmla="*/ 37 h 178"/>
                <a:gd name="T14" fmla="*/ 170 w 214"/>
                <a:gd name="T15" fmla="*/ 33 h 178"/>
                <a:gd name="T16" fmla="*/ 159 w 214"/>
                <a:gd name="T17" fmla="*/ 29 h 178"/>
                <a:gd name="T18" fmla="*/ 144 w 214"/>
                <a:gd name="T19" fmla="*/ 26 h 178"/>
                <a:gd name="T20" fmla="*/ 133 w 214"/>
                <a:gd name="T21" fmla="*/ 18 h 178"/>
                <a:gd name="T22" fmla="*/ 122 w 214"/>
                <a:gd name="T23" fmla="*/ 11 h 178"/>
                <a:gd name="T24" fmla="*/ 111 w 214"/>
                <a:gd name="T25" fmla="*/ 0 h 178"/>
                <a:gd name="T26" fmla="*/ 96 w 214"/>
                <a:gd name="T27" fmla="*/ 3 h 178"/>
                <a:gd name="T28" fmla="*/ 92 w 214"/>
                <a:gd name="T29" fmla="*/ 18 h 178"/>
                <a:gd name="T30" fmla="*/ 70 w 214"/>
                <a:gd name="T31" fmla="*/ 26 h 178"/>
                <a:gd name="T32" fmla="*/ 63 w 214"/>
                <a:gd name="T33" fmla="*/ 33 h 178"/>
                <a:gd name="T34" fmla="*/ 55 w 214"/>
                <a:gd name="T35" fmla="*/ 26 h 178"/>
                <a:gd name="T36" fmla="*/ 44 w 214"/>
                <a:gd name="T37" fmla="*/ 29 h 178"/>
                <a:gd name="T38" fmla="*/ 48 w 214"/>
                <a:gd name="T39" fmla="*/ 41 h 178"/>
                <a:gd name="T40" fmla="*/ 40 w 214"/>
                <a:gd name="T41" fmla="*/ 44 h 178"/>
                <a:gd name="T42" fmla="*/ 26 w 214"/>
                <a:gd name="T43" fmla="*/ 41 h 178"/>
                <a:gd name="T44" fmla="*/ 11 w 214"/>
                <a:gd name="T45" fmla="*/ 44 h 178"/>
                <a:gd name="T46" fmla="*/ 0 w 214"/>
                <a:gd name="T47" fmla="*/ 52 h 178"/>
                <a:gd name="T48" fmla="*/ 3 w 214"/>
                <a:gd name="T49" fmla="*/ 52 h 178"/>
                <a:gd name="T50" fmla="*/ 3 w 214"/>
                <a:gd name="T51" fmla="*/ 55 h 178"/>
                <a:gd name="T52" fmla="*/ 7 w 214"/>
                <a:gd name="T53" fmla="*/ 63 h 178"/>
                <a:gd name="T54" fmla="*/ 22 w 214"/>
                <a:gd name="T55" fmla="*/ 63 h 178"/>
                <a:gd name="T56" fmla="*/ 29 w 214"/>
                <a:gd name="T57" fmla="*/ 67 h 178"/>
                <a:gd name="T58" fmla="*/ 37 w 214"/>
                <a:gd name="T59" fmla="*/ 70 h 178"/>
                <a:gd name="T60" fmla="*/ 44 w 214"/>
                <a:gd name="T61" fmla="*/ 70 h 178"/>
                <a:gd name="T62" fmla="*/ 40 w 214"/>
                <a:gd name="T63" fmla="*/ 81 h 178"/>
                <a:gd name="T64" fmla="*/ 55 w 214"/>
                <a:gd name="T65" fmla="*/ 89 h 178"/>
                <a:gd name="T66" fmla="*/ 51 w 214"/>
                <a:gd name="T67" fmla="*/ 100 h 178"/>
                <a:gd name="T68" fmla="*/ 59 w 214"/>
                <a:gd name="T69" fmla="*/ 104 h 178"/>
                <a:gd name="T70" fmla="*/ 55 w 214"/>
                <a:gd name="T71" fmla="*/ 118 h 178"/>
                <a:gd name="T72" fmla="*/ 48 w 214"/>
                <a:gd name="T73" fmla="*/ 141 h 178"/>
                <a:gd name="T74" fmla="*/ 55 w 214"/>
                <a:gd name="T75" fmla="*/ 148 h 178"/>
                <a:gd name="T76" fmla="*/ 77 w 214"/>
                <a:gd name="T77" fmla="*/ 156 h 178"/>
                <a:gd name="T78" fmla="*/ 96 w 214"/>
                <a:gd name="T79" fmla="*/ 156 h 178"/>
                <a:gd name="T80" fmla="*/ 114 w 214"/>
                <a:gd name="T81" fmla="*/ 159 h 178"/>
                <a:gd name="T82" fmla="*/ 126 w 214"/>
                <a:gd name="T83" fmla="*/ 137 h 178"/>
                <a:gd name="T84" fmla="*/ 140 w 214"/>
                <a:gd name="T85" fmla="*/ 141 h 178"/>
                <a:gd name="T86" fmla="*/ 166 w 214"/>
                <a:gd name="T87" fmla="*/ 148 h 178"/>
                <a:gd name="T88" fmla="*/ 181 w 214"/>
                <a:gd name="T89" fmla="*/ 133 h 178"/>
                <a:gd name="T90" fmla="*/ 170 w 214"/>
                <a:gd name="T91" fmla="*/ 115 h 178"/>
                <a:gd name="T92" fmla="*/ 170 w 214"/>
                <a:gd name="T93" fmla="*/ 100 h 178"/>
                <a:gd name="T94" fmla="*/ 207 w 214"/>
                <a:gd name="T95" fmla="*/ 178 h 178"/>
                <a:gd name="T96" fmla="*/ 203 w 214"/>
                <a:gd name="T97" fmla="*/ 170 h 178"/>
                <a:gd name="T98" fmla="*/ 200 w 214"/>
                <a:gd name="T99" fmla="*/ 167 h 178"/>
                <a:gd name="T100" fmla="*/ 200 w 214"/>
                <a:gd name="T101" fmla="*/ 159 h 178"/>
                <a:gd name="T102" fmla="*/ 207 w 214"/>
                <a:gd name="T103" fmla="*/ 156 h 178"/>
                <a:gd name="T104" fmla="*/ 211 w 214"/>
                <a:gd name="T105" fmla="*/ 148 h 178"/>
                <a:gd name="T106" fmla="*/ 211 w 214"/>
                <a:gd name="T107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4" h="178">
                  <a:moveTo>
                    <a:pt x="174" y="96"/>
                  </a:moveTo>
                  <a:lnTo>
                    <a:pt x="174" y="92"/>
                  </a:lnTo>
                  <a:lnTo>
                    <a:pt x="170" y="92"/>
                  </a:lnTo>
                  <a:lnTo>
                    <a:pt x="170" y="89"/>
                  </a:lnTo>
                  <a:lnTo>
                    <a:pt x="166" y="85"/>
                  </a:lnTo>
                  <a:lnTo>
                    <a:pt x="163" y="85"/>
                  </a:lnTo>
                  <a:lnTo>
                    <a:pt x="159" y="89"/>
                  </a:lnTo>
                  <a:lnTo>
                    <a:pt x="163" y="92"/>
                  </a:lnTo>
                  <a:lnTo>
                    <a:pt x="159" y="92"/>
                  </a:lnTo>
                  <a:lnTo>
                    <a:pt x="155" y="92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9" y="81"/>
                  </a:lnTo>
                  <a:lnTo>
                    <a:pt x="163" y="74"/>
                  </a:lnTo>
                  <a:lnTo>
                    <a:pt x="166" y="74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67"/>
                  </a:lnTo>
                  <a:lnTo>
                    <a:pt x="166" y="67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4" y="67"/>
                  </a:lnTo>
                  <a:lnTo>
                    <a:pt x="177" y="67"/>
                  </a:lnTo>
                  <a:lnTo>
                    <a:pt x="181" y="63"/>
                  </a:lnTo>
                  <a:lnTo>
                    <a:pt x="181" y="59"/>
                  </a:lnTo>
                  <a:lnTo>
                    <a:pt x="177" y="59"/>
                  </a:lnTo>
                  <a:lnTo>
                    <a:pt x="177" y="55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4"/>
                  </a:lnTo>
                  <a:lnTo>
                    <a:pt x="185" y="41"/>
                  </a:lnTo>
                  <a:lnTo>
                    <a:pt x="188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77" y="33"/>
                  </a:lnTo>
                  <a:lnTo>
                    <a:pt x="174" y="37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66" y="37"/>
                  </a:lnTo>
                  <a:lnTo>
                    <a:pt x="163" y="33"/>
                  </a:lnTo>
                  <a:lnTo>
                    <a:pt x="163" y="29"/>
                  </a:lnTo>
                  <a:lnTo>
                    <a:pt x="159" y="29"/>
                  </a:lnTo>
                  <a:lnTo>
                    <a:pt x="159" y="29"/>
                  </a:lnTo>
                  <a:lnTo>
                    <a:pt x="155" y="29"/>
                  </a:lnTo>
                  <a:lnTo>
                    <a:pt x="151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4" y="26"/>
                  </a:lnTo>
                  <a:lnTo>
                    <a:pt x="140" y="26"/>
                  </a:lnTo>
                  <a:lnTo>
                    <a:pt x="137" y="22"/>
                  </a:lnTo>
                  <a:lnTo>
                    <a:pt x="137" y="18"/>
                  </a:lnTo>
                  <a:lnTo>
                    <a:pt x="133" y="18"/>
                  </a:lnTo>
                  <a:lnTo>
                    <a:pt x="133" y="18"/>
                  </a:lnTo>
                  <a:lnTo>
                    <a:pt x="129" y="18"/>
                  </a:lnTo>
                  <a:lnTo>
                    <a:pt x="126" y="18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100" y="0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96" y="7"/>
                  </a:lnTo>
                  <a:lnTo>
                    <a:pt x="96" y="15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74" y="22"/>
                  </a:lnTo>
                  <a:lnTo>
                    <a:pt x="70" y="26"/>
                  </a:lnTo>
                  <a:lnTo>
                    <a:pt x="74" y="29"/>
                  </a:lnTo>
                  <a:lnTo>
                    <a:pt x="77" y="29"/>
                  </a:lnTo>
                  <a:lnTo>
                    <a:pt x="74" y="33"/>
                  </a:lnTo>
                  <a:lnTo>
                    <a:pt x="66" y="33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5" y="33"/>
                  </a:lnTo>
                  <a:lnTo>
                    <a:pt x="55" y="29"/>
                  </a:lnTo>
                  <a:lnTo>
                    <a:pt x="51" y="29"/>
                  </a:lnTo>
                  <a:lnTo>
                    <a:pt x="55" y="26"/>
                  </a:lnTo>
                  <a:lnTo>
                    <a:pt x="51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51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3" y="48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4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4"/>
                  </a:lnTo>
                  <a:lnTo>
                    <a:pt x="44" y="70"/>
                  </a:lnTo>
                  <a:lnTo>
                    <a:pt x="40" y="70"/>
                  </a:lnTo>
                  <a:lnTo>
                    <a:pt x="37" y="7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8" y="85"/>
                  </a:lnTo>
                  <a:lnTo>
                    <a:pt x="51" y="89"/>
                  </a:lnTo>
                  <a:lnTo>
                    <a:pt x="55" y="89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1" y="100"/>
                  </a:lnTo>
                  <a:lnTo>
                    <a:pt x="55" y="100"/>
                  </a:lnTo>
                  <a:lnTo>
                    <a:pt x="59" y="104"/>
                  </a:lnTo>
                  <a:lnTo>
                    <a:pt x="63" y="111"/>
                  </a:lnTo>
                  <a:lnTo>
                    <a:pt x="59" y="107"/>
                  </a:lnTo>
                  <a:lnTo>
                    <a:pt x="59" y="104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1" y="111"/>
                  </a:lnTo>
                  <a:lnTo>
                    <a:pt x="51" y="118"/>
                  </a:lnTo>
                  <a:lnTo>
                    <a:pt x="55" y="118"/>
                  </a:lnTo>
                  <a:lnTo>
                    <a:pt x="51" y="118"/>
                  </a:lnTo>
                  <a:lnTo>
                    <a:pt x="51" y="130"/>
                  </a:lnTo>
                  <a:lnTo>
                    <a:pt x="48" y="141"/>
                  </a:lnTo>
                  <a:lnTo>
                    <a:pt x="44" y="141"/>
                  </a:lnTo>
                  <a:lnTo>
                    <a:pt x="48" y="141"/>
                  </a:lnTo>
                  <a:lnTo>
                    <a:pt x="48" y="144"/>
                  </a:lnTo>
                  <a:lnTo>
                    <a:pt x="51" y="144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55" y="148"/>
                  </a:lnTo>
                  <a:lnTo>
                    <a:pt x="63" y="152"/>
                  </a:lnTo>
                  <a:lnTo>
                    <a:pt x="66" y="156"/>
                  </a:lnTo>
                  <a:lnTo>
                    <a:pt x="70" y="152"/>
                  </a:lnTo>
                  <a:lnTo>
                    <a:pt x="74" y="156"/>
                  </a:lnTo>
                  <a:lnTo>
                    <a:pt x="77" y="156"/>
                  </a:lnTo>
                  <a:lnTo>
                    <a:pt x="77" y="156"/>
                  </a:lnTo>
                  <a:lnTo>
                    <a:pt x="81" y="156"/>
                  </a:lnTo>
                  <a:lnTo>
                    <a:pt x="89" y="156"/>
                  </a:lnTo>
                  <a:lnTo>
                    <a:pt x="92" y="156"/>
                  </a:lnTo>
                  <a:lnTo>
                    <a:pt x="96" y="156"/>
                  </a:lnTo>
                  <a:lnTo>
                    <a:pt x="100" y="156"/>
                  </a:lnTo>
                  <a:lnTo>
                    <a:pt x="107" y="156"/>
                  </a:lnTo>
                  <a:lnTo>
                    <a:pt x="114" y="159"/>
                  </a:lnTo>
                  <a:lnTo>
                    <a:pt x="118" y="159"/>
                  </a:lnTo>
                  <a:lnTo>
                    <a:pt x="114" y="159"/>
                  </a:lnTo>
                  <a:lnTo>
                    <a:pt x="114" y="156"/>
                  </a:lnTo>
                  <a:lnTo>
                    <a:pt x="114" y="148"/>
                  </a:lnTo>
                  <a:lnTo>
                    <a:pt x="118" y="148"/>
                  </a:lnTo>
                  <a:lnTo>
                    <a:pt x="122" y="144"/>
                  </a:lnTo>
                  <a:lnTo>
                    <a:pt x="126" y="137"/>
                  </a:lnTo>
                  <a:lnTo>
                    <a:pt x="129" y="137"/>
                  </a:lnTo>
                  <a:lnTo>
                    <a:pt x="129" y="141"/>
                  </a:lnTo>
                  <a:lnTo>
                    <a:pt x="133" y="141"/>
                  </a:lnTo>
                  <a:lnTo>
                    <a:pt x="137" y="141"/>
                  </a:lnTo>
                  <a:lnTo>
                    <a:pt x="140" y="141"/>
                  </a:lnTo>
                  <a:lnTo>
                    <a:pt x="144" y="141"/>
                  </a:lnTo>
                  <a:lnTo>
                    <a:pt x="144" y="141"/>
                  </a:lnTo>
                  <a:lnTo>
                    <a:pt x="155" y="144"/>
                  </a:lnTo>
                  <a:lnTo>
                    <a:pt x="159" y="148"/>
                  </a:lnTo>
                  <a:lnTo>
                    <a:pt x="166" y="148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70" y="141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1" y="130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4" y="122"/>
                  </a:lnTo>
                  <a:lnTo>
                    <a:pt x="170" y="115"/>
                  </a:lnTo>
                  <a:lnTo>
                    <a:pt x="166" y="111"/>
                  </a:lnTo>
                  <a:lnTo>
                    <a:pt x="170" y="111"/>
                  </a:lnTo>
                  <a:lnTo>
                    <a:pt x="174" y="107"/>
                  </a:lnTo>
                  <a:lnTo>
                    <a:pt x="174" y="104"/>
                  </a:lnTo>
                  <a:lnTo>
                    <a:pt x="170" y="100"/>
                  </a:lnTo>
                  <a:lnTo>
                    <a:pt x="170" y="96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4" y="96"/>
                  </a:lnTo>
                  <a:close/>
                  <a:moveTo>
                    <a:pt x="207" y="178"/>
                  </a:moveTo>
                  <a:lnTo>
                    <a:pt x="203" y="178"/>
                  </a:lnTo>
                  <a:lnTo>
                    <a:pt x="200" y="174"/>
                  </a:lnTo>
                  <a:lnTo>
                    <a:pt x="203" y="174"/>
                  </a:lnTo>
                  <a:lnTo>
                    <a:pt x="203" y="174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196" y="163"/>
                  </a:lnTo>
                  <a:lnTo>
                    <a:pt x="196" y="163"/>
                  </a:lnTo>
                  <a:lnTo>
                    <a:pt x="200" y="163"/>
                  </a:lnTo>
                  <a:lnTo>
                    <a:pt x="200" y="159"/>
                  </a:lnTo>
                  <a:lnTo>
                    <a:pt x="196" y="159"/>
                  </a:lnTo>
                  <a:lnTo>
                    <a:pt x="200" y="156"/>
                  </a:lnTo>
                  <a:lnTo>
                    <a:pt x="203" y="156"/>
                  </a:lnTo>
                  <a:lnTo>
                    <a:pt x="207" y="152"/>
                  </a:lnTo>
                  <a:lnTo>
                    <a:pt x="207" y="156"/>
                  </a:lnTo>
                  <a:lnTo>
                    <a:pt x="211" y="156"/>
                  </a:lnTo>
                  <a:lnTo>
                    <a:pt x="211" y="152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52"/>
                  </a:lnTo>
                  <a:lnTo>
                    <a:pt x="211" y="156"/>
                  </a:lnTo>
                  <a:lnTo>
                    <a:pt x="214" y="163"/>
                  </a:lnTo>
                  <a:lnTo>
                    <a:pt x="211" y="167"/>
                  </a:lnTo>
                  <a:lnTo>
                    <a:pt x="211" y="170"/>
                  </a:lnTo>
                  <a:lnTo>
                    <a:pt x="211" y="178"/>
                  </a:lnTo>
                  <a:lnTo>
                    <a:pt x="207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4578652" y="2455456"/>
              <a:ext cx="10293" cy="10293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4 h 8"/>
                <a:gd name="T4" fmla="*/ 4 w 8"/>
                <a:gd name="T5" fmla="*/ 8 h 8"/>
                <a:gd name="T6" fmla="*/ 8 w 8"/>
                <a:gd name="T7" fmla="*/ 4 h 8"/>
                <a:gd name="T8" fmla="*/ 8 w 8"/>
                <a:gd name="T9" fmla="*/ 4 h 8"/>
                <a:gd name="T10" fmla="*/ 0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72"/>
            <p:cNvSpPr>
              <a:spLocks noEditPoints="1"/>
            </p:cNvSpPr>
            <p:nvPr/>
          </p:nvSpPr>
          <p:spPr bwMode="auto">
            <a:xfrm>
              <a:off x="4416536" y="2198129"/>
              <a:ext cx="243174" cy="243174"/>
            </a:xfrm>
            <a:custGeom>
              <a:avLst/>
              <a:gdLst>
                <a:gd name="T0" fmla="*/ 8 w 189"/>
                <a:gd name="T1" fmla="*/ 48 h 189"/>
                <a:gd name="T2" fmla="*/ 8 w 189"/>
                <a:gd name="T3" fmla="*/ 30 h 189"/>
                <a:gd name="T4" fmla="*/ 15 w 189"/>
                <a:gd name="T5" fmla="*/ 18 h 189"/>
                <a:gd name="T6" fmla="*/ 34 w 189"/>
                <a:gd name="T7" fmla="*/ 18 h 189"/>
                <a:gd name="T8" fmla="*/ 48 w 189"/>
                <a:gd name="T9" fmla="*/ 15 h 189"/>
                <a:gd name="T10" fmla="*/ 63 w 189"/>
                <a:gd name="T11" fmla="*/ 0 h 189"/>
                <a:gd name="T12" fmla="*/ 85 w 189"/>
                <a:gd name="T13" fmla="*/ 4 h 189"/>
                <a:gd name="T14" fmla="*/ 108 w 189"/>
                <a:gd name="T15" fmla="*/ 15 h 189"/>
                <a:gd name="T16" fmla="*/ 100 w 189"/>
                <a:gd name="T17" fmla="*/ 26 h 189"/>
                <a:gd name="T18" fmla="*/ 85 w 189"/>
                <a:gd name="T19" fmla="*/ 33 h 189"/>
                <a:gd name="T20" fmla="*/ 89 w 189"/>
                <a:gd name="T21" fmla="*/ 48 h 189"/>
                <a:gd name="T22" fmla="*/ 104 w 189"/>
                <a:gd name="T23" fmla="*/ 63 h 189"/>
                <a:gd name="T24" fmla="*/ 119 w 189"/>
                <a:gd name="T25" fmla="*/ 82 h 189"/>
                <a:gd name="T26" fmla="*/ 134 w 189"/>
                <a:gd name="T27" fmla="*/ 93 h 189"/>
                <a:gd name="T28" fmla="*/ 152 w 189"/>
                <a:gd name="T29" fmla="*/ 96 h 189"/>
                <a:gd name="T30" fmla="*/ 152 w 189"/>
                <a:gd name="T31" fmla="*/ 104 h 189"/>
                <a:gd name="T32" fmla="*/ 185 w 189"/>
                <a:gd name="T33" fmla="*/ 119 h 189"/>
                <a:gd name="T34" fmla="*/ 185 w 189"/>
                <a:gd name="T35" fmla="*/ 130 h 189"/>
                <a:gd name="T36" fmla="*/ 178 w 189"/>
                <a:gd name="T37" fmla="*/ 126 h 189"/>
                <a:gd name="T38" fmla="*/ 167 w 189"/>
                <a:gd name="T39" fmla="*/ 119 h 189"/>
                <a:gd name="T40" fmla="*/ 163 w 189"/>
                <a:gd name="T41" fmla="*/ 130 h 189"/>
                <a:gd name="T42" fmla="*/ 163 w 189"/>
                <a:gd name="T43" fmla="*/ 137 h 189"/>
                <a:gd name="T44" fmla="*/ 167 w 189"/>
                <a:gd name="T45" fmla="*/ 148 h 189"/>
                <a:gd name="T46" fmla="*/ 156 w 189"/>
                <a:gd name="T47" fmla="*/ 167 h 189"/>
                <a:gd name="T48" fmla="*/ 145 w 189"/>
                <a:gd name="T49" fmla="*/ 163 h 189"/>
                <a:gd name="T50" fmla="*/ 152 w 189"/>
                <a:gd name="T51" fmla="*/ 152 h 189"/>
                <a:gd name="T52" fmla="*/ 152 w 189"/>
                <a:gd name="T53" fmla="*/ 141 h 189"/>
                <a:gd name="T54" fmla="*/ 145 w 189"/>
                <a:gd name="T55" fmla="*/ 130 h 189"/>
                <a:gd name="T56" fmla="*/ 134 w 189"/>
                <a:gd name="T57" fmla="*/ 122 h 189"/>
                <a:gd name="T58" fmla="*/ 126 w 189"/>
                <a:gd name="T59" fmla="*/ 115 h 189"/>
                <a:gd name="T60" fmla="*/ 111 w 189"/>
                <a:gd name="T61" fmla="*/ 108 h 189"/>
                <a:gd name="T62" fmla="*/ 100 w 189"/>
                <a:gd name="T63" fmla="*/ 104 h 189"/>
                <a:gd name="T64" fmla="*/ 82 w 189"/>
                <a:gd name="T65" fmla="*/ 89 h 189"/>
                <a:gd name="T66" fmla="*/ 67 w 189"/>
                <a:gd name="T67" fmla="*/ 74 h 189"/>
                <a:gd name="T68" fmla="*/ 56 w 189"/>
                <a:gd name="T69" fmla="*/ 59 h 189"/>
                <a:gd name="T70" fmla="*/ 45 w 189"/>
                <a:gd name="T71" fmla="*/ 52 h 189"/>
                <a:gd name="T72" fmla="*/ 15 w 189"/>
                <a:gd name="T73" fmla="*/ 59 h 189"/>
                <a:gd name="T74" fmla="*/ 30 w 189"/>
                <a:gd name="T75" fmla="*/ 108 h 189"/>
                <a:gd name="T76" fmla="*/ 26 w 189"/>
                <a:gd name="T77" fmla="*/ 111 h 189"/>
                <a:gd name="T78" fmla="*/ 71 w 189"/>
                <a:gd name="T79" fmla="*/ 85 h 189"/>
                <a:gd name="T80" fmla="*/ 63 w 189"/>
                <a:gd name="T81" fmla="*/ 78 h 189"/>
                <a:gd name="T82" fmla="*/ 56 w 189"/>
                <a:gd name="T83" fmla="*/ 78 h 189"/>
                <a:gd name="T84" fmla="*/ 41 w 189"/>
                <a:gd name="T85" fmla="*/ 145 h 189"/>
                <a:gd name="T86" fmla="*/ 52 w 189"/>
                <a:gd name="T87" fmla="*/ 145 h 189"/>
                <a:gd name="T88" fmla="*/ 48 w 189"/>
                <a:gd name="T89" fmla="*/ 122 h 189"/>
                <a:gd name="T90" fmla="*/ 45 w 189"/>
                <a:gd name="T91" fmla="*/ 108 h 189"/>
                <a:gd name="T92" fmla="*/ 30 w 189"/>
                <a:gd name="T93" fmla="*/ 115 h 189"/>
                <a:gd name="T94" fmla="*/ 30 w 189"/>
                <a:gd name="T95" fmla="*/ 122 h 189"/>
                <a:gd name="T96" fmla="*/ 34 w 189"/>
                <a:gd name="T97" fmla="*/ 130 h 189"/>
                <a:gd name="T98" fmla="*/ 34 w 189"/>
                <a:gd name="T99" fmla="*/ 148 h 189"/>
                <a:gd name="T100" fmla="*/ 141 w 189"/>
                <a:gd name="T101" fmla="*/ 185 h 189"/>
                <a:gd name="T102" fmla="*/ 145 w 189"/>
                <a:gd name="T103" fmla="*/ 163 h 189"/>
                <a:gd name="T104" fmla="*/ 130 w 189"/>
                <a:gd name="T105" fmla="*/ 167 h 189"/>
                <a:gd name="T106" fmla="*/ 104 w 189"/>
                <a:gd name="T107" fmla="*/ 163 h 189"/>
                <a:gd name="T108" fmla="*/ 100 w 189"/>
                <a:gd name="T109" fmla="*/ 174 h 189"/>
                <a:gd name="T110" fmla="*/ 122 w 189"/>
                <a:gd name="T111" fmla="*/ 185 h 189"/>
                <a:gd name="T112" fmla="*/ 141 w 189"/>
                <a:gd name="T1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9" h="189">
                  <a:moveTo>
                    <a:pt x="15" y="59"/>
                  </a:moveTo>
                  <a:lnTo>
                    <a:pt x="15" y="56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8" y="48"/>
                  </a:lnTo>
                  <a:lnTo>
                    <a:pt x="4" y="41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5" y="18"/>
                  </a:lnTo>
                  <a:lnTo>
                    <a:pt x="22" y="22"/>
                  </a:lnTo>
                  <a:lnTo>
                    <a:pt x="26" y="11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37" y="22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2" y="11"/>
                  </a:lnTo>
                  <a:lnTo>
                    <a:pt x="60" y="11"/>
                  </a:lnTo>
                  <a:lnTo>
                    <a:pt x="60" y="4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93" y="7"/>
                  </a:lnTo>
                  <a:lnTo>
                    <a:pt x="104" y="7"/>
                  </a:lnTo>
                  <a:lnTo>
                    <a:pt x="108" y="7"/>
                  </a:lnTo>
                  <a:lnTo>
                    <a:pt x="111" y="11"/>
                  </a:lnTo>
                  <a:lnTo>
                    <a:pt x="108" y="15"/>
                  </a:lnTo>
                  <a:lnTo>
                    <a:pt x="108" y="18"/>
                  </a:lnTo>
                  <a:lnTo>
                    <a:pt x="104" y="22"/>
                  </a:lnTo>
                  <a:lnTo>
                    <a:pt x="108" y="26"/>
                  </a:lnTo>
                  <a:lnTo>
                    <a:pt x="104" y="26"/>
                  </a:lnTo>
                  <a:lnTo>
                    <a:pt x="100" y="26"/>
                  </a:lnTo>
                  <a:lnTo>
                    <a:pt x="97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5" y="33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4"/>
                  </a:lnTo>
                  <a:lnTo>
                    <a:pt x="89" y="48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97" y="56"/>
                  </a:lnTo>
                  <a:lnTo>
                    <a:pt x="100" y="59"/>
                  </a:lnTo>
                  <a:lnTo>
                    <a:pt x="104" y="63"/>
                  </a:lnTo>
                  <a:lnTo>
                    <a:pt x="115" y="70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5" y="78"/>
                  </a:lnTo>
                  <a:lnTo>
                    <a:pt x="119" y="82"/>
                  </a:lnTo>
                  <a:lnTo>
                    <a:pt x="122" y="82"/>
                  </a:lnTo>
                  <a:lnTo>
                    <a:pt x="122" y="85"/>
                  </a:lnTo>
                  <a:lnTo>
                    <a:pt x="130" y="89"/>
                  </a:lnTo>
                  <a:lnTo>
                    <a:pt x="130" y="93"/>
                  </a:lnTo>
                  <a:lnTo>
                    <a:pt x="134" y="93"/>
                  </a:lnTo>
                  <a:lnTo>
                    <a:pt x="137" y="93"/>
                  </a:lnTo>
                  <a:lnTo>
                    <a:pt x="141" y="93"/>
                  </a:lnTo>
                  <a:lnTo>
                    <a:pt x="145" y="93"/>
                  </a:lnTo>
                  <a:lnTo>
                    <a:pt x="148" y="93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04"/>
                  </a:lnTo>
                  <a:lnTo>
                    <a:pt x="152" y="104"/>
                  </a:lnTo>
                  <a:lnTo>
                    <a:pt x="159" y="104"/>
                  </a:lnTo>
                  <a:lnTo>
                    <a:pt x="171" y="111"/>
                  </a:lnTo>
                  <a:lnTo>
                    <a:pt x="174" y="115"/>
                  </a:lnTo>
                  <a:lnTo>
                    <a:pt x="178" y="119"/>
                  </a:lnTo>
                  <a:lnTo>
                    <a:pt x="185" y="119"/>
                  </a:lnTo>
                  <a:lnTo>
                    <a:pt x="185" y="122"/>
                  </a:lnTo>
                  <a:lnTo>
                    <a:pt x="189" y="122"/>
                  </a:lnTo>
                  <a:lnTo>
                    <a:pt x="189" y="126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3"/>
                  </a:lnTo>
                  <a:lnTo>
                    <a:pt x="182" y="130"/>
                  </a:lnTo>
                  <a:lnTo>
                    <a:pt x="182" y="130"/>
                  </a:lnTo>
                  <a:lnTo>
                    <a:pt x="178" y="126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174" y="122"/>
                  </a:lnTo>
                  <a:lnTo>
                    <a:pt x="171" y="122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3" y="122"/>
                  </a:lnTo>
                  <a:lnTo>
                    <a:pt x="163" y="126"/>
                  </a:lnTo>
                  <a:lnTo>
                    <a:pt x="163" y="126"/>
                  </a:lnTo>
                  <a:lnTo>
                    <a:pt x="163" y="130"/>
                  </a:lnTo>
                  <a:lnTo>
                    <a:pt x="159" y="130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9" y="137"/>
                  </a:lnTo>
                  <a:lnTo>
                    <a:pt x="163" y="137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5"/>
                  </a:lnTo>
                  <a:lnTo>
                    <a:pt x="167" y="148"/>
                  </a:lnTo>
                  <a:lnTo>
                    <a:pt x="167" y="148"/>
                  </a:lnTo>
                  <a:lnTo>
                    <a:pt x="163" y="148"/>
                  </a:lnTo>
                  <a:lnTo>
                    <a:pt x="163" y="152"/>
                  </a:lnTo>
                  <a:lnTo>
                    <a:pt x="163" y="159"/>
                  </a:lnTo>
                  <a:lnTo>
                    <a:pt x="156" y="163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5" y="163"/>
                  </a:lnTo>
                  <a:lnTo>
                    <a:pt x="148" y="159"/>
                  </a:lnTo>
                  <a:lnTo>
                    <a:pt x="152" y="159"/>
                  </a:lnTo>
                  <a:lnTo>
                    <a:pt x="152" y="156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6" y="152"/>
                  </a:lnTo>
                  <a:lnTo>
                    <a:pt x="156" y="148"/>
                  </a:lnTo>
                  <a:lnTo>
                    <a:pt x="152" y="145"/>
                  </a:lnTo>
                  <a:lnTo>
                    <a:pt x="152" y="141"/>
                  </a:lnTo>
                  <a:lnTo>
                    <a:pt x="148" y="137"/>
                  </a:lnTo>
                  <a:lnTo>
                    <a:pt x="148" y="133"/>
                  </a:lnTo>
                  <a:lnTo>
                    <a:pt x="148" y="130"/>
                  </a:lnTo>
                  <a:lnTo>
                    <a:pt x="145" y="126"/>
                  </a:lnTo>
                  <a:lnTo>
                    <a:pt x="145" y="130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34" y="126"/>
                  </a:lnTo>
                  <a:lnTo>
                    <a:pt x="134" y="122"/>
                  </a:lnTo>
                  <a:lnTo>
                    <a:pt x="134" y="122"/>
                  </a:lnTo>
                  <a:lnTo>
                    <a:pt x="134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26" y="119"/>
                  </a:lnTo>
                  <a:lnTo>
                    <a:pt x="126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19" y="115"/>
                  </a:lnTo>
                  <a:lnTo>
                    <a:pt x="115" y="108"/>
                  </a:lnTo>
                  <a:lnTo>
                    <a:pt x="111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4" y="108"/>
                  </a:lnTo>
                  <a:lnTo>
                    <a:pt x="104" y="104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93" y="100"/>
                  </a:lnTo>
                  <a:lnTo>
                    <a:pt x="85" y="93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78" y="85"/>
                  </a:lnTo>
                  <a:lnTo>
                    <a:pt x="74" y="85"/>
                  </a:lnTo>
                  <a:lnTo>
                    <a:pt x="74" y="82"/>
                  </a:lnTo>
                  <a:lnTo>
                    <a:pt x="71" y="78"/>
                  </a:lnTo>
                  <a:lnTo>
                    <a:pt x="67" y="74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2"/>
                  </a:lnTo>
                  <a:lnTo>
                    <a:pt x="45" y="52"/>
                  </a:lnTo>
                  <a:lnTo>
                    <a:pt x="34" y="48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22" y="59"/>
                  </a:lnTo>
                  <a:lnTo>
                    <a:pt x="15" y="59"/>
                  </a:lnTo>
                  <a:lnTo>
                    <a:pt x="15" y="59"/>
                  </a:lnTo>
                  <a:close/>
                  <a:moveTo>
                    <a:pt x="26" y="111"/>
                  </a:moveTo>
                  <a:lnTo>
                    <a:pt x="30" y="111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26" y="108"/>
                  </a:lnTo>
                  <a:lnTo>
                    <a:pt x="26" y="111"/>
                  </a:lnTo>
                  <a:lnTo>
                    <a:pt x="26" y="111"/>
                  </a:lnTo>
                  <a:close/>
                  <a:moveTo>
                    <a:pt x="71" y="85"/>
                  </a:move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close/>
                  <a:moveTo>
                    <a:pt x="56" y="78"/>
                  </a:moveTo>
                  <a:lnTo>
                    <a:pt x="56" y="78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0" y="74"/>
                  </a:lnTo>
                  <a:lnTo>
                    <a:pt x="60" y="78"/>
                  </a:lnTo>
                  <a:lnTo>
                    <a:pt x="56" y="78"/>
                  </a:lnTo>
                  <a:lnTo>
                    <a:pt x="56" y="78"/>
                  </a:lnTo>
                  <a:close/>
                  <a:moveTo>
                    <a:pt x="37" y="152"/>
                  </a:moveTo>
                  <a:lnTo>
                    <a:pt x="37" y="148"/>
                  </a:lnTo>
                  <a:lnTo>
                    <a:pt x="37" y="152"/>
                  </a:lnTo>
                  <a:lnTo>
                    <a:pt x="41" y="148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45" y="145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52" y="145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48" y="130"/>
                  </a:lnTo>
                  <a:lnTo>
                    <a:pt x="52" y="126"/>
                  </a:lnTo>
                  <a:lnTo>
                    <a:pt x="48" y="122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52" y="115"/>
                  </a:lnTo>
                  <a:lnTo>
                    <a:pt x="48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4" y="115"/>
                  </a:lnTo>
                  <a:lnTo>
                    <a:pt x="30" y="115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9"/>
                  </a:lnTo>
                  <a:lnTo>
                    <a:pt x="30" y="119"/>
                  </a:lnTo>
                  <a:lnTo>
                    <a:pt x="30" y="122"/>
                  </a:lnTo>
                  <a:lnTo>
                    <a:pt x="34" y="122"/>
                  </a:lnTo>
                  <a:lnTo>
                    <a:pt x="34" y="126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4" y="130"/>
                  </a:lnTo>
                  <a:lnTo>
                    <a:pt x="34" y="133"/>
                  </a:lnTo>
                  <a:lnTo>
                    <a:pt x="34" y="133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4" y="148"/>
                  </a:lnTo>
                  <a:lnTo>
                    <a:pt x="37" y="152"/>
                  </a:lnTo>
                  <a:lnTo>
                    <a:pt x="37" y="152"/>
                  </a:lnTo>
                  <a:close/>
                  <a:moveTo>
                    <a:pt x="141" y="189"/>
                  </a:moveTo>
                  <a:lnTo>
                    <a:pt x="141" y="185"/>
                  </a:lnTo>
                  <a:lnTo>
                    <a:pt x="141" y="185"/>
                  </a:lnTo>
                  <a:lnTo>
                    <a:pt x="141" y="182"/>
                  </a:lnTo>
                  <a:lnTo>
                    <a:pt x="137" y="178"/>
                  </a:lnTo>
                  <a:lnTo>
                    <a:pt x="141" y="171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1" y="159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4" y="163"/>
                  </a:lnTo>
                  <a:lnTo>
                    <a:pt x="130" y="167"/>
                  </a:lnTo>
                  <a:lnTo>
                    <a:pt x="122" y="167"/>
                  </a:lnTo>
                  <a:lnTo>
                    <a:pt x="115" y="167"/>
                  </a:lnTo>
                  <a:lnTo>
                    <a:pt x="111" y="167"/>
                  </a:lnTo>
                  <a:lnTo>
                    <a:pt x="108" y="163"/>
                  </a:lnTo>
                  <a:lnTo>
                    <a:pt x="104" y="163"/>
                  </a:lnTo>
                  <a:lnTo>
                    <a:pt x="104" y="167"/>
                  </a:lnTo>
                  <a:lnTo>
                    <a:pt x="100" y="163"/>
                  </a:lnTo>
                  <a:lnTo>
                    <a:pt x="97" y="167"/>
                  </a:lnTo>
                  <a:lnTo>
                    <a:pt x="97" y="171"/>
                  </a:lnTo>
                  <a:lnTo>
                    <a:pt x="100" y="174"/>
                  </a:lnTo>
                  <a:lnTo>
                    <a:pt x="104" y="174"/>
                  </a:lnTo>
                  <a:lnTo>
                    <a:pt x="111" y="178"/>
                  </a:lnTo>
                  <a:lnTo>
                    <a:pt x="111" y="178"/>
                  </a:lnTo>
                  <a:lnTo>
                    <a:pt x="115" y="182"/>
                  </a:lnTo>
                  <a:lnTo>
                    <a:pt x="122" y="185"/>
                  </a:lnTo>
                  <a:lnTo>
                    <a:pt x="126" y="182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7" y="189"/>
                  </a:lnTo>
                  <a:lnTo>
                    <a:pt x="141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73"/>
            <p:cNvSpPr>
              <a:spLocks noEditPoints="1"/>
            </p:cNvSpPr>
            <p:nvPr/>
          </p:nvSpPr>
          <p:spPr bwMode="auto">
            <a:xfrm>
              <a:off x="4111604" y="2274041"/>
              <a:ext cx="262473" cy="181415"/>
            </a:xfrm>
            <a:custGeom>
              <a:avLst/>
              <a:gdLst>
                <a:gd name="T0" fmla="*/ 32 w 55"/>
                <a:gd name="T1" fmla="*/ 3 h 38"/>
                <a:gd name="T2" fmla="*/ 33 w 55"/>
                <a:gd name="T3" fmla="*/ 4 h 38"/>
                <a:gd name="T4" fmla="*/ 37 w 55"/>
                <a:gd name="T5" fmla="*/ 6 h 38"/>
                <a:gd name="T6" fmla="*/ 40 w 55"/>
                <a:gd name="T7" fmla="*/ 6 h 38"/>
                <a:gd name="T8" fmla="*/ 43 w 55"/>
                <a:gd name="T9" fmla="*/ 6 h 38"/>
                <a:gd name="T10" fmla="*/ 46 w 55"/>
                <a:gd name="T11" fmla="*/ 6 h 38"/>
                <a:gd name="T12" fmla="*/ 51 w 55"/>
                <a:gd name="T13" fmla="*/ 7 h 38"/>
                <a:gd name="T14" fmla="*/ 50 w 55"/>
                <a:gd name="T15" fmla="*/ 9 h 38"/>
                <a:gd name="T16" fmla="*/ 48 w 55"/>
                <a:gd name="T17" fmla="*/ 12 h 38"/>
                <a:gd name="T18" fmla="*/ 44 w 55"/>
                <a:gd name="T19" fmla="*/ 13 h 38"/>
                <a:gd name="T20" fmla="*/ 42 w 55"/>
                <a:gd name="T21" fmla="*/ 15 h 38"/>
                <a:gd name="T22" fmla="*/ 41 w 55"/>
                <a:gd name="T23" fmla="*/ 16 h 38"/>
                <a:gd name="T24" fmla="*/ 40 w 55"/>
                <a:gd name="T25" fmla="*/ 18 h 38"/>
                <a:gd name="T26" fmla="*/ 37 w 55"/>
                <a:gd name="T27" fmla="*/ 21 h 38"/>
                <a:gd name="T28" fmla="*/ 38 w 55"/>
                <a:gd name="T29" fmla="*/ 24 h 38"/>
                <a:gd name="T30" fmla="*/ 37 w 55"/>
                <a:gd name="T31" fmla="*/ 26 h 38"/>
                <a:gd name="T32" fmla="*/ 35 w 55"/>
                <a:gd name="T33" fmla="*/ 30 h 38"/>
                <a:gd name="T34" fmla="*/ 34 w 55"/>
                <a:gd name="T35" fmla="*/ 31 h 38"/>
                <a:gd name="T36" fmla="*/ 30 w 55"/>
                <a:gd name="T37" fmla="*/ 34 h 38"/>
                <a:gd name="T38" fmla="*/ 28 w 55"/>
                <a:gd name="T39" fmla="*/ 34 h 38"/>
                <a:gd name="T40" fmla="*/ 26 w 55"/>
                <a:gd name="T41" fmla="*/ 34 h 38"/>
                <a:gd name="T42" fmla="*/ 22 w 55"/>
                <a:gd name="T43" fmla="*/ 34 h 38"/>
                <a:gd name="T44" fmla="*/ 19 w 55"/>
                <a:gd name="T45" fmla="*/ 36 h 38"/>
                <a:gd name="T46" fmla="*/ 16 w 55"/>
                <a:gd name="T47" fmla="*/ 37 h 38"/>
                <a:gd name="T48" fmla="*/ 12 w 55"/>
                <a:gd name="T49" fmla="*/ 36 h 38"/>
                <a:gd name="T50" fmla="*/ 10 w 55"/>
                <a:gd name="T51" fmla="*/ 32 h 38"/>
                <a:gd name="T52" fmla="*/ 8 w 55"/>
                <a:gd name="T53" fmla="*/ 31 h 38"/>
                <a:gd name="T54" fmla="*/ 9 w 55"/>
                <a:gd name="T55" fmla="*/ 28 h 38"/>
                <a:gd name="T56" fmla="*/ 8 w 55"/>
                <a:gd name="T57" fmla="*/ 26 h 38"/>
                <a:gd name="T58" fmla="*/ 8 w 55"/>
                <a:gd name="T59" fmla="*/ 22 h 38"/>
                <a:gd name="T60" fmla="*/ 9 w 55"/>
                <a:gd name="T61" fmla="*/ 20 h 38"/>
                <a:gd name="T62" fmla="*/ 10 w 55"/>
                <a:gd name="T63" fmla="*/ 17 h 38"/>
                <a:gd name="T64" fmla="*/ 12 w 55"/>
                <a:gd name="T65" fmla="*/ 12 h 38"/>
                <a:gd name="T66" fmla="*/ 12 w 55"/>
                <a:gd name="T67" fmla="*/ 10 h 38"/>
                <a:gd name="T68" fmla="*/ 9 w 55"/>
                <a:gd name="T69" fmla="*/ 10 h 38"/>
                <a:gd name="T70" fmla="*/ 4 w 55"/>
                <a:gd name="T71" fmla="*/ 9 h 38"/>
                <a:gd name="T72" fmla="*/ 2 w 55"/>
                <a:gd name="T73" fmla="*/ 9 h 38"/>
                <a:gd name="T74" fmla="*/ 2 w 55"/>
                <a:gd name="T75" fmla="*/ 7 h 38"/>
                <a:gd name="T76" fmla="*/ 2 w 55"/>
                <a:gd name="T77" fmla="*/ 6 h 38"/>
                <a:gd name="T78" fmla="*/ 2 w 55"/>
                <a:gd name="T79" fmla="*/ 5 h 38"/>
                <a:gd name="T80" fmla="*/ 1 w 55"/>
                <a:gd name="T81" fmla="*/ 5 h 38"/>
                <a:gd name="T82" fmla="*/ 2 w 55"/>
                <a:gd name="T83" fmla="*/ 2 h 38"/>
                <a:gd name="T84" fmla="*/ 5 w 55"/>
                <a:gd name="T85" fmla="*/ 2 h 38"/>
                <a:gd name="T86" fmla="*/ 6 w 55"/>
                <a:gd name="T87" fmla="*/ 0 h 38"/>
                <a:gd name="T88" fmla="*/ 8 w 55"/>
                <a:gd name="T89" fmla="*/ 0 h 38"/>
                <a:gd name="T90" fmla="*/ 11 w 55"/>
                <a:gd name="T91" fmla="*/ 1 h 38"/>
                <a:gd name="T92" fmla="*/ 14 w 55"/>
                <a:gd name="T93" fmla="*/ 1 h 38"/>
                <a:gd name="T94" fmla="*/ 19 w 55"/>
                <a:gd name="T95" fmla="*/ 2 h 38"/>
                <a:gd name="T96" fmla="*/ 24 w 55"/>
                <a:gd name="T97" fmla="*/ 2 h 38"/>
                <a:gd name="T98" fmla="*/ 27 w 55"/>
                <a:gd name="T99" fmla="*/ 2 h 38"/>
                <a:gd name="T100" fmla="*/ 30 w 55"/>
                <a:gd name="T101" fmla="*/ 2 h 38"/>
                <a:gd name="T102" fmla="*/ 53 w 55"/>
                <a:gd name="T103" fmla="*/ 20 h 38"/>
                <a:gd name="T104" fmla="*/ 55 w 55"/>
                <a:gd name="T105" fmla="*/ 20 h 38"/>
                <a:gd name="T106" fmla="*/ 53 w 55"/>
                <a:gd name="T107" fmla="*/ 20 h 38"/>
                <a:gd name="T108" fmla="*/ 52 w 55"/>
                <a:gd name="T109" fmla="*/ 20 h 38"/>
                <a:gd name="T110" fmla="*/ 49 w 55"/>
                <a:gd name="T111" fmla="*/ 21 h 38"/>
                <a:gd name="T112" fmla="*/ 50 w 55"/>
                <a:gd name="T113" fmla="*/ 22 h 38"/>
                <a:gd name="T114" fmla="*/ 46 w 55"/>
                <a:gd name="T115" fmla="*/ 24 h 38"/>
                <a:gd name="T116" fmla="*/ 44 w 55"/>
                <a:gd name="T117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38">
                  <a:moveTo>
                    <a:pt x="31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7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lose/>
                  <a:moveTo>
                    <a:pt x="53" y="20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lose/>
                  <a:moveTo>
                    <a:pt x="50" y="22"/>
                  </a:moveTo>
                  <a:cubicBezTo>
                    <a:pt x="51" y="21"/>
                    <a:pt x="51" y="21"/>
                    <a:pt x="51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2"/>
                    <a:pt x="50" y="22"/>
                    <a:pt x="50" y="22"/>
                  </a:cubicBezTo>
                  <a:close/>
                  <a:moveTo>
                    <a:pt x="45" y="25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lnTo>
                    <a:pt x="45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4107747" y="2312640"/>
              <a:ext cx="65619" cy="119657"/>
            </a:xfrm>
            <a:custGeom>
              <a:avLst/>
              <a:gdLst>
                <a:gd name="T0" fmla="*/ 33 w 51"/>
                <a:gd name="T1" fmla="*/ 85 h 93"/>
                <a:gd name="T2" fmla="*/ 33 w 51"/>
                <a:gd name="T3" fmla="*/ 78 h 93"/>
                <a:gd name="T4" fmla="*/ 37 w 51"/>
                <a:gd name="T5" fmla="*/ 70 h 93"/>
                <a:gd name="T6" fmla="*/ 33 w 51"/>
                <a:gd name="T7" fmla="*/ 67 h 93"/>
                <a:gd name="T8" fmla="*/ 37 w 51"/>
                <a:gd name="T9" fmla="*/ 56 h 93"/>
                <a:gd name="T10" fmla="*/ 29 w 51"/>
                <a:gd name="T11" fmla="*/ 44 h 93"/>
                <a:gd name="T12" fmla="*/ 37 w 51"/>
                <a:gd name="T13" fmla="*/ 44 h 93"/>
                <a:gd name="T14" fmla="*/ 37 w 51"/>
                <a:gd name="T15" fmla="*/ 37 h 93"/>
                <a:gd name="T16" fmla="*/ 40 w 51"/>
                <a:gd name="T17" fmla="*/ 26 h 93"/>
                <a:gd name="T18" fmla="*/ 48 w 51"/>
                <a:gd name="T19" fmla="*/ 15 h 93"/>
                <a:gd name="T20" fmla="*/ 51 w 51"/>
                <a:gd name="T21" fmla="*/ 11 h 93"/>
                <a:gd name="T22" fmla="*/ 48 w 51"/>
                <a:gd name="T23" fmla="*/ 4 h 93"/>
                <a:gd name="T24" fmla="*/ 37 w 51"/>
                <a:gd name="T25" fmla="*/ 7 h 93"/>
                <a:gd name="T26" fmla="*/ 22 w 51"/>
                <a:gd name="T27" fmla="*/ 7 h 93"/>
                <a:gd name="T28" fmla="*/ 18 w 51"/>
                <a:gd name="T29" fmla="*/ 4 h 93"/>
                <a:gd name="T30" fmla="*/ 11 w 51"/>
                <a:gd name="T31" fmla="*/ 4 h 93"/>
                <a:gd name="T32" fmla="*/ 11 w 51"/>
                <a:gd name="T33" fmla="*/ 11 h 93"/>
                <a:gd name="T34" fmla="*/ 11 w 51"/>
                <a:gd name="T35" fmla="*/ 22 h 93"/>
                <a:gd name="T36" fmla="*/ 14 w 51"/>
                <a:gd name="T37" fmla="*/ 26 h 93"/>
                <a:gd name="T38" fmla="*/ 11 w 51"/>
                <a:gd name="T39" fmla="*/ 33 h 93"/>
                <a:gd name="T40" fmla="*/ 7 w 51"/>
                <a:gd name="T41" fmla="*/ 44 h 93"/>
                <a:gd name="T42" fmla="*/ 0 w 51"/>
                <a:gd name="T43" fmla="*/ 52 h 93"/>
                <a:gd name="T44" fmla="*/ 0 w 51"/>
                <a:gd name="T45" fmla="*/ 63 h 93"/>
                <a:gd name="T46" fmla="*/ 3 w 51"/>
                <a:gd name="T47" fmla="*/ 59 h 93"/>
                <a:gd name="T48" fmla="*/ 7 w 51"/>
                <a:gd name="T49" fmla="*/ 59 h 93"/>
                <a:gd name="T50" fmla="*/ 3 w 51"/>
                <a:gd name="T51" fmla="*/ 63 h 93"/>
                <a:gd name="T52" fmla="*/ 3 w 51"/>
                <a:gd name="T53" fmla="*/ 70 h 93"/>
                <a:gd name="T54" fmla="*/ 11 w 51"/>
                <a:gd name="T55" fmla="*/ 67 h 93"/>
                <a:gd name="T56" fmla="*/ 11 w 51"/>
                <a:gd name="T57" fmla="*/ 74 h 93"/>
                <a:gd name="T58" fmla="*/ 7 w 51"/>
                <a:gd name="T59" fmla="*/ 85 h 93"/>
                <a:gd name="T60" fmla="*/ 7 w 51"/>
                <a:gd name="T61" fmla="*/ 93 h 93"/>
                <a:gd name="T62" fmla="*/ 11 w 51"/>
                <a:gd name="T63" fmla="*/ 89 h 93"/>
                <a:gd name="T64" fmla="*/ 22 w 51"/>
                <a:gd name="T65" fmla="*/ 93 h 93"/>
                <a:gd name="T66" fmla="*/ 33 w 51"/>
                <a:gd name="T67" fmla="*/ 89 h 93"/>
                <a:gd name="T68" fmla="*/ 33 w 51"/>
                <a:gd name="T69" fmla="*/ 8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93">
                  <a:moveTo>
                    <a:pt x="33" y="89"/>
                  </a:moveTo>
                  <a:lnTo>
                    <a:pt x="33" y="85"/>
                  </a:lnTo>
                  <a:lnTo>
                    <a:pt x="29" y="82"/>
                  </a:lnTo>
                  <a:lnTo>
                    <a:pt x="33" y="78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7" y="59"/>
                  </a:lnTo>
                  <a:lnTo>
                    <a:pt x="37" y="56"/>
                  </a:lnTo>
                  <a:lnTo>
                    <a:pt x="33" y="52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40" y="41"/>
                  </a:lnTo>
                  <a:lnTo>
                    <a:pt x="37" y="37"/>
                  </a:lnTo>
                  <a:lnTo>
                    <a:pt x="40" y="33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1" y="11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37" y="4"/>
                  </a:lnTo>
                  <a:lnTo>
                    <a:pt x="37" y="7"/>
                  </a:lnTo>
                  <a:lnTo>
                    <a:pt x="26" y="4"/>
                  </a:lnTo>
                  <a:lnTo>
                    <a:pt x="22" y="7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11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3" y="63"/>
                  </a:lnTo>
                  <a:lnTo>
                    <a:pt x="3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3" y="63"/>
                  </a:lnTo>
                  <a:lnTo>
                    <a:pt x="3" y="67"/>
                  </a:lnTo>
                  <a:lnTo>
                    <a:pt x="3" y="70"/>
                  </a:lnTo>
                  <a:lnTo>
                    <a:pt x="7" y="67"/>
                  </a:lnTo>
                  <a:lnTo>
                    <a:pt x="11" y="67"/>
                  </a:lnTo>
                  <a:lnTo>
                    <a:pt x="11" y="70"/>
                  </a:lnTo>
                  <a:lnTo>
                    <a:pt x="11" y="74"/>
                  </a:lnTo>
                  <a:lnTo>
                    <a:pt x="7" y="78"/>
                  </a:lnTo>
                  <a:lnTo>
                    <a:pt x="7" y="85"/>
                  </a:lnTo>
                  <a:lnTo>
                    <a:pt x="7" y="89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11" y="89"/>
                  </a:lnTo>
                  <a:lnTo>
                    <a:pt x="18" y="93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 75"/>
            <p:cNvSpPr>
              <a:spLocks noEditPoints="1"/>
            </p:cNvSpPr>
            <p:nvPr/>
          </p:nvSpPr>
          <p:spPr bwMode="auto">
            <a:xfrm>
              <a:off x="4684156" y="2317785"/>
              <a:ext cx="180128" cy="162115"/>
            </a:xfrm>
            <a:custGeom>
              <a:avLst/>
              <a:gdLst>
                <a:gd name="T0" fmla="*/ 23 w 38"/>
                <a:gd name="T1" fmla="*/ 3 h 34"/>
                <a:gd name="T2" fmla="*/ 15 w 38"/>
                <a:gd name="T3" fmla="*/ 3 h 34"/>
                <a:gd name="T4" fmla="*/ 6 w 38"/>
                <a:gd name="T5" fmla="*/ 6 h 34"/>
                <a:gd name="T6" fmla="*/ 4 w 38"/>
                <a:gd name="T7" fmla="*/ 14 h 34"/>
                <a:gd name="T8" fmla="*/ 10 w 38"/>
                <a:gd name="T9" fmla="*/ 18 h 34"/>
                <a:gd name="T10" fmla="*/ 14 w 38"/>
                <a:gd name="T11" fmla="*/ 20 h 34"/>
                <a:gd name="T12" fmla="*/ 7 w 38"/>
                <a:gd name="T13" fmla="*/ 20 h 34"/>
                <a:gd name="T14" fmla="*/ 11 w 38"/>
                <a:gd name="T15" fmla="*/ 26 h 34"/>
                <a:gd name="T16" fmla="*/ 13 w 38"/>
                <a:gd name="T17" fmla="*/ 26 h 34"/>
                <a:gd name="T18" fmla="*/ 14 w 38"/>
                <a:gd name="T19" fmla="*/ 22 h 34"/>
                <a:gd name="T20" fmla="*/ 17 w 38"/>
                <a:gd name="T21" fmla="*/ 22 h 34"/>
                <a:gd name="T22" fmla="*/ 18 w 38"/>
                <a:gd name="T23" fmla="*/ 21 h 34"/>
                <a:gd name="T24" fmla="*/ 15 w 38"/>
                <a:gd name="T25" fmla="*/ 16 h 34"/>
                <a:gd name="T26" fmla="*/ 14 w 38"/>
                <a:gd name="T27" fmla="*/ 13 h 34"/>
                <a:gd name="T28" fmla="*/ 14 w 38"/>
                <a:gd name="T29" fmla="*/ 11 h 34"/>
                <a:gd name="T30" fmla="*/ 13 w 38"/>
                <a:gd name="T31" fmla="*/ 7 h 34"/>
                <a:gd name="T32" fmla="*/ 17 w 38"/>
                <a:gd name="T33" fmla="*/ 9 h 34"/>
                <a:gd name="T34" fmla="*/ 20 w 38"/>
                <a:gd name="T35" fmla="*/ 8 h 34"/>
                <a:gd name="T36" fmla="*/ 21 w 38"/>
                <a:gd name="T37" fmla="*/ 5 h 34"/>
                <a:gd name="T38" fmla="*/ 28 w 38"/>
                <a:gd name="T39" fmla="*/ 4 h 34"/>
                <a:gd name="T40" fmla="*/ 18 w 38"/>
                <a:gd name="T41" fmla="*/ 32 h 34"/>
                <a:gd name="T42" fmla="*/ 24 w 38"/>
                <a:gd name="T43" fmla="*/ 34 h 34"/>
                <a:gd name="T44" fmla="*/ 30 w 38"/>
                <a:gd name="T45" fmla="*/ 32 h 34"/>
                <a:gd name="T46" fmla="*/ 26 w 38"/>
                <a:gd name="T47" fmla="*/ 31 h 34"/>
                <a:gd name="T48" fmla="*/ 20 w 38"/>
                <a:gd name="T49" fmla="*/ 30 h 34"/>
                <a:gd name="T50" fmla="*/ 19 w 38"/>
                <a:gd name="T51" fmla="*/ 31 h 34"/>
                <a:gd name="T52" fmla="*/ 0 w 38"/>
                <a:gd name="T53" fmla="*/ 12 h 34"/>
                <a:gd name="T54" fmla="*/ 5 w 38"/>
                <a:gd name="T55" fmla="*/ 16 h 34"/>
                <a:gd name="T56" fmla="*/ 5 w 38"/>
                <a:gd name="T57" fmla="*/ 18 h 34"/>
                <a:gd name="T58" fmla="*/ 4 w 38"/>
                <a:gd name="T59" fmla="*/ 19 h 34"/>
                <a:gd name="T60" fmla="*/ 6 w 38"/>
                <a:gd name="T61" fmla="*/ 21 h 34"/>
                <a:gd name="T62" fmla="*/ 34 w 38"/>
                <a:gd name="T63" fmla="*/ 29 h 34"/>
                <a:gd name="T64" fmla="*/ 34 w 38"/>
                <a:gd name="T65" fmla="*/ 32 h 34"/>
                <a:gd name="T66" fmla="*/ 38 w 38"/>
                <a:gd name="T67" fmla="*/ 27 h 34"/>
                <a:gd name="T68" fmla="*/ 36 w 38"/>
                <a:gd name="T69" fmla="*/ 29 h 34"/>
                <a:gd name="T70" fmla="*/ 30 w 38"/>
                <a:gd name="T71" fmla="*/ 21 h 34"/>
                <a:gd name="T72" fmla="*/ 30 w 38"/>
                <a:gd name="T73" fmla="*/ 21 h 34"/>
                <a:gd name="T74" fmla="*/ 27 w 38"/>
                <a:gd name="T75" fmla="*/ 18 h 34"/>
                <a:gd name="T76" fmla="*/ 26 w 38"/>
                <a:gd name="T77" fmla="*/ 14 h 34"/>
                <a:gd name="T78" fmla="*/ 29 w 38"/>
                <a:gd name="T79" fmla="*/ 15 h 34"/>
                <a:gd name="T80" fmla="*/ 27 w 38"/>
                <a:gd name="T81" fmla="*/ 15 h 34"/>
                <a:gd name="T82" fmla="*/ 23 w 38"/>
                <a:gd name="T83" fmla="*/ 9 h 34"/>
                <a:gd name="T84" fmla="*/ 23 w 38"/>
                <a:gd name="T85" fmla="*/ 10 h 34"/>
                <a:gd name="T86" fmla="*/ 20 w 38"/>
                <a:gd name="T87" fmla="*/ 7 h 34"/>
                <a:gd name="T88" fmla="*/ 16 w 38"/>
                <a:gd name="T89" fmla="*/ 14 h 34"/>
                <a:gd name="T90" fmla="*/ 22 w 38"/>
                <a:gd name="T91" fmla="*/ 16 h 34"/>
                <a:gd name="T92" fmla="*/ 28 w 38"/>
                <a:gd name="T93" fmla="*/ 22 h 34"/>
                <a:gd name="T94" fmla="*/ 21 w 38"/>
                <a:gd name="T95" fmla="*/ 24 h 34"/>
                <a:gd name="T96" fmla="*/ 21 w 38"/>
                <a:gd name="T97" fmla="*/ 22 h 34"/>
                <a:gd name="T98" fmla="*/ 26 w 38"/>
                <a:gd name="T99" fmla="*/ 25 h 34"/>
                <a:gd name="T100" fmla="*/ 26 w 38"/>
                <a:gd name="T101" fmla="*/ 23 h 34"/>
                <a:gd name="T102" fmla="*/ 22 w 38"/>
                <a:gd name="T103" fmla="*/ 20 h 34"/>
                <a:gd name="T104" fmla="*/ 14 w 38"/>
                <a:gd name="T105" fmla="*/ 15 h 34"/>
                <a:gd name="T106" fmla="*/ 20 w 38"/>
                <a:gd name="T107" fmla="*/ 18 h 34"/>
                <a:gd name="T108" fmla="*/ 20 w 38"/>
                <a:gd name="T109" fmla="*/ 20 h 34"/>
                <a:gd name="T110" fmla="*/ 17 w 38"/>
                <a:gd name="T111" fmla="*/ 17 h 34"/>
                <a:gd name="T112" fmla="*/ 15 w 38"/>
                <a:gd name="T113" fmla="*/ 27 h 34"/>
                <a:gd name="T114" fmla="*/ 15 w 38"/>
                <a:gd name="T115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34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18" y="31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  <a:moveTo>
                    <a:pt x="4" y="18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lose/>
                  <a:moveTo>
                    <a:pt x="33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lose/>
                  <a:moveTo>
                    <a:pt x="33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32"/>
                    <a:pt x="33" y="32"/>
                    <a:pt x="33" y="32"/>
                  </a:cubicBezTo>
                  <a:close/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lose/>
                  <a:moveTo>
                    <a:pt x="30" y="27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30" y="21"/>
                  </a:move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lose/>
                  <a:moveTo>
                    <a:pt x="28" y="17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lose/>
                  <a:moveTo>
                    <a:pt x="27" y="15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lose/>
                  <a:moveTo>
                    <a:pt x="21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lose/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lose/>
                  <a:moveTo>
                    <a:pt x="21" y="27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lose/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4" y="25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5"/>
                    <a:pt x="24" y="25"/>
                    <a:pt x="24" y="25"/>
                  </a:cubicBezTo>
                  <a:close/>
                  <a:moveTo>
                    <a:pt x="26" y="25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lose/>
                  <a:moveTo>
                    <a:pt x="25" y="23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5" y="23"/>
                  </a:cubicBezTo>
                  <a:close/>
                  <a:moveTo>
                    <a:pt x="24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lose/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lose/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15" y="27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15" y="26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lnTo>
                    <a:pt x="15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76"/>
            <p:cNvSpPr>
              <a:spLocks noEditPoints="1"/>
            </p:cNvSpPr>
            <p:nvPr/>
          </p:nvSpPr>
          <p:spPr bwMode="auto">
            <a:xfrm>
              <a:off x="5183368" y="2307493"/>
              <a:ext cx="119657" cy="86205"/>
            </a:xfrm>
            <a:custGeom>
              <a:avLst/>
              <a:gdLst>
                <a:gd name="T0" fmla="*/ 4 w 93"/>
                <a:gd name="T1" fmla="*/ 11 h 67"/>
                <a:gd name="T2" fmla="*/ 19 w 93"/>
                <a:gd name="T3" fmla="*/ 15 h 67"/>
                <a:gd name="T4" fmla="*/ 30 w 93"/>
                <a:gd name="T5" fmla="*/ 19 h 67"/>
                <a:gd name="T6" fmla="*/ 30 w 93"/>
                <a:gd name="T7" fmla="*/ 8 h 67"/>
                <a:gd name="T8" fmla="*/ 26 w 93"/>
                <a:gd name="T9" fmla="*/ 0 h 67"/>
                <a:gd name="T10" fmla="*/ 37 w 93"/>
                <a:gd name="T11" fmla="*/ 8 h 67"/>
                <a:gd name="T12" fmla="*/ 49 w 93"/>
                <a:gd name="T13" fmla="*/ 11 h 67"/>
                <a:gd name="T14" fmla="*/ 56 w 93"/>
                <a:gd name="T15" fmla="*/ 8 h 67"/>
                <a:gd name="T16" fmla="*/ 63 w 93"/>
                <a:gd name="T17" fmla="*/ 4 h 67"/>
                <a:gd name="T18" fmla="*/ 71 w 93"/>
                <a:gd name="T19" fmla="*/ 11 h 67"/>
                <a:gd name="T20" fmla="*/ 78 w 93"/>
                <a:gd name="T21" fmla="*/ 19 h 67"/>
                <a:gd name="T22" fmla="*/ 82 w 93"/>
                <a:gd name="T23" fmla="*/ 26 h 67"/>
                <a:gd name="T24" fmla="*/ 89 w 93"/>
                <a:gd name="T25" fmla="*/ 26 h 67"/>
                <a:gd name="T26" fmla="*/ 89 w 93"/>
                <a:gd name="T27" fmla="*/ 30 h 67"/>
                <a:gd name="T28" fmla="*/ 82 w 93"/>
                <a:gd name="T29" fmla="*/ 30 h 67"/>
                <a:gd name="T30" fmla="*/ 78 w 93"/>
                <a:gd name="T31" fmla="*/ 37 h 67"/>
                <a:gd name="T32" fmla="*/ 78 w 93"/>
                <a:gd name="T33" fmla="*/ 45 h 67"/>
                <a:gd name="T34" fmla="*/ 78 w 93"/>
                <a:gd name="T35" fmla="*/ 48 h 67"/>
                <a:gd name="T36" fmla="*/ 78 w 93"/>
                <a:gd name="T37" fmla="*/ 52 h 67"/>
                <a:gd name="T38" fmla="*/ 74 w 93"/>
                <a:gd name="T39" fmla="*/ 60 h 67"/>
                <a:gd name="T40" fmla="*/ 74 w 93"/>
                <a:gd name="T41" fmla="*/ 52 h 67"/>
                <a:gd name="T42" fmla="*/ 71 w 93"/>
                <a:gd name="T43" fmla="*/ 52 h 67"/>
                <a:gd name="T44" fmla="*/ 74 w 93"/>
                <a:gd name="T45" fmla="*/ 60 h 67"/>
                <a:gd name="T46" fmla="*/ 74 w 93"/>
                <a:gd name="T47" fmla="*/ 63 h 67"/>
                <a:gd name="T48" fmla="*/ 71 w 93"/>
                <a:gd name="T49" fmla="*/ 67 h 67"/>
                <a:gd name="T50" fmla="*/ 67 w 93"/>
                <a:gd name="T51" fmla="*/ 67 h 67"/>
                <a:gd name="T52" fmla="*/ 60 w 93"/>
                <a:gd name="T53" fmla="*/ 60 h 67"/>
                <a:gd name="T54" fmla="*/ 60 w 93"/>
                <a:gd name="T55" fmla="*/ 52 h 67"/>
                <a:gd name="T56" fmla="*/ 63 w 93"/>
                <a:gd name="T57" fmla="*/ 52 h 67"/>
                <a:gd name="T58" fmla="*/ 60 w 93"/>
                <a:gd name="T59" fmla="*/ 48 h 67"/>
                <a:gd name="T60" fmla="*/ 56 w 93"/>
                <a:gd name="T61" fmla="*/ 45 h 67"/>
                <a:gd name="T62" fmla="*/ 52 w 93"/>
                <a:gd name="T63" fmla="*/ 48 h 67"/>
                <a:gd name="T64" fmla="*/ 49 w 93"/>
                <a:gd name="T65" fmla="*/ 52 h 67"/>
                <a:gd name="T66" fmla="*/ 41 w 93"/>
                <a:gd name="T67" fmla="*/ 56 h 67"/>
                <a:gd name="T68" fmla="*/ 41 w 93"/>
                <a:gd name="T69" fmla="*/ 56 h 67"/>
                <a:gd name="T70" fmla="*/ 37 w 93"/>
                <a:gd name="T71" fmla="*/ 60 h 67"/>
                <a:gd name="T72" fmla="*/ 34 w 93"/>
                <a:gd name="T73" fmla="*/ 60 h 67"/>
                <a:gd name="T74" fmla="*/ 37 w 93"/>
                <a:gd name="T75" fmla="*/ 52 h 67"/>
                <a:gd name="T76" fmla="*/ 37 w 93"/>
                <a:gd name="T77" fmla="*/ 48 h 67"/>
                <a:gd name="T78" fmla="*/ 30 w 93"/>
                <a:gd name="T79" fmla="*/ 45 h 67"/>
                <a:gd name="T80" fmla="*/ 19 w 93"/>
                <a:gd name="T81" fmla="*/ 37 h 67"/>
                <a:gd name="T82" fmla="*/ 23 w 93"/>
                <a:gd name="T83" fmla="*/ 34 h 67"/>
                <a:gd name="T84" fmla="*/ 15 w 93"/>
                <a:gd name="T85" fmla="*/ 26 h 67"/>
                <a:gd name="T86" fmla="*/ 12 w 93"/>
                <a:gd name="T87" fmla="*/ 19 h 67"/>
                <a:gd name="T88" fmla="*/ 4 w 93"/>
                <a:gd name="T89" fmla="*/ 15 h 67"/>
                <a:gd name="T90" fmla="*/ 30 w 93"/>
                <a:gd name="T91" fmla="*/ 60 h 67"/>
                <a:gd name="T92" fmla="*/ 19 w 93"/>
                <a:gd name="T93" fmla="*/ 48 h 67"/>
                <a:gd name="T94" fmla="*/ 15 w 93"/>
                <a:gd name="T95" fmla="*/ 45 h 67"/>
                <a:gd name="T96" fmla="*/ 8 w 93"/>
                <a:gd name="T97" fmla="*/ 41 h 67"/>
                <a:gd name="T98" fmla="*/ 0 w 93"/>
                <a:gd name="T99" fmla="*/ 41 h 67"/>
                <a:gd name="T100" fmla="*/ 4 w 93"/>
                <a:gd name="T101" fmla="*/ 45 h 67"/>
                <a:gd name="T102" fmla="*/ 8 w 93"/>
                <a:gd name="T103" fmla="*/ 45 h 67"/>
                <a:gd name="T104" fmla="*/ 8 w 93"/>
                <a:gd name="T105" fmla="*/ 52 h 67"/>
                <a:gd name="T106" fmla="*/ 15 w 93"/>
                <a:gd name="T107" fmla="*/ 56 h 67"/>
                <a:gd name="T108" fmla="*/ 26 w 93"/>
                <a:gd name="T109" fmla="*/ 60 h 67"/>
                <a:gd name="T110" fmla="*/ 30 w 93"/>
                <a:gd name="T11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67">
                  <a:moveTo>
                    <a:pt x="4" y="15"/>
                  </a:moveTo>
                  <a:lnTo>
                    <a:pt x="4" y="11"/>
                  </a:lnTo>
                  <a:lnTo>
                    <a:pt x="8" y="11"/>
                  </a:lnTo>
                  <a:lnTo>
                    <a:pt x="19" y="15"/>
                  </a:lnTo>
                  <a:lnTo>
                    <a:pt x="26" y="15"/>
                  </a:lnTo>
                  <a:lnTo>
                    <a:pt x="30" y="19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56" y="8"/>
                  </a:lnTo>
                  <a:lnTo>
                    <a:pt x="60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8" y="19"/>
                  </a:lnTo>
                  <a:lnTo>
                    <a:pt x="78" y="23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89" y="26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2" y="30"/>
                  </a:lnTo>
                  <a:lnTo>
                    <a:pt x="78" y="34"/>
                  </a:lnTo>
                  <a:lnTo>
                    <a:pt x="78" y="37"/>
                  </a:lnTo>
                  <a:lnTo>
                    <a:pt x="78" y="41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8" y="56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74" y="60"/>
                  </a:lnTo>
                  <a:lnTo>
                    <a:pt x="71" y="60"/>
                  </a:lnTo>
                  <a:lnTo>
                    <a:pt x="74" y="63"/>
                  </a:lnTo>
                  <a:lnTo>
                    <a:pt x="74" y="6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67" y="67"/>
                  </a:lnTo>
                  <a:lnTo>
                    <a:pt x="63" y="63"/>
                  </a:lnTo>
                  <a:lnTo>
                    <a:pt x="60" y="60"/>
                  </a:lnTo>
                  <a:lnTo>
                    <a:pt x="63" y="56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3" y="5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49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4" y="45"/>
                  </a:lnTo>
                  <a:lnTo>
                    <a:pt x="30" y="45"/>
                  </a:lnTo>
                  <a:lnTo>
                    <a:pt x="23" y="41"/>
                  </a:lnTo>
                  <a:lnTo>
                    <a:pt x="19" y="37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30" y="60"/>
                  </a:moveTo>
                  <a:lnTo>
                    <a:pt x="23" y="48"/>
                  </a:lnTo>
                  <a:lnTo>
                    <a:pt x="19" y="48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2" y="45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48"/>
                  </a:lnTo>
                  <a:lnTo>
                    <a:pt x="8" y="52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23" y="60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3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 77"/>
            <p:cNvSpPr/>
            <p:nvPr/>
          </p:nvSpPr>
          <p:spPr bwMode="auto">
            <a:xfrm>
              <a:off x="5179508" y="2365391"/>
              <a:ext cx="428448" cy="315225"/>
            </a:xfrm>
            <a:custGeom>
              <a:avLst/>
              <a:gdLst>
                <a:gd name="T0" fmla="*/ 11 w 333"/>
                <a:gd name="T1" fmla="*/ 3 h 245"/>
                <a:gd name="T2" fmla="*/ 29 w 333"/>
                <a:gd name="T3" fmla="*/ 15 h 245"/>
                <a:gd name="T4" fmla="*/ 40 w 333"/>
                <a:gd name="T5" fmla="*/ 15 h 245"/>
                <a:gd name="T6" fmla="*/ 48 w 333"/>
                <a:gd name="T7" fmla="*/ 7 h 245"/>
                <a:gd name="T8" fmla="*/ 59 w 333"/>
                <a:gd name="T9" fmla="*/ 0 h 245"/>
                <a:gd name="T10" fmla="*/ 63 w 333"/>
                <a:gd name="T11" fmla="*/ 7 h 245"/>
                <a:gd name="T12" fmla="*/ 70 w 333"/>
                <a:gd name="T13" fmla="*/ 22 h 245"/>
                <a:gd name="T14" fmla="*/ 77 w 333"/>
                <a:gd name="T15" fmla="*/ 26 h 245"/>
                <a:gd name="T16" fmla="*/ 85 w 333"/>
                <a:gd name="T17" fmla="*/ 37 h 245"/>
                <a:gd name="T18" fmla="*/ 103 w 333"/>
                <a:gd name="T19" fmla="*/ 41 h 245"/>
                <a:gd name="T20" fmla="*/ 126 w 333"/>
                <a:gd name="T21" fmla="*/ 52 h 245"/>
                <a:gd name="T22" fmla="*/ 163 w 333"/>
                <a:gd name="T23" fmla="*/ 48 h 245"/>
                <a:gd name="T24" fmla="*/ 174 w 333"/>
                <a:gd name="T25" fmla="*/ 37 h 245"/>
                <a:gd name="T26" fmla="*/ 192 w 333"/>
                <a:gd name="T27" fmla="*/ 22 h 245"/>
                <a:gd name="T28" fmla="*/ 211 w 333"/>
                <a:gd name="T29" fmla="*/ 22 h 245"/>
                <a:gd name="T30" fmla="*/ 237 w 333"/>
                <a:gd name="T31" fmla="*/ 29 h 245"/>
                <a:gd name="T32" fmla="*/ 251 w 333"/>
                <a:gd name="T33" fmla="*/ 37 h 245"/>
                <a:gd name="T34" fmla="*/ 277 w 333"/>
                <a:gd name="T35" fmla="*/ 55 h 245"/>
                <a:gd name="T36" fmla="*/ 281 w 333"/>
                <a:gd name="T37" fmla="*/ 70 h 245"/>
                <a:gd name="T38" fmla="*/ 281 w 333"/>
                <a:gd name="T39" fmla="*/ 78 h 245"/>
                <a:gd name="T40" fmla="*/ 274 w 333"/>
                <a:gd name="T41" fmla="*/ 89 h 245"/>
                <a:gd name="T42" fmla="*/ 281 w 333"/>
                <a:gd name="T43" fmla="*/ 100 h 245"/>
                <a:gd name="T44" fmla="*/ 281 w 333"/>
                <a:gd name="T45" fmla="*/ 126 h 245"/>
                <a:gd name="T46" fmla="*/ 300 w 333"/>
                <a:gd name="T47" fmla="*/ 144 h 245"/>
                <a:gd name="T48" fmla="*/ 300 w 333"/>
                <a:gd name="T49" fmla="*/ 182 h 245"/>
                <a:gd name="T50" fmla="*/ 318 w 333"/>
                <a:gd name="T51" fmla="*/ 189 h 245"/>
                <a:gd name="T52" fmla="*/ 326 w 333"/>
                <a:gd name="T53" fmla="*/ 204 h 245"/>
                <a:gd name="T54" fmla="*/ 333 w 333"/>
                <a:gd name="T55" fmla="*/ 219 h 245"/>
                <a:gd name="T56" fmla="*/ 311 w 333"/>
                <a:gd name="T57" fmla="*/ 222 h 245"/>
                <a:gd name="T58" fmla="*/ 311 w 333"/>
                <a:gd name="T59" fmla="*/ 241 h 245"/>
                <a:gd name="T60" fmla="*/ 296 w 333"/>
                <a:gd name="T61" fmla="*/ 241 h 245"/>
                <a:gd name="T62" fmla="*/ 289 w 333"/>
                <a:gd name="T63" fmla="*/ 241 h 245"/>
                <a:gd name="T64" fmla="*/ 263 w 333"/>
                <a:gd name="T65" fmla="*/ 237 h 245"/>
                <a:gd name="T66" fmla="*/ 248 w 333"/>
                <a:gd name="T67" fmla="*/ 233 h 245"/>
                <a:gd name="T68" fmla="*/ 233 w 333"/>
                <a:gd name="T69" fmla="*/ 222 h 245"/>
                <a:gd name="T70" fmla="*/ 226 w 333"/>
                <a:gd name="T71" fmla="*/ 211 h 245"/>
                <a:gd name="T72" fmla="*/ 207 w 333"/>
                <a:gd name="T73" fmla="*/ 211 h 245"/>
                <a:gd name="T74" fmla="*/ 185 w 333"/>
                <a:gd name="T75" fmla="*/ 215 h 245"/>
                <a:gd name="T76" fmla="*/ 166 w 333"/>
                <a:gd name="T77" fmla="*/ 211 h 245"/>
                <a:gd name="T78" fmla="*/ 159 w 333"/>
                <a:gd name="T79" fmla="*/ 204 h 245"/>
                <a:gd name="T80" fmla="*/ 140 w 333"/>
                <a:gd name="T81" fmla="*/ 200 h 245"/>
                <a:gd name="T82" fmla="*/ 126 w 333"/>
                <a:gd name="T83" fmla="*/ 185 h 245"/>
                <a:gd name="T84" fmla="*/ 126 w 333"/>
                <a:gd name="T85" fmla="*/ 182 h 245"/>
                <a:gd name="T86" fmla="*/ 114 w 333"/>
                <a:gd name="T87" fmla="*/ 163 h 245"/>
                <a:gd name="T88" fmla="*/ 100 w 333"/>
                <a:gd name="T89" fmla="*/ 163 h 245"/>
                <a:gd name="T90" fmla="*/ 96 w 333"/>
                <a:gd name="T91" fmla="*/ 159 h 245"/>
                <a:gd name="T92" fmla="*/ 92 w 333"/>
                <a:gd name="T93" fmla="*/ 163 h 245"/>
                <a:gd name="T94" fmla="*/ 85 w 333"/>
                <a:gd name="T95" fmla="*/ 159 h 245"/>
                <a:gd name="T96" fmla="*/ 74 w 333"/>
                <a:gd name="T97" fmla="*/ 141 h 245"/>
                <a:gd name="T98" fmla="*/ 66 w 333"/>
                <a:gd name="T99" fmla="*/ 122 h 245"/>
                <a:gd name="T100" fmla="*/ 44 w 333"/>
                <a:gd name="T101" fmla="*/ 115 h 245"/>
                <a:gd name="T102" fmla="*/ 40 w 333"/>
                <a:gd name="T103" fmla="*/ 104 h 245"/>
                <a:gd name="T104" fmla="*/ 33 w 333"/>
                <a:gd name="T105" fmla="*/ 96 h 245"/>
                <a:gd name="T106" fmla="*/ 37 w 333"/>
                <a:gd name="T107" fmla="*/ 81 h 245"/>
                <a:gd name="T108" fmla="*/ 40 w 333"/>
                <a:gd name="T109" fmla="*/ 70 h 245"/>
                <a:gd name="T110" fmla="*/ 40 w 333"/>
                <a:gd name="T111" fmla="*/ 67 h 245"/>
                <a:gd name="T112" fmla="*/ 26 w 333"/>
                <a:gd name="T113" fmla="*/ 63 h 245"/>
                <a:gd name="T114" fmla="*/ 18 w 333"/>
                <a:gd name="T115" fmla="*/ 52 h 245"/>
                <a:gd name="T116" fmla="*/ 11 w 333"/>
                <a:gd name="T117" fmla="*/ 41 h 245"/>
                <a:gd name="T118" fmla="*/ 7 w 333"/>
                <a:gd name="T119" fmla="*/ 22 h 245"/>
                <a:gd name="T120" fmla="*/ 0 w 333"/>
                <a:gd name="T121" fmla="*/ 7 h 245"/>
                <a:gd name="T122" fmla="*/ 7 w 333"/>
                <a:gd name="T12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3" h="245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40" y="15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8" y="7"/>
                  </a:lnTo>
                  <a:lnTo>
                    <a:pt x="52" y="7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6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6" y="11"/>
                  </a:lnTo>
                  <a:lnTo>
                    <a:pt x="63" y="15"/>
                  </a:lnTo>
                  <a:lnTo>
                    <a:pt x="66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9" y="37"/>
                  </a:lnTo>
                  <a:lnTo>
                    <a:pt x="92" y="41"/>
                  </a:lnTo>
                  <a:lnTo>
                    <a:pt x="96" y="37"/>
                  </a:lnTo>
                  <a:lnTo>
                    <a:pt x="100" y="41"/>
                  </a:lnTo>
                  <a:lnTo>
                    <a:pt x="103" y="41"/>
                  </a:lnTo>
                  <a:lnTo>
                    <a:pt x="103" y="44"/>
                  </a:lnTo>
                  <a:lnTo>
                    <a:pt x="103" y="44"/>
                  </a:lnTo>
                  <a:lnTo>
                    <a:pt x="114" y="48"/>
                  </a:lnTo>
                  <a:lnTo>
                    <a:pt x="118" y="48"/>
                  </a:lnTo>
                  <a:lnTo>
                    <a:pt x="126" y="52"/>
                  </a:lnTo>
                  <a:lnTo>
                    <a:pt x="133" y="52"/>
                  </a:lnTo>
                  <a:lnTo>
                    <a:pt x="144" y="48"/>
                  </a:lnTo>
                  <a:lnTo>
                    <a:pt x="152" y="48"/>
                  </a:lnTo>
                  <a:lnTo>
                    <a:pt x="159" y="48"/>
                  </a:lnTo>
                  <a:lnTo>
                    <a:pt x="163" y="48"/>
                  </a:lnTo>
                  <a:lnTo>
                    <a:pt x="166" y="44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66" y="37"/>
                  </a:lnTo>
                  <a:lnTo>
                    <a:pt x="174" y="37"/>
                  </a:lnTo>
                  <a:lnTo>
                    <a:pt x="174" y="33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85" y="26"/>
                  </a:lnTo>
                  <a:lnTo>
                    <a:pt x="192" y="22"/>
                  </a:lnTo>
                  <a:lnTo>
                    <a:pt x="200" y="26"/>
                  </a:lnTo>
                  <a:lnTo>
                    <a:pt x="200" y="22"/>
                  </a:lnTo>
                  <a:lnTo>
                    <a:pt x="203" y="18"/>
                  </a:lnTo>
                  <a:lnTo>
                    <a:pt x="207" y="22"/>
                  </a:lnTo>
                  <a:lnTo>
                    <a:pt x="211" y="22"/>
                  </a:lnTo>
                  <a:lnTo>
                    <a:pt x="214" y="26"/>
                  </a:lnTo>
                  <a:lnTo>
                    <a:pt x="222" y="26"/>
                  </a:lnTo>
                  <a:lnTo>
                    <a:pt x="229" y="33"/>
                  </a:lnTo>
                  <a:lnTo>
                    <a:pt x="233" y="33"/>
                  </a:lnTo>
                  <a:lnTo>
                    <a:pt x="237" y="29"/>
                  </a:lnTo>
                  <a:lnTo>
                    <a:pt x="244" y="33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48" y="41"/>
                  </a:lnTo>
                  <a:lnTo>
                    <a:pt x="251" y="37"/>
                  </a:lnTo>
                  <a:lnTo>
                    <a:pt x="259" y="41"/>
                  </a:lnTo>
                  <a:lnTo>
                    <a:pt x="266" y="48"/>
                  </a:lnTo>
                  <a:lnTo>
                    <a:pt x="274" y="48"/>
                  </a:lnTo>
                  <a:lnTo>
                    <a:pt x="277" y="52"/>
                  </a:lnTo>
                  <a:lnTo>
                    <a:pt x="277" y="55"/>
                  </a:lnTo>
                  <a:lnTo>
                    <a:pt x="277" y="55"/>
                  </a:lnTo>
                  <a:lnTo>
                    <a:pt x="277" y="59"/>
                  </a:lnTo>
                  <a:lnTo>
                    <a:pt x="277" y="63"/>
                  </a:lnTo>
                  <a:lnTo>
                    <a:pt x="281" y="67"/>
                  </a:lnTo>
                  <a:lnTo>
                    <a:pt x="281" y="70"/>
                  </a:lnTo>
                  <a:lnTo>
                    <a:pt x="281" y="70"/>
                  </a:lnTo>
                  <a:lnTo>
                    <a:pt x="277" y="74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77" y="81"/>
                  </a:lnTo>
                  <a:lnTo>
                    <a:pt x="274" y="81"/>
                  </a:lnTo>
                  <a:lnTo>
                    <a:pt x="274" y="85"/>
                  </a:lnTo>
                  <a:lnTo>
                    <a:pt x="277" y="85"/>
                  </a:lnTo>
                  <a:lnTo>
                    <a:pt x="274" y="89"/>
                  </a:lnTo>
                  <a:lnTo>
                    <a:pt x="274" y="92"/>
                  </a:lnTo>
                  <a:lnTo>
                    <a:pt x="277" y="96"/>
                  </a:lnTo>
                  <a:lnTo>
                    <a:pt x="277" y="100"/>
                  </a:lnTo>
                  <a:lnTo>
                    <a:pt x="281" y="100"/>
                  </a:lnTo>
                  <a:lnTo>
                    <a:pt x="281" y="100"/>
                  </a:lnTo>
                  <a:lnTo>
                    <a:pt x="277" y="107"/>
                  </a:lnTo>
                  <a:lnTo>
                    <a:pt x="277" y="111"/>
                  </a:lnTo>
                  <a:lnTo>
                    <a:pt x="281" y="118"/>
                  </a:lnTo>
                  <a:lnTo>
                    <a:pt x="285" y="126"/>
                  </a:lnTo>
                  <a:lnTo>
                    <a:pt x="281" y="126"/>
                  </a:lnTo>
                  <a:lnTo>
                    <a:pt x="285" y="130"/>
                  </a:lnTo>
                  <a:lnTo>
                    <a:pt x="285" y="133"/>
                  </a:lnTo>
                  <a:lnTo>
                    <a:pt x="300" y="133"/>
                  </a:lnTo>
                  <a:lnTo>
                    <a:pt x="303" y="141"/>
                  </a:lnTo>
                  <a:lnTo>
                    <a:pt x="300" y="144"/>
                  </a:lnTo>
                  <a:lnTo>
                    <a:pt x="303" y="148"/>
                  </a:lnTo>
                  <a:lnTo>
                    <a:pt x="303" y="152"/>
                  </a:lnTo>
                  <a:lnTo>
                    <a:pt x="289" y="167"/>
                  </a:lnTo>
                  <a:lnTo>
                    <a:pt x="300" y="178"/>
                  </a:lnTo>
                  <a:lnTo>
                    <a:pt x="300" y="182"/>
                  </a:lnTo>
                  <a:lnTo>
                    <a:pt x="303" y="185"/>
                  </a:lnTo>
                  <a:lnTo>
                    <a:pt x="307" y="185"/>
                  </a:lnTo>
                  <a:lnTo>
                    <a:pt x="311" y="189"/>
                  </a:lnTo>
                  <a:lnTo>
                    <a:pt x="314" y="189"/>
                  </a:lnTo>
                  <a:lnTo>
                    <a:pt x="318" y="189"/>
                  </a:lnTo>
                  <a:lnTo>
                    <a:pt x="318" y="193"/>
                  </a:lnTo>
                  <a:lnTo>
                    <a:pt x="322" y="193"/>
                  </a:lnTo>
                  <a:lnTo>
                    <a:pt x="322" y="196"/>
                  </a:lnTo>
                  <a:lnTo>
                    <a:pt x="326" y="200"/>
                  </a:lnTo>
                  <a:lnTo>
                    <a:pt x="326" y="204"/>
                  </a:lnTo>
                  <a:lnTo>
                    <a:pt x="326" y="207"/>
                  </a:lnTo>
                  <a:lnTo>
                    <a:pt x="329" y="207"/>
                  </a:lnTo>
                  <a:lnTo>
                    <a:pt x="333" y="207"/>
                  </a:lnTo>
                  <a:lnTo>
                    <a:pt x="333" y="215"/>
                  </a:lnTo>
                  <a:lnTo>
                    <a:pt x="333" y="219"/>
                  </a:lnTo>
                  <a:lnTo>
                    <a:pt x="329" y="215"/>
                  </a:lnTo>
                  <a:lnTo>
                    <a:pt x="318" y="219"/>
                  </a:lnTo>
                  <a:lnTo>
                    <a:pt x="318" y="219"/>
                  </a:lnTo>
                  <a:lnTo>
                    <a:pt x="314" y="222"/>
                  </a:lnTo>
                  <a:lnTo>
                    <a:pt x="311" y="222"/>
                  </a:lnTo>
                  <a:lnTo>
                    <a:pt x="311" y="226"/>
                  </a:lnTo>
                  <a:lnTo>
                    <a:pt x="311" y="230"/>
                  </a:lnTo>
                  <a:lnTo>
                    <a:pt x="311" y="233"/>
                  </a:lnTo>
                  <a:lnTo>
                    <a:pt x="311" y="237"/>
                  </a:lnTo>
                  <a:lnTo>
                    <a:pt x="311" y="241"/>
                  </a:lnTo>
                  <a:lnTo>
                    <a:pt x="311" y="241"/>
                  </a:lnTo>
                  <a:lnTo>
                    <a:pt x="307" y="241"/>
                  </a:lnTo>
                  <a:lnTo>
                    <a:pt x="307" y="245"/>
                  </a:lnTo>
                  <a:lnTo>
                    <a:pt x="300" y="241"/>
                  </a:lnTo>
                  <a:lnTo>
                    <a:pt x="296" y="241"/>
                  </a:lnTo>
                  <a:lnTo>
                    <a:pt x="296" y="237"/>
                  </a:lnTo>
                  <a:lnTo>
                    <a:pt x="292" y="237"/>
                  </a:lnTo>
                  <a:lnTo>
                    <a:pt x="292" y="241"/>
                  </a:lnTo>
                  <a:lnTo>
                    <a:pt x="292" y="241"/>
                  </a:lnTo>
                  <a:lnTo>
                    <a:pt x="289" y="241"/>
                  </a:lnTo>
                  <a:lnTo>
                    <a:pt x="289" y="241"/>
                  </a:lnTo>
                  <a:lnTo>
                    <a:pt x="285" y="237"/>
                  </a:lnTo>
                  <a:lnTo>
                    <a:pt x="277" y="237"/>
                  </a:lnTo>
                  <a:lnTo>
                    <a:pt x="274" y="237"/>
                  </a:lnTo>
                  <a:lnTo>
                    <a:pt x="263" y="237"/>
                  </a:lnTo>
                  <a:lnTo>
                    <a:pt x="259" y="233"/>
                  </a:lnTo>
                  <a:lnTo>
                    <a:pt x="259" y="233"/>
                  </a:lnTo>
                  <a:lnTo>
                    <a:pt x="255" y="237"/>
                  </a:lnTo>
                  <a:lnTo>
                    <a:pt x="251" y="233"/>
                  </a:lnTo>
                  <a:lnTo>
                    <a:pt x="248" y="233"/>
                  </a:lnTo>
                  <a:lnTo>
                    <a:pt x="237" y="233"/>
                  </a:lnTo>
                  <a:lnTo>
                    <a:pt x="237" y="233"/>
                  </a:lnTo>
                  <a:lnTo>
                    <a:pt x="237" y="230"/>
                  </a:lnTo>
                  <a:lnTo>
                    <a:pt x="237" y="226"/>
                  </a:lnTo>
                  <a:lnTo>
                    <a:pt x="233" y="222"/>
                  </a:lnTo>
                  <a:lnTo>
                    <a:pt x="229" y="215"/>
                  </a:lnTo>
                  <a:lnTo>
                    <a:pt x="229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2" y="211"/>
                  </a:lnTo>
                  <a:lnTo>
                    <a:pt x="218" y="211"/>
                  </a:lnTo>
                  <a:lnTo>
                    <a:pt x="211" y="215"/>
                  </a:lnTo>
                  <a:lnTo>
                    <a:pt x="211" y="215"/>
                  </a:lnTo>
                  <a:lnTo>
                    <a:pt x="207" y="211"/>
                  </a:lnTo>
                  <a:lnTo>
                    <a:pt x="207" y="215"/>
                  </a:lnTo>
                  <a:lnTo>
                    <a:pt x="203" y="219"/>
                  </a:lnTo>
                  <a:lnTo>
                    <a:pt x="196" y="222"/>
                  </a:lnTo>
                  <a:lnTo>
                    <a:pt x="189" y="219"/>
                  </a:lnTo>
                  <a:lnTo>
                    <a:pt x="185" y="215"/>
                  </a:lnTo>
                  <a:lnTo>
                    <a:pt x="181" y="219"/>
                  </a:lnTo>
                  <a:lnTo>
                    <a:pt x="177" y="219"/>
                  </a:lnTo>
                  <a:lnTo>
                    <a:pt x="174" y="215"/>
                  </a:lnTo>
                  <a:lnTo>
                    <a:pt x="170" y="215"/>
                  </a:lnTo>
                  <a:lnTo>
                    <a:pt x="166" y="211"/>
                  </a:lnTo>
                  <a:lnTo>
                    <a:pt x="163" y="211"/>
                  </a:lnTo>
                  <a:lnTo>
                    <a:pt x="159" y="207"/>
                  </a:lnTo>
                  <a:lnTo>
                    <a:pt x="163" y="204"/>
                  </a:lnTo>
                  <a:lnTo>
                    <a:pt x="159" y="204"/>
                  </a:lnTo>
                  <a:lnTo>
                    <a:pt x="159" y="204"/>
                  </a:lnTo>
                  <a:lnTo>
                    <a:pt x="155" y="204"/>
                  </a:lnTo>
                  <a:lnTo>
                    <a:pt x="152" y="200"/>
                  </a:lnTo>
                  <a:lnTo>
                    <a:pt x="148" y="200"/>
                  </a:lnTo>
                  <a:lnTo>
                    <a:pt x="144" y="200"/>
                  </a:lnTo>
                  <a:lnTo>
                    <a:pt x="140" y="200"/>
                  </a:lnTo>
                  <a:lnTo>
                    <a:pt x="137" y="196"/>
                  </a:lnTo>
                  <a:lnTo>
                    <a:pt x="129" y="189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6" y="185"/>
                  </a:lnTo>
                  <a:lnTo>
                    <a:pt x="126" y="182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22" y="182"/>
                  </a:lnTo>
                  <a:lnTo>
                    <a:pt x="122" y="174"/>
                  </a:lnTo>
                  <a:lnTo>
                    <a:pt x="118" y="170"/>
                  </a:lnTo>
                  <a:lnTo>
                    <a:pt x="114" y="167"/>
                  </a:lnTo>
                  <a:lnTo>
                    <a:pt x="114" y="163"/>
                  </a:lnTo>
                  <a:lnTo>
                    <a:pt x="111" y="159"/>
                  </a:lnTo>
                  <a:lnTo>
                    <a:pt x="107" y="167"/>
                  </a:lnTo>
                  <a:lnTo>
                    <a:pt x="103" y="163"/>
                  </a:lnTo>
                  <a:lnTo>
                    <a:pt x="103" y="163"/>
                  </a:lnTo>
                  <a:lnTo>
                    <a:pt x="100" y="163"/>
                  </a:lnTo>
                  <a:lnTo>
                    <a:pt x="96" y="159"/>
                  </a:lnTo>
                  <a:lnTo>
                    <a:pt x="100" y="159"/>
                  </a:lnTo>
                  <a:lnTo>
                    <a:pt x="100" y="159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2" y="159"/>
                  </a:lnTo>
                  <a:lnTo>
                    <a:pt x="96" y="159"/>
                  </a:lnTo>
                  <a:lnTo>
                    <a:pt x="96" y="163"/>
                  </a:lnTo>
                  <a:lnTo>
                    <a:pt x="92" y="163"/>
                  </a:lnTo>
                  <a:lnTo>
                    <a:pt x="92" y="163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5" y="159"/>
                  </a:lnTo>
                  <a:lnTo>
                    <a:pt x="81" y="156"/>
                  </a:lnTo>
                  <a:lnTo>
                    <a:pt x="81" y="148"/>
                  </a:lnTo>
                  <a:lnTo>
                    <a:pt x="74" y="148"/>
                  </a:lnTo>
                  <a:lnTo>
                    <a:pt x="74" y="144"/>
                  </a:lnTo>
                  <a:lnTo>
                    <a:pt x="74" y="141"/>
                  </a:lnTo>
                  <a:lnTo>
                    <a:pt x="77" y="137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3" y="122"/>
                  </a:lnTo>
                  <a:lnTo>
                    <a:pt x="52" y="115"/>
                  </a:lnTo>
                  <a:lnTo>
                    <a:pt x="48" y="115"/>
                  </a:lnTo>
                  <a:lnTo>
                    <a:pt x="48" y="118"/>
                  </a:lnTo>
                  <a:lnTo>
                    <a:pt x="44" y="115"/>
                  </a:lnTo>
                  <a:lnTo>
                    <a:pt x="44" y="111"/>
                  </a:lnTo>
                  <a:lnTo>
                    <a:pt x="44" y="111"/>
                  </a:lnTo>
                  <a:lnTo>
                    <a:pt x="44" y="107"/>
                  </a:lnTo>
                  <a:lnTo>
                    <a:pt x="40" y="107"/>
                  </a:lnTo>
                  <a:lnTo>
                    <a:pt x="40" y="104"/>
                  </a:lnTo>
                  <a:lnTo>
                    <a:pt x="37" y="104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7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40" y="81"/>
                  </a:lnTo>
                  <a:lnTo>
                    <a:pt x="40" y="78"/>
                  </a:lnTo>
                  <a:lnTo>
                    <a:pt x="40" y="74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0" y="67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29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59"/>
                  </a:lnTo>
                  <a:lnTo>
                    <a:pt x="22" y="55"/>
                  </a:lnTo>
                  <a:lnTo>
                    <a:pt x="18" y="55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5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29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78"/>
            <p:cNvSpPr/>
            <p:nvPr/>
          </p:nvSpPr>
          <p:spPr bwMode="auto">
            <a:xfrm>
              <a:off x="5155064" y="2326793"/>
              <a:ext cx="75912" cy="57899"/>
            </a:xfrm>
            <a:custGeom>
              <a:avLst/>
              <a:gdLst>
                <a:gd name="T0" fmla="*/ 0 w 59"/>
                <a:gd name="T1" fmla="*/ 0 h 45"/>
                <a:gd name="T2" fmla="*/ 4 w 59"/>
                <a:gd name="T3" fmla="*/ 0 h 45"/>
                <a:gd name="T4" fmla="*/ 11 w 59"/>
                <a:gd name="T5" fmla="*/ 0 h 45"/>
                <a:gd name="T6" fmla="*/ 15 w 59"/>
                <a:gd name="T7" fmla="*/ 0 h 45"/>
                <a:gd name="T8" fmla="*/ 26 w 59"/>
                <a:gd name="T9" fmla="*/ 0 h 45"/>
                <a:gd name="T10" fmla="*/ 30 w 59"/>
                <a:gd name="T11" fmla="*/ 4 h 45"/>
                <a:gd name="T12" fmla="*/ 34 w 59"/>
                <a:gd name="T13" fmla="*/ 4 h 45"/>
                <a:gd name="T14" fmla="*/ 37 w 59"/>
                <a:gd name="T15" fmla="*/ 8 h 45"/>
                <a:gd name="T16" fmla="*/ 37 w 59"/>
                <a:gd name="T17" fmla="*/ 11 h 45"/>
                <a:gd name="T18" fmla="*/ 37 w 59"/>
                <a:gd name="T19" fmla="*/ 11 h 45"/>
                <a:gd name="T20" fmla="*/ 45 w 59"/>
                <a:gd name="T21" fmla="*/ 19 h 45"/>
                <a:gd name="T22" fmla="*/ 45 w 59"/>
                <a:gd name="T23" fmla="*/ 19 h 45"/>
                <a:gd name="T24" fmla="*/ 41 w 59"/>
                <a:gd name="T25" fmla="*/ 22 h 45"/>
                <a:gd name="T26" fmla="*/ 45 w 59"/>
                <a:gd name="T27" fmla="*/ 26 h 45"/>
                <a:gd name="T28" fmla="*/ 52 w 59"/>
                <a:gd name="T29" fmla="*/ 30 h 45"/>
                <a:gd name="T30" fmla="*/ 56 w 59"/>
                <a:gd name="T31" fmla="*/ 30 h 45"/>
                <a:gd name="T32" fmla="*/ 59 w 59"/>
                <a:gd name="T33" fmla="*/ 33 h 45"/>
                <a:gd name="T34" fmla="*/ 56 w 59"/>
                <a:gd name="T35" fmla="*/ 33 h 45"/>
                <a:gd name="T36" fmla="*/ 59 w 59"/>
                <a:gd name="T37" fmla="*/ 37 h 45"/>
                <a:gd name="T38" fmla="*/ 56 w 59"/>
                <a:gd name="T39" fmla="*/ 41 h 45"/>
                <a:gd name="T40" fmla="*/ 56 w 59"/>
                <a:gd name="T41" fmla="*/ 45 h 45"/>
                <a:gd name="T42" fmla="*/ 52 w 59"/>
                <a:gd name="T43" fmla="*/ 45 h 45"/>
                <a:gd name="T44" fmla="*/ 45 w 59"/>
                <a:gd name="T45" fmla="*/ 33 h 45"/>
                <a:gd name="T46" fmla="*/ 41 w 59"/>
                <a:gd name="T47" fmla="*/ 33 h 45"/>
                <a:gd name="T48" fmla="*/ 37 w 59"/>
                <a:gd name="T49" fmla="*/ 30 h 45"/>
                <a:gd name="T50" fmla="*/ 37 w 59"/>
                <a:gd name="T51" fmla="*/ 30 h 45"/>
                <a:gd name="T52" fmla="*/ 34 w 59"/>
                <a:gd name="T53" fmla="*/ 30 h 45"/>
                <a:gd name="T54" fmla="*/ 30 w 59"/>
                <a:gd name="T55" fmla="*/ 26 h 45"/>
                <a:gd name="T56" fmla="*/ 26 w 59"/>
                <a:gd name="T57" fmla="*/ 26 h 45"/>
                <a:gd name="T58" fmla="*/ 22 w 59"/>
                <a:gd name="T59" fmla="*/ 26 h 45"/>
                <a:gd name="T60" fmla="*/ 22 w 59"/>
                <a:gd name="T61" fmla="*/ 26 h 45"/>
                <a:gd name="T62" fmla="*/ 19 w 59"/>
                <a:gd name="T63" fmla="*/ 22 h 45"/>
                <a:gd name="T64" fmla="*/ 19 w 59"/>
                <a:gd name="T65" fmla="*/ 22 h 45"/>
                <a:gd name="T66" fmla="*/ 11 w 59"/>
                <a:gd name="T67" fmla="*/ 22 h 45"/>
                <a:gd name="T68" fmla="*/ 8 w 59"/>
                <a:gd name="T69" fmla="*/ 19 h 45"/>
                <a:gd name="T70" fmla="*/ 8 w 59"/>
                <a:gd name="T71" fmla="*/ 15 h 45"/>
                <a:gd name="T72" fmla="*/ 8 w 59"/>
                <a:gd name="T73" fmla="*/ 11 h 45"/>
                <a:gd name="T74" fmla="*/ 8 w 59"/>
                <a:gd name="T75" fmla="*/ 8 h 45"/>
                <a:gd name="T76" fmla="*/ 4 w 59"/>
                <a:gd name="T77" fmla="*/ 8 h 45"/>
                <a:gd name="T78" fmla="*/ 4 w 59"/>
                <a:gd name="T79" fmla="*/ 4 h 45"/>
                <a:gd name="T80" fmla="*/ 0 w 59"/>
                <a:gd name="T8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" h="45">
                  <a:moveTo>
                    <a:pt x="0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9" y="33"/>
                  </a:lnTo>
                  <a:lnTo>
                    <a:pt x="56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2" y="45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34" y="30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79"/>
            <p:cNvSpPr>
              <a:spLocks noEditPoints="1"/>
            </p:cNvSpPr>
            <p:nvPr/>
          </p:nvSpPr>
          <p:spPr bwMode="auto">
            <a:xfrm>
              <a:off x="4802526" y="2312640"/>
              <a:ext cx="396282" cy="142816"/>
            </a:xfrm>
            <a:custGeom>
              <a:avLst/>
              <a:gdLst>
                <a:gd name="T0" fmla="*/ 15 w 308"/>
                <a:gd name="T1" fmla="*/ 11 h 111"/>
                <a:gd name="T2" fmla="*/ 26 w 308"/>
                <a:gd name="T3" fmla="*/ 0 h 111"/>
                <a:gd name="T4" fmla="*/ 45 w 308"/>
                <a:gd name="T5" fmla="*/ 11 h 111"/>
                <a:gd name="T6" fmla="*/ 41 w 308"/>
                <a:gd name="T7" fmla="*/ 19 h 111"/>
                <a:gd name="T8" fmla="*/ 19 w 308"/>
                <a:gd name="T9" fmla="*/ 30 h 111"/>
                <a:gd name="T10" fmla="*/ 15 w 308"/>
                <a:gd name="T11" fmla="*/ 26 h 111"/>
                <a:gd name="T12" fmla="*/ 8 w 308"/>
                <a:gd name="T13" fmla="*/ 22 h 111"/>
                <a:gd name="T14" fmla="*/ 233 w 308"/>
                <a:gd name="T15" fmla="*/ 19 h 111"/>
                <a:gd name="T16" fmla="*/ 215 w 308"/>
                <a:gd name="T17" fmla="*/ 15 h 111"/>
                <a:gd name="T18" fmla="*/ 185 w 308"/>
                <a:gd name="T19" fmla="*/ 19 h 111"/>
                <a:gd name="T20" fmla="*/ 167 w 308"/>
                <a:gd name="T21" fmla="*/ 11 h 111"/>
                <a:gd name="T22" fmla="*/ 152 w 308"/>
                <a:gd name="T23" fmla="*/ 7 h 111"/>
                <a:gd name="T24" fmla="*/ 133 w 308"/>
                <a:gd name="T25" fmla="*/ 0 h 111"/>
                <a:gd name="T26" fmla="*/ 104 w 308"/>
                <a:gd name="T27" fmla="*/ 4 h 111"/>
                <a:gd name="T28" fmla="*/ 89 w 308"/>
                <a:gd name="T29" fmla="*/ 15 h 111"/>
                <a:gd name="T30" fmla="*/ 67 w 308"/>
                <a:gd name="T31" fmla="*/ 15 h 111"/>
                <a:gd name="T32" fmla="*/ 56 w 308"/>
                <a:gd name="T33" fmla="*/ 22 h 111"/>
                <a:gd name="T34" fmla="*/ 48 w 308"/>
                <a:gd name="T35" fmla="*/ 30 h 111"/>
                <a:gd name="T36" fmla="*/ 41 w 308"/>
                <a:gd name="T37" fmla="*/ 33 h 111"/>
                <a:gd name="T38" fmla="*/ 22 w 308"/>
                <a:gd name="T39" fmla="*/ 30 h 111"/>
                <a:gd name="T40" fmla="*/ 11 w 308"/>
                <a:gd name="T41" fmla="*/ 44 h 111"/>
                <a:gd name="T42" fmla="*/ 22 w 308"/>
                <a:gd name="T43" fmla="*/ 48 h 111"/>
                <a:gd name="T44" fmla="*/ 22 w 308"/>
                <a:gd name="T45" fmla="*/ 59 h 111"/>
                <a:gd name="T46" fmla="*/ 22 w 308"/>
                <a:gd name="T47" fmla="*/ 63 h 111"/>
                <a:gd name="T48" fmla="*/ 15 w 308"/>
                <a:gd name="T49" fmla="*/ 67 h 111"/>
                <a:gd name="T50" fmla="*/ 22 w 308"/>
                <a:gd name="T51" fmla="*/ 74 h 111"/>
                <a:gd name="T52" fmla="*/ 30 w 308"/>
                <a:gd name="T53" fmla="*/ 85 h 111"/>
                <a:gd name="T54" fmla="*/ 30 w 308"/>
                <a:gd name="T55" fmla="*/ 96 h 111"/>
                <a:gd name="T56" fmla="*/ 34 w 308"/>
                <a:gd name="T57" fmla="*/ 96 h 111"/>
                <a:gd name="T58" fmla="*/ 41 w 308"/>
                <a:gd name="T59" fmla="*/ 100 h 111"/>
                <a:gd name="T60" fmla="*/ 52 w 308"/>
                <a:gd name="T61" fmla="*/ 96 h 111"/>
                <a:gd name="T62" fmla="*/ 59 w 308"/>
                <a:gd name="T63" fmla="*/ 104 h 111"/>
                <a:gd name="T64" fmla="*/ 74 w 308"/>
                <a:gd name="T65" fmla="*/ 108 h 111"/>
                <a:gd name="T66" fmla="*/ 85 w 308"/>
                <a:gd name="T67" fmla="*/ 100 h 111"/>
                <a:gd name="T68" fmla="*/ 111 w 308"/>
                <a:gd name="T69" fmla="*/ 108 h 111"/>
                <a:gd name="T70" fmla="*/ 141 w 308"/>
                <a:gd name="T71" fmla="*/ 104 h 111"/>
                <a:gd name="T72" fmla="*/ 167 w 308"/>
                <a:gd name="T73" fmla="*/ 96 h 111"/>
                <a:gd name="T74" fmla="*/ 167 w 308"/>
                <a:gd name="T75" fmla="*/ 104 h 111"/>
                <a:gd name="T76" fmla="*/ 182 w 308"/>
                <a:gd name="T77" fmla="*/ 108 h 111"/>
                <a:gd name="T78" fmla="*/ 189 w 308"/>
                <a:gd name="T79" fmla="*/ 96 h 111"/>
                <a:gd name="T80" fmla="*/ 215 w 308"/>
                <a:gd name="T81" fmla="*/ 93 h 111"/>
                <a:gd name="T82" fmla="*/ 241 w 308"/>
                <a:gd name="T83" fmla="*/ 89 h 111"/>
                <a:gd name="T84" fmla="*/ 270 w 308"/>
                <a:gd name="T85" fmla="*/ 89 h 111"/>
                <a:gd name="T86" fmla="*/ 296 w 308"/>
                <a:gd name="T87" fmla="*/ 85 h 111"/>
                <a:gd name="T88" fmla="*/ 304 w 308"/>
                <a:gd name="T89" fmla="*/ 82 h 111"/>
                <a:gd name="T90" fmla="*/ 296 w 308"/>
                <a:gd name="T91" fmla="*/ 63 h 111"/>
                <a:gd name="T92" fmla="*/ 293 w 308"/>
                <a:gd name="T93" fmla="*/ 44 h 111"/>
                <a:gd name="T94" fmla="*/ 293 w 308"/>
                <a:gd name="T95" fmla="*/ 33 h 111"/>
                <a:gd name="T96" fmla="*/ 278 w 308"/>
                <a:gd name="T97" fmla="*/ 19 h 111"/>
                <a:gd name="T98" fmla="*/ 259 w 308"/>
                <a:gd name="T99" fmla="*/ 7 h 111"/>
                <a:gd name="T100" fmla="*/ 248 w 308"/>
                <a:gd name="T101" fmla="*/ 4 h 111"/>
                <a:gd name="T102" fmla="*/ 37 w 308"/>
                <a:gd name="T103" fmla="*/ 100 h 111"/>
                <a:gd name="T104" fmla="*/ 8 w 308"/>
                <a:gd name="T105" fmla="*/ 3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8" h="111">
                  <a:moveTo>
                    <a:pt x="8" y="22"/>
                  </a:moveTo>
                  <a:lnTo>
                    <a:pt x="11" y="22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7" y="7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8" y="22"/>
                  </a:lnTo>
                  <a:lnTo>
                    <a:pt x="45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248" y="4"/>
                  </a:moveTo>
                  <a:lnTo>
                    <a:pt x="245" y="7"/>
                  </a:lnTo>
                  <a:lnTo>
                    <a:pt x="245" y="11"/>
                  </a:lnTo>
                  <a:lnTo>
                    <a:pt x="241" y="11"/>
                  </a:lnTo>
                  <a:lnTo>
                    <a:pt x="233" y="15"/>
                  </a:lnTo>
                  <a:lnTo>
                    <a:pt x="233" y="19"/>
                  </a:lnTo>
                  <a:lnTo>
                    <a:pt x="230" y="19"/>
                  </a:lnTo>
                  <a:lnTo>
                    <a:pt x="226" y="19"/>
                  </a:lnTo>
                  <a:lnTo>
                    <a:pt x="219" y="19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5" y="15"/>
                  </a:lnTo>
                  <a:lnTo>
                    <a:pt x="211" y="15"/>
                  </a:lnTo>
                  <a:lnTo>
                    <a:pt x="204" y="19"/>
                  </a:lnTo>
                  <a:lnTo>
                    <a:pt x="196" y="19"/>
                  </a:lnTo>
                  <a:lnTo>
                    <a:pt x="193" y="19"/>
                  </a:lnTo>
                  <a:lnTo>
                    <a:pt x="189" y="15"/>
                  </a:lnTo>
                  <a:lnTo>
                    <a:pt x="185" y="19"/>
                  </a:lnTo>
                  <a:lnTo>
                    <a:pt x="182" y="15"/>
                  </a:lnTo>
                  <a:lnTo>
                    <a:pt x="178" y="15"/>
                  </a:lnTo>
                  <a:lnTo>
                    <a:pt x="171" y="11"/>
                  </a:lnTo>
                  <a:lnTo>
                    <a:pt x="171" y="11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3" y="7"/>
                  </a:lnTo>
                  <a:lnTo>
                    <a:pt x="163" y="4"/>
                  </a:lnTo>
                  <a:lnTo>
                    <a:pt x="159" y="4"/>
                  </a:lnTo>
                  <a:lnTo>
                    <a:pt x="159" y="4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45" y="4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08" y="4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3" y="11"/>
                  </a:lnTo>
                  <a:lnTo>
                    <a:pt x="89" y="11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9" y="19"/>
                  </a:lnTo>
                  <a:lnTo>
                    <a:pt x="82" y="19"/>
                  </a:lnTo>
                  <a:lnTo>
                    <a:pt x="74" y="15"/>
                  </a:lnTo>
                  <a:lnTo>
                    <a:pt x="71" y="15"/>
                  </a:lnTo>
                  <a:lnTo>
                    <a:pt x="67" y="15"/>
                  </a:lnTo>
                  <a:lnTo>
                    <a:pt x="63" y="15"/>
                  </a:lnTo>
                  <a:lnTo>
                    <a:pt x="59" y="19"/>
                  </a:lnTo>
                  <a:lnTo>
                    <a:pt x="56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48" y="30"/>
                  </a:lnTo>
                  <a:lnTo>
                    <a:pt x="48" y="33"/>
                  </a:lnTo>
                  <a:lnTo>
                    <a:pt x="52" y="30"/>
                  </a:lnTo>
                  <a:lnTo>
                    <a:pt x="56" y="33"/>
                  </a:lnTo>
                  <a:lnTo>
                    <a:pt x="52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3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19" y="67"/>
                  </a:lnTo>
                  <a:lnTo>
                    <a:pt x="19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9" y="74"/>
                  </a:lnTo>
                  <a:lnTo>
                    <a:pt x="19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6" y="78"/>
                  </a:lnTo>
                  <a:lnTo>
                    <a:pt x="30" y="82"/>
                  </a:lnTo>
                  <a:lnTo>
                    <a:pt x="26" y="82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4" y="89"/>
                  </a:lnTo>
                  <a:lnTo>
                    <a:pt x="34" y="93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30" y="96"/>
                  </a:lnTo>
                  <a:lnTo>
                    <a:pt x="37" y="93"/>
                  </a:lnTo>
                  <a:lnTo>
                    <a:pt x="45" y="93"/>
                  </a:lnTo>
                  <a:lnTo>
                    <a:pt x="45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4" y="96"/>
                  </a:lnTo>
                  <a:lnTo>
                    <a:pt x="30" y="100"/>
                  </a:lnTo>
                  <a:lnTo>
                    <a:pt x="34" y="100"/>
                  </a:lnTo>
                  <a:lnTo>
                    <a:pt x="37" y="100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5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6" y="100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4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108"/>
                  </a:lnTo>
                  <a:lnTo>
                    <a:pt x="71" y="108"/>
                  </a:lnTo>
                  <a:lnTo>
                    <a:pt x="74" y="108"/>
                  </a:lnTo>
                  <a:lnTo>
                    <a:pt x="78" y="108"/>
                  </a:lnTo>
                  <a:lnTo>
                    <a:pt x="78" y="104"/>
                  </a:lnTo>
                  <a:lnTo>
                    <a:pt x="82" y="104"/>
                  </a:lnTo>
                  <a:lnTo>
                    <a:pt x="85" y="104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9" y="96"/>
                  </a:lnTo>
                  <a:lnTo>
                    <a:pt x="96" y="96"/>
                  </a:lnTo>
                  <a:lnTo>
                    <a:pt x="104" y="100"/>
                  </a:lnTo>
                  <a:lnTo>
                    <a:pt x="108" y="100"/>
                  </a:lnTo>
                  <a:lnTo>
                    <a:pt x="111" y="108"/>
                  </a:lnTo>
                  <a:lnTo>
                    <a:pt x="119" y="108"/>
                  </a:lnTo>
                  <a:lnTo>
                    <a:pt x="133" y="108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08"/>
                  </a:lnTo>
                  <a:lnTo>
                    <a:pt x="141" y="104"/>
                  </a:lnTo>
                  <a:lnTo>
                    <a:pt x="141" y="104"/>
                  </a:lnTo>
                  <a:lnTo>
                    <a:pt x="148" y="96"/>
                  </a:lnTo>
                  <a:lnTo>
                    <a:pt x="152" y="93"/>
                  </a:lnTo>
                  <a:lnTo>
                    <a:pt x="156" y="96"/>
                  </a:lnTo>
                  <a:lnTo>
                    <a:pt x="163" y="96"/>
                  </a:lnTo>
                  <a:lnTo>
                    <a:pt x="167" y="96"/>
                  </a:lnTo>
                  <a:lnTo>
                    <a:pt x="167" y="96"/>
                  </a:lnTo>
                  <a:lnTo>
                    <a:pt x="171" y="93"/>
                  </a:lnTo>
                  <a:lnTo>
                    <a:pt x="174" y="93"/>
                  </a:lnTo>
                  <a:lnTo>
                    <a:pt x="174" y="96"/>
                  </a:lnTo>
                  <a:lnTo>
                    <a:pt x="171" y="100"/>
                  </a:lnTo>
                  <a:lnTo>
                    <a:pt x="167" y="104"/>
                  </a:lnTo>
                  <a:lnTo>
                    <a:pt x="167" y="104"/>
                  </a:lnTo>
                  <a:lnTo>
                    <a:pt x="171" y="108"/>
                  </a:lnTo>
                  <a:lnTo>
                    <a:pt x="171" y="108"/>
                  </a:lnTo>
                  <a:lnTo>
                    <a:pt x="174" y="111"/>
                  </a:lnTo>
                  <a:lnTo>
                    <a:pt x="178" y="108"/>
                  </a:lnTo>
                  <a:lnTo>
                    <a:pt x="182" y="108"/>
                  </a:lnTo>
                  <a:lnTo>
                    <a:pt x="178" y="104"/>
                  </a:lnTo>
                  <a:lnTo>
                    <a:pt x="182" y="104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9" y="96"/>
                  </a:lnTo>
                  <a:lnTo>
                    <a:pt x="189" y="96"/>
                  </a:lnTo>
                  <a:lnTo>
                    <a:pt x="200" y="96"/>
                  </a:lnTo>
                  <a:lnTo>
                    <a:pt x="200" y="93"/>
                  </a:lnTo>
                  <a:lnTo>
                    <a:pt x="204" y="93"/>
                  </a:lnTo>
                  <a:lnTo>
                    <a:pt x="211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22" y="96"/>
                  </a:lnTo>
                  <a:lnTo>
                    <a:pt x="230" y="96"/>
                  </a:lnTo>
                  <a:lnTo>
                    <a:pt x="230" y="93"/>
                  </a:lnTo>
                  <a:lnTo>
                    <a:pt x="233" y="93"/>
                  </a:lnTo>
                  <a:lnTo>
                    <a:pt x="237" y="89"/>
                  </a:lnTo>
                  <a:lnTo>
                    <a:pt x="241" y="89"/>
                  </a:lnTo>
                  <a:lnTo>
                    <a:pt x="245" y="89"/>
                  </a:lnTo>
                  <a:lnTo>
                    <a:pt x="248" y="89"/>
                  </a:lnTo>
                  <a:lnTo>
                    <a:pt x="256" y="89"/>
                  </a:lnTo>
                  <a:lnTo>
                    <a:pt x="263" y="85"/>
                  </a:lnTo>
                  <a:lnTo>
                    <a:pt x="267" y="85"/>
                  </a:lnTo>
                  <a:lnTo>
                    <a:pt x="270" y="89"/>
                  </a:lnTo>
                  <a:lnTo>
                    <a:pt x="274" y="85"/>
                  </a:lnTo>
                  <a:lnTo>
                    <a:pt x="278" y="85"/>
                  </a:lnTo>
                  <a:lnTo>
                    <a:pt x="282" y="82"/>
                  </a:lnTo>
                  <a:lnTo>
                    <a:pt x="285" y="82"/>
                  </a:lnTo>
                  <a:lnTo>
                    <a:pt x="293" y="85"/>
                  </a:lnTo>
                  <a:lnTo>
                    <a:pt x="296" y="85"/>
                  </a:lnTo>
                  <a:lnTo>
                    <a:pt x="300" y="85"/>
                  </a:lnTo>
                  <a:lnTo>
                    <a:pt x="300" y="89"/>
                  </a:lnTo>
                  <a:lnTo>
                    <a:pt x="300" y="89"/>
                  </a:lnTo>
                  <a:lnTo>
                    <a:pt x="304" y="89"/>
                  </a:lnTo>
                  <a:lnTo>
                    <a:pt x="308" y="85"/>
                  </a:lnTo>
                  <a:lnTo>
                    <a:pt x="304" y="82"/>
                  </a:lnTo>
                  <a:lnTo>
                    <a:pt x="300" y="78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96" y="70"/>
                  </a:lnTo>
                  <a:lnTo>
                    <a:pt x="300" y="63"/>
                  </a:lnTo>
                  <a:lnTo>
                    <a:pt x="296" y="63"/>
                  </a:lnTo>
                  <a:lnTo>
                    <a:pt x="293" y="63"/>
                  </a:lnTo>
                  <a:lnTo>
                    <a:pt x="293" y="59"/>
                  </a:lnTo>
                  <a:lnTo>
                    <a:pt x="293" y="56"/>
                  </a:lnTo>
                  <a:lnTo>
                    <a:pt x="293" y="48"/>
                  </a:lnTo>
                  <a:lnTo>
                    <a:pt x="293" y="48"/>
                  </a:lnTo>
                  <a:lnTo>
                    <a:pt x="293" y="44"/>
                  </a:lnTo>
                  <a:lnTo>
                    <a:pt x="296" y="44"/>
                  </a:lnTo>
                  <a:lnTo>
                    <a:pt x="296" y="41"/>
                  </a:lnTo>
                  <a:lnTo>
                    <a:pt x="300" y="41"/>
                  </a:lnTo>
                  <a:lnTo>
                    <a:pt x="296" y="37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85" y="33"/>
                  </a:lnTo>
                  <a:lnTo>
                    <a:pt x="282" y="30"/>
                  </a:lnTo>
                  <a:lnTo>
                    <a:pt x="282" y="26"/>
                  </a:lnTo>
                  <a:lnTo>
                    <a:pt x="282" y="22"/>
                  </a:lnTo>
                  <a:lnTo>
                    <a:pt x="282" y="19"/>
                  </a:lnTo>
                  <a:lnTo>
                    <a:pt x="278" y="19"/>
                  </a:lnTo>
                  <a:lnTo>
                    <a:pt x="278" y="15"/>
                  </a:lnTo>
                  <a:lnTo>
                    <a:pt x="274" y="11"/>
                  </a:lnTo>
                  <a:lnTo>
                    <a:pt x="270" y="11"/>
                  </a:lnTo>
                  <a:lnTo>
                    <a:pt x="263" y="7"/>
                  </a:lnTo>
                  <a:lnTo>
                    <a:pt x="263" y="7"/>
                  </a:lnTo>
                  <a:lnTo>
                    <a:pt x="259" y="7"/>
                  </a:lnTo>
                  <a:lnTo>
                    <a:pt x="256" y="7"/>
                  </a:lnTo>
                  <a:lnTo>
                    <a:pt x="252" y="7"/>
                  </a:lnTo>
                  <a:lnTo>
                    <a:pt x="252" y="7"/>
                  </a:lnTo>
                  <a:lnTo>
                    <a:pt x="248" y="7"/>
                  </a:lnTo>
                  <a:lnTo>
                    <a:pt x="248" y="4"/>
                  </a:lnTo>
                  <a:lnTo>
                    <a:pt x="248" y="4"/>
                  </a:lnTo>
                  <a:lnTo>
                    <a:pt x="248" y="4"/>
                  </a:lnTo>
                  <a:close/>
                  <a:moveTo>
                    <a:pt x="37" y="100"/>
                  </a:moveTo>
                  <a:lnTo>
                    <a:pt x="37" y="100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7" y="100"/>
                  </a:lnTo>
                  <a:lnTo>
                    <a:pt x="37" y="100"/>
                  </a:lnTo>
                  <a:close/>
                  <a:moveTo>
                    <a:pt x="0" y="33"/>
                  </a:moveTo>
                  <a:lnTo>
                    <a:pt x="4" y="37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80"/>
            <p:cNvSpPr/>
            <p:nvPr/>
          </p:nvSpPr>
          <p:spPr bwMode="auto">
            <a:xfrm>
              <a:off x="5088158" y="2418143"/>
              <a:ext cx="205861" cy="181415"/>
            </a:xfrm>
            <a:custGeom>
              <a:avLst/>
              <a:gdLst>
                <a:gd name="T0" fmla="*/ 160 w 160"/>
                <a:gd name="T1" fmla="*/ 118 h 141"/>
                <a:gd name="T2" fmla="*/ 152 w 160"/>
                <a:gd name="T3" fmla="*/ 115 h 141"/>
                <a:gd name="T4" fmla="*/ 145 w 160"/>
                <a:gd name="T5" fmla="*/ 107 h 141"/>
                <a:gd name="T6" fmla="*/ 145 w 160"/>
                <a:gd name="T7" fmla="*/ 100 h 141"/>
                <a:gd name="T8" fmla="*/ 145 w 160"/>
                <a:gd name="T9" fmla="*/ 89 h 141"/>
                <a:gd name="T10" fmla="*/ 137 w 160"/>
                <a:gd name="T11" fmla="*/ 81 h 141"/>
                <a:gd name="T12" fmla="*/ 134 w 160"/>
                <a:gd name="T13" fmla="*/ 81 h 141"/>
                <a:gd name="T14" fmla="*/ 119 w 160"/>
                <a:gd name="T15" fmla="*/ 74 h 141"/>
                <a:gd name="T16" fmla="*/ 115 w 160"/>
                <a:gd name="T17" fmla="*/ 74 h 141"/>
                <a:gd name="T18" fmla="*/ 115 w 160"/>
                <a:gd name="T19" fmla="*/ 70 h 141"/>
                <a:gd name="T20" fmla="*/ 111 w 160"/>
                <a:gd name="T21" fmla="*/ 66 h 141"/>
                <a:gd name="T22" fmla="*/ 108 w 160"/>
                <a:gd name="T23" fmla="*/ 63 h 141"/>
                <a:gd name="T24" fmla="*/ 104 w 160"/>
                <a:gd name="T25" fmla="*/ 59 h 141"/>
                <a:gd name="T26" fmla="*/ 104 w 160"/>
                <a:gd name="T27" fmla="*/ 55 h 141"/>
                <a:gd name="T28" fmla="*/ 104 w 160"/>
                <a:gd name="T29" fmla="*/ 51 h 141"/>
                <a:gd name="T30" fmla="*/ 108 w 160"/>
                <a:gd name="T31" fmla="*/ 44 h 141"/>
                <a:gd name="T32" fmla="*/ 108 w 160"/>
                <a:gd name="T33" fmla="*/ 40 h 141"/>
                <a:gd name="T34" fmla="*/ 111 w 160"/>
                <a:gd name="T35" fmla="*/ 37 h 141"/>
                <a:gd name="T36" fmla="*/ 111 w 160"/>
                <a:gd name="T37" fmla="*/ 29 h 141"/>
                <a:gd name="T38" fmla="*/ 115 w 160"/>
                <a:gd name="T39" fmla="*/ 29 h 141"/>
                <a:gd name="T40" fmla="*/ 115 w 160"/>
                <a:gd name="T41" fmla="*/ 29 h 141"/>
                <a:gd name="T42" fmla="*/ 108 w 160"/>
                <a:gd name="T43" fmla="*/ 26 h 141"/>
                <a:gd name="T44" fmla="*/ 100 w 160"/>
                <a:gd name="T45" fmla="*/ 22 h 141"/>
                <a:gd name="T46" fmla="*/ 97 w 160"/>
                <a:gd name="T47" fmla="*/ 22 h 141"/>
                <a:gd name="T48" fmla="*/ 93 w 160"/>
                <a:gd name="T49" fmla="*/ 14 h 141"/>
                <a:gd name="T50" fmla="*/ 89 w 160"/>
                <a:gd name="T51" fmla="*/ 11 h 141"/>
                <a:gd name="T52" fmla="*/ 86 w 160"/>
                <a:gd name="T53" fmla="*/ 7 h 141"/>
                <a:gd name="T54" fmla="*/ 78 w 160"/>
                <a:gd name="T55" fmla="*/ 7 h 141"/>
                <a:gd name="T56" fmla="*/ 78 w 160"/>
                <a:gd name="T57" fmla="*/ 3 h 141"/>
                <a:gd name="T58" fmla="*/ 71 w 160"/>
                <a:gd name="T59" fmla="*/ 3 h 141"/>
                <a:gd name="T60" fmla="*/ 60 w 160"/>
                <a:gd name="T61" fmla="*/ 0 h 141"/>
                <a:gd name="T62" fmla="*/ 52 w 160"/>
                <a:gd name="T63" fmla="*/ 3 h 141"/>
                <a:gd name="T64" fmla="*/ 48 w 160"/>
                <a:gd name="T65" fmla="*/ 7 h 141"/>
                <a:gd name="T66" fmla="*/ 45 w 160"/>
                <a:gd name="T67" fmla="*/ 11 h 141"/>
                <a:gd name="T68" fmla="*/ 34 w 160"/>
                <a:gd name="T69" fmla="*/ 14 h 141"/>
                <a:gd name="T70" fmla="*/ 34 w 160"/>
                <a:gd name="T71" fmla="*/ 22 h 141"/>
                <a:gd name="T72" fmla="*/ 34 w 160"/>
                <a:gd name="T73" fmla="*/ 33 h 141"/>
                <a:gd name="T74" fmla="*/ 34 w 160"/>
                <a:gd name="T75" fmla="*/ 40 h 141"/>
                <a:gd name="T76" fmla="*/ 30 w 160"/>
                <a:gd name="T77" fmla="*/ 48 h 141"/>
                <a:gd name="T78" fmla="*/ 0 w 160"/>
                <a:gd name="T79" fmla="*/ 70 h 141"/>
                <a:gd name="T80" fmla="*/ 0 w 160"/>
                <a:gd name="T81" fmla="*/ 70 h 141"/>
                <a:gd name="T82" fmla="*/ 23 w 160"/>
                <a:gd name="T83" fmla="*/ 92 h 141"/>
                <a:gd name="T84" fmla="*/ 130 w 160"/>
                <a:gd name="T85" fmla="*/ 141 h 141"/>
                <a:gd name="T86" fmla="*/ 137 w 160"/>
                <a:gd name="T87" fmla="*/ 126 h 141"/>
                <a:gd name="T88" fmla="*/ 152 w 160"/>
                <a:gd name="T89" fmla="*/ 126 h 141"/>
                <a:gd name="T90" fmla="*/ 156 w 160"/>
                <a:gd name="T91" fmla="*/ 126 h 141"/>
                <a:gd name="T92" fmla="*/ 160 w 160"/>
                <a:gd name="T93" fmla="*/ 1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" h="141">
                  <a:moveTo>
                    <a:pt x="160" y="122"/>
                  </a:moveTo>
                  <a:lnTo>
                    <a:pt x="160" y="118"/>
                  </a:lnTo>
                  <a:lnTo>
                    <a:pt x="156" y="118"/>
                  </a:lnTo>
                  <a:lnTo>
                    <a:pt x="152" y="115"/>
                  </a:lnTo>
                  <a:lnTo>
                    <a:pt x="152" y="107"/>
                  </a:lnTo>
                  <a:lnTo>
                    <a:pt x="145" y="107"/>
                  </a:lnTo>
                  <a:lnTo>
                    <a:pt x="145" y="103"/>
                  </a:lnTo>
                  <a:lnTo>
                    <a:pt x="145" y="100"/>
                  </a:lnTo>
                  <a:lnTo>
                    <a:pt x="148" y="96"/>
                  </a:lnTo>
                  <a:lnTo>
                    <a:pt x="145" y="89"/>
                  </a:lnTo>
                  <a:lnTo>
                    <a:pt x="141" y="89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4" y="81"/>
                  </a:lnTo>
                  <a:lnTo>
                    <a:pt x="123" y="74"/>
                  </a:lnTo>
                  <a:lnTo>
                    <a:pt x="119" y="74"/>
                  </a:lnTo>
                  <a:lnTo>
                    <a:pt x="119" y="77"/>
                  </a:lnTo>
                  <a:lnTo>
                    <a:pt x="115" y="74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66"/>
                  </a:lnTo>
                  <a:lnTo>
                    <a:pt x="111" y="66"/>
                  </a:lnTo>
                  <a:lnTo>
                    <a:pt x="111" y="63"/>
                  </a:lnTo>
                  <a:lnTo>
                    <a:pt x="108" y="63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104" y="51"/>
                  </a:lnTo>
                  <a:lnTo>
                    <a:pt x="104" y="48"/>
                  </a:lnTo>
                  <a:lnTo>
                    <a:pt x="108" y="44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11" y="40"/>
                  </a:lnTo>
                  <a:lnTo>
                    <a:pt x="111" y="37"/>
                  </a:lnTo>
                  <a:lnTo>
                    <a:pt x="111" y="33"/>
                  </a:lnTo>
                  <a:lnTo>
                    <a:pt x="111" y="29"/>
                  </a:lnTo>
                  <a:lnTo>
                    <a:pt x="111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1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0" y="2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3" y="18"/>
                  </a:lnTo>
                  <a:lnTo>
                    <a:pt x="93" y="14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6" y="7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6" y="3"/>
                  </a:lnTo>
                  <a:lnTo>
                    <a:pt x="52" y="3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4" y="29"/>
                  </a:lnTo>
                  <a:lnTo>
                    <a:pt x="34" y="33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30" y="5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89"/>
                  </a:lnTo>
                  <a:lnTo>
                    <a:pt x="23" y="92"/>
                  </a:lnTo>
                  <a:lnTo>
                    <a:pt x="100" y="141"/>
                  </a:lnTo>
                  <a:lnTo>
                    <a:pt x="130" y="141"/>
                  </a:lnTo>
                  <a:lnTo>
                    <a:pt x="134" y="133"/>
                  </a:lnTo>
                  <a:lnTo>
                    <a:pt x="137" y="126"/>
                  </a:lnTo>
                  <a:lnTo>
                    <a:pt x="145" y="122"/>
                  </a:lnTo>
                  <a:lnTo>
                    <a:pt x="152" y="126"/>
                  </a:lnTo>
                  <a:lnTo>
                    <a:pt x="156" y="126"/>
                  </a:lnTo>
                  <a:lnTo>
                    <a:pt x="156" y="126"/>
                  </a:lnTo>
                  <a:lnTo>
                    <a:pt x="156" y="122"/>
                  </a:lnTo>
                  <a:lnTo>
                    <a:pt x="160" y="1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81"/>
            <p:cNvSpPr/>
            <p:nvPr/>
          </p:nvSpPr>
          <p:spPr bwMode="auto">
            <a:xfrm>
              <a:off x="5255421" y="2575112"/>
              <a:ext cx="38599" cy="33452"/>
            </a:xfrm>
            <a:custGeom>
              <a:avLst/>
              <a:gdLst>
                <a:gd name="T0" fmla="*/ 0 w 30"/>
                <a:gd name="T1" fmla="*/ 19 h 26"/>
                <a:gd name="T2" fmla="*/ 4 w 30"/>
                <a:gd name="T3" fmla="*/ 11 h 26"/>
                <a:gd name="T4" fmla="*/ 7 w 30"/>
                <a:gd name="T5" fmla="*/ 4 h 26"/>
                <a:gd name="T6" fmla="*/ 15 w 30"/>
                <a:gd name="T7" fmla="*/ 0 h 26"/>
                <a:gd name="T8" fmla="*/ 22 w 30"/>
                <a:gd name="T9" fmla="*/ 4 h 26"/>
                <a:gd name="T10" fmla="*/ 26 w 30"/>
                <a:gd name="T11" fmla="*/ 4 h 26"/>
                <a:gd name="T12" fmla="*/ 26 w 30"/>
                <a:gd name="T13" fmla="*/ 4 h 26"/>
                <a:gd name="T14" fmla="*/ 26 w 30"/>
                <a:gd name="T15" fmla="*/ 4 h 26"/>
                <a:gd name="T16" fmla="*/ 26 w 30"/>
                <a:gd name="T17" fmla="*/ 11 h 26"/>
                <a:gd name="T18" fmla="*/ 18 w 30"/>
                <a:gd name="T19" fmla="*/ 11 h 26"/>
                <a:gd name="T20" fmla="*/ 26 w 30"/>
                <a:gd name="T21" fmla="*/ 15 h 26"/>
                <a:gd name="T22" fmla="*/ 26 w 30"/>
                <a:gd name="T23" fmla="*/ 15 h 26"/>
                <a:gd name="T24" fmla="*/ 26 w 30"/>
                <a:gd name="T25" fmla="*/ 15 h 26"/>
                <a:gd name="T26" fmla="*/ 26 w 30"/>
                <a:gd name="T27" fmla="*/ 19 h 26"/>
                <a:gd name="T28" fmla="*/ 30 w 30"/>
                <a:gd name="T29" fmla="*/ 22 h 26"/>
                <a:gd name="T30" fmla="*/ 26 w 30"/>
                <a:gd name="T31" fmla="*/ 22 h 26"/>
                <a:gd name="T32" fmla="*/ 26 w 30"/>
                <a:gd name="T33" fmla="*/ 22 h 26"/>
                <a:gd name="T34" fmla="*/ 30 w 30"/>
                <a:gd name="T35" fmla="*/ 22 h 26"/>
                <a:gd name="T36" fmla="*/ 18 w 30"/>
                <a:gd name="T37" fmla="*/ 26 h 26"/>
                <a:gd name="T38" fmla="*/ 18 w 30"/>
                <a:gd name="T39" fmla="*/ 22 h 26"/>
                <a:gd name="T40" fmla="*/ 4 w 30"/>
                <a:gd name="T41" fmla="*/ 19 h 26"/>
                <a:gd name="T42" fmla="*/ 0 w 30"/>
                <a:gd name="T4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26">
                  <a:moveTo>
                    <a:pt x="0" y="19"/>
                  </a:moveTo>
                  <a:lnTo>
                    <a:pt x="4" y="11"/>
                  </a:lnTo>
                  <a:lnTo>
                    <a:pt x="7" y="4"/>
                  </a:lnTo>
                  <a:lnTo>
                    <a:pt x="15" y="0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 82"/>
            <p:cNvSpPr/>
            <p:nvPr/>
          </p:nvSpPr>
          <p:spPr bwMode="auto">
            <a:xfrm>
              <a:off x="4950488" y="2460603"/>
              <a:ext cx="47606" cy="23159"/>
            </a:xfrm>
            <a:custGeom>
              <a:avLst/>
              <a:gdLst>
                <a:gd name="T0" fmla="*/ 4 w 37"/>
                <a:gd name="T1" fmla="*/ 18 h 18"/>
                <a:gd name="T2" fmla="*/ 0 w 37"/>
                <a:gd name="T3" fmla="*/ 15 h 18"/>
                <a:gd name="T4" fmla="*/ 0 w 37"/>
                <a:gd name="T5" fmla="*/ 15 h 18"/>
                <a:gd name="T6" fmla="*/ 0 w 37"/>
                <a:gd name="T7" fmla="*/ 11 h 18"/>
                <a:gd name="T8" fmla="*/ 0 w 37"/>
                <a:gd name="T9" fmla="*/ 11 h 18"/>
                <a:gd name="T10" fmla="*/ 4 w 37"/>
                <a:gd name="T11" fmla="*/ 7 h 18"/>
                <a:gd name="T12" fmla="*/ 7 w 37"/>
                <a:gd name="T13" fmla="*/ 7 h 18"/>
                <a:gd name="T14" fmla="*/ 7 w 37"/>
                <a:gd name="T15" fmla="*/ 7 h 18"/>
                <a:gd name="T16" fmla="*/ 7 w 37"/>
                <a:gd name="T17" fmla="*/ 7 h 18"/>
                <a:gd name="T18" fmla="*/ 11 w 37"/>
                <a:gd name="T19" fmla="*/ 4 h 18"/>
                <a:gd name="T20" fmla="*/ 11 w 37"/>
                <a:gd name="T21" fmla="*/ 4 h 18"/>
                <a:gd name="T22" fmla="*/ 15 w 37"/>
                <a:gd name="T23" fmla="*/ 7 h 18"/>
                <a:gd name="T24" fmla="*/ 18 w 37"/>
                <a:gd name="T25" fmla="*/ 7 h 18"/>
                <a:gd name="T26" fmla="*/ 26 w 37"/>
                <a:gd name="T27" fmla="*/ 4 h 18"/>
                <a:gd name="T28" fmla="*/ 33 w 37"/>
                <a:gd name="T29" fmla="*/ 0 h 18"/>
                <a:gd name="T30" fmla="*/ 33 w 37"/>
                <a:gd name="T31" fmla="*/ 0 h 18"/>
                <a:gd name="T32" fmla="*/ 37 w 37"/>
                <a:gd name="T33" fmla="*/ 0 h 18"/>
                <a:gd name="T34" fmla="*/ 33 w 37"/>
                <a:gd name="T35" fmla="*/ 4 h 18"/>
                <a:gd name="T36" fmla="*/ 30 w 37"/>
                <a:gd name="T37" fmla="*/ 4 h 18"/>
                <a:gd name="T38" fmla="*/ 26 w 37"/>
                <a:gd name="T39" fmla="*/ 7 h 18"/>
                <a:gd name="T40" fmla="*/ 26 w 37"/>
                <a:gd name="T41" fmla="*/ 11 h 18"/>
                <a:gd name="T42" fmla="*/ 26 w 37"/>
                <a:gd name="T43" fmla="*/ 15 h 18"/>
                <a:gd name="T44" fmla="*/ 22 w 37"/>
                <a:gd name="T45" fmla="*/ 15 h 18"/>
                <a:gd name="T46" fmla="*/ 18 w 37"/>
                <a:gd name="T47" fmla="*/ 15 h 18"/>
                <a:gd name="T48" fmla="*/ 18 w 37"/>
                <a:gd name="T49" fmla="*/ 18 h 18"/>
                <a:gd name="T50" fmla="*/ 15 w 37"/>
                <a:gd name="T51" fmla="*/ 18 h 18"/>
                <a:gd name="T52" fmla="*/ 11 w 37"/>
                <a:gd name="T53" fmla="*/ 18 h 18"/>
                <a:gd name="T54" fmla="*/ 11 w 37"/>
                <a:gd name="T55" fmla="*/ 18 h 18"/>
                <a:gd name="T56" fmla="*/ 4 w 37"/>
                <a:gd name="T5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8">
                  <a:moveTo>
                    <a:pt x="4" y="18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 83"/>
            <p:cNvSpPr/>
            <p:nvPr/>
          </p:nvSpPr>
          <p:spPr bwMode="auto">
            <a:xfrm>
              <a:off x="5017394" y="2422004"/>
              <a:ext cx="132523" cy="110650"/>
            </a:xfrm>
            <a:custGeom>
              <a:avLst/>
              <a:gdLst>
                <a:gd name="T0" fmla="*/ 85 w 103"/>
                <a:gd name="T1" fmla="*/ 48 h 86"/>
                <a:gd name="T2" fmla="*/ 89 w 103"/>
                <a:gd name="T3" fmla="*/ 41 h 86"/>
                <a:gd name="T4" fmla="*/ 89 w 103"/>
                <a:gd name="T5" fmla="*/ 37 h 86"/>
                <a:gd name="T6" fmla="*/ 89 w 103"/>
                <a:gd name="T7" fmla="*/ 26 h 86"/>
                <a:gd name="T8" fmla="*/ 89 w 103"/>
                <a:gd name="T9" fmla="*/ 15 h 86"/>
                <a:gd name="T10" fmla="*/ 96 w 103"/>
                <a:gd name="T11" fmla="*/ 8 h 86"/>
                <a:gd name="T12" fmla="*/ 100 w 103"/>
                <a:gd name="T13" fmla="*/ 8 h 86"/>
                <a:gd name="T14" fmla="*/ 100 w 103"/>
                <a:gd name="T15" fmla="*/ 0 h 86"/>
                <a:gd name="T16" fmla="*/ 89 w 103"/>
                <a:gd name="T17" fmla="*/ 4 h 86"/>
                <a:gd name="T18" fmla="*/ 78 w 103"/>
                <a:gd name="T19" fmla="*/ 4 h 86"/>
                <a:gd name="T20" fmla="*/ 70 w 103"/>
                <a:gd name="T21" fmla="*/ 4 h 86"/>
                <a:gd name="T22" fmla="*/ 63 w 103"/>
                <a:gd name="T23" fmla="*/ 8 h 86"/>
                <a:gd name="T24" fmla="*/ 55 w 103"/>
                <a:gd name="T25" fmla="*/ 11 h 86"/>
                <a:gd name="T26" fmla="*/ 48 w 103"/>
                <a:gd name="T27" fmla="*/ 8 h 86"/>
                <a:gd name="T28" fmla="*/ 37 w 103"/>
                <a:gd name="T29" fmla="*/ 8 h 86"/>
                <a:gd name="T30" fmla="*/ 33 w 103"/>
                <a:gd name="T31" fmla="*/ 11 h 86"/>
                <a:gd name="T32" fmla="*/ 22 w 103"/>
                <a:gd name="T33" fmla="*/ 11 h 86"/>
                <a:gd name="T34" fmla="*/ 15 w 103"/>
                <a:gd name="T35" fmla="*/ 11 h 86"/>
                <a:gd name="T36" fmla="*/ 11 w 103"/>
                <a:gd name="T37" fmla="*/ 19 h 86"/>
                <a:gd name="T38" fmla="*/ 11 w 103"/>
                <a:gd name="T39" fmla="*/ 23 h 86"/>
                <a:gd name="T40" fmla="*/ 4 w 103"/>
                <a:gd name="T41" fmla="*/ 23 h 86"/>
                <a:gd name="T42" fmla="*/ 0 w 103"/>
                <a:gd name="T43" fmla="*/ 26 h 86"/>
                <a:gd name="T44" fmla="*/ 4 w 103"/>
                <a:gd name="T45" fmla="*/ 34 h 86"/>
                <a:gd name="T46" fmla="*/ 4 w 103"/>
                <a:gd name="T47" fmla="*/ 41 h 86"/>
                <a:gd name="T48" fmla="*/ 11 w 103"/>
                <a:gd name="T49" fmla="*/ 48 h 86"/>
                <a:gd name="T50" fmla="*/ 15 w 103"/>
                <a:gd name="T51" fmla="*/ 52 h 86"/>
                <a:gd name="T52" fmla="*/ 15 w 103"/>
                <a:gd name="T53" fmla="*/ 60 h 86"/>
                <a:gd name="T54" fmla="*/ 15 w 103"/>
                <a:gd name="T55" fmla="*/ 60 h 86"/>
                <a:gd name="T56" fmla="*/ 7 w 103"/>
                <a:gd name="T57" fmla="*/ 63 h 86"/>
                <a:gd name="T58" fmla="*/ 7 w 103"/>
                <a:gd name="T59" fmla="*/ 67 h 86"/>
                <a:gd name="T60" fmla="*/ 7 w 103"/>
                <a:gd name="T61" fmla="*/ 71 h 86"/>
                <a:gd name="T62" fmla="*/ 7 w 103"/>
                <a:gd name="T63" fmla="*/ 78 h 86"/>
                <a:gd name="T64" fmla="*/ 15 w 103"/>
                <a:gd name="T65" fmla="*/ 82 h 86"/>
                <a:gd name="T66" fmla="*/ 18 w 103"/>
                <a:gd name="T67" fmla="*/ 86 h 86"/>
                <a:gd name="T68" fmla="*/ 55 w 103"/>
                <a:gd name="T69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86">
                  <a:moveTo>
                    <a:pt x="55" y="67"/>
                  </a:moveTo>
                  <a:lnTo>
                    <a:pt x="85" y="48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30"/>
                  </a:lnTo>
                  <a:lnTo>
                    <a:pt x="89" y="26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3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89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6" y="8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4" y="48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1" y="60"/>
                  </a:lnTo>
                  <a:lnTo>
                    <a:pt x="7" y="63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11" y="78"/>
                  </a:lnTo>
                  <a:lnTo>
                    <a:pt x="7" y="78"/>
                  </a:lnTo>
                  <a:lnTo>
                    <a:pt x="11" y="78"/>
                  </a:lnTo>
                  <a:lnTo>
                    <a:pt x="15" y="82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22" y="86"/>
                  </a:lnTo>
                  <a:lnTo>
                    <a:pt x="55" y="67"/>
                  </a:lnTo>
                  <a:lnTo>
                    <a:pt x="5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 84"/>
            <p:cNvSpPr/>
            <p:nvPr/>
          </p:nvSpPr>
          <p:spPr bwMode="auto">
            <a:xfrm>
              <a:off x="4992949" y="2508208"/>
              <a:ext cx="33452" cy="86205"/>
            </a:xfrm>
            <a:custGeom>
              <a:avLst/>
              <a:gdLst>
                <a:gd name="T0" fmla="*/ 15 w 26"/>
                <a:gd name="T1" fmla="*/ 67 h 67"/>
                <a:gd name="T2" fmla="*/ 19 w 26"/>
                <a:gd name="T3" fmla="*/ 63 h 67"/>
                <a:gd name="T4" fmla="*/ 19 w 26"/>
                <a:gd name="T5" fmla="*/ 63 h 67"/>
                <a:gd name="T6" fmla="*/ 19 w 26"/>
                <a:gd name="T7" fmla="*/ 63 h 67"/>
                <a:gd name="T8" fmla="*/ 19 w 26"/>
                <a:gd name="T9" fmla="*/ 59 h 67"/>
                <a:gd name="T10" fmla="*/ 19 w 26"/>
                <a:gd name="T11" fmla="*/ 56 h 67"/>
                <a:gd name="T12" fmla="*/ 19 w 26"/>
                <a:gd name="T13" fmla="*/ 52 h 67"/>
                <a:gd name="T14" fmla="*/ 19 w 26"/>
                <a:gd name="T15" fmla="*/ 48 h 67"/>
                <a:gd name="T16" fmla="*/ 23 w 26"/>
                <a:gd name="T17" fmla="*/ 48 h 67"/>
                <a:gd name="T18" fmla="*/ 23 w 26"/>
                <a:gd name="T19" fmla="*/ 45 h 67"/>
                <a:gd name="T20" fmla="*/ 23 w 26"/>
                <a:gd name="T21" fmla="*/ 41 h 67"/>
                <a:gd name="T22" fmla="*/ 23 w 26"/>
                <a:gd name="T23" fmla="*/ 41 h 67"/>
                <a:gd name="T24" fmla="*/ 23 w 26"/>
                <a:gd name="T25" fmla="*/ 33 h 67"/>
                <a:gd name="T26" fmla="*/ 23 w 26"/>
                <a:gd name="T27" fmla="*/ 33 h 67"/>
                <a:gd name="T28" fmla="*/ 19 w 26"/>
                <a:gd name="T29" fmla="*/ 33 h 67"/>
                <a:gd name="T30" fmla="*/ 15 w 26"/>
                <a:gd name="T31" fmla="*/ 33 h 67"/>
                <a:gd name="T32" fmla="*/ 15 w 26"/>
                <a:gd name="T33" fmla="*/ 33 h 67"/>
                <a:gd name="T34" fmla="*/ 15 w 26"/>
                <a:gd name="T35" fmla="*/ 30 h 67"/>
                <a:gd name="T36" fmla="*/ 15 w 26"/>
                <a:gd name="T37" fmla="*/ 22 h 67"/>
                <a:gd name="T38" fmla="*/ 15 w 26"/>
                <a:gd name="T39" fmla="*/ 19 h 67"/>
                <a:gd name="T40" fmla="*/ 15 w 26"/>
                <a:gd name="T41" fmla="*/ 15 h 67"/>
                <a:gd name="T42" fmla="*/ 19 w 26"/>
                <a:gd name="T43" fmla="*/ 15 h 67"/>
                <a:gd name="T44" fmla="*/ 19 w 26"/>
                <a:gd name="T45" fmla="*/ 19 h 67"/>
                <a:gd name="T46" fmla="*/ 23 w 26"/>
                <a:gd name="T47" fmla="*/ 19 h 67"/>
                <a:gd name="T48" fmla="*/ 23 w 26"/>
                <a:gd name="T49" fmla="*/ 19 h 67"/>
                <a:gd name="T50" fmla="*/ 23 w 26"/>
                <a:gd name="T51" fmla="*/ 15 h 67"/>
                <a:gd name="T52" fmla="*/ 23 w 26"/>
                <a:gd name="T53" fmla="*/ 15 h 67"/>
                <a:gd name="T54" fmla="*/ 23 w 26"/>
                <a:gd name="T55" fmla="*/ 15 h 67"/>
                <a:gd name="T56" fmla="*/ 23 w 26"/>
                <a:gd name="T57" fmla="*/ 11 h 67"/>
                <a:gd name="T58" fmla="*/ 23 w 26"/>
                <a:gd name="T59" fmla="*/ 7 h 67"/>
                <a:gd name="T60" fmla="*/ 23 w 26"/>
                <a:gd name="T61" fmla="*/ 4 h 67"/>
                <a:gd name="T62" fmla="*/ 26 w 26"/>
                <a:gd name="T63" fmla="*/ 0 h 67"/>
                <a:gd name="T64" fmla="*/ 23 w 26"/>
                <a:gd name="T65" fmla="*/ 0 h 67"/>
                <a:gd name="T66" fmla="*/ 23 w 26"/>
                <a:gd name="T67" fmla="*/ 4 h 67"/>
                <a:gd name="T68" fmla="*/ 15 w 26"/>
                <a:gd name="T69" fmla="*/ 4 h 67"/>
                <a:gd name="T70" fmla="*/ 15 w 26"/>
                <a:gd name="T71" fmla="*/ 4 h 67"/>
                <a:gd name="T72" fmla="*/ 11 w 26"/>
                <a:gd name="T73" fmla="*/ 7 h 67"/>
                <a:gd name="T74" fmla="*/ 8 w 26"/>
                <a:gd name="T75" fmla="*/ 19 h 67"/>
                <a:gd name="T76" fmla="*/ 4 w 26"/>
                <a:gd name="T77" fmla="*/ 26 h 67"/>
                <a:gd name="T78" fmla="*/ 0 w 26"/>
                <a:gd name="T79" fmla="*/ 33 h 67"/>
                <a:gd name="T80" fmla="*/ 0 w 26"/>
                <a:gd name="T81" fmla="*/ 33 h 67"/>
                <a:gd name="T82" fmla="*/ 4 w 26"/>
                <a:gd name="T83" fmla="*/ 37 h 67"/>
                <a:gd name="T84" fmla="*/ 8 w 26"/>
                <a:gd name="T85" fmla="*/ 45 h 67"/>
                <a:gd name="T86" fmla="*/ 11 w 26"/>
                <a:gd name="T87" fmla="*/ 52 h 67"/>
                <a:gd name="T88" fmla="*/ 15 w 26"/>
                <a:gd name="T89" fmla="*/ 59 h 67"/>
                <a:gd name="T90" fmla="*/ 11 w 26"/>
                <a:gd name="T91" fmla="*/ 63 h 67"/>
                <a:gd name="T92" fmla="*/ 15 w 26"/>
                <a:gd name="T9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" h="67">
                  <a:moveTo>
                    <a:pt x="15" y="67"/>
                  </a:move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23" y="48"/>
                  </a:lnTo>
                  <a:lnTo>
                    <a:pt x="23" y="45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8" y="19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8" y="45"/>
                  </a:lnTo>
                  <a:lnTo>
                    <a:pt x="11" y="52"/>
                  </a:lnTo>
                  <a:lnTo>
                    <a:pt x="15" y="59"/>
                  </a:lnTo>
                  <a:lnTo>
                    <a:pt x="11" y="63"/>
                  </a:lnTo>
                  <a:lnTo>
                    <a:pt x="1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 85"/>
            <p:cNvSpPr/>
            <p:nvPr/>
          </p:nvSpPr>
          <p:spPr bwMode="auto">
            <a:xfrm>
              <a:off x="5022541" y="2508208"/>
              <a:ext cx="9007" cy="19300"/>
            </a:xfrm>
            <a:custGeom>
              <a:avLst/>
              <a:gdLst>
                <a:gd name="T0" fmla="*/ 0 w 7"/>
                <a:gd name="T1" fmla="*/ 15 h 15"/>
                <a:gd name="T2" fmla="*/ 0 w 7"/>
                <a:gd name="T3" fmla="*/ 15 h 15"/>
                <a:gd name="T4" fmla="*/ 0 w 7"/>
                <a:gd name="T5" fmla="*/ 11 h 15"/>
                <a:gd name="T6" fmla="*/ 0 w 7"/>
                <a:gd name="T7" fmla="*/ 7 h 15"/>
                <a:gd name="T8" fmla="*/ 0 w 7"/>
                <a:gd name="T9" fmla="*/ 4 h 15"/>
                <a:gd name="T10" fmla="*/ 3 w 7"/>
                <a:gd name="T11" fmla="*/ 0 h 15"/>
                <a:gd name="T12" fmla="*/ 3 w 7"/>
                <a:gd name="T13" fmla="*/ 0 h 15"/>
                <a:gd name="T14" fmla="*/ 3 w 7"/>
                <a:gd name="T15" fmla="*/ 4 h 15"/>
                <a:gd name="T16" fmla="*/ 3 w 7"/>
                <a:gd name="T17" fmla="*/ 4 h 15"/>
                <a:gd name="T18" fmla="*/ 7 w 7"/>
                <a:gd name="T19" fmla="*/ 11 h 15"/>
                <a:gd name="T20" fmla="*/ 3 w 7"/>
                <a:gd name="T21" fmla="*/ 11 h 15"/>
                <a:gd name="T22" fmla="*/ 3 w 7"/>
                <a:gd name="T23" fmla="*/ 11 h 15"/>
                <a:gd name="T24" fmla="*/ 3 w 7"/>
                <a:gd name="T25" fmla="*/ 15 h 15"/>
                <a:gd name="T26" fmla="*/ 0 w 7"/>
                <a:gd name="T27" fmla="*/ 15 h 15"/>
                <a:gd name="T28" fmla="*/ 0 w 7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 86"/>
            <p:cNvSpPr/>
            <p:nvPr/>
          </p:nvSpPr>
          <p:spPr bwMode="auto">
            <a:xfrm>
              <a:off x="5012246" y="2527507"/>
              <a:ext cx="10293" cy="23159"/>
            </a:xfrm>
            <a:custGeom>
              <a:avLst/>
              <a:gdLst>
                <a:gd name="T0" fmla="*/ 8 w 8"/>
                <a:gd name="T1" fmla="*/ 18 h 18"/>
                <a:gd name="T2" fmla="*/ 4 w 8"/>
                <a:gd name="T3" fmla="*/ 18 h 18"/>
                <a:gd name="T4" fmla="*/ 0 w 8"/>
                <a:gd name="T5" fmla="*/ 18 h 18"/>
                <a:gd name="T6" fmla="*/ 0 w 8"/>
                <a:gd name="T7" fmla="*/ 18 h 18"/>
                <a:gd name="T8" fmla="*/ 0 w 8"/>
                <a:gd name="T9" fmla="*/ 15 h 18"/>
                <a:gd name="T10" fmla="*/ 0 w 8"/>
                <a:gd name="T11" fmla="*/ 7 h 18"/>
                <a:gd name="T12" fmla="*/ 0 w 8"/>
                <a:gd name="T13" fmla="*/ 4 h 18"/>
                <a:gd name="T14" fmla="*/ 0 w 8"/>
                <a:gd name="T15" fmla="*/ 0 h 18"/>
                <a:gd name="T16" fmla="*/ 4 w 8"/>
                <a:gd name="T17" fmla="*/ 0 h 18"/>
                <a:gd name="T18" fmla="*/ 4 w 8"/>
                <a:gd name="T19" fmla="*/ 4 h 18"/>
                <a:gd name="T20" fmla="*/ 8 w 8"/>
                <a:gd name="T21" fmla="*/ 4 h 18"/>
                <a:gd name="T22" fmla="*/ 8 w 8"/>
                <a:gd name="T23" fmla="*/ 4 h 18"/>
                <a:gd name="T24" fmla="*/ 8 w 8"/>
                <a:gd name="T25" fmla="*/ 4 h 18"/>
                <a:gd name="T26" fmla="*/ 8 w 8"/>
                <a:gd name="T27" fmla="*/ 4 h 18"/>
                <a:gd name="T28" fmla="*/ 8 w 8"/>
                <a:gd name="T29" fmla="*/ 7 h 18"/>
                <a:gd name="T30" fmla="*/ 8 w 8"/>
                <a:gd name="T31" fmla="*/ 11 h 18"/>
                <a:gd name="T32" fmla="*/ 8 w 8"/>
                <a:gd name="T33" fmla="*/ 11 h 18"/>
                <a:gd name="T34" fmla="*/ 8 w 8"/>
                <a:gd name="T35" fmla="*/ 18 h 18"/>
                <a:gd name="T36" fmla="*/ 8 w 8"/>
                <a:gd name="T3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18">
                  <a:moveTo>
                    <a:pt x="8" y="18"/>
                  </a:moveTo>
                  <a:lnTo>
                    <a:pt x="4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 87"/>
            <p:cNvSpPr/>
            <p:nvPr/>
          </p:nvSpPr>
          <p:spPr bwMode="auto">
            <a:xfrm>
              <a:off x="5012248" y="2483762"/>
              <a:ext cx="24446" cy="29593"/>
            </a:xfrm>
            <a:custGeom>
              <a:avLst/>
              <a:gdLst>
                <a:gd name="T0" fmla="*/ 0 w 19"/>
                <a:gd name="T1" fmla="*/ 23 h 23"/>
                <a:gd name="T2" fmla="*/ 0 w 19"/>
                <a:gd name="T3" fmla="*/ 23 h 23"/>
                <a:gd name="T4" fmla="*/ 8 w 19"/>
                <a:gd name="T5" fmla="*/ 23 h 23"/>
                <a:gd name="T6" fmla="*/ 8 w 19"/>
                <a:gd name="T7" fmla="*/ 19 h 23"/>
                <a:gd name="T8" fmla="*/ 11 w 19"/>
                <a:gd name="T9" fmla="*/ 19 h 23"/>
                <a:gd name="T10" fmla="*/ 11 w 19"/>
                <a:gd name="T11" fmla="*/ 15 h 23"/>
                <a:gd name="T12" fmla="*/ 15 w 19"/>
                <a:gd name="T13" fmla="*/ 12 h 23"/>
                <a:gd name="T14" fmla="*/ 19 w 19"/>
                <a:gd name="T15" fmla="*/ 12 h 23"/>
                <a:gd name="T16" fmla="*/ 19 w 19"/>
                <a:gd name="T17" fmla="*/ 12 h 23"/>
                <a:gd name="T18" fmla="*/ 19 w 19"/>
                <a:gd name="T19" fmla="*/ 12 h 23"/>
                <a:gd name="T20" fmla="*/ 19 w 19"/>
                <a:gd name="T21" fmla="*/ 8 h 23"/>
                <a:gd name="T22" fmla="*/ 19 w 19"/>
                <a:gd name="T23" fmla="*/ 4 h 23"/>
                <a:gd name="T24" fmla="*/ 15 w 19"/>
                <a:gd name="T25" fmla="*/ 4 h 23"/>
                <a:gd name="T26" fmla="*/ 15 w 19"/>
                <a:gd name="T27" fmla="*/ 0 h 23"/>
                <a:gd name="T28" fmla="*/ 8 w 19"/>
                <a:gd name="T29" fmla="*/ 0 h 23"/>
                <a:gd name="T30" fmla="*/ 8 w 19"/>
                <a:gd name="T31" fmla="*/ 0 h 23"/>
                <a:gd name="T32" fmla="*/ 8 w 19"/>
                <a:gd name="T33" fmla="*/ 0 h 23"/>
                <a:gd name="T34" fmla="*/ 4 w 19"/>
                <a:gd name="T35" fmla="*/ 12 h 23"/>
                <a:gd name="T36" fmla="*/ 4 w 19"/>
                <a:gd name="T37" fmla="*/ 15 h 23"/>
                <a:gd name="T38" fmla="*/ 0 w 19"/>
                <a:gd name="T39" fmla="*/ 19 h 23"/>
                <a:gd name="T40" fmla="*/ 0 w 19"/>
                <a:gd name="T41" fmla="*/ 23 h 23"/>
                <a:gd name="T42" fmla="*/ 0 w 19"/>
                <a:gd name="T4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23">
                  <a:moveTo>
                    <a:pt x="0" y="23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 88"/>
            <p:cNvSpPr/>
            <p:nvPr/>
          </p:nvSpPr>
          <p:spPr bwMode="auto">
            <a:xfrm>
              <a:off x="5012247" y="2508208"/>
              <a:ext cx="86205" cy="95211"/>
            </a:xfrm>
            <a:custGeom>
              <a:avLst/>
              <a:gdLst>
                <a:gd name="T0" fmla="*/ 4 w 67"/>
                <a:gd name="T1" fmla="*/ 63 h 74"/>
                <a:gd name="T2" fmla="*/ 4 w 67"/>
                <a:gd name="T3" fmla="*/ 63 h 74"/>
                <a:gd name="T4" fmla="*/ 4 w 67"/>
                <a:gd name="T5" fmla="*/ 63 h 74"/>
                <a:gd name="T6" fmla="*/ 4 w 67"/>
                <a:gd name="T7" fmla="*/ 59 h 74"/>
                <a:gd name="T8" fmla="*/ 4 w 67"/>
                <a:gd name="T9" fmla="*/ 56 h 74"/>
                <a:gd name="T10" fmla="*/ 4 w 67"/>
                <a:gd name="T11" fmla="*/ 52 h 74"/>
                <a:gd name="T12" fmla="*/ 4 w 67"/>
                <a:gd name="T13" fmla="*/ 48 h 74"/>
                <a:gd name="T14" fmla="*/ 8 w 67"/>
                <a:gd name="T15" fmla="*/ 48 h 74"/>
                <a:gd name="T16" fmla="*/ 8 w 67"/>
                <a:gd name="T17" fmla="*/ 45 h 74"/>
                <a:gd name="T18" fmla="*/ 8 w 67"/>
                <a:gd name="T19" fmla="*/ 41 h 74"/>
                <a:gd name="T20" fmla="*/ 8 w 67"/>
                <a:gd name="T21" fmla="*/ 41 h 74"/>
                <a:gd name="T22" fmla="*/ 8 w 67"/>
                <a:gd name="T23" fmla="*/ 26 h 74"/>
                <a:gd name="T24" fmla="*/ 8 w 67"/>
                <a:gd name="T25" fmla="*/ 26 h 74"/>
                <a:gd name="T26" fmla="*/ 8 w 67"/>
                <a:gd name="T27" fmla="*/ 22 h 74"/>
                <a:gd name="T28" fmla="*/ 8 w 67"/>
                <a:gd name="T29" fmla="*/ 19 h 74"/>
                <a:gd name="T30" fmla="*/ 8 w 67"/>
                <a:gd name="T31" fmla="*/ 19 h 74"/>
                <a:gd name="T32" fmla="*/ 8 w 67"/>
                <a:gd name="T33" fmla="*/ 15 h 74"/>
                <a:gd name="T34" fmla="*/ 8 w 67"/>
                <a:gd name="T35" fmla="*/ 15 h 74"/>
                <a:gd name="T36" fmla="*/ 11 w 67"/>
                <a:gd name="T37" fmla="*/ 15 h 74"/>
                <a:gd name="T38" fmla="*/ 11 w 67"/>
                <a:gd name="T39" fmla="*/ 11 h 74"/>
                <a:gd name="T40" fmla="*/ 15 w 67"/>
                <a:gd name="T41" fmla="*/ 11 h 74"/>
                <a:gd name="T42" fmla="*/ 19 w 67"/>
                <a:gd name="T43" fmla="*/ 15 h 74"/>
                <a:gd name="T44" fmla="*/ 22 w 67"/>
                <a:gd name="T45" fmla="*/ 19 h 74"/>
                <a:gd name="T46" fmla="*/ 22 w 67"/>
                <a:gd name="T47" fmla="*/ 19 h 74"/>
                <a:gd name="T48" fmla="*/ 26 w 67"/>
                <a:gd name="T49" fmla="*/ 19 h 74"/>
                <a:gd name="T50" fmla="*/ 59 w 67"/>
                <a:gd name="T51" fmla="*/ 0 h 74"/>
                <a:gd name="T52" fmla="*/ 67 w 67"/>
                <a:gd name="T53" fmla="*/ 19 h 74"/>
                <a:gd name="T54" fmla="*/ 67 w 67"/>
                <a:gd name="T55" fmla="*/ 19 h 74"/>
                <a:gd name="T56" fmla="*/ 59 w 67"/>
                <a:gd name="T57" fmla="*/ 26 h 74"/>
                <a:gd name="T58" fmla="*/ 37 w 67"/>
                <a:gd name="T59" fmla="*/ 30 h 74"/>
                <a:gd name="T60" fmla="*/ 56 w 67"/>
                <a:gd name="T61" fmla="*/ 48 h 74"/>
                <a:gd name="T62" fmla="*/ 48 w 67"/>
                <a:gd name="T63" fmla="*/ 56 h 74"/>
                <a:gd name="T64" fmla="*/ 48 w 67"/>
                <a:gd name="T65" fmla="*/ 63 h 74"/>
                <a:gd name="T66" fmla="*/ 33 w 67"/>
                <a:gd name="T67" fmla="*/ 63 h 74"/>
                <a:gd name="T68" fmla="*/ 22 w 67"/>
                <a:gd name="T69" fmla="*/ 74 h 74"/>
                <a:gd name="T70" fmla="*/ 8 w 67"/>
                <a:gd name="T71" fmla="*/ 71 h 74"/>
                <a:gd name="T72" fmla="*/ 0 w 67"/>
                <a:gd name="T73" fmla="*/ 71 h 74"/>
                <a:gd name="T74" fmla="*/ 0 w 67"/>
                <a:gd name="T75" fmla="*/ 71 h 74"/>
                <a:gd name="T76" fmla="*/ 4 w 67"/>
                <a:gd name="T77" fmla="*/ 67 h 74"/>
                <a:gd name="T78" fmla="*/ 4 w 67"/>
                <a:gd name="T79" fmla="*/ 63 h 74"/>
                <a:gd name="T80" fmla="*/ 4 w 67"/>
                <a:gd name="T81" fmla="*/ 6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74">
                  <a:moveTo>
                    <a:pt x="4" y="63"/>
                  </a:moveTo>
                  <a:lnTo>
                    <a:pt x="4" y="63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8" y="45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15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59" y="0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59" y="26"/>
                  </a:lnTo>
                  <a:lnTo>
                    <a:pt x="37" y="30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48" y="63"/>
                  </a:lnTo>
                  <a:lnTo>
                    <a:pt x="33" y="63"/>
                  </a:lnTo>
                  <a:lnTo>
                    <a:pt x="22" y="74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Freeform 89"/>
            <p:cNvSpPr/>
            <p:nvPr/>
          </p:nvSpPr>
          <p:spPr bwMode="auto">
            <a:xfrm>
              <a:off x="5012246" y="2532654"/>
              <a:ext cx="438742" cy="333238"/>
            </a:xfrm>
            <a:custGeom>
              <a:avLst/>
              <a:gdLst>
                <a:gd name="T0" fmla="*/ 207 w 341"/>
                <a:gd name="T1" fmla="*/ 55 h 259"/>
                <a:gd name="T2" fmla="*/ 82 w 341"/>
                <a:gd name="T3" fmla="*/ 3 h 259"/>
                <a:gd name="T4" fmla="*/ 37 w 341"/>
                <a:gd name="T5" fmla="*/ 11 h 259"/>
                <a:gd name="T6" fmla="*/ 48 w 341"/>
                <a:gd name="T7" fmla="*/ 44 h 259"/>
                <a:gd name="T8" fmla="*/ 8 w 341"/>
                <a:gd name="T9" fmla="*/ 52 h 259"/>
                <a:gd name="T10" fmla="*/ 0 w 341"/>
                <a:gd name="T11" fmla="*/ 63 h 259"/>
                <a:gd name="T12" fmla="*/ 0 w 341"/>
                <a:gd name="T13" fmla="*/ 66 h 259"/>
                <a:gd name="T14" fmla="*/ 8 w 341"/>
                <a:gd name="T15" fmla="*/ 70 h 259"/>
                <a:gd name="T16" fmla="*/ 15 w 341"/>
                <a:gd name="T17" fmla="*/ 81 h 259"/>
                <a:gd name="T18" fmla="*/ 22 w 341"/>
                <a:gd name="T19" fmla="*/ 89 h 259"/>
                <a:gd name="T20" fmla="*/ 26 w 341"/>
                <a:gd name="T21" fmla="*/ 96 h 259"/>
                <a:gd name="T22" fmla="*/ 33 w 341"/>
                <a:gd name="T23" fmla="*/ 103 h 259"/>
                <a:gd name="T24" fmla="*/ 41 w 341"/>
                <a:gd name="T25" fmla="*/ 115 h 259"/>
                <a:gd name="T26" fmla="*/ 45 w 341"/>
                <a:gd name="T27" fmla="*/ 122 h 259"/>
                <a:gd name="T28" fmla="*/ 48 w 341"/>
                <a:gd name="T29" fmla="*/ 129 h 259"/>
                <a:gd name="T30" fmla="*/ 56 w 341"/>
                <a:gd name="T31" fmla="*/ 129 h 259"/>
                <a:gd name="T32" fmla="*/ 67 w 341"/>
                <a:gd name="T33" fmla="*/ 141 h 259"/>
                <a:gd name="T34" fmla="*/ 67 w 341"/>
                <a:gd name="T35" fmla="*/ 144 h 259"/>
                <a:gd name="T36" fmla="*/ 74 w 341"/>
                <a:gd name="T37" fmla="*/ 159 h 259"/>
                <a:gd name="T38" fmla="*/ 74 w 341"/>
                <a:gd name="T39" fmla="*/ 167 h 259"/>
                <a:gd name="T40" fmla="*/ 78 w 341"/>
                <a:gd name="T41" fmla="*/ 178 h 259"/>
                <a:gd name="T42" fmla="*/ 89 w 341"/>
                <a:gd name="T43" fmla="*/ 192 h 259"/>
                <a:gd name="T44" fmla="*/ 96 w 341"/>
                <a:gd name="T45" fmla="*/ 196 h 259"/>
                <a:gd name="T46" fmla="*/ 104 w 341"/>
                <a:gd name="T47" fmla="*/ 200 h 259"/>
                <a:gd name="T48" fmla="*/ 107 w 341"/>
                <a:gd name="T49" fmla="*/ 204 h 259"/>
                <a:gd name="T50" fmla="*/ 115 w 341"/>
                <a:gd name="T51" fmla="*/ 222 h 259"/>
                <a:gd name="T52" fmla="*/ 133 w 341"/>
                <a:gd name="T53" fmla="*/ 241 h 259"/>
                <a:gd name="T54" fmla="*/ 141 w 341"/>
                <a:gd name="T55" fmla="*/ 252 h 259"/>
                <a:gd name="T56" fmla="*/ 152 w 341"/>
                <a:gd name="T57" fmla="*/ 244 h 259"/>
                <a:gd name="T58" fmla="*/ 156 w 341"/>
                <a:gd name="T59" fmla="*/ 233 h 259"/>
                <a:gd name="T60" fmla="*/ 185 w 341"/>
                <a:gd name="T61" fmla="*/ 241 h 259"/>
                <a:gd name="T62" fmla="*/ 230 w 341"/>
                <a:gd name="T63" fmla="*/ 226 h 259"/>
                <a:gd name="T64" fmla="*/ 337 w 341"/>
                <a:gd name="T65" fmla="*/ 152 h 259"/>
                <a:gd name="T66" fmla="*/ 282 w 341"/>
                <a:gd name="T67" fmla="*/ 148 h 259"/>
                <a:gd name="T68" fmla="*/ 274 w 341"/>
                <a:gd name="T69" fmla="*/ 126 h 259"/>
                <a:gd name="T70" fmla="*/ 274 w 341"/>
                <a:gd name="T71" fmla="*/ 126 h 259"/>
                <a:gd name="T72" fmla="*/ 270 w 341"/>
                <a:gd name="T73" fmla="*/ 122 h 259"/>
                <a:gd name="T74" fmla="*/ 263 w 341"/>
                <a:gd name="T75" fmla="*/ 118 h 259"/>
                <a:gd name="T76" fmla="*/ 259 w 341"/>
                <a:gd name="T77" fmla="*/ 115 h 259"/>
                <a:gd name="T78" fmla="*/ 248 w 341"/>
                <a:gd name="T79" fmla="*/ 100 h 259"/>
                <a:gd name="T80" fmla="*/ 248 w 341"/>
                <a:gd name="T81" fmla="*/ 89 h 259"/>
                <a:gd name="T82" fmla="*/ 244 w 341"/>
                <a:gd name="T83" fmla="*/ 85 h 259"/>
                <a:gd name="T84" fmla="*/ 233 w 341"/>
                <a:gd name="T85" fmla="*/ 74 h 259"/>
                <a:gd name="T86" fmla="*/ 237 w 341"/>
                <a:gd name="T87" fmla="*/ 74 h 259"/>
                <a:gd name="T88" fmla="*/ 226 w 341"/>
                <a:gd name="T89" fmla="*/ 70 h 259"/>
                <a:gd name="T90" fmla="*/ 219 w 341"/>
                <a:gd name="T91" fmla="*/ 59 h 259"/>
                <a:gd name="T92" fmla="*/ 219 w 341"/>
                <a:gd name="T93" fmla="*/ 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1" h="259">
                  <a:moveTo>
                    <a:pt x="219" y="55"/>
                  </a:moveTo>
                  <a:lnTo>
                    <a:pt x="207" y="59"/>
                  </a:lnTo>
                  <a:lnTo>
                    <a:pt x="207" y="55"/>
                  </a:lnTo>
                  <a:lnTo>
                    <a:pt x="193" y="52"/>
                  </a:lnTo>
                  <a:lnTo>
                    <a:pt x="159" y="52"/>
                  </a:lnTo>
                  <a:lnTo>
                    <a:pt x="82" y="3"/>
                  </a:lnTo>
                  <a:lnTo>
                    <a:pt x="67" y="0"/>
                  </a:lnTo>
                  <a:lnTo>
                    <a:pt x="59" y="7"/>
                  </a:lnTo>
                  <a:lnTo>
                    <a:pt x="37" y="11"/>
                  </a:lnTo>
                  <a:lnTo>
                    <a:pt x="56" y="29"/>
                  </a:lnTo>
                  <a:lnTo>
                    <a:pt x="48" y="37"/>
                  </a:lnTo>
                  <a:lnTo>
                    <a:pt x="48" y="44"/>
                  </a:lnTo>
                  <a:lnTo>
                    <a:pt x="33" y="44"/>
                  </a:lnTo>
                  <a:lnTo>
                    <a:pt x="22" y="55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5" y="77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9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3" y="103"/>
                  </a:lnTo>
                  <a:lnTo>
                    <a:pt x="33" y="107"/>
                  </a:lnTo>
                  <a:lnTo>
                    <a:pt x="37" y="107"/>
                  </a:lnTo>
                  <a:lnTo>
                    <a:pt x="41" y="115"/>
                  </a:lnTo>
                  <a:lnTo>
                    <a:pt x="45" y="115"/>
                  </a:lnTo>
                  <a:lnTo>
                    <a:pt x="45" y="118"/>
                  </a:lnTo>
                  <a:lnTo>
                    <a:pt x="45" y="122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8" y="129"/>
                  </a:lnTo>
                  <a:lnTo>
                    <a:pt x="48" y="129"/>
                  </a:lnTo>
                  <a:lnTo>
                    <a:pt x="52" y="129"/>
                  </a:lnTo>
                  <a:lnTo>
                    <a:pt x="56" y="129"/>
                  </a:lnTo>
                  <a:lnTo>
                    <a:pt x="59" y="133"/>
                  </a:lnTo>
                  <a:lnTo>
                    <a:pt x="63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4"/>
                  </a:lnTo>
                  <a:lnTo>
                    <a:pt x="67" y="144"/>
                  </a:lnTo>
                  <a:lnTo>
                    <a:pt x="70" y="148"/>
                  </a:lnTo>
                  <a:lnTo>
                    <a:pt x="74" y="152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74" y="163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81"/>
                  </a:lnTo>
                  <a:lnTo>
                    <a:pt x="78" y="181"/>
                  </a:lnTo>
                  <a:lnTo>
                    <a:pt x="89" y="192"/>
                  </a:lnTo>
                  <a:lnTo>
                    <a:pt x="89" y="192"/>
                  </a:lnTo>
                  <a:lnTo>
                    <a:pt x="93" y="192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11" y="218"/>
                  </a:lnTo>
                  <a:lnTo>
                    <a:pt x="115" y="218"/>
                  </a:lnTo>
                  <a:lnTo>
                    <a:pt x="115" y="222"/>
                  </a:lnTo>
                  <a:lnTo>
                    <a:pt x="130" y="233"/>
                  </a:lnTo>
                  <a:lnTo>
                    <a:pt x="130" y="233"/>
                  </a:lnTo>
                  <a:lnTo>
                    <a:pt x="133" y="241"/>
                  </a:lnTo>
                  <a:lnTo>
                    <a:pt x="137" y="24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45" y="252"/>
                  </a:lnTo>
                  <a:lnTo>
                    <a:pt x="148" y="248"/>
                  </a:lnTo>
                  <a:lnTo>
                    <a:pt x="152" y="244"/>
                  </a:lnTo>
                  <a:lnTo>
                    <a:pt x="148" y="241"/>
                  </a:lnTo>
                  <a:lnTo>
                    <a:pt x="152" y="233"/>
                  </a:lnTo>
                  <a:lnTo>
                    <a:pt x="156" y="233"/>
                  </a:lnTo>
                  <a:lnTo>
                    <a:pt x="159" y="237"/>
                  </a:lnTo>
                  <a:lnTo>
                    <a:pt x="170" y="237"/>
                  </a:lnTo>
                  <a:lnTo>
                    <a:pt x="185" y="241"/>
                  </a:lnTo>
                  <a:lnTo>
                    <a:pt x="200" y="248"/>
                  </a:lnTo>
                  <a:lnTo>
                    <a:pt x="200" y="259"/>
                  </a:lnTo>
                  <a:lnTo>
                    <a:pt x="230" y="226"/>
                  </a:lnTo>
                  <a:lnTo>
                    <a:pt x="337" y="196"/>
                  </a:lnTo>
                  <a:lnTo>
                    <a:pt x="341" y="163"/>
                  </a:lnTo>
                  <a:lnTo>
                    <a:pt x="337" y="152"/>
                  </a:lnTo>
                  <a:lnTo>
                    <a:pt x="337" y="152"/>
                  </a:lnTo>
                  <a:lnTo>
                    <a:pt x="330" y="155"/>
                  </a:lnTo>
                  <a:lnTo>
                    <a:pt x="282" y="148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9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59" y="115"/>
                  </a:lnTo>
                  <a:lnTo>
                    <a:pt x="259" y="111"/>
                  </a:lnTo>
                  <a:lnTo>
                    <a:pt x="252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96"/>
                  </a:lnTo>
                  <a:lnTo>
                    <a:pt x="248" y="89"/>
                  </a:lnTo>
                  <a:lnTo>
                    <a:pt x="248" y="89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37" y="77"/>
                  </a:lnTo>
                  <a:lnTo>
                    <a:pt x="237" y="77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7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26" y="70"/>
                  </a:lnTo>
                  <a:lnTo>
                    <a:pt x="222" y="63"/>
                  </a:lnTo>
                  <a:lnTo>
                    <a:pt x="222" y="59"/>
                  </a:lnTo>
                  <a:lnTo>
                    <a:pt x="219" y="59"/>
                  </a:lnTo>
                  <a:lnTo>
                    <a:pt x="219" y="55"/>
                  </a:lnTo>
                  <a:lnTo>
                    <a:pt x="219" y="59"/>
                  </a:lnTo>
                  <a:lnTo>
                    <a:pt x="219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 90"/>
            <p:cNvSpPr/>
            <p:nvPr/>
          </p:nvSpPr>
          <p:spPr bwMode="auto">
            <a:xfrm>
              <a:off x="5350632" y="2656170"/>
              <a:ext cx="14153" cy="33452"/>
            </a:xfrm>
            <a:custGeom>
              <a:avLst/>
              <a:gdLst>
                <a:gd name="T0" fmla="*/ 7 w 11"/>
                <a:gd name="T1" fmla="*/ 26 h 26"/>
                <a:gd name="T2" fmla="*/ 7 w 11"/>
                <a:gd name="T3" fmla="*/ 26 h 26"/>
                <a:gd name="T4" fmla="*/ 0 w 11"/>
                <a:gd name="T5" fmla="*/ 22 h 26"/>
                <a:gd name="T6" fmla="*/ 0 w 11"/>
                <a:gd name="T7" fmla="*/ 22 h 26"/>
                <a:gd name="T8" fmla="*/ 0 w 11"/>
                <a:gd name="T9" fmla="*/ 22 h 26"/>
                <a:gd name="T10" fmla="*/ 0 w 11"/>
                <a:gd name="T11" fmla="*/ 19 h 26"/>
                <a:gd name="T12" fmla="*/ 0 w 11"/>
                <a:gd name="T13" fmla="*/ 19 h 26"/>
                <a:gd name="T14" fmla="*/ 0 w 11"/>
                <a:gd name="T15" fmla="*/ 15 h 26"/>
                <a:gd name="T16" fmla="*/ 0 w 11"/>
                <a:gd name="T17" fmla="*/ 11 h 26"/>
                <a:gd name="T18" fmla="*/ 0 w 11"/>
                <a:gd name="T19" fmla="*/ 11 h 26"/>
                <a:gd name="T20" fmla="*/ 0 w 11"/>
                <a:gd name="T21" fmla="*/ 11 h 26"/>
                <a:gd name="T22" fmla="*/ 0 w 11"/>
                <a:gd name="T23" fmla="*/ 7 h 26"/>
                <a:gd name="T24" fmla="*/ 0 w 11"/>
                <a:gd name="T25" fmla="*/ 7 h 26"/>
                <a:gd name="T26" fmla="*/ 0 w 11"/>
                <a:gd name="T27" fmla="*/ 4 h 26"/>
                <a:gd name="T28" fmla="*/ 4 w 11"/>
                <a:gd name="T29" fmla="*/ 4 h 26"/>
                <a:gd name="T30" fmla="*/ 4 w 11"/>
                <a:gd name="T31" fmla="*/ 4 h 26"/>
                <a:gd name="T32" fmla="*/ 4 w 11"/>
                <a:gd name="T33" fmla="*/ 4 h 26"/>
                <a:gd name="T34" fmla="*/ 4 w 11"/>
                <a:gd name="T35" fmla="*/ 0 h 26"/>
                <a:gd name="T36" fmla="*/ 4 w 11"/>
                <a:gd name="T37" fmla="*/ 0 h 26"/>
                <a:gd name="T38" fmla="*/ 7 w 11"/>
                <a:gd name="T39" fmla="*/ 4 h 26"/>
                <a:gd name="T40" fmla="*/ 7 w 11"/>
                <a:gd name="T41" fmla="*/ 4 h 26"/>
                <a:gd name="T42" fmla="*/ 11 w 11"/>
                <a:gd name="T43" fmla="*/ 4 h 26"/>
                <a:gd name="T44" fmla="*/ 11 w 11"/>
                <a:gd name="T45" fmla="*/ 4 h 26"/>
                <a:gd name="T46" fmla="*/ 7 w 11"/>
                <a:gd name="T47" fmla="*/ 11 h 26"/>
                <a:gd name="T48" fmla="*/ 7 w 11"/>
                <a:gd name="T49" fmla="*/ 11 h 26"/>
                <a:gd name="T50" fmla="*/ 7 w 11"/>
                <a:gd name="T51" fmla="*/ 15 h 26"/>
                <a:gd name="T52" fmla="*/ 11 w 11"/>
                <a:gd name="T53" fmla="*/ 15 h 26"/>
                <a:gd name="T54" fmla="*/ 11 w 11"/>
                <a:gd name="T55" fmla="*/ 19 h 26"/>
                <a:gd name="T56" fmla="*/ 11 w 11"/>
                <a:gd name="T57" fmla="*/ 26 h 26"/>
                <a:gd name="T58" fmla="*/ 7 w 11"/>
                <a:gd name="T59" fmla="*/ 26 h 26"/>
                <a:gd name="T60" fmla="*/ 7 w 11"/>
                <a:gd name="T6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" h="26">
                  <a:moveTo>
                    <a:pt x="7" y="26"/>
                  </a:moveTo>
                  <a:lnTo>
                    <a:pt x="7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 91"/>
            <p:cNvSpPr/>
            <p:nvPr/>
          </p:nvSpPr>
          <p:spPr bwMode="auto">
            <a:xfrm>
              <a:off x="5364785" y="2661317"/>
              <a:ext cx="105504" cy="70765"/>
            </a:xfrm>
            <a:custGeom>
              <a:avLst/>
              <a:gdLst>
                <a:gd name="T0" fmla="*/ 0 w 82"/>
                <a:gd name="T1" fmla="*/ 26 h 55"/>
                <a:gd name="T2" fmla="*/ 0 w 82"/>
                <a:gd name="T3" fmla="*/ 33 h 55"/>
                <a:gd name="T4" fmla="*/ 4 w 82"/>
                <a:gd name="T5" fmla="*/ 37 h 55"/>
                <a:gd name="T6" fmla="*/ 8 w 82"/>
                <a:gd name="T7" fmla="*/ 48 h 55"/>
                <a:gd name="T8" fmla="*/ 56 w 82"/>
                <a:gd name="T9" fmla="*/ 55 h 55"/>
                <a:gd name="T10" fmla="*/ 63 w 82"/>
                <a:gd name="T11" fmla="*/ 52 h 55"/>
                <a:gd name="T12" fmla="*/ 78 w 82"/>
                <a:gd name="T13" fmla="*/ 11 h 55"/>
                <a:gd name="T14" fmla="*/ 82 w 82"/>
                <a:gd name="T15" fmla="*/ 11 h 55"/>
                <a:gd name="T16" fmla="*/ 78 w 82"/>
                <a:gd name="T17" fmla="*/ 7 h 55"/>
                <a:gd name="T18" fmla="*/ 78 w 82"/>
                <a:gd name="T19" fmla="*/ 3 h 55"/>
                <a:gd name="T20" fmla="*/ 78 w 82"/>
                <a:gd name="T21" fmla="*/ 7 h 55"/>
                <a:gd name="T22" fmla="*/ 78 w 82"/>
                <a:gd name="T23" fmla="*/ 3 h 55"/>
                <a:gd name="T24" fmla="*/ 78 w 82"/>
                <a:gd name="T25" fmla="*/ 3 h 55"/>
                <a:gd name="T26" fmla="*/ 74 w 82"/>
                <a:gd name="T27" fmla="*/ 3 h 55"/>
                <a:gd name="T28" fmla="*/ 74 w 82"/>
                <a:gd name="T29" fmla="*/ 0 h 55"/>
                <a:gd name="T30" fmla="*/ 74 w 82"/>
                <a:gd name="T31" fmla="*/ 0 h 55"/>
                <a:gd name="T32" fmla="*/ 74 w 82"/>
                <a:gd name="T33" fmla="*/ 0 h 55"/>
                <a:gd name="T34" fmla="*/ 70 w 82"/>
                <a:gd name="T35" fmla="*/ 3 h 55"/>
                <a:gd name="T36" fmla="*/ 63 w 82"/>
                <a:gd name="T37" fmla="*/ 7 h 55"/>
                <a:gd name="T38" fmla="*/ 63 w 82"/>
                <a:gd name="T39" fmla="*/ 11 h 55"/>
                <a:gd name="T40" fmla="*/ 52 w 82"/>
                <a:gd name="T41" fmla="*/ 18 h 55"/>
                <a:gd name="T42" fmla="*/ 52 w 82"/>
                <a:gd name="T43" fmla="*/ 22 h 55"/>
                <a:gd name="T44" fmla="*/ 52 w 82"/>
                <a:gd name="T45" fmla="*/ 22 h 55"/>
                <a:gd name="T46" fmla="*/ 52 w 82"/>
                <a:gd name="T47" fmla="*/ 22 h 55"/>
                <a:gd name="T48" fmla="*/ 48 w 82"/>
                <a:gd name="T49" fmla="*/ 26 h 55"/>
                <a:gd name="T50" fmla="*/ 48 w 82"/>
                <a:gd name="T51" fmla="*/ 26 h 55"/>
                <a:gd name="T52" fmla="*/ 45 w 82"/>
                <a:gd name="T53" fmla="*/ 26 h 55"/>
                <a:gd name="T54" fmla="*/ 45 w 82"/>
                <a:gd name="T55" fmla="*/ 26 h 55"/>
                <a:gd name="T56" fmla="*/ 45 w 82"/>
                <a:gd name="T57" fmla="*/ 29 h 55"/>
                <a:gd name="T58" fmla="*/ 45 w 82"/>
                <a:gd name="T59" fmla="*/ 29 h 55"/>
                <a:gd name="T60" fmla="*/ 41 w 82"/>
                <a:gd name="T61" fmla="*/ 29 h 55"/>
                <a:gd name="T62" fmla="*/ 37 w 82"/>
                <a:gd name="T63" fmla="*/ 29 h 55"/>
                <a:gd name="T64" fmla="*/ 33 w 82"/>
                <a:gd name="T65" fmla="*/ 33 h 55"/>
                <a:gd name="T66" fmla="*/ 33 w 82"/>
                <a:gd name="T67" fmla="*/ 29 h 55"/>
                <a:gd name="T68" fmla="*/ 30 w 82"/>
                <a:gd name="T69" fmla="*/ 29 h 55"/>
                <a:gd name="T70" fmla="*/ 26 w 82"/>
                <a:gd name="T71" fmla="*/ 29 h 55"/>
                <a:gd name="T72" fmla="*/ 26 w 82"/>
                <a:gd name="T73" fmla="*/ 29 h 55"/>
                <a:gd name="T74" fmla="*/ 19 w 82"/>
                <a:gd name="T75" fmla="*/ 29 h 55"/>
                <a:gd name="T76" fmla="*/ 11 w 82"/>
                <a:gd name="T77" fmla="*/ 33 h 55"/>
                <a:gd name="T78" fmla="*/ 11 w 82"/>
                <a:gd name="T79" fmla="*/ 33 h 55"/>
                <a:gd name="T80" fmla="*/ 8 w 82"/>
                <a:gd name="T81" fmla="*/ 33 h 55"/>
                <a:gd name="T82" fmla="*/ 4 w 82"/>
                <a:gd name="T83" fmla="*/ 33 h 55"/>
                <a:gd name="T84" fmla="*/ 4 w 82"/>
                <a:gd name="T85" fmla="*/ 26 h 55"/>
                <a:gd name="T86" fmla="*/ 4 w 82"/>
                <a:gd name="T87" fmla="*/ 29 h 55"/>
                <a:gd name="T88" fmla="*/ 0 w 82"/>
                <a:gd name="T89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" h="55">
                  <a:moveTo>
                    <a:pt x="0" y="26"/>
                  </a:moveTo>
                  <a:lnTo>
                    <a:pt x="0" y="33"/>
                  </a:lnTo>
                  <a:lnTo>
                    <a:pt x="4" y="37"/>
                  </a:lnTo>
                  <a:lnTo>
                    <a:pt x="8" y="48"/>
                  </a:lnTo>
                  <a:lnTo>
                    <a:pt x="56" y="55"/>
                  </a:lnTo>
                  <a:lnTo>
                    <a:pt x="63" y="52"/>
                  </a:lnTo>
                  <a:lnTo>
                    <a:pt x="78" y="11"/>
                  </a:lnTo>
                  <a:lnTo>
                    <a:pt x="82" y="11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0" y="3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37" y="29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19" y="29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 92"/>
            <p:cNvSpPr>
              <a:spLocks noEditPoints="1"/>
            </p:cNvSpPr>
            <p:nvPr/>
          </p:nvSpPr>
          <p:spPr bwMode="auto">
            <a:xfrm>
              <a:off x="3721756" y="2388551"/>
              <a:ext cx="61758" cy="24446"/>
            </a:xfrm>
            <a:custGeom>
              <a:avLst/>
              <a:gdLst>
                <a:gd name="T0" fmla="*/ 18 w 48"/>
                <a:gd name="T1" fmla="*/ 0 h 19"/>
                <a:gd name="T2" fmla="*/ 22 w 48"/>
                <a:gd name="T3" fmla="*/ 4 h 19"/>
                <a:gd name="T4" fmla="*/ 22 w 48"/>
                <a:gd name="T5" fmla="*/ 0 h 19"/>
                <a:gd name="T6" fmla="*/ 18 w 48"/>
                <a:gd name="T7" fmla="*/ 0 h 19"/>
                <a:gd name="T8" fmla="*/ 18 w 48"/>
                <a:gd name="T9" fmla="*/ 0 h 19"/>
                <a:gd name="T10" fmla="*/ 18 w 48"/>
                <a:gd name="T11" fmla="*/ 0 h 19"/>
                <a:gd name="T12" fmla="*/ 3 w 48"/>
                <a:gd name="T13" fmla="*/ 0 h 19"/>
                <a:gd name="T14" fmla="*/ 7 w 48"/>
                <a:gd name="T15" fmla="*/ 4 h 19"/>
                <a:gd name="T16" fmla="*/ 7 w 48"/>
                <a:gd name="T17" fmla="*/ 0 h 19"/>
                <a:gd name="T18" fmla="*/ 3 w 48"/>
                <a:gd name="T19" fmla="*/ 0 h 19"/>
                <a:gd name="T20" fmla="*/ 3 w 48"/>
                <a:gd name="T21" fmla="*/ 0 h 19"/>
                <a:gd name="T22" fmla="*/ 0 w 48"/>
                <a:gd name="T23" fmla="*/ 4 h 19"/>
                <a:gd name="T24" fmla="*/ 0 w 48"/>
                <a:gd name="T25" fmla="*/ 8 h 19"/>
                <a:gd name="T26" fmla="*/ 3 w 48"/>
                <a:gd name="T27" fmla="*/ 8 h 19"/>
                <a:gd name="T28" fmla="*/ 3 w 48"/>
                <a:gd name="T29" fmla="*/ 8 h 19"/>
                <a:gd name="T30" fmla="*/ 3 w 48"/>
                <a:gd name="T31" fmla="*/ 4 h 19"/>
                <a:gd name="T32" fmla="*/ 0 w 48"/>
                <a:gd name="T33" fmla="*/ 4 h 19"/>
                <a:gd name="T34" fmla="*/ 0 w 48"/>
                <a:gd name="T35" fmla="*/ 4 h 19"/>
                <a:gd name="T36" fmla="*/ 44 w 48"/>
                <a:gd name="T37" fmla="*/ 19 h 19"/>
                <a:gd name="T38" fmla="*/ 40 w 48"/>
                <a:gd name="T39" fmla="*/ 19 h 19"/>
                <a:gd name="T40" fmla="*/ 40 w 48"/>
                <a:gd name="T41" fmla="*/ 19 h 19"/>
                <a:gd name="T42" fmla="*/ 48 w 48"/>
                <a:gd name="T43" fmla="*/ 19 h 19"/>
                <a:gd name="T44" fmla="*/ 48 w 48"/>
                <a:gd name="T45" fmla="*/ 19 h 19"/>
                <a:gd name="T46" fmla="*/ 48 w 48"/>
                <a:gd name="T47" fmla="*/ 19 h 19"/>
                <a:gd name="T48" fmla="*/ 44 w 48"/>
                <a:gd name="T4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19">
                  <a:moveTo>
                    <a:pt x="18" y="0"/>
                  </a:moveTo>
                  <a:lnTo>
                    <a:pt x="22" y="4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3" y="0"/>
                  </a:move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0" y="4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44" y="19"/>
                  </a:moveTo>
                  <a:lnTo>
                    <a:pt x="40" y="19"/>
                  </a:lnTo>
                  <a:lnTo>
                    <a:pt x="40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4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 93"/>
            <p:cNvSpPr/>
            <p:nvPr/>
          </p:nvSpPr>
          <p:spPr bwMode="auto">
            <a:xfrm>
              <a:off x="3945630" y="2522360"/>
              <a:ext cx="9007" cy="5147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2 w 2"/>
                <a:gd name="T9" fmla="*/ 1 h 1"/>
                <a:gd name="T10" fmla="*/ 1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 94"/>
            <p:cNvSpPr>
              <a:spLocks noEditPoints="1"/>
            </p:cNvSpPr>
            <p:nvPr/>
          </p:nvSpPr>
          <p:spPr bwMode="auto">
            <a:xfrm>
              <a:off x="3926331" y="2603418"/>
              <a:ext cx="95211" cy="28306"/>
            </a:xfrm>
            <a:custGeom>
              <a:avLst/>
              <a:gdLst>
                <a:gd name="T0" fmla="*/ 3 w 20"/>
                <a:gd name="T1" fmla="*/ 4 h 6"/>
                <a:gd name="T2" fmla="*/ 3 w 20"/>
                <a:gd name="T3" fmla="*/ 4 h 6"/>
                <a:gd name="T4" fmla="*/ 3 w 20"/>
                <a:gd name="T5" fmla="*/ 4 h 6"/>
                <a:gd name="T6" fmla="*/ 4 w 20"/>
                <a:gd name="T7" fmla="*/ 4 h 6"/>
                <a:gd name="T8" fmla="*/ 4 w 20"/>
                <a:gd name="T9" fmla="*/ 4 h 6"/>
                <a:gd name="T10" fmla="*/ 3 w 20"/>
                <a:gd name="T11" fmla="*/ 4 h 6"/>
                <a:gd name="T12" fmla="*/ 0 w 20"/>
                <a:gd name="T13" fmla="*/ 6 h 6"/>
                <a:gd name="T14" fmla="*/ 0 w 20"/>
                <a:gd name="T15" fmla="*/ 6 h 6"/>
                <a:gd name="T16" fmla="*/ 0 w 20"/>
                <a:gd name="T17" fmla="*/ 5 h 6"/>
                <a:gd name="T18" fmla="*/ 1 w 20"/>
                <a:gd name="T19" fmla="*/ 5 h 6"/>
                <a:gd name="T20" fmla="*/ 1 w 20"/>
                <a:gd name="T21" fmla="*/ 6 h 6"/>
                <a:gd name="T22" fmla="*/ 0 w 20"/>
                <a:gd name="T23" fmla="*/ 6 h 6"/>
                <a:gd name="T24" fmla="*/ 0 w 20"/>
                <a:gd name="T25" fmla="*/ 6 h 6"/>
                <a:gd name="T26" fmla="*/ 1 w 20"/>
                <a:gd name="T27" fmla="*/ 3 h 6"/>
                <a:gd name="T28" fmla="*/ 1 w 20"/>
                <a:gd name="T29" fmla="*/ 2 h 6"/>
                <a:gd name="T30" fmla="*/ 1 w 20"/>
                <a:gd name="T31" fmla="*/ 1 h 6"/>
                <a:gd name="T32" fmla="*/ 1 w 20"/>
                <a:gd name="T33" fmla="*/ 1 h 6"/>
                <a:gd name="T34" fmla="*/ 2 w 20"/>
                <a:gd name="T35" fmla="*/ 1 h 6"/>
                <a:gd name="T36" fmla="*/ 2 w 20"/>
                <a:gd name="T37" fmla="*/ 2 h 6"/>
                <a:gd name="T38" fmla="*/ 1 w 20"/>
                <a:gd name="T39" fmla="*/ 3 h 6"/>
                <a:gd name="T40" fmla="*/ 8 w 20"/>
                <a:gd name="T41" fmla="*/ 4 h 6"/>
                <a:gd name="T42" fmla="*/ 7 w 20"/>
                <a:gd name="T43" fmla="*/ 4 h 6"/>
                <a:gd name="T44" fmla="*/ 6 w 20"/>
                <a:gd name="T45" fmla="*/ 5 h 6"/>
                <a:gd name="T46" fmla="*/ 5 w 20"/>
                <a:gd name="T47" fmla="*/ 4 h 6"/>
                <a:gd name="T48" fmla="*/ 4 w 20"/>
                <a:gd name="T49" fmla="*/ 4 h 6"/>
                <a:gd name="T50" fmla="*/ 5 w 20"/>
                <a:gd name="T51" fmla="*/ 3 h 6"/>
                <a:gd name="T52" fmla="*/ 6 w 20"/>
                <a:gd name="T53" fmla="*/ 3 h 6"/>
                <a:gd name="T54" fmla="*/ 7 w 20"/>
                <a:gd name="T55" fmla="*/ 3 h 6"/>
                <a:gd name="T56" fmla="*/ 7 w 20"/>
                <a:gd name="T57" fmla="*/ 3 h 6"/>
                <a:gd name="T58" fmla="*/ 8 w 20"/>
                <a:gd name="T59" fmla="*/ 3 h 6"/>
                <a:gd name="T60" fmla="*/ 8 w 20"/>
                <a:gd name="T61" fmla="*/ 4 h 6"/>
                <a:gd name="T62" fmla="*/ 10 w 20"/>
                <a:gd name="T63" fmla="*/ 4 h 6"/>
                <a:gd name="T64" fmla="*/ 9 w 20"/>
                <a:gd name="T65" fmla="*/ 5 h 6"/>
                <a:gd name="T66" fmla="*/ 10 w 20"/>
                <a:gd name="T67" fmla="*/ 6 h 6"/>
                <a:gd name="T68" fmla="*/ 11 w 20"/>
                <a:gd name="T69" fmla="*/ 5 h 6"/>
                <a:gd name="T70" fmla="*/ 12 w 20"/>
                <a:gd name="T71" fmla="*/ 5 h 6"/>
                <a:gd name="T72" fmla="*/ 11 w 20"/>
                <a:gd name="T73" fmla="*/ 4 h 6"/>
                <a:gd name="T74" fmla="*/ 11 w 20"/>
                <a:gd name="T75" fmla="*/ 4 h 6"/>
                <a:gd name="T76" fmla="*/ 10 w 20"/>
                <a:gd name="T77" fmla="*/ 4 h 6"/>
                <a:gd name="T78" fmla="*/ 18 w 20"/>
                <a:gd name="T79" fmla="*/ 1 h 6"/>
                <a:gd name="T80" fmla="*/ 19 w 20"/>
                <a:gd name="T81" fmla="*/ 0 h 6"/>
                <a:gd name="T82" fmla="*/ 19 w 20"/>
                <a:gd name="T83" fmla="*/ 0 h 6"/>
                <a:gd name="T84" fmla="*/ 20 w 20"/>
                <a:gd name="T85" fmla="*/ 0 h 6"/>
                <a:gd name="T86" fmla="*/ 19 w 20"/>
                <a:gd name="T87" fmla="*/ 0 h 6"/>
                <a:gd name="T88" fmla="*/ 18 w 20"/>
                <a:gd name="T89" fmla="*/ 1 h 6"/>
                <a:gd name="T90" fmla="*/ 15 w 20"/>
                <a:gd name="T91" fmla="*/ 4 h 6"/>
                <a:gd name="T92" fmla="*/ 16 w 20"/>
                <a:gd name="T93" fmla="*/ 3 h 6"/>
                <a:gd name="T94" fmla="*/ 16 w 20"/>
                <a:gd name="T95" fmla="*/ 3 h 6"/>
                <a:gd name="T96" fmla="*/ 18 w 20"/>
                <a:gd name="T97" fmla="*/ 2 h 6"/>
                <a:gd name="T98" fmla="*/ 18 w 20"/>
                <a:gd name="T99" fmla="*/ 3 h 6"/>
                <a:gd name="T100" fmla="*/ 17 w 20"/>
                <a:gd name="T101" fmla="*/ 4 h 6"/>
                <a:gd name="T102" fmla="*/ 16 w 20"/>
                <a:gd name="T103" fmla="*/ 4 h 6"/>
                <a:gd name="T104" fmla="*/ 15 w 20"/>
                <a:gd name="T10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6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lose/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10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8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8" y="1"/>
                    <a:pt x="18" y="1"/>
                  </a:cubicBezTo>
                  <a:close/>
                  <a:moveTo>
                    <a:pt x="15" y="4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 95"/>
            <p:cNvSpPr>
              <a:spLocks noEditPoints="1"/>
            </p:cNvSpPr>
            <p:nvPr/>
          </p:nvSpPr>
          <p:spPr bwMode="auto">
            <a:xfrm>
              <a:off x="3769361" y="2842732"/>
              <a:ext cx="51465" cy="42459"/>
            </a:xfrm>
            <a:custGeom>
              <a:avLst/>
              <a:gdLst>
                <a:gd name="T0" fmla="*/ 1 w 11"/>
                <a:gd name="T1" fmla="*/ 1 h 9"/>
                <a:gd name="T2" fmla="*/ 2 w 11"/>
                <a:gd name="T3" fmla="*/ 0 h 9"/>
                <a:gd name="T4" fmla="*/ 1 w 11"/>
                <a:gd name="T5" fmla="*/ 0 h 9"/>
                <a:gd name="T6" fmla="*/ 1 w 11"/>
                <a:gd name="T7" fmla="*/ 0 h 9"/>
                <a:gd name="T8" fmla="*/ 0 w 11"/>
                <a:gd name="T9" fmla="*/ 0 h 9"/>
                <a:gd name="T10" fmla="*/ 0 w 11"/>
                <a:gd name="T11" fmla="*/ 0 h 9"/>
                <a:gd name="T12" fmla="*/ 0 w 11"/>
                <a:gd name="T13" fmla="*/ 0 h 9"/>
                <a:gd name="T14" fmla="*/ 1 w 11"/>
                <a:gd name="T15" fmla="*/ 1 h 9"/>
                <a:gd name="T16" fmla="*/ 2 w 11"/>
                <a:gd name="T17" fmla="*/ 1 h 9"/>
                <a:gd name="T18" fmla="*/ 2 w 11"/>
                <a:gd name="T19" fmla="*/ 1 h 9"/>
                <a:gd name="T20" fmla="*/ 2 w 11"/>
                <a:gd name="T21" fmla="*/ 0 h 9"/>
                <a:gd name="T22" fmla="*/ 2 w 11"/>
                <a:gd name="T23" fmla="*/ 0 h 9"/>
                <a:gd name="T24" fmla="*/ 2 w 11"/>
                <a:gd name="T25" fmla="*/ 1 h 9"/>
                <a:gd name="T26" fmla="*/ 2 w 11"/>
                <a:gd name="T27" fmla="*/ 1 h 9"/>
                <a:gd name="T28" fmla="*/ 5 w 11"/>
                <a:gd name="T29" fmla="*/ 2 h 9"/>
                <a:gd name="T30" fmla="*/ 5 w 11"/>
                <a:gd name="T31" fmla="*/ 2 h 9"/>
                <a:gd name="T32" fmla="*/ 5 w 11"/>
                <a:gd name="T33" fmla="*/ 2 h 9"/>
                <a:gd name="T34" fmla="*/ 4 w 11"/>
                <a:gd name="T35" fmla="*/ 2 h 9"/>
                <a:gd name="T36" fmla="*/ 4 w 11"/>
                <a:gd name="T37" fmla="*/ 2 h 9"/>
                <a:gd name="T38" fmla="*/ 5 w 11"/>
                <a:gd name="T39" fmla="*/ 2 h 9"/>
                <a:gd name="T40" fmla="*/ 5 w 11"/>
                <a:gd name="T41" fmla="*/ 2 h 9"/>
                <a:gd name="T42" fmla="*/ 5 w 11"/>
                <a:gd name="T43" fmla="*/ 2 h 9"/>
                <a:gd name="T44" fmla="*/ 5 w 11"/>
                <a:gd name="T45" fmla="*/ 2 h 9"/>
                <a:gd name="T46" fmla="*/ 7 w 11"/>
                <a:gd name="T47" fmla="*/ 2 h 9"/>
                <a:gd name="T48" fmla="*/ 6 w 11"/>
                <a:gd name="T49" fmla="*/ 2 h 9"/>
                <a:gd name="T50" fmla="*/ 6 w 11"/>
                <a:gd name="T51" fmla="*/ 2 h 9"/>
                <a:gd name="T52" fmla="*/ 6 w 11"/>
                <a:gd name="T53" fmla="*/ 2 h 9"/>
                <a:gd name="T54" fmla="*/ 7 w 11"/>
                <a:gd name="T55" fmla="*/ 2 h 9"/>
                <a:gd name="T56" fmla="*/ 11 w 11"/>
                <a:gd name="T57" fmla="*/ 2 h 9"/>
                <a:gd name="T58" fmla="*/ 10 w 11"/>
                <a:gd name="T59" fmla="*/ 1 h 9"/>
                <a:gd name="T60" fmla="*/ 11 w 11"/>
                <a:gd name="T61" fmla="*/ 1 h 9"/>
                <a:gd name="T62" fmla="*/ 11 w 11"/>
                <a:gd name="T63" fmla="*/ 1 h 9"/>
                <a:gd name="T64" fmla="*/ 11 w 11"/>
                <a:gd name="T65" fmla="*/ 2 h 9"/>
                <a:gd name="T66" fmla="*/ 10 w 11"/>
                <a:gd name="T67" fmla="*/ 4 h 9"/>
                <a:gd name="T68" fmla="*/ 10 w 11"/>
                <a:gd name="T69" fmla="*/ 4 h 9"/>
                <a:gd name="T70" fmla="*/ 10 w 11"/>
                <a:gd name="T71" fmla="*/ 3 h 9"/>
                <a:gd name="T72" fmla="*/ 11 w 11"/>
                <a:gd name="T73" fmla="*/ 4 h 9"/>
                <a:gd name="T74" fmla="*/ 11 w 11"/>
                <a:gd name="T75" fmla="*/ 4 h 9"/>
                <a:gd name="T76" fmla="*/ 11 w 11"/>
                <a:gd name="T77" fmla="*/ 4 h 9"/>
                <a:gd name="T78" fmla="*/ 10 w 11"/>
                <a:gd name="T79" fmla="*/ 4 h 9"/>
                <a:gd name="T80" fmla="*/ 9 w 11"/>
                <a:gd name="T81" fmla="*/ 8 h 9"/>
                <a:gd name="T82" fmla="*/ 9 w 11"/>
                <a:gd name="T83" fmla="*/ 8 h 9"/>
                <a:gd name="T84" fmla="*/ 9 w 11"/>
                <a:gd name="T85" fmla="*/ 7 h 9"/>
                <a:gd name="T86" fmla="*/ 10 w 11"/>
                <a:gd name="T87" fmla="*/ 8 h 9"/>
                <a:gd name="T88" fmla="*/ 9 w 11"/>
                <a:gd name="T89" fmla="*/ 8 h 9"/>
                <a:gd name="T90" fmla="*/ 7 w 11"/>
                <a:gd name="T91" fmla="*/ 9 h 9"/>
                <a:gd name="T92" fmla="*/ 7 w 11"/>
                <a:gd name="T93" fmla="*/ 8 h 9"/>
                <a:gd name="T94" fmla="*/ 7 w 11"/>
                <a:gd name="T95" fmla="*/ 7 h 9"/>
                <a:gd name="T96" fmla="*/ 7 w 11"/>
                <a:gd name="T97" fmla="*/ 8 h 9"/>
                <a:gd name="T98" fmla="*/ 8 w 11"/>
                <a:gd name="T99" fmla="*/ 9 h 9"/>
                <a:gd name="T100" fmla="*/ 8 w 11"/>
                <a:gd name="T101" fmla="*/ 9 h 9"/>
                <a:gd name="T102" fmla="*/ 7 w 11"/>
                <a:gd name="T10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9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7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lose/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 96"/>
            <p:cNvSpPr>
              <a:spLocks noEditPoints="1"/>
            </p:cNvSpPr>
            <p:nvPr/>
          </p:nvSpPr>
          <p:spPr bwMode="auto">
            <a:xfrm>
              <a:off x="5384084" y="2651023"/>
              <a:ext cx="162115" cy="200714"/>
            </a:xfrm>
            <a:custGeom>
              <a:avLst/>
              <a:gdLst>
                <a:gd name="T0" fmla="*/ 48 w 126"/>
                <a:gd name="T1" fmla="*/ 104 h 156"/>
                <a:gd name="T2" fmla="*/ 48 w 126"/>
                <a:gd name="T3" fmla="*/ 60 h 156"/>
                <a:gd name="T4" fmla="*/ 67 w 126"/>
                <a:gd name="T5" fmla="*/ 19 h 156"/>
                <a:gd name="T6" fmla="*/ 70 w 126"/>
                <a:gd name="T7" fmla="*/ 34 h 156"/>
                <a:gd name="T8" fmla="*/ 81 w 126"/>
                <a:gd name="T9" fmla="*/ 41 h 156"/>
                <a:gd name="T10" fmla="*/ 89 w 126"/>
                <a:gd name="T11" fmla="*/ 41 h 156"/>
                <a:gd name="T12" fmla="*/ 96 w 126"/>
                <a:gd name="T13" fmla="*/ 45 h 156"/>
                <a:gd name="T14" fmla="*/ 104 w 126"/>
                <a:gd name="T15" fmla="*/ 45 h 156"/>
                <a:gd name="T16" fmla="*/ 111 w 126"/>
                <a:gd name="T17" fmla="*/ 52 h 156"/>
                <a:gd name="T18" fmla="*/ 115 w 126"/>
                <a:gd name="T19" fmla="*/ 56 h 156"/>
                <a:gd name="T20" fmla="*/ 122 w 126"/>
                <a:gd name="T21" fmla="*/ 63 h 156"/>
                <a:gd name="T22" fmla="*/ 122 w 126"/>
                <a:gd name="T23" fmla="*/ 67 h 156"/>
                <a:gd name="T24" fmla="*/ 122 w 126"/>
                <a:gd name="T25" fmla="*/ 71 h 156"/>
                <a:gd name="T26" fmla="*/ 115 w 126"/>
                <a:gd name="T27" fmla="*/ 82 h 156"/>
                <a:gd name="T28" fmla="*/ 111 w 126"/>
                <a:gd name="T29" fmla="*/ 89 h 156"/>
                <a:gd name="T30" fmla="*/ 107 w 126"/>
                <a:gd name="T31" fmla="*/ 97 h 156"/>
                <a:gd name="T32" fmla="*/ 104 w 126"/>
                <a:gd name="T33" fmla="*/ 97 h 156"/>
                <a:gd name="T34" fmla="*/ 104 w 126"/>
                <a:gd name="T35" fmla="*/ 93 h 156"/>
                <a:gd name="T36" fmla="*/ 100 w 126"/>
                <a:gd name="T37" fmla="*/ 93 h 156"/>
                <a:gd name="T38" fmla="*/ 96 w 126"/>
                <a:gd name="T39" fmla="*/ 97 h 156"/>
                <a:gd name="T40" fmla="*/ 96 w 126"/>
                <a:gd name="T41" fmla="*/ 100 h 156"/>
                <a:gd name="T42" fmla="*/ 92 w 126"/>
                <a:gd name="T43" fmla="*/ 108 h 156"/>
                <a:gd name="T44" fmla="*/ 92 w 126"/>
                <a:gd name="T45" fmla="*/ 108 h 156"/>
                <a:gd name="T46" fmla="*/ 96 w 126"/>
                <a:gd name="T47" fmla="*/ 112 h 156"/>
                <a:gd name="T48" fmla="*/ 96 w 126"/>
                <a:gd name="T49" fmla="*/ 119 h 156"/>
                <a:gd name="T50" fmla="*/ 89 w 126"/>
                <a:gd name="T51" fmla="*/ 119 h 156"/>
                <a:gd name="T52" fmla="*/ 85 w 126"/>
                <a:gd name="T53" fmla="*/ 119 h 156"/>
                <a:gd name="T54" fmla="*/ 74 w 126"/>
                <a:gd name="T55" fmla="*/ 126 h 156"/>
                <a:gd name="T56" fmla="*/ 74 w 126"/>
                <a:gd name="T57" fmla="*/ 134 h 156"/>
                <a:gd name="T58" fmla="*/ 70 w 126"/>
                <a:gd name="T59" fmla="*/ 138 h 156"/>
                <a:gd name="T60" fmla="*/ 59 w 126"/>
                <a:gd name="T61" fmla="*/ 138 h 156"/>
                <a:gd name="T62" fmla="*/ 55 w 126"/>
                <a:gd name="T63" fmla="*/ 141 h 156"/>
                <a:gd name="T64" fmla="*/ 55 w 126"/>
                <a:gd name="T65" fmla="*/ 145 h 156"/>
                <a:gd name="T66" fmla="*/ 55 w 126"/>
                <a:gd name="T67" fmla="*/ 145 h 156"/>
                <a:gd name="T68" fmla="*/ 55 w 126"/>
                <a:gd name="T69" fmla="*/ 145 h 156"/>
                <a:gd name="T70" fmla="*/ 52 w 126"/>
                <a:gd name="T71" fmla="*/ 152 h 156"/>
                <a:gd name="T72" fmla="*/ 44 w 126"/>
                <a:gd name="T73" fmla="*/ 152 h 156"/>
                <a:gd name="T74" fmla="*/ 37 w 126"/>
                <a:gd name="T75" fmla="*/ 152 h 156"/>
                <a:gd name="T76" fmla="*/ 30 w 126"/>
                <a:gd name="T77" fmla="*/ 156 h 156"/>
                <a:gd name="T78" fmla="*/ 26 w 126"/>
                <a:gd name="T79" fmla="*/ 156 h 156"/>
                <a:gd name="T80" fmla="*/ 15 w 126"/>
                <a:gd name="T81" fmla="*/ 145 h 156"/>
                <a:gd name="T82" fmla="*/ 0 w 126"/>
                <a:gd name="T83" fmla="*/ 123 h 156"/>
                <a:gd name="T84" fmla="*/ 4 w 126"/>
                <a:gd name="T85" fmla="*/ 115 h 156"/>
                <a:gd name="T86" fmla="*/ 63 w 126"/>
                <a:gd name="T87" fmla="*/ 11 h 156"/>
                <a:gd name="T88" fmla="*/ 63 w 126"/>
                <a:gd name="T89" fmla="*/ 4 h 156"/>
                <a:gd name="T90" fmla="*/ 63 w 126"/>
                <a:gd name="T91" fmla="*/ 0 h 156"/>
                <a:gd name="T92" fmla="*/ 63 w 126"/>
                <a:gd name="T93" fmla="*/ 0 h 156"/>
                <a:gd name="T94" fmla="*/ 63 w 126"/>
                <a:gd name="T95" fmla="*/ 0 h 156"/>
                <a:gd name="T96" fmla="*/ 59 w 126"/>
                <a:gd name="T97" fmla="*/ 0 h 156"/>
                <a:gd name="T98" fmla="*/ 59 w 126"/>
                <a:gd name="T99" fmla="*/ 4 h 156"/>
                <a:gd name="T100" fmla="*/ 59 w 126"/>
                <a:gd name="T101" fmla="*/ 4 h 156"/>
                <a:gd name="T102" fmla="*/ 59 w 126"/>
                <a:gd name="T103" fmla="*/ 8 h 156"/>
                <a:gd name="T104" fmla="*/ 63 w 126"/>
                <a:gd name="T105" fmla="*/ 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6" h="156">
                  <a:moveTo>
                    <a:pt x="4" y="115"/>
                  </a:moveTo>
                  <a:lnTo>
                    <a:pt x="48" y="104"/>
                  </a:lnTo>
                  <a:lnTo>
                    <a:pt x="52" y="71"/>
                  </a:lnTo>
                  <a:lnTo>
                    <a:pt x="48" y="60"/>
                  </a:lnTo>
                  <a:lnTo>
                    <a:pt x="63" y="19"/>
                  </a:lnTo>
                  <a:lnTo>
                    <a:pt x="67" y="19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0" y="37"/>
                  </a:lnTo>
                  <a:lnTo>
                    <a:pt x="81" y="41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6" y="45"/>
                  </a:lnTo>
                  <a:lnTo>
                    <a:pt x="100" y="45"/>
                  </a:lnTo>
                  <a:lnTo>
                    <a:pt x="104" y="45"/>
                  </a:lnTo>
                  <a:lnTo>
                    <a:pt x="107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5" y="56"/>
                  </a:lnTo>
                  <a:lnTo>
                    <a:pt x="118" y="63"/>
                  </a:lnTo>
                  <a:lnTo>
                    <a:pt x="122" y="63"/>
                  </a:lnTo>
                  <a:lnTo>
                    <a:pt x="126" y="63"/>
                  </a:lnTo>
                  <a:lnTo>
                    <a:pt x="122" y="67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15" y="82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07" y="89"/>
                  </a:lnTo>
                  <a:lnTo>
                    <a:pt x="107" y="97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0" y="93"/>
                  </a:lnTo>
                  <a:lnTo>
                    <a:pt x="100" y="97"/>
                  </a:lnTo>
                  <a:lnTo>
                    <a:pt x="96" y="97"/>
                  </a:lnTo>
                  <a:lnTo>
                    <a:pt x="100" y="97"/>
                  </a:lnTo>
                  <a:lnTo>
                    <a:pt x="96" y="100"/>
                  </a:lnTo>
                  <a:lnTo>
                    <a:pt x="92" y="104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89" y="119"/>
                  </a:lnTo>
                  <a:lnTo>
                    <a:pt x="89" y="123"/>
                  </a:lnTo>
                  <a:lnTo>
                    <a:pt x="85" y="119"/>
                  </a:lnTo>
                  <a:lnTo>
                    <a:pt x="81" y="123"/>
                  </a:lnTo>
                  <a:lnTo>
                    <a:pt x="74" y="126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3" y="138"/>
                  </a:lnTo>
                  <a:lnTo>
                    <a:pt x="59" y="138"/>
                  </a:lnTo>
                  <a:lnTo>
                    <a:pt x="59" y="138"/>
                  </a:lnTo>
                  <a:lnTo>
                    <a:pt x="55" y="141"/>
                  </a:lnTo>
                  <a:lnTo>
                    <a:pt x="55" y="141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48" y="149"/>
                  </a:lnTo>
                  <a:lnTo>
                    <a:pt x="44" y="152"/>
                  </a:lnTo>
                  <a:lnTo>
                    <a:pt x="41" y="152"/>
                  </a:lnTo>
                  <a:lnTo>
                    <a:pt x="37" y="152"/>
                  </a:lnTo>
                  <a:lnTo>
                    <a:pt x="33" y="152"/>
                  </a:lnTo>
                  <a:lnTo>
                    <a:pt x="30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2" y="156"/>
                  </a:lnTo>
                  <a:lnTo>
                    <a:pt x="15" y="145"/>
                  </a:lnTo>
                  <a:lnTo>
                    <a:pt x="15" y="141"/>
                  </a:lnTo>
                  <a:lnTo>
                    <a:pt x="0" y="123"/>
                  </a:lnTo>
                  <a:lnTo>
                    <a:pt x="4" y="115"/>
                  </a:lnTo>
                  <a:lnTo>
                    <a:pt x="4" y="115"/>
                  </a:lnTo>
                  <a:close/>
                  <a:moveTo>
                    <a:pt x="63" y="11"/>
                  </a:moveTo>
                  <a:lnTo>
                    <a:pt x="63" y="11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11"/>
                  </a:lnTo>
                  <a:lnTo>
                    <a:pt x="6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 97"/>
            <p:cNvSpPr>
              <a:spLocks noEditPoints="1"/>
            </p:cNvSpPr>
            <p:nvPr/>
          </p:nvSpPr>
          <p:spPr bwMode="auto">
            <a:xfrm>
              <a:off x="5188515" y="2798985"/>
              <a:ext cx="257326" cy="144103"/>
            </a:xfrm>
            <a:custGeom>
              <a:avLst/>
              <a:gdLst>
                <a:gd name="T0" fmla="*/ 4 w 200"/>
                <a:gd name="T1" fmla="*/ 45 h 112"/>
                <a:gd name="T2" fmla="*/ 11 w 200"/>
                <a:gd name="T3" fmla="*/ 41 h 112"/>
                <a:gd name="T4" fmla="*/ 11 w 200"/>
                <a:gd name="T5" fmla="*/ 34 h 112"/>
                <a:gd name="T6" fmla="*/ 19 w 200"/>
                <a:gd name="T7" fmla="*/ 26 h 112"/>
                <a:gd name="T8" fmla="*/ 33 w 200"/>
                <a:gd name="T9" fmla="*/ 30 h 112"/>
                <a:gd name="T10" fmla="*/ 63 w 200"/>
                <a:gd name="T11" fmla="*/ 41 h 112"/>
                <a:gd name="T12" fmla="*/ 93 w 200"/>
                <a:gd name="T13" fmla="*/ 19 h 112"/>
                <a:gd name="T14" fmla="*/ 152 w 200"/>
                <a:gd name="T15" fmla="*/ 8 h 112"/>
                <a:gd name="T16" fmla="*/ 167 w 200"/>
                <a:gd name="T17" fmla="*/ 30 h 112"/>
                <a:gd name="T18" fmla="*/ 170 w 200"/>
                <a:gd name="T19" fmla="*/ 41 h 112"/>
                <a:gd name="T20" fmla="*/ 159 w 200"/>
                <a:gd name="T21" fmla="*/ 49 h 112"/>
                <a:gd name="T22" fmla="*/ 159 w 200"/>
                <a:gd name="T23" fmla="*/ 56 h 112"/>
                <a:gd name="T24" fmla="*/ 159 w 200"/>
                <a:gd name="T25" fmla="*/ 56 h 112"/>
                <a:gd name="T26" fmla="*/ 152 w 200"/>
                <a:gd name="T27" fmla="*/ 60 h 112"/>
                <a:gd name="T28" fmla="*/ 133 w 200"/>
                <a:gd name="T29" fmla="*/ 67 h 112"/>
                <a:gd name="T30" fmla="*/ 115 w 200"/>
                <a:gd name="T31" fmla="*/ 71 h 112"/>
                <a:gd name="T32" fmla="*/ 111 w 200"/>
                <a:gd name="T33" fmla="*/ 75 h 112"/>
                <a:gd name="T34" fmla="*/ 100 w 200"/>
                <a:gd name="T35" fmla="*/ 82 h 112"/>
                <a:gd name="T36" fmla="*/ 96 w 200"/>
                <a:gd name="T37" fmla="*/ 82 h 112"/>
                <a:gd name="T38" fmla="*/ 93 w 200"/>
                <a:gd name="T39" fmla="*/ 82 h 112"/>
                <a:gd name="T40" fmla="*/ 89 w 200"/>
                <a:gd name="T41" fmla="*/ 82 h 112"/>
                <a:gd name="T42" fmla="*/ 85 w 200"/>
                <a:gd name="T43" fmla="*/ 89 h 112"/>
                <a:gd name="T44" fmla="*/ 74 w 200"/>
                <a:gd name="T45" fmla="*/ 89 h 112"/>
                <a:gd name="T46" fmla="*/ 63 w 200"/>
                <a:gd name="T47" fmla="*/ 93 h 112"/>
                <a:gd name="T48" fmla="*/ 59 w 200"/>
                <a:gd name="T49" fmla="*/ 89 h 112"/>
                <a:gd name="T50" fmla="*/ 56 w 200"/>
                <a:gd name="T51" fmla="*/ 89 h 112"/>
                <a:gd name="T52" fmla="*/ 48 w 200"/>
                <a:gd name="T53" fmla="*/ 93 h 112"/>
                <a:gd name="T54" fmla="*/ 45 w 200"/>
                <a:gd name="T55" fmla="*/ 97 h 112"/>
                <a:gd name="T56" fmla="*/ 41 w 200"/>
                <a:gd name="T57" fmla="*/ 100 h 112"/>
                <a:gd name="T58" fmla="*/ 33 w 200"/>
                <a:gd name="T59" fmla="*/ 100 h 112"/>
                <a:gd name="T60" fmla="*/ 30 w 200"/>
                <a:gd name="T61" fmla="*/ 104 h 112"/>
                <a:gd name="T62" fmla="*/ 22 w 200"/>
                <a:gd name="T63" fmla="*/ 104 h 112"/>
                <a:gd name="T64" fmla="*/ 19 w 200"/>
                <a:gd name="T65" fmla="*/ 100 h 112"/>
                <a:gd name="T66" fmla="*/ 15 w 200"/>
                <a:gd name="T67" fmla="*/ 93 h 112"/>
                <a:gd name="T68" fmla="*/ 15 w 200"/>
                <a:gd name="T69" fmla="*/ 89 h 112"/>
                <a:gd name="T70" fmla="*/ 11 w 200"/>
                <a:gd name="T71" fmla="*/ 82 h 112"/>
                <a:gd name="T72" fmla="*/ 4 w 200"/>
                <a:gd name="T73" fmla="*/ 63 h 112"/>
                <a:gd name="T74" fmla="*/ 0 w 200"/>
                <a:gd name="T75" fmla="*/ 60 h 112"/>
                <a:gd name="T76" fmla="*/ 4 w 200"/>
                <a:gd name="T77" fmla="*/ 60 h 112"/>
                <a:gd name="T78" fmla="*/ 4 w 200"/>
                <a:gd name="T79" fmla="*/ 56 h 112"/>
                <a:gd name="T80" fmla="*/ 4 w 200"/>
                <a:gd name="T81" fmla="*/ 45 h 112"/>
                <a:gd name="T82" fmla="*/ 4 w 200"/>
                <a:gd name="T83" fmla="*/ 45 h 112"/>
                <a:gd name="T84" fmla="*/ 163 w 200"/>
                <a:gd name="T85" fmla="*/ 112 h 112"/>
                <a:gd name="T86" fmla="*/ 163 w 200"/>
                <a:gd name="T87" fmla="*/ 112 h 112"/>
                <a:gd name="T88" fmla="*/ 159 w 200"/>
                <a:gd name="T89" fmla="*/ 112 h 112"/>
                <a:gd name="T90" fmla="*/ 182 w 200"/>
                <a:gd name="T91" fmla="*/ 104 h 112"/>
                <a:gd name="T92" fmla="*/ 185 w 200"/>
                <a:gd name="T93" fmla="*/ 100 h 112"/>
                <a:gd name="T94" fmla="*/ 189 w 200"/>
                <a:gd name="T95" fmla="*/ 104 h 112"/>
                <a:gd name="T96" fmla="*/ 193 w 200"/>
                <a:gd name="T97" fmla="*/ 104 h 112"/>
                <a:gd name="T98" fmla="*/ 196 w 200"/>
                <a:gd name="T99" fmla="*/ 104 h 112"/>
                <a:gd name="T100" fmla="*/ 200 w 200"/>
                <a:gd name="T101" fmla="*/ 104 h 112"/>
                <a:gd name="T102" fmla="*/ 196 w 200"/>
                <a:gd name="T103" fmla="*/ 108 h 112"/>
                <a:gd name="T104" fmla="*/ 189 w 200"/>
                <a:gd name="T105" fmla="*/ 108 h 112"/>
                <a:gd name="T106" fmla="*/ 182 w 200"/>
                <a:gd name="T107" fmla="*/ 10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" h="112">
                  <a:moveTo>
                    <a:pt x="4" y="45"/>
                  </a:moveTo>
                  <a:lnTo>
                    <a:pt x="4" y="45"/>
                  </a:lnTo>
                  <a:lnTo>
                    <a:pt x="8" y="45"/>
                  </a:lnTo>
                  <a:lnTo>
                    <a:pt x="11" y="41"/>
                  </a:lnTo>
                  <a:lnTo>
                    <a:pt x="15" y="37"/>
                  </a:lnTo>
                  <a:lnTo>
                    <a:pt x="11" y="34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48" y="34"/>
                  </a:lnTo>
                  <a:lnTo>
                    <a:pt x="63" y="41"/>
                  </a:lnTo>
                  <a:lnTo>
                    <a:pt x="63" y="52"/>
                  </a:lnTo>
                  <a:lnTo>
                    <a:pt x="93" y="19"/>
                  </a:lnTo>
                  <a:lnTo>
                    <a:pt x="156" y="0"/>
                  </a:lnTo>
                  <a:lnTo>
                    <a:pt x="152" y="8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74" y="41"/>
                  </a:lnTo>
                  <a:lnTo>
                    <a:pt x="170" y="41"/>
                  </a:lnTo>
                  <a:lnTo>
                    <a:pt x="167" y="45"/>
                  </a:lnTo>
                  <a:lnTo>
                    <a:pt x="159" y="49"/>
                  </a:lnTo>
                  <a:lnTo>
                    <a:pt x="159" y="52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6" y="60"/>
                  </a:lnTo>
                  <a:lnTo>
                    <a:pt x="152" y="60"/>
                  </a:lnTo>
                  <a:lnTo>
                    <a:pt x="145" y="63"/>
                  </a:lnTo>
                  <a:lnTo>
                    <a:pt x="133" y="67"/>
                  </a:lnTo>
                  <a:lnTo>
                    <a:pt x="133" y="67"/>
                  </a:lnTo>
                  <a:lnTo>
                    <a:pt x="115" y="71"/>
                  </a:lnTo>
                  <a:lnTo>
                    <a:pt x="111" y="71"/>
                  </a:lnTo>
                  <a:lnTo>
                    <a:pt x="111" y="75"/>
                  </a:lnTo>
                  <a:lnTo>
                    <a:pt x="107" y="78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89" y="82"/>
                  </a:lnTo>
                  <a:lnTo>
                    <a:pt x="85" y="86"/>
                  </a:lnTo>
                  <a:lnTo>
                    <a:pt x="85" y="89"/>
                  </a:lnTo>
                  <a:lnTo>
                    <a:pt x="82" y="8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3" y="93"/>
                  </a:lnTo>
                  <a:lnTo>
                    <a:pt x="63" y="89"/>
                  </a:lnTo>
                  <a:lnTo>
                    <a:pt x="59" y="89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8" y="97"/>
                  </a:lnTo>
                  <a:lnTo>
                    <a:pt x="45" y="97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3" y="100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19" y="104"/>
                  </a:lnTo>
                  <a:lnTo>
                    <a:pt x="19" y="100"/>
                  </a:lnTo>
                  <a:lnTo>
                    <a:pt x="19" y="97"/>
                  </a:lnTo>
                  <a:lnTo>
                    <a:pt x="15" y="93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1" y="82"/>
                  </a:lnTo>
                  <a:lnTo>
                    <a:pt x="8" y="67"/>
                  </a:lnTo>
                  <a:lnTo>
                    <a:pt x="4" y="63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close/>
                  <a:moveTo>
                    <a:pt x="159" y="112"/>
                  </a:moveTo>
                  <a:lnTo>
                    <a:pt x="163" y="112"/>
                  </a:lnTo>
                  <a:lnTo>
                    <a:pt x="167" y="112"/>
                  </a:lnTo>
                  <a:lnTo>
                    <a:pt x="163" y="112"/>
                  </a:lnTo>
                  <a:lnTo>
                    <a:pt x="159" y="112"/>
                  </a:lnTo>
                  <a:lnTo>
                    <a:pt x="159" y="112"/>
                  </a:lnTo>
                  <a:close/>
                  <a:moveTo>
                    <a:pt x="182" y="108"/>
                  </a:moveTo>
                  <a:lnTo>
                    <a:pt x="182" y="104"/>
                  </a:lnTo>
                  <a:lnTo>
                    <a:pt x="182" y="104"/>
                  </a:lnTo>
                  <a:lnTo>
                    <a:pt x="185" y="100"/>
                  </a:lnTo>
                  <a:lnTo>
                    <a:pt x="185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93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200" y="108"/>
                  </a:lnTo>
                  <a:lnTo>
                    <a:pt x="196" y="108"/>
                  </a:lnTo>
                  <a:lnTo>
                    <a:pt x="193" y="108"/>
                  </a:lnTo>
                  <a:lnTo>
                    <a:pt x="189" y="108"/>
                  </a:lnTo>
                  <a:lnTo>
                    <a:pt x="185" y="108"/>
                  </a:lnTo>
                  <a:lnTo>
                    <a:pt x="182" y="108"/>
                  </a:lnTo>
                  <a:lnTo>
                    <a:pt x="182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 98"/>
            <p:cNvSpPr/>
            <p:nvPr/>
          </p:nvSpPr>
          <p:spPr bwMode="auto">
            <a:xfrm>
              <a:off x="4802526" y="2546806"/>
              <a:ext cx="262473" cy="200714"/>
            </a:xfrm>
            <a:custGeom>
              <a:avLst/>
              <a:gdLst>
                <a:gd name="T0" fmla="*/ 163 w 204"/>
                <a:gd name="T1" fmla="*/ 29 h 156"/>
                <a:gd name="T2" fmla="*/ 152 w 204"/>
                <a:gd name="T3" fmla="*/ 7 h 156"/>
                <a:gd name="T4" fmla="*/ 145 w 204"/>
                <a:gd name="T5" fmla="*/ 7 h 156"/>
                <a:gd name="T6" fmla="*/ 122 w 204"/>
                <a:gd name="T7" fmla="*/ 7 h 156"/>
                <a:gd name="T8" fmla="*/ 119 w 204"/>
                <a:gd name="T9" fmla="*/ 11 h 156"/>
                <a:gd name="T10" fmla="*/ 111 w 204"/>
                <a:gd name="T11" fmla="*/ 7 h 156"/>
                <a:gd name="T12" fmla="*/ 111 w 204"/>
                <a:gd name="T13" fmla="*/ 3 h 156"/>
                <a:gd name="T14" fmla="*/ 100 w 204"/>
                <a:gd name="T15" fmla="*/ 0 h 156"/>
                <a:gd name="T16" fmla="*/ 100 w 204"/>
                <a:gd name="T17" fmla="*/ 3 h 156"/>
                <a:gd name="T18" fmla="*/ 93 w 204"/>
                <a:gd name="T19" fmla="*/ 3 h 156"/>
                <a:gd name="T20" fmla="*/ 93 w 204"/>
                <a:gd name="T21" fmla="*/ 3 h 156"/>
                <a:gd name="T22" fmla="*/ 89 w 204"/>
                <a:gd name="T23" fmla="*/ 3 h 156"/>
                <a:gd name="T24" fmla="*/ 82 w 204"/>
                <a:gd name="T25" fmla="*/ 7 h 156"/>
                <a:gd name="T26" fmla="*/ 71 w 204"/>
                <a:gd name="T27" fmla="*/ 11 h 156"/>
                <a:gd name="T28" fmla="*/ 56 w 204"/>
                <a:gd name="T29" fmla="*/ 7 h 156"/>
                <a:gd name="T30" fmla="*/ 45 w 204"/>
                <a:gd name="T31" fmla="*/ 7 h 156"/>
                <a:gd name="T32" fmla="*/ 34 w 204"/>
                <a:gd name="T33" fmla="*/ 3 h 156"/>
                <a:gd name="T34" fmla="*/ 4 w 204"/>
                <a:gd name="T35" fmla="*/ 0 h 156"/>
                <a:gd name="T36" fmla="*/ 4 w 204"/>
                <a:gd name="T37" fmla="*/ 3 h 156"/>
                <a:gd name="T38" fmla="*/ 4 w 204"/>
                <a:gd name="T39" fmla="*/ 18 h 156"/>
                <a:gd name="T40" fmla="*/ 0 w 204"/>
                <a:gd name="T41" fmla="*/ 29 h 156"/>
                <a:gd name="T42" fmla="*/ 204 w 204"/>
                <a:gd name="T43" fmla="*/ 156 h 156"/>
                <a:gd name="T44" fmla="*/ 196 w 204"/>
                <a:gd name="T45" fmla="*/ 152 h 156"/>
                <a:gd name="T46" fmla="*/ 193 w 204"/>
                <a:gd name="T47" fmla="*/ 144 h 156"/>
                <a:gd name="T48" fmla="*/ 182 w 204"/>
                <a:gd name="T49" fmla="*/ 141 h 156"/>
                <a:gd name="T50" fmla="*/ 178 w 204"/>
                <a:gd name="T51" fmla="*/ 126 h 156"/>
                <a:gd name="T52" fmla="*/ 178 w 204"/>
                <a:gd name="T53" fmla="*/ 126 h 156"/>
                <a:gd name="T54" fmla="*/ 182 w 204"/>
                <a:gd name="T55" fmla="*/ 122 h 156"/>
                <a:gd name="T56" fmla="*/ 178 w 204"/>
                <a:gd name="T57" fmla="*/ 118 h 156"/>
                <a:gd name="T58" fmla="*/ 167 w 204"/>
                <a:gd name="T59" fmla="*/ 104 h 156"/>
                <a:gd name="T60" fmla="*/ 152 w 204"/>
                <a:gd name="T61" fmla="*/ 85 h 156"/>
                <a:gd name="T62" fmla="*/ 152 w 204"/>
                <a:gd name="T63" fmla="*/ 74 h 156"/>
                <a:gd name="T64" fmla="*/ 145 w 204"/>
                <a:gd name="T65" fmla="*/ 66 h 156"/>
                <a:gd name="T66" fmla="*/ 145 w 204"/>
                <a:gd name="T67" fmla="*/ 59 h 156"/>
                <a:gd name="T68" fmla="*/ 126 w 204"/>
                <a:gd name="T69" fmla="*/ 44 h 156"/>
                <a:gd name="T70" fmla="*/ 122 w 204"/>
                <a:gd name="T71" fmla="*/ 33 h 156"/>
                <a:gd name="T72" fmla="*/ 126 w 204"/>
                <a:gd name="T73" fmla="*/ 29 h 156"/>
                <a:gd name="T74" fmla="*/ 130 w 204"/>
                <a:gd name="T75" fmla="*/ 37 h 156"/>
                <a:gd name="T76" fmla="*/ 137 w 204"/>
                <a:gd name="T77" fmla="*/ 44 h 156"/>
                <a:gd name="T78" fmla="*/ 141 w 204"/>
                <a:gd name="T79" fmla="*/ 52 h 156"/>
                <a:gd name="T80" fmla="*/ 156 w 204"/>
                <a:gd name="T81" fmla="*/ 63 h 156"/>
                <a:gd name="T82" fmla="*/ 159 w 204"/>
                <a:gd name="T83" fmla="*/ 55 h 156"/>
                <a:gd name="T84" fmla="*/ 159 w 204"/>
                <a:gd name="T85" fmla="*/ 4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" h="156">
                  <a:moveTo>
                    <a:pt x="163" y="37"/>
                  </a:moveTo>
                  <a:lnTo>
                    <a:pt x="159" y="33"/>
                  </a:lnTo>
                  <a:lnTo>
                    <a:pt x="163" y="29"/>
                  </a:lnTo>
                  <a:lnTo>
                    <a:pt x="159" y="22"/>
                  </a:lnTo>
                  <a:lnTo>
                    <a:pt x="156" y="15"/>
                  </a:lnTo>
                  <a:lnTo>
                    <a:pt x="152" y="7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45" y="7"/>
                  </a:lnTo>
                  <a:lnTo>
                    <a:pt x="141" y="7"/>
                  </a:lnTo>
                  <a:lnTo>
                    <a:pt x="130" y="7"/>
                  </a:lnTo>
                  <a:lnTo>
                    <a:pt x="122" y="7"/>
                  </a:lnTo>
                  <a:lnTo>
                    <a:pt x="115" y="3"/>
                  </a:lnTo>
                  <a:lnTo>
                    <a:pt x="115" y="7"/>
                  </a:lnTo>
                  <a:lnTo>
                    <a:pt x="119" y="11"/>
                  </a:lnTo>
                  <a:lnTo>
                    <a:pt x="119" y="11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08" y="3"/>
                  </a:lnTo>
                  <a:lnTo>
                    <a:pt x="104" y="3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96" y="3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6" y="0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2" y="3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4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19" y="3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4" y="37"/>
                  </a:lnTo>
                  <a:lnTo>
                    <a:pt x="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6" y="152"/>
                  </a:lnTo>
                  <a:lnTo>
                    <a:pt x="196" y="148"/>
                  </a:lnTo>
                  <a:lnTo>
                    <a:pt x="193" y="148"/>
                  </a:lnTo>
                  <a:lnTo>
                    <a:pt x="193" y="144"/>
                  </a:lnTo>
                  <a:lnTo>
                    <a:pt x="189" y="144"/>
                  </a:lnTo>
                  <a:lnTo>
                    <a:pt x="185" y="144"/>
                  </a:lnTo>
                  <a:lnTo>
                    <a:pt x="182" y="141"/>
                  </a:lnTo>
                  <a:lnTo>
                    <a:pt x="178" y="133"/>
                  </a:lnTo>
                  <a:lnTo>
                    <a:pt x="178" y="130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85" y="126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4" y="118"/>
                  </a:lnTo>
                  <a:lnTo>
                    <a:pt x="174" y="115"/>
                  </a:lnTo>
                  <a:lnTo>
                    <a:pt x="167" y="104"/>
                  </a:lnTo>
                  <a:lnTo>
                    <a:pt x="163" y="104"/>
                  </a:lnTo>
                  <a:lnTo>
                    <a:pt x="163" y="100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48" y="74"/>
                  </a:lnTo>
                  <a:lnTo>
                    <a:pt x="148" y="70"/>
                  </a:lnTo>
                  <a:lnTo>
                    <a:pt x="145" y="66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45" y="59"/>
                  </a:lnTo>
                  <a:lnTo>
                    <a:pt x="133" y="52"/>
                  </a:lnTo>
                  <a:lnTo>
                    <a:pt x="133" y="48"/>
                  </a:lnTo>
                  <a:lnTo>
                    <a:pt x="126" y="44"/>
                  </a:lnTo>
                  <a:lnTo>
                    <a:pt x="126" y="41"/>
                  </a:lnTo>
                  <a:lnTo>
                    <a:pt x="122" y="37"/>
                  </a:lnTo>
                  <a:lnTo>
                    <a:pt x="122" y="33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6" y="29"/>
                  </a:lnTo>
                  <a:lnTo>
                    <a:pt x="126" y="29"/>
                  </a:lnTo>
                  <a:lnTo>
                    <a:pt x="126" y="33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7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52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9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48"/>
                  </a:lnTo>
                  <a:lnTo>
                    <a:pt x="159" y="44"/>
                  </a:lnTo>
                  <a:lnTo>
                    <a:pt x="163" y="37"/>
                  </a:lnTo>
                  <a:lnTo>
                    <a:pt x="163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 99"/>
            <p:cNvSpPr/>
            <p:nvPr/>
          </p:nvSpPr>
          <p:spPr bwMode="auto">
            <a:xfrm>
              <a:off x="4754921" y="2747520"/>
              <a:ext cx="347390" cy="361544"/>
            </a:xfrm>
            <a:custGeom>
              <a:avLst/>
              <a:gdLst>
                <a:gd name="T0" fmla="*/ 241 w 270"/>
                <a:gd name="T1" fmla="*/ 3 h 281"/>
                <a:gd name="T2" fmla="*/ 245 w 270"/>
                <a:gd name="T3" fmla="*/ 11 h 281"/>
                <a:gd name="T4" fmla="*/ 245 w 270"/>
                <a:gd name="T5" fmla="*/ 11 h 281"/>
                <a:gd name="T6" fmla="*/ 248 w 270"/>
                <a:gd name="T7" fmla="*/ 37 h 281"/>
                <a:gd name="T8" fmla="*/ 263 w 270"/>
                <a:gd name="T9" fmla="*/ 55 h 281"/>
                <a:gd name="T10" fmla="*/ 270 w 270"/>
                <a:gd name="T11" fmla="*/ 63 h 281"/>
                <a:gd name="T12" fmla="*/ 256 w 270"/>
                <a:gd name="T13" fmla="*/ 70 h 281"/>
                <a:gd name="T14" fmla="*/ 248 w 270"/>
                <a:gd name="T15" fmla="*/ 74 h 281"/>
                <a:gd name="T16" fmla="*/ 248 w 270"/>
                <a:gd name="T17" fmla="*/ 85 h 281"/>
                <a:gd name="T18" fmla="*/ 241 w 270"/>
                <a:gd name="T19" fmla="*/ 103 h 281"/>
                <a:gd name="T20" fmla="*/ 241 w 270"/>
                <a:gd name="T21" fmla="*/ 118 h 281"/>
                <a:gd name="T22" fmla="*/ 233 w 270"/>
                <a:gd name="T23" fmla="*/ 140 h 281"/>
                <a:gd name="T24" fmla="*/ 226 w 270"/>
                <a:gd name="T25" fmla="*/ 152 h 281"/>
                <a:gd name="T26" fmla="*/ 211 w 270"/>
                <a:gd name="T27" fmla="*/ 170 h 281"/>
                <a:gd name="T28" fmla="*/ 208 w 270"/>
                <a:gd name="T29" fmla="*/ 185 h 281"/>
                <a:gd name="T30" fmla="*/ 200 w 270"/>
                <a:gd name="T31" fmla="*/ 207 h 281"/>
                <a:gd name="T32" fmla="*/ 189 w 270"/>
                <a:gd name="T33" fmla="*/ 207 h 281"/>
                <a:gd name="T34" fmla="*/ 189 w 270"/>
                <a:gd name="T35" fmla="*/ 218 h 281"/>
                <a:gd name="T36" fmla="*/ 204 w 270"/>
                <a:gd name="T37" fmla="*/ 222 h 281"/>
                <a:gd name="T38" fmla="*/ 211 w 270"/>
                <a:gd name="T39" fmla="*/ 233 h 281"/>
                <a:gd name="T40" fmla="*/ 222 w 270"/>
                <a:gd name="T41" fmla="*/ 248 h 281"/>
                <a:gd name="T42" fmla="*/ 208 w 270"/>
                <a:gd name="T43" fmla="*/ 267 h 281"/>
                <a:gd name="T44" fmla="*/ 200 w 270"/>
                <a:gd name="T45" fmla="*/ 274 h 281"/>
                <a:gd name="T46" fmla="*/ 182 w 270"/>
                <a:gd name="T47" fmla="*/ 278 h 281"/>
                <a:gd name="T48" fmla="*/ 174 w 270"/>
                <a:gd name="T49" fmla="*/ 281 h 281"/>
                <a:gd name="T50" fmla="*/ 159 w 270"/>
                <a:gd name="T51" fmla="*/ 278 h 281"/>
                <a:gd name="T52" fmla="*/ 152 w 270"/>
                <a:gd name="T53" fmla="*/ 281 h 281"/>
                <a:gd name="T54" fmla="*/ 145 w 270"/>
                <a:gd name="T55" fmla="*/ 278 h 281"/>
                <a:gd name="T56" fmla="*/ 137 w 270"/>
                <a:gd name="T57" fmla="*/ 270 h 281"/>
                <a:gd name="T58" fmla="*/ 126 w 270"/>
                <a:gd name="T59" fmla="*/ 263 h 281"/>
                <a:gd name="T60" fmla="*/ 119 w 270"/>
                <a:gd name="T61" fmla="*/ 267 h 281"/>
                <a:gd name="T62" fmla="*/ 108 w 270"/>
                <a:gd name="T63" fmla="*/ 270 h 281"/>
                <a:gd name="T64" fmla="*/ 96 w 270"/>
                <a:gd name="T65" fmla="*/ 263 h 281"/>
                <a:gd name="T66" fmla="*/ 89 w 270"/>
                <a:gd name="T67" fmla="*/ 255 h 281"/>
                <a:gd name="T68" fmla="*/ 78 w 270"/>
                <a:gd name="T69" fmla="*/ 244 h 281"/>
                <a:gd name="T70" fmla="*/ 74 w 270"/>
                <a:gd name="T71" fmla="*/ 237 h 281"/>
                <a:gd name="T72" fmla="*/ 63 w 270"/>
                <a:gd name="T73" fmla="*/ 226 h 281"/>
                <a:gd name="T74" fmla="*/ 56 w 270"/>
                <a:gd name="T75" fmla="*/ 222 h 281"/>
                <a:gd name="T76" fmla="*/ 52 w 270"/>
                <a:gd name="T77" fmla="*/ 215 h 281"/>
                <a:gd name="T78" fmla="*/ 37 w 270"/>
                <a:gd name="T79" fmla="*/ 207 h 281"/>
                <a:gd name="T80" fmla="*/ 33 w 270"/>
                <a:gd name="T81" fmla="*/ 204 h 281"/>
                <a:gd name="T82" fmla="*/ 26 w 270"/>
                <a:gd name="T83" fmla="*/ 192 h 281"/>
                <a:gd name="T84" fmla="*/ 19 w 270"/>
                <a:gd name="T85" fmla="*/ 174 h 281"/>
                <a:gd name="T86" fmla="*/ 15 w 270"/>
                <a:gd name="T87" fmla="*/ 166 h 281"/>
                <a:gd name="T88" fmla="*/ 8 w 270"/>
                <a:gd name="T89" fmla="*/ 155 h 281"/>
                <a:gd name="T90" fmla="*/ 8 w 270"/>
                <a:gd name="T91" fmla="*/ 144 h 281"/>
                <a:gd name="T92" fmla="*/ 0 w 270"/>
                <a:gd name="T93" fmla="*/ 140 h 281"/>
                <a:gd name="T94" fmla="*/ 4 w 270"/>
                <a:gd name="T95" fmla="*/ 126 h 281"/>
                <a:gd name="T96" fmla="*/ 8 w 270"/>
                <a:gd name="T97" fmla="*/ 115 h 281"/>
                <a:gd name="T98" fmla="*/ 15 w 270"/>
                <a:gd name="T99" fmla="*/ 100 h 281"/>
                <a:gd name="T100" fmla="*/ 33 w 270"/>
                <a:gd name="T101" fmla="*/ 96 h 281"/>
                <a:gd name="T102" fmla="*/ 45 w 270"/>
                <a:gd name="T10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0" h="281">
                  <a:moveTo>
                    <a:pt x="45" y="0"/>
                  </a:moveTo>
                  <a:lnTo>
                    <a:pt x="241" y="0"/>
                  </a:lnTo>
                  <a:lnTo>
                    <a:pt x="241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7"/>
                  </a:lnTo>
                  <a:lnTo>
                    <a:pt x="245" y="11"/>
                  </a:lnTo>
                  <a:lnTo>
                    <a:pt x="248" y="14"/>
                  </a:lnTo>
                  <a:lnTo>
                    <a:pt x="248" y="14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5" y="11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8" y="25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6" y="48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7" y="55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63"/>
                  </a:lnTo>
                  <a:lnTo>
                    <a:pt x="267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6" y="70"/>
                  </a:lnTo>
                  <a:lnTo>
                    <a:pt x="252" y="70"/>
                  </a:lnTo>
                  <a:lnTo>
                    <a:pt x="252" y="70"/>
                  </a:lnTo>
                  <a:lnTo>
                    <a:pt x="256" y="74"/>
                  </a:lnTo>
                  <a:lnTo>
                    <a:pt x="252" y="74"/>
                  </a:lnTo>
                  <a:lnTo>
                    <a:pt x="248" y="74"/>
                  </a:lnTo>
                  <a:lnTo>
                    <a:pt x="248" y="74"/>
                  </a:lnTo>
                  <a:lnTo>
                    <a:pt x="248" y="77"/>
                  </a:lnTo>
                  <a:lnTo>
                    <a:pt x="245" y="81"/>
                  </a:lnTo>
                  <a:lnTo>
                    <a:pt x="248" y="81"/>
                  </a:lnTo>
                  <a:lnTo>
                    <a:pt x="248" y="85"/>
                  </a:lnTo>
                  <a:lnTo>
                    <a:pt x="248" y="85"/>
                  </a:lnTo>
                  <a:lnTo>
                    <a:pt x="245" y="89"/>
                  </a:lnTo>
                  <a:lnTo>
                    <a:pt x="245" y="96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37" y="107"/>
                  </a:lnTo>
                  <a:lnTo>
                    <a:pt x="241" y="115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22"/>
                  </a:lnTo>
                  <a:lnTo>
                    <a:pt x="241" y="129"/>
                  </a:lnTo>
                  <a:lnTo>
                    <a:pt x="233" y="137"/>
                  </a:lnTo>
                  <a:lnTo>
                    <a:pt x="233" y="140"/>
                  </a:lnTo>
                  <a:lnTo>
                    <a:pt x="233" y="140"/>
                  </a:lnTo>
                  <a:lnTo>
                    <a:pt x="230" y="140"/>
                  </a:lnTo>
                  <a:lnTo>
                    <a:pt x="230" y="144"/>
                  </a:lnTo>
                  <a:lnTo>
                    <a:pt x="226" y="148"/>
                  </a:lnTo>
                  <a:lnTo>
                    <a:pt x="226" y="152"/>
                  </a:lnTo>
                  <a:lnTo>
                    <a:pt x="219" y="155"/>
                  </a:lnTo>
                  <a:lnTo>
                    <a:pt x="219" y="159"/>
                  </a:lnTo>
                  <a:lnTo>
                    <a:pt x="215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8" y="181"/>
                  </a:lnTo>
                  <a:lnTo>
                    <a:pt x="208" y="185"/>
                  </a:lnTo>
                  <a:lnTo>
                    <a:pt x="204" y="189"/>
                  </a:lnTo>
                  <a:lnTo>
                    <a:pt x="204" y="192"/>
                  </a:lnTo>
                  <a:lnTo>
                    <a:pt x="204" y="196"/>
                  </a:lnTo>
                  <a:lnTo>
                    <a:pt x="204" y="204"/>
                  </a:lnTo>
                  <a:lnTo>
                    <a:pt x="200" y="207"/>
                  </a:lnTo>
                  <a:lnTo>
                    <a:pt x="200" y="207"/>
                  </a:lnTo>
                  <a:lnTo>
                    <a:pt x="196" y="207"/>
                  </a:lnTo>
                  <a:lnTo>
                    <a:pt x="196" y="207"/>
                  </a:lnTo>
                  <a:lnTo>
                    <a:pt x="193" y="207"/>
                  </a:lnTo>
                  <a:lnTo>
                    <a:pt x="189" y="207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89" y="218"/>
                  </a:lnTo>
                  <a:lnTo>
                    <a:pt x="196" y="215"/>
                  </a:lnTo>
                  <a:lnTo>
                    <a:pt x="196" y="218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204" y="222"/>
                  </a:lnTo>
                  <a:lnTo>
                    <a:pt x="204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11" y="233"/>
                  </a:lnTo>
                  <a:lnTo>
                    <a:pt x="211" y="233"/>
                  </a:lnTo>
                  <a:lnTo>
                    <a:pt x="215" y="233"/>
                  </a:lnTo>
                  <a:lnTo>
                    <a:pt x="215" y="237"/>
                  </a:lnTo>
                  <a:lnTo>
                    <a:pt x="219" y="241"/>
                  </a:lnTo>
                  <a:lnTo>
                    <a:pt x="219" y="244"/>
                  </a:lnTo>
                  <a:lnTo>
                    <a:pt x="222" y="248"/>
                  </a:lnTo>
                  <a:lnTo>
                    <a:pt x="222" y="252"/>
                  </a:lnTo>
                  <a:lnTo>
                    <a:pt x="215" y="259"/>
                  </a:lnTo>
                  <a:lnTo>
                    <a:pt x="211" y="263"/>
                  </a:lnTo>
                  <a:lnTo>
                    <a:pt x="211" y="263"/>
                  </a:lnTo>
                  <a:lnTo>
                    <a:pt x="208" y="267"/>
                  </a:lnTo>
                  <a:lnTo>
                    <a:pt x="208" y="267"/>
                  </a:lnTo>
                  <a:lnTo>
                    <a:pt x="204" y="267"/>
                  </a:lnTo>
                  <a:lnTo>
                    <a:pt x="204" y="270"/>
                  </a:lnTo>
                  <a:lnTo>
                    <a:pt x="204" y="270"/>
                  </a:lnTo>
                  <a:lnTo>
                    <a:pt x="200" y="274"/>
                  </a:lnTo>
                  <a:lnTo>
                    <a:pt x="196" y="274"/>
                  </a:lnTo>
                  <a:lnTo>
                    <a:pt x="193" y="278"/>
                  </a:lnTo>
                  <a:lnTo>
                    <a:pt x="189" y="274"/>
                  </a:lnTo>
                  <a:lnTo>
                    <a:pt x="185" y="274"/>
                  </a:lnTo>
                  <a:lnTo>
                    <a:pt x="182" y="278"/>
                  </a:lnTo>
                  <a:lnTo>
                    <a:pt x="178" y="278"/>
                  </a:lnTo>
                  <a:lnTo>
                    <a:pt x="178" y="278"/>
                  </a:lnTo>
                  <a:lnTo>
                    <a:pt x="174" y="278"/>
                  </a:lnTo>
                  <a:lnTo>
                    <a:pt x="174" y="278"/>
                  </a:lnTo>
                  <a:lnTo>
                    <a:pt x="174" y="281"/>
                  </a:lnTo>
                  <a:lnTo>
                    <a:pt x="170" y="281"/>
                  </a:lnTo>
                  <a:lnTo>
                    <a:pt x="167" y="281"/>
                  </a:lnTo>
                  <a:lnTo>
                    <a:pt x="167" y="278"/>
                  </a:lnTo>
                  <a:lnTo>
                    <a:pt x="163" y="278"/>
                  </a:lnTo>
                  <a:lnTo>
                    <a:pt x="159" y="278"/>
                  </a:lnTo>
                  <a:lnTo>
                    <a:pt x="156" y="278"/>
                  </a:lnTo>
                  <a:lnTo>
                    <a:pt x="152" y="274"/>
                  </a:lnTo>
                  <a:lnTo>
                    <a:pt x="152" y="278"/>
                  </a:lnTo>
                  <a:lnTo>
                    <a:pt x="152" y="278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48" y="281"/>
                  </a:lnTo>
                  <a:lnTo>
                    <a:pt x="145" y="281"/>
                  </a:lnTo>
                  <a:lnTo>
                    <a:pt x="145" y="278"/>
                  </a:lnTo>
                  <a:lnTo>
                    <a:pt x="145" y="278"/>
                  </a:lnTo>
                  <a:lnTo>
                    <a:pt x="145" y="274"/>
                  </a:lnTo>
                  <a:lnTo>
                    <a:pt x="141" y="274"/>
                  </a:lnTo>
                  <a:lnTo>
                    <a:pt x="141" y="270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3" y="267"/>
                  </a:lnTo>
                  <a:lnTo>
                    <a:pt x="130" y="263"/>
                  </a:lnTo>
                  <a:lnTo>
                    <a:pt x="130" y="263"/>
                  </a:lnTo>
                  <a:lnTo>
                    <a:pt x="126" y="263"/>
                  </a:lnTo>
                  <a:lnTo>
                    <a:pt x="126" y="263"/>
                  </a:lnTo>
                  <a:lnTo>
                    <a:pt x="122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5" y="267"/>
                  </a:lnTo>
                  <a:lnTo>
                    <a:pt x="111" y="267"/>
                  </a:lnTo>
                  <a:lnTo>
                    <a:pt x="111" y="267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04" y="267"/>
                  </a:lnTo>
                  <a:lnTo>
                    <a:pt x="100" y="267"/>
                  </a:lnTo>
                  <a:lnTo>
                    <a:pt x="100" y="263"/>
                  </a:lnTo>
                  <a:lnTo>
                    <a:pt x="96" y="263"/>
                  </a:lnTo>
                  <a:lnTo>
                    <a:pt x="96" y="263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5"/>
                  </a:lnTo>
                  <a:lnTo>
                    <a:pt x="89" y="255"/>
                  </a:lnTo>
                  <a:lnTo>
                    <a:pt x="89" y="252"/>
                  </a:lnTo>
                  <a:lnTo>
                    <a:pt x="85" y="248"/>
                  </a:lnTo>
                  <a:lnTo>
                    <a:pt x="89" y="248"/>
                  </a:lnTo>
                  <a:lnTo>
                    <a:pt x="85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4" y="237"/>
                  </a:lnTo>
                  <a:lnTo>
                    <a:pt x="74" y="237"/>
                  </a:lnTo>
                  <a:lnTo>
                    <a:pt x="71" y="233"/>
                  </a:lnTo>
                  <a:lnTo>
                    <a:pt x="71" y="230"/>
                  </a:lnTo>
                  <a:lnTo>
                    <a:pt x="67" y="226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59" y="226"/>
                  </a:lnTo>
                  <a:lnTo>
                    <a:pt x="59" y="226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2" y="215"/>
                  </a:lnTo>
                  <a:lnTo>
                    <a:pt x="52" y="211"/>
                  </a:lnTo>
                  <a:lnTo>
                    <a:pt x="48" y="211"/>
                  </a:lnTo>
                  <a:lnTo>
                    <a:pt x="45" y="211"/>
                  </a:lnTo>
                  <a:lnTo>
                    <a:pt x="41" y="211"/>
                  </a:lnTo>
                  <a:lnTo>
                    <a:pt x="37" y="207"/>
                  </a:lnTo>
                  <a:lnTo>
                    <a:pt x="37" y="204"/>
                  </a:lnTo>
                  <a:lnTo>
                    <a:pt x="41" y="204"/>
                  </a:lnTo>
                  <a:lnTo>
                    <a:pt x="37" y="200"/>
                  </a:lnTo>
                  <a:lnTo>
                    <a:pt x="33" y="200"/>
                  </a:lnTo>
                  <a:lnTo>
                    <a:pt x="33" y="204"/>
                  </a:lnTo>
                  <a:lnTo>
                    <a:pt x="26" y="204"/>
                  </a:lnTo>
                  <a:lnTo>
                    <a:pt x="26" y="200"/>
                  </a:lnTo>
                  <a:lnTo>
                    <a:pt x="26" y="196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0" y="189"/>
                  </a:lnTo>
                  <a:lnTo>
                    <a:pt x="26" y="185"/>
                  </a:lnTo>
                  <a:lnTo>
                    <a:pt x="22" y="181"/>
                  </a:lnTo>
                  <a:lnTo>
                    <a:pt x="19" y="174"/>
                  </a:lnTo>
                  <a:lnTo>
                    <a:pt x="19" y="174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66"/>
                  </a:lnTo>
                  <a:lnTo>
                    <a:pt x="15" y="166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5" y="159"/>
                  </a:lnTo>
                  <a:lnTo>
                    <a:pt x="8" y="159"/>
                  </a:lnTo>
                  <a:lnTo>
                    <a:pt x="8" y="155"/>
                  </a:lnTo>
                  <a:lnTo>
                    <a:pt x="8" y="152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4" y="144"/>
                  </a:lnTo>
                  <a:lnTo>
                    <a:pt x="8" y="144"/>
                  </a:lnTo>
                  <a:lnTo>
                    <a:pt x="8" y="140"/>
                  </a:lnTo>
                  <a:lnTo>
                    <a:pt x="4" y="14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4" y="133"/>
                  </a:lnTo>
                  <a:lnTo>
                    <a:pt x="8" y="133"/>
                  </a:lnTo>
                  <a:lnTo>
                    <a:pt x="8" y="129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8" y="122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11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9" y="96"/>
                  </a:lnTo>
                  <a:lnTo>
                    <a:pt x="22" y="96"/>
                  </a:lnTo>
                  <a:lnTo>
                    <a:pt x="26" y="96"/>
                  </a:lnTo>
                  <a:lnTo>
                    <a:pt x="30" y="96"/>
                  </a:lnTo>
                  <a:lnTo>
                    <a:pt x="33" y="96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29"/>
                  </a:lnTo>
                  <a:lnTo>
                    <a:pt x="48" y="29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Freeform 100"/>
            <p:cNvSpPr/>
            <p:nvPr/>
          </p:nvSpPr>
          <p:spPr bwMode="auto">
            <a:xfrm>
              <a:off x="4992947" y="2885191"/>
              <a:ext cx="324231" cy="223874"/>
            </a:xfrm>
            <a:custGeom>
              <a:avLst/>
              <a:gdLst>
                <a:gd name="T0" fmla="*/ 34 w 252"/>
                <a:gd name="T1" fmla="*/ 137 h 174"/>
                <a:gd name="T2" fmla="*/ 30 w 252"/>
                <a:gd name="T3" fmla="*/ 126 h 174"/>
                <a:gd name="T4" fmla="*/ 23 w 252"/>
                <a:gd name="T5" fmla="*/ 123 h 174"/>
                <a:gd name="T6" fmla="*/ 19 w 252"/>
                <a:gd name="T7" fmla="*/ 115 h 174"/>
                <a:gd name="T8" fmla="*/ 11 w 252"/>
                <a:gd name="T9" fmla="*/ 111 h 174"/>
                <a:gd name="T10" fmla="*/ 0 w 252"/>
                <a:gd name="T11" fmla="*/ 108 h 174"/>
                <a:gd name="T12" fmla="*/ 4 w 252"/>
                <a:gd name="T13" fmla="*/ 104 h 174"/>
                <a:gd name="T14" fmla="*/ 11 w 252"/>
                <a:gd name="T15" fmla="*/ 100 h 174"/>
                <a:gd name="T16" fmla="*/ 15 w 252"/>
                <a:gd name="T17" fmla="*/ 100 h 174"/>
                <a:gd name="T18" fmla="*/ 19 w 252"/>
                <a:gd name="T19" fmla="*/ 85 h 174"/>
                <a:gd name="T20" fmla="*/ 23 w 252"/>
                <a:gd name="T21" fmla="*/ 74 h 174"/>
                <a:gd name="T22" fmla="*/ 26 w 252"/>
                <a:gd name="T23" fmla="*/ 63 h 174"/>
                <a:gd name="T24" fmla="*/ 30 w 252"/>
                <a:gd name="T25" fmla="*/ 63 h 174"/>
                <a:gd name="T26" fmla="*/ 41 w 252"/>
                <a:gd name="T27" fmla="*/ 45 h 174"/>
                <a:gd name="T28" fmla="*/ 45 w 252"/>
                <a:gd name="T29" fmla="*/ 33 h 174"/>
                <a:gd name="T30" fmla="*/ 48 w 252"/>
                <a:gd name="T31" fmla="*/ 30 h 174"/>
                <a:gd name="T32" fmla="*/ 56 w 252"/>
                <a:gd name="T33" fmla="*/ 11 h 174"/>
                <a:gd name="T34" fmla="*/ 63 w 252"/>
                <a:gd name="T35" fmla="*/ 11 h 174"/>
                <a:gd name="T36" fmla="*/ 71 w 252"/>
                <a:gd name="T37" fmla="*/ 0 h 174"/>
                <a:gd name="T38" fmla="*/ 82 w 252"/>
                <a:gd name="T39" fmla="*/ 8 h 174"/>
                <a:gd name="T40" fmla="*/ 89 w 252"/>
                <a:gd name="T41" fmla="*/ 4 h 174"/>
                <a:gd name="T42" fmla="*/ 97 w 252"/>
                <a:gd name="T43" fmla="*/ 4 h 174"/>
                <a:gd name="T44" fmla="*/ 104 w 252"/>
                <a:gd name="T45" fmla="*/ 8 h 174"/>
                <a:gd name="T46" fmla="*/ 115 w 252"/>
                <a:gd name="T47" fmla="*/ 11 h 174"/>
                <a:gd name="T48" fmla="*/ 126 w 252"/>
                <a:gd name="T49" fmla="*/ 19 h 174"/>
                <a:gd name="T50" fmla="*/ 130 w 252"/>
                <a:gd name="T51" fmla="*/ 22 h 174"/>
                <a:gd name="T52" fmla="*/ 141 w 252"/>
                <a:gd name="T53" fmla="*/ 26 h 174"/>
                <a:gd name="T54" fmla="*/ 145 w 252"/>
                <a:gd name="T55" fmla="*/ 37 h 174"/>
                <a:gd name="T56" fmla="*/ 148 w 252"/>
                <a:gd name="T57" fmla="*/ 41 h 174"/>
                <a:gd name="T58" fmla="*/ 148 w 252"/>
                <a:gd name="T59" fmla="*/ 52 h 174"/>
                <a:gd name="T60" fmla="*/ 145 w 252"/>
                <a:gd name="T61" fmla="*/ 63 h 174"/>
                <a:gd name="T62" fmla="*/ 156 w 252"/>
                <a:gd name="T63" fmla="*/ 59 h 174"/>
                <a:gd name="T64" fmla="*/ 160 w 252"/>
                <a:gd name="T65" fmla="*/ 63 h 174"/>
                <a:gd name="T66" fmla="*/ 171 w 252"/>
                <a:gd name="T67" fmla="*/ 78 h 174"/>
                <a:gd name="T68" fmla="*/ 178 w 252"/>
                <a:gd name="T69" fmla="*/ 89 h 174"/>
                <a:gd name="T70" fmla="*/ 252 w 252"/>
                <a:gd name="T71" fmla="*/ 104 h 174"/>
                <a:gd name="T72" fmla="*/ 178 w 252"/>
                <a:gd name="T73" fmla="*/ 152 h 174"/>
                <a:gd name="T74" fmla="*/ 171 w 252"/>
                <a:gd name="T75" fmla="*/ 156 h 174"/>
                <a:gd name="T76" fmla="*/ 160 w 252"/>
                <a:gd name="T77" fmla="*/ 163 h 174"/>
                <a:gd name="T78" fmla="*/ 148 w 252"/>
                <a:gd name="T79" fmla="*/ 167 h 174"/>
                <a:gd name="T80" fmla="*/ 137 w 252"/>
                <a:gd name="T81" fmla="*/ 167 h 174"/>
                <a:gd name="T82" fmla="*/ 130 w 252"/>
                <a:gd name="T83" fmla="*/ 163 h 174"/>
                <a:gd name="T84" fmla="*/ 119 w 252"/>
                <a:gd name="T85" fmla="*/ 163 h 174"/>
                <a:gd name="T86" fmla="*/ 108 w 252"/>
                <a:gd name="T87" fmla="*/ 174 h 174"/>
                <a:gd name="T88" fmla="*/ 100 w 252"/>
                <a:gd name="T89" fmla="*/ 174 h 174"/>
                <a:gd name="T90" fmla="*/ 85 w 252"/>
                <a:gd name="T91" fmla="*/ 171 h 174"/>
                <a:gd name="T92" fmla="*/ 78 w 252"/>
                <a:gd name="T93" fmla="*/ 167 h 174"/>
                <a:gd name="T94" fmla="*/ 60 w 252"/>
                <a:gd name="T95" fmla="*/ 160 h 174"/>
                <a:gd name="T96" fmla="*/ 48 w 252"/>
                <a:gd name="T97" fmla="*/ 160 h 174"/>
                <a:gd name="T98" fmla="*/ 45 w 252"/>
                <a:gd name="T99" fmla="*/ 145 h 174"/>
                <a:gd name="T100" fmla="*/ 37 w 252"/>
                <a:gd name="T101" fmla="*/ 1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2" h="174">
                  <a:moveTo>
                    <a:pt x="37" y="145"/>
                  </a:moveTo>
                  <a:lnTo>
                    <a:pt x="37" y="141"/>
                  </a:lnTo>
                  <a:lnTo>
                    <a:pt x="34" y="137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19" y="123"/>
                  </a:lnTo>
                  <a:lnTo>
                    <a:pt x="19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4" y="111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8" y="100"/>
                  </a:lnTo>
                  <a:lnTo>
                    <a:pt x="11" y="100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9" y="97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2"/>
                  </a:lnTo>
                  <a:lnTo>
                    <a:pt x="23" y="78"/>
                  </a:lnTo>
                  <a:lnTo>
                    <a:pt x="23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45" y="37"/>
                  </a:lnTo>
                  <a:lnTo>
                    <a:pt x="45" y="33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0"/>
                  </a:lnTo>
                  <a:lnTo>
                    <a:pt x="56" y="22"/>
                  </a:lnTo>
                  <a:lnTo>
                    <a:pt x="56" y="15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71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5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7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8" y="8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19" y="15"/>
                  </a:lnTo>
                  <a:lnTo>
                    <a:pt x="119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30" y="19"/>
                  </a:lnTo>
                  <a:lnTo>
                    <a:pt x="130" y="22"/>
                  </a:lnTo>
                  <a:lnTo>
                    <a:pt x="134" y="22"/>
                  </a:lnTo>
                  <a:lnTo>
                    <a:pt x="137" y="26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7"/>
                  </a:lnTo>
                  <a:lnTo>
                    <a:pt x="148" y="37"/>
                  </a:lnTo>
                  <a:lnTo>
                    <a:pt x="152" y="41"/>
                  </a:lnTo>
                  <a:lnTo>
                    <a:pt x="148" y="41"/>
                  </a:lnTo>
                  <a:lnTo>
                    <a:pt x="148" y="45"/>
                  </a:lnTo>
                  <a:lnTo>
                    <a:pt x="148" y="48"/>
                  </a:lnTo>
                  <a:lnTo>
                    <a:pt x="148" y="52"/>
                  </a:lnTo>
                  <a:lnTo>
                    <a:pt x="145" y="56"/>
                  </a:lnTo>
                  <a:lnTo>
                    <a:pt x="145" y="59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52" y="63"/>
                  </a:lnTo>
                  <a:lnTo>
                    <a:pt x="156" y="59"/>
                  </a:lnTo>
                  <a:lnTo>
                    <a:pt x="160" y="59"/>
                  </a:lnTo>
                  <a:lnTo>
                    <a:pt x="163" y="63"/>
                  </a:lnTo>
                  <a:lnTo>
                    <a:pt x="160" y="63"/>
                  </a:lnTo>
                  <a:lnTo>
                    <a:pt x="163" y="71"/>
                  </a:lnTo>
                  <a:lnTo>
                    <a:pt x="167" y="78"/>
                  </a:lnTo>
                  <a:lnTo>
                    <a:pt x="171" y="78"/>
                  </a:lnTo>
                  <a:lnTo>
                    <a:pt x="171" y="82"/>
                  </a:lnTo>
                  <a:lnTo>
                    <a:pt x="171" y="89"/>
                  </a:lnTo>
                  <a:lnTo>
                    <a:pt x="178" y="89"/>
                  </a:lnTo>
                  <a:lnTo>
                    <a:pt x="182" y="93"/>
                  </a:lnTo>
                  <a:lnTo>
                    <a:pt x="230" y="104"/>
                  </a:lnTo>
                  <a:lnTo>
                    <a:pt x="252" y="104"/>
                  </a:lnTo>
                  <a:lnTo>
                    <a:pt x="200" y="152"/>
                  </a:lnTo>
                  <a:lnTo>
                    <a:pt x="189" y="152"/>
                  </a:lnTo>
                  <a:lnTo>
                    <a:pt x="178" y="152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71" y="156"/>
                  </a:lnTo>
                  <a:lnTo>
                    <a:pt x="167" y="160"/>
                  </a:lnTo>
                  <a:lnTo>
                    <a:pt x="163" y="160"/>
                  </a:lnTo>
                  <a:lnTo>
                    <a:pt x="160" y="163"/>
                  </a:lnTo>
                  <a:lnTo>
                    <a:pt x="156" y="163"/>
                  </a:lnTo>
                  <a:lnTo>
                    <a:pt x="148" y="163"/>
                  </a:lnTo>
                  <a:lnTo>
                    <a:pt x="148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37" y="167"/>
                  </a:lnTo>
                  <a:lnTo>
                    <a:pt x="134" y="167"/>
                  </a:lnTo>
                  <a:lnTo>
                    <a:pt x="134" y="163"/>
                  </a:lnTo>
                  <a:lnTo>
                    <a:pt x="130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08" y="174"/>
                  </a:lnTo>
                  <a:lnTo>
                    <a:pt x="108" y="174"/>
                  </a:lnTo>
                  <a:lnTo>
                    <a:pt x="104" y="174"/>
                  </a:lnTo>
                  <a:lnTo>
                    <a:pt x="100" y="174"/>
                  </a:lnTo>
                  <a:lnTo>
                    <a:pt x="97" y="174"/>
                  </a:lnTo>
                  <a:lnTo>
                    <a:pt x="93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2" y="167"/>
                  </a:lnTo>
                  <a:lnTo>
                    <a:pt x="78" y="167"/>
                  </a:lnTo>
                  <a:lnTo>
                    <a:pt x="71" y="160"/>
                  </a:lnTo>
                  <a:lnTo>
                    <a:pt x="67" y="160"/>
                  </a:lnTo>
                  <a:lnTo>
                    <a:pt x="60" y="160"/>
                  </a:lnTo>
                  <a:lnTo>
                    <a:pt x="56" y="156"/>
                  </a:lnTo>
                  <a:lnTo>
                    <a:pt x="52" y="160"/>
                  </a:lnTo>
                  <a:lnTo>
                    <a:pt x="48" y="160"/>
                  </a:lnTo>
                  <a:lnTo>
                    <a:pt x="45" y="156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1" y="148"/>
                  </a:lnTo>
                  <a:lnTo>
                    <a:pt x="37" y="145"/>
                  </a:lnTo>
                  <a:lnTo>
                    <a:pt x="37" y="1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Freeform 101"/>
            <p:cNvSpPr/>
            <p:nvPr/>
          </p:nvSpPr>
          <p:spPr bwMode="auto">
            <a:xfrm>
              <a:off x="5059853" y="2823432"/>
              <a:ext cx="142816" cy="114511"/>
            </a:xfrm>
            <a:custGeom>
              <a:avLst/>
              <a:gdLst>
                <a:gd name="T0" fmla="*/ 96 w 111"/>
                <a:gd name="T1" fmla="*/ 85 h 89"/>
                <a:gd name="T2" fmla="*/ 93 w 111"/>
                <a:gd name="T3" fmla="*/ 81 h 89"/>
                <a:gd name="T4" fmla="*/ 89 w 111"/>
                <a:gd name="T5" fmla="*/ 74 h 89"/>
                <a:gd name="T6" fmla="*/ 82 w 111"/>
                <a:gd name="T7" fmla="*/ 70 h 89"/>
                <a:gd name="T8" fmla="*/ 78 w 111"/>
                <a:gd name="T9" fmla="*/ 67 h 89"/>
                <a:gd name="T10" fmla="*/ 74 w 111"/>
                <a:gd name="T11" fmla="*/ 67 h 89"/>
                <a:gd name="T12" fmla="*/ 67 w 111"/>
                <a:gd name="T13" fmla="*/ 63 h 89"/>
                <a:gd name="T14" fmla="*/ 59 w 111"/>
                <a:gd name="T15" fmla="*/ 59 h 89"/>
                <a:gd name="T16" fmla="*/ 52 w 111"/>
                <a:gd name="T17" fmla="*/ 56 h 89"/>
                <a:gd name="T18" fmla="*/ 48 w 111"/>
                <a:gd name="T19" fmla="*/ 56 h 89"/>
                <a:gd name="T20" fmla="*/ 41 w 111"/>
                <a:gd name="T21" fmla="*/ 52 h 89"/>
                <a:gd name="T22" fmla="*/ 37 w 111"/>
                <a:gd name="T23" fmla="*/ 52 h 89"/>
                <a:gd name="T24" fmla="*/ 30 w 111"/>
                <a:gd name="T25" fmla="*/ 56 h 89"/>
                <a:gd name="T26" fmla="*/ 22 w 111"/>
                <a:gd name="T27" fmla="*/ 52 h 89"/>
                <a:gd name="T28" fmla="*/ 19 w 111"/>
                <a:gd name="T29" fmla="*/ 48 h 89"/>
                <a:gd name="T30" fmla="*/ 11 w 111"/>
                <a:gd name="T31" fmla="*/ 59 h 89"/>
                <a:gd name="T32" fmla="*/ 8 w 111"/>
                <a:gd name="T33" fmla="*/ 59 h 89"/>
                <a:gd name="T34" fmla="*/ 4 w 111"/>
                <a:gd name="T35" fmla="*/ 56 h 89"/>
                <a:gd name="T36" fmla="*/ 4 w 111"/>
                <a:gd name="T37" fmla="*/ 44 h 89"/>
                <a:gd name="T38" fmla="*/ 4 w 111"/>
                <a:gd name="T39" fmla="*/ 41 h 89"/>
                <a:gd name="T40" fmla="*/ 8 w 111"/>
                <a:gd name="T41" fmla="*/ 30 h 89"/>
                <a:gd name="T42" fmla="*/ 11 w 111"/>
                <a:gd name="T43" fmla="*/ 26 h 89"/>
                <a:gd name="T44" fmla="*/ 8 w 111"/>
                <a:gd name="T45" fmla="*/ 22 h 89"/>
                <a:gd name="T46" fmla="*/ 11 w 111"/>
                <a:gd name="T47" fmla="*/ 15 h 89"/>
                <a:gd name="T48" fmla="*/ 15 w 111"/>
                <a:gd name="T49" fmla="*/ 15 h 89"/>
                <a:gd name="T50" fmla="*/ 15 w 111"/>
                <a:gd name="T51" fmla="*/ 11 h 89"/>
                <a:gd name="T52" fmla="*/ 19 w 111"/>
                <a:gd name="T53" fmla="*/ 11 h 89"/>
                <a:gd name="T54" fmla="*/ 26 w 111"/>
                <a:gd name="T55" fmla="*/ 7 h 89"/>
                <a:gd name="T56" fmla="*/ 30 w 111"/>
                <a:gd name="T57" fmla="*/ 7 h 89"/>
                <a:gd name="T58" fmla="*/ 33 w 111"/>
                <a:gd name="T59" fmla="*/ 0 h 89"/>
                <a:gd name="T60" fmla="*/ 37 w 111"/>
                <a:gd name="T61" fmla="*/ 4 h 89"/>
                <a:gd name="T62" fmla="*/ 48 w 111"/>
                <a:gd name="T63" fmla="*/ 33 h 89"/>
                <a:gd name="T64" fmla="*/ 48 w 111"/>
                <a:gd name="T65" fmla="*/ 37 h 89"/>
                <a:gd name="T66" fmla="*/ 52 w 111"/>
                <a:gd name="T67" fmla="*/ 37 h 89"/>
                <a:gd name="T68" fmla="*/ 56 w 111"/>
                <a:gd name="T69" fmla="*/ 44 h 89"/>
                <a:gd name="T70" fmla="*/ 56 w 111"/>
                <a:gd name="T71" fmla="*/ 44 h 89"/>
                <a:gd name="T72" fmla="*/ 56 w 111"/>
                <a:gd name="T73" fmla="*/ 41 h 89"/>
                <a:gd name="T74" fmla="*/ 59 w 111"/>
                <a:gd name="T75" fmla="*/ 44 h 89"/>
                <a:gd name="T76" fmla="*/ 63 w 111"/>
                <a:gd name="T77" fmla="*/ 48 h 89"/>
                <a:gd name="T78" fmla="*/ 67 w 111"/>
                <a:gd name="T79" fmla="*/ 48 h 89"/>
                <a:gd name="T80" fmla="*/ 70 w 111"/>
                <a:gd name="T81" fmla="*/ 48 h 89"/>
                <a:gd name="T82" fmla="*/ 74 w 111"/>
                <a:gd name="T83" fmla="*/ 52 h 89"/>
                <a:gd name="T84" fmla="*/ 82 w 111"/>
                <a:gd name="T85" fmla="*/ 56 h 89"/>
                <a:gd name="T86" fmla="*/ 85 w 111"/>
                <a:gd name="T87" fmla="*/ 63 h 89"/>
                <a:gd name="T88" fmla="*/ 93 w 111"/>
                <a:gd name="T89" fmla="*/ 67 h 89"/>
                <a:gd name="T90" fmla="*/ 96 w 111"/>
                <a:gd name="T91" fmla="*/ 70 h 89"/>
                <a:gd name="T92" fmla="*/ 96 w 111"/>
                <a:gd name="T93" fmla="*/ 70 h 89"/>
                <a:gd name="T94" fmla="*/ 104 w 111"/>
                <a:gd name="T95" fmla="*/ 78 h 89"/>
                <a:gd name="T96" fmla="*/ 104 w 111"/>
                <a:gd name="T97" fmla="*/ 81 h 89"/>
                <a:gd name="T98" fmla="*/ 108 w 111"/>
                <a:gd name="T99" fmla="*/ 81 h 89"/>
                <a:gd name="T100" fmla="*/ 111 w 111"/>
                <a:gd name="T101" fmla="*/ 81 h 89"/>
                <a:gd name="T102" fmla="*/ 111 w 111"/>
                <a:gd name="T103" fmla="*/ 85 h 89"/>
                <a:gd name="T104" fmla="*/ 108 w 111"/>
                <a:gd name="T105" fmla="*/ 89 h 89"/>
                <a:gd name="T106" fmla="*/ 100 w 111"/>
                <a:gd name="T10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89">
                  <a:moveTo>
                    <a:pt x="100" y="89"/>
                  </a:moveTo>
                  <a:lnTo>
                    <a:pt x="96" y="85"/>
                  </a:lnTo>
                  <a:lnTo>
                    <a:pt x="93" y="85"/>
                  </a:lnTo>
                  <a:lnTo>
                    <a:pt x="93" y="81"/>
                  </a:lnTo>
                  <a:lnTo>
                    <a:pt x="93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2" y="70"/>
                  </a:lnTo>
                  <a:lnTo>
                    <a:pt x="78" y="70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59"/>
                  </a:lnTo>
                  <a:lnTo>
                    <a:pt x="59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5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9" y="48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1"/>
                  </a:lnTo>
                  <a:lnTo>
                    <a:pt x="8" y="37"/>
                  </a:lnTo>
                  <a:lnTo>
                    <a:pt x="8" y="30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45" y="22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6" y="44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7" y="48"/>
                  </a:lnTo>
                  <a:lnTo>
                    <a:pt x="67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5" y="63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67"/>
                  </a:lnTo>
                  <a:lnTo>
                    <a:pt x="96" y="70"/>
                  </a:lnTo>
                  <a:lnTo>
                    <a:pt x="100" y="74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8" y="81"/>
                  </a:lnTo>
                  <a:lnTo>
                    <a:pt x="108" y="85"/>
                  </a:lnTo>
                  <a:lnTo>
                    <a:pt x="111" y="81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08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100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Freeform 102"/>
            <p:cNvSpPr/>
            <p:nvPr/>
          </p:nvSpPr>
          <p:spPr bwMode="auto">
            <a:xfrm>
              <a:off x="5179510" y="2932796"/>
              <a:ext cx="28306" cy="33452"/>
            </a:xfrm>
            <a:custGeom>
              <a:avLst/>
              <a:gdLst>
                <a:gd name="T0" fmla="*/ 18 w 22"/>
                <a:gd name="T1" fmla="*/ 26 h 26"/>
                <a:gd name="T2" fmla="*/ 15 w 22"/>
                <a:gd name="T3" fmla="*/ 22 h 26"/>
                <a:gd name="T4" fmla="*/ 11 w 22"/>
                <a:gd name="T5" fmla="*/ 22 h 26"/>
                <a:gd name="T6" fmla="*/ 7 w 22"/>
                <a:gd name="T7" fmla="*/ 26 h 26"/>
                <a:gd name="T8" fmla="*/ 0 w 22"/>
                <a:gd name="T9" fmla="*/ 26 h 26"/>
                <a:gd name="T10" fmla="*/ 0 w 22"/>
                <a:gd name="T11" fmla="*/ 26 h 26"/>
                <a:gd name="T12" fmla="*/ 0 w 22"/>
                <a:gd name="T13" fmla="*/ 22 h 26"/>
                <a:gd name="T14" fmla="*/ 0 w 22"/>
                <a:gd name="T15" fmla="*/ 19 h 26"/>
                <a:gd name="T16" fmla="*/ 3 w 22"/>
                <a:gd name="T17" fmla="*/ 15 h 26"/>
                <a:gd name="T18" fmla="*/ 3 w 22"/>
                <a:gd name="T19" fmla="*/ 11 h 26"/>
                <a:gd name="T20" fmla="*/ 3 w 22"/>
                <a:gd name="T21" fmla="*/ 8 h 26"/>
                <a:gd name="T22" fmla="*/ 3 w 22"/>
                <a:gd name="T23" fmla="*/ 4 h 26"/>
                <a:gd name="T24" fmla="*/ 11 w 22"/>
                <a:gd name="T25" fmla="*/ 4 h 26"/>
                <a:gd name="T26" fmla="*/ 15 w 22"/>
                <a:gd name="T27" fmla="*/ 4 h 26"/>
                <a:gd name="T28" fmla="*/ 15 w 22"/>
                <a:gd name="T29" fmla="*/ 0 h 26"/>
                <a:gd name="T30" fmla="*/ 18 w 22"/>
                <a:gd name="T31" fmla="*/ 0 h 26"/>
                <a:gd name="T32" fmla="*/ 18 w 22"/>
                <a:gd name="T33" fmla="*/ 0 h 26"/>
                <a:gd name="T34" fmla="*/ 18 w 22"/>
                <a:gd name="T35" fmla="*/ 0 h 26"/>
                <a:gd name="T36" fmla="*/ 22 w 22"/>
                <a:gd name="T37" fmla="*/ 4 h 26"/>
                <a:gd name="T38" fmla="*/ 22 w 22"/>
                <a:gd name="T39" fmla="*/ 4 h 26"/>
                <a:gd name="T40" fmla="*/ 22 w 22"/>
                <a:gd name="T41" fmla="*/ 4 h 26"/>
                <a:gd name="T42" fmla="*/ 22 w 22"/>
                <a:gd name="T43" fmla="*/ 8 h 26"/>
                <a:gd name="T44" fmla="*/ 22 w 22"/>
                <a:gd name="T45" fmla="*/ 11 h 26"/>
                <a:gd name="T46" fmla="*/ 18 w 22"/>
                <a:gd name="T47" fmla="*/ 11 h 26"/>
                <a:gd name="T48" fmla="*/ 18 w 22"/>
                <a:gd name="T49" fmla="*/ 11 h 26"/>
                <a:gd name="T50" fmla="*/ 15 w 22"/>
                <a:gd name="T51" fmla="*/ 15 h 26"/>
                <a:gd name="T52" fmla="*/ 11 w 22"/>
                <a:gd name="T53" fmla="*/ 15 h 26"/>
                <a:gd name="T54" fmla="*/ 15 w 22"/>
                <a:gd name="T55" fmla="*/ 19 h 26"/>
                <a:gd name="T56" fmla="*/ 15 w 22"/>
                <a:gd name="T57" fmla="*/ 19 h 26"/>
                <a:gd name="T58" fmla="*/ 18 w 22"/>
                <a:gd name="T59" fmla="*/ 15 h 26"/>
                <a:gd name="T60" fmla="*/ 22 w 22"/>
                <a:gd name="T61" fmla="*/ 15 h 26"/>
                <a:gd name="T62" fmla="*/ 22 w 22"/>
                <a:gd name="T63" fmla="*/ 19 h 26"/>
                <a:gd name="T64" fmla="*/ 18 w 22"/>
                <a:gd name="T65" fmla="*/ 22 h 26"/>
                <a:gd name="T66" fmla="*/ 18 w 22"/>
                <a:gd name="T6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26">
                  <a:moveTo>
                    <a:pt x="18" y="26"/>
                  </a:moveTo>
                  <a:lnTo>
                    <a:pt x="15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3" y="11"/>
                  </a:lnTo>
                  <a:lnTo>
                    <a:pt x="3" y="8"/>
                  </a:lnTo>
                  <a:lnTo>
                    <a:pt x="3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Freeform 103"/>
            <p:cNvSpPr/>
            <p:nvPr/>
          </p:nvSpPr>
          <p:spPr bwMode="auto">
            <a:xfrm>
              <a:off x="5165357" y="2946948"/>
              <a:ext cx="213581" cy="258613"/>
            </a:xfrm>
            <a:custGeom>
              <a:avLst/>
              <a:gdLst>
                <a:gd name="T0" fmla="*/ 14 w 166"/>
                <a:gd name="T1" fmla="*/ 115 h 201"/>
                <a:gd name="T2" fmla="*/ 29 w 166"/>
                <a:gd name="T3" fmla="*/ 112 h 201"/>
                <a:gd name="T4" fmla="*/ 40 w 166"/>
                <a:gd name="T5" fmla="*/ 104 h 201"/>
                <a:gd name="T6" fmla="*/ 55 w 166"/>
                <a:gd name="T7" fmla="*/ 104 h 201"/>
                <a:gd name="T8" fmla="*/ 96 w 166"/>
                <a:gd name="T9" fmla="*/ 56 h 201"/>
                <a:gd name="T10" fmla="*/ 37 w 166"/>
                <a:gd name="T11" fmla="*/ 41 h 201"/>
                <a:gd name="T12" fmla="*/ 33 w 166"/>
                <a:gd name="T13" fmla="*/ 30 h 201"/>
                <a:gd name="T14" fmla="*/ 29 w 166"/>
                <a:gd name="T15" fmla="*/ 11 h 201"/>
                <a:gd name="T16" fmla="*/ 33 w 166"/>
                <a:gd name="T17" fmla="*/ 8 h 201"/>
                <a:gd name="T18" fmla="*/ 48 w 166"/>
                <a:gd name="T19" fmla="*/ 23 h 201"/>
                <a:gd name="T20" fmla="*/ 59 w 166"/>
                <a:gd name="T21" fmla="*/ 26 h 201"/>
                <a:gd name="T22" fmla="*/ 70 w 166"/>
                <a:gd name="T23" fmla="*/ 23 h 201"/>
                <a:gd name="T24" fmla="*/ 77 w 166"/>
                <a:gd name="T25" fmla="*/ 19 h 201"/>
                <a:gd name="T26" fmla="*/ 85 w 166"/>
                <a:gd name="T27" fmla="*/ 19 h 201"/>
                <a:gd name="T28" fmla="*/ 103 w 166"/>
                <a:gd name="T29" fmla="*/ 11 h 201"/>
                <a:gd name="T30" fmla="*/ 114 w 166"/>
                <a:gd name="T31" fmla="*/ 11 h 201"/>
                <a:gd name="T32" fmla="*/ 125 w 166"/>
                <a:gd name="T33" fmla="*/ 11 h 201"/>
                <a:gd name="T34" fmla="*/ 137 w 166"/>
                <a:gd name="T35" fmla="*/ 8 h 201"/>
                <a:gd name="T36" fmla="*/ 144 w 166"/>
                <a:gd name="T37" fmla="*/ 8 h 201"/>
                <a:gd name="T38" fmla="*/ 155 w 166"/>
                <a:gd name="T39" fmla="*/ 4 h 201"/>
                <a:gd name="T40" fmla="*/ 155 w 166"/>
                <a:gd name="T41" fmla="*/ 0 h 201"/>
                <a:gd name="T42" fmla="*/ 159 w 166"/>
                <a:gd name="T43" fmla="*/ 0 h 201"/>
                <a:gd name="T44" fmla="*/ 166 w 166"/>
                <a:gd name="T45" fmla="*/ 0 h 201"/>
                <a:gd name="T46" fmla="*/ 163 w 166"/>
                <a:gd name="T47" fmla="*/ 8 h 201"/>
                <a:gd name="T48" fmla="*/ 166 w 166"/>
                <a:gd name="T49" fmla="*/ 11 h 201"/>
                <a:gd name="T50" fmla="*/ 163 w 166"/>
                <a:gd name="T51" fmla="*/ 15 h 201"/>
                <a:gd name="T52" fmla="*/ 163 w 166"/>
                <a:gd name="T53" fmla="*/ 23 h 201"/>
                <a:gd name="T54" fmla="*/ 166 w 166"/>
                <a:gd name="T55" fmla="*/ 23 h 201"/>
                <a:gd name="T56" fmla="*/ 166 w 166"/>
                <a:gd name="T57" fmla="*/ 26 h 201"/>
                <a:gd name="T58" fmla="*/ 159 w 166"/>
                <a:gd name="T59" fmla="*/ 30 h 201"/>
                <a:gd name="T60" fmla="*/ 159 w 166"/>
                <a:gd name="T61" fmla="*/ 37 h 201"/>
                <a:gd name="T62" fmla="*/ 151 w 166"/>
                <a:gd name="T63" fmla="*/ 56 h 201"/>
                <a:gd name="T64" fmla="*/ 144 w 166"/>
                <a:gd name="T65" fmla="*/ 60 h 201"/>
                <a:gd name="T66" fmla="*/ 140 w 166"/>
                <a:gd name="T67" fmla="*/ 67 h 201"/>
                <a:gd name="T68" fmla="*/ 125 w 166"/>
                <a:gd name="T69" fmla="*/ 93 h 201"/>
                <a:gd name="T70" fmla="*/ 114 w 166"/>
                <a:gd name="T71" fmla="*/ 112 h 201"/>
                <a:gd name="T72" fmla="*/ 81 w 166"/>
                <a:gd name="T73" fmla="*/ 141 h 201"/>
                <a:gd name="T74" fmla="*/ 63 w 166"/>
                <a:gd name="T75" fmla="*/ 152 h 201"/>
                <a:gd name="T76" fmla="*/ 44 w 166"/>
                <a:gd name="T77" fmla="*/ 167 h 201"/>
                <a:gd name="T78" fmla="*/ 33 w 166"/>
                <a:gd name="T79" fmla="*/ 178 h 201"/>
                <a:gd name="T80" fmla="*/ 26 w 166"/>
                <a:gd name="T81" fmla="*/ 186 h 201"/>
                <a:gd name="T82" fmla="*/ 0 w 166"/>
                <a:gd name="T83" fmla="*/ 190 h 201"/>
                <a:gd name="T84" fmla="*/ 14 w 166"/>
                <a:gd name="T85" fmla="*/ 11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6" h="201">
                  <a:moveTo>
                    <a:pt x="14" y="119"/>
                  </a:moveTo>
                  <a:lnTo>
                    <a:pt x="14" y="119"/>
                  </a:lnTo>
                  <a:lnTo>
                    <a:pt x="14" y="115"/>
                  </a:lnTo>
                  <a:lnTo>
                    <a:pt x="22" y="115"/>
                  </a:lnTo>
                  <a:lnTo>
                    <a:pt x="26" y="115"/>
                  </a:lnTo>
                  <a:lnTo>
                    <a:pt x="29" y="112"/>
                  </a:lnTo>
                  <a:lnTo>
                    <a:pt x="33" y="112"/>
                  </a:lnTo>
                  <a:lnTo>
                    <a:pt x="37" y="108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4" y="104"/>
                  </a:lnTo>
                  <a:lnTo>
                    <a:pt x="55" y="104"/>
                  </a:lnTo>
                  <a:lnTo>
                    <a:pt x="66" y="104"/>
                  </a:lnTo>
                  <a:lnTo>
                    <a:pt x="118" y="56"/>
                  </a:lnTo>
                  <a:lnTo>
                    <a:pt x="96" y="56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37" y="41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3" y="30"/>
                  </a:lnTo>
                  <a:lnTo>
                    <a:pt x="29" y="23"/>
                  </a:lnTo>
                  <a:lnTo>
                    <a:pt x="26" y="15"/>
                  </a:lnTo>
                  <a:lnTo>
                    <a:pt x="29" y="11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8" y="23"/>
                  </a:lnTo>
                  <a:lnTo>
                    <a:pt x="51" y="26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3" y="23"/>
                  </a:lnTo>
                  <a:lnTo>
                    <a:pt x="66" y="23"/>
                  </a:lnTo>
                  <a:lnTo>
                    <a:pt x="70" y="23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9"/>
                  </a:lnTo>
                  <a:lnTo>
                    <a:pt x="81" y="19"/>
                  </a:lnTo>
                  <a:lnTo>
                    <a:pt x="81" y="15"/>
                  </a:lnTo>
                  <a:lnTo>
                    <a:pt x="85" y="19"/>
                  </a:lnTo>
                  <a:lnTo>
                    <a:pt x="92" y="19"/>
                  </a:lnTo>
                  <a:lnTo>
                    <a:pt x="100" y="11"/>
                  </a:lnTo>
                  <a:lnTo>
                    <a:pt x="103" y="11"/>
                  </a:lnTo>
                  <a:lnTo>
                    <a:pt x="107" y="11"/>
                  </a:lnTo>
                  <a:lnTo>
                    <a:pt x="111" y="11"/>
                  </a:lnTo>
                  <a:lnTo>
                    <a:pt x="114" y="11"/>
                  </a:lnTo>
                  <a:lnTo>
                    <a:pt x="118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51" y="8"/>
                  </a:lnTo>
                  <a:lnTo>
                    <a:pt x="151" y="4"/>
                  </a:lnTo>
                  <a:lnTo>
                    <a:pt x="155" y="4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4"/>
                  </a:lnTo>
                  <a:lnTo>
                    <a:pt x="163" y="8"/>
                  </a:lnTo>
                  <a:lnTo>
                    <a:pt x="163" y="8"/>
                  </a:lnTo>
                  <a:lnTo>
                    <a:pt x="163" y="11"/>
                  </a:lnTo>
                  <a:lnTo>
                    <a:pt x="163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3" y="26"/>
                  </a:lnTo>
                  <a:lnTo>
                    <a:pt x="163" y="26"/>
                  </a:lnTo>
                  <a:lnTo>
                    <a:pt x="159" y="30"/>
                  </a:lnTo>
                  <a:lnTo>
                    <a:pt x="163" y="30"/>
                  </a:lnTo>
                  <a:lnTo>
                    <a:pt x="159" y="34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55" y="49"/>
                  </a:lnTo>
                  <a:lnTo>
                    <a:pt x="151" y="5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4" y="60"/>
                  </a:lnTo>
                  <a:lnTo>
                    <a:pt x="144" y="63"/>
                  </a:lnTo>
                  <a:lnTo>
                    <a:pt x="144" y="63"/>
                  </a:lnTo>
                  <a:lnTo>
                    <a:pt x="140" y="67"/>
                  </a:lnTo>
                  <a:lnTo>
                    <a:pt x="133" y="82"/>
                  </a:lnTo>
                  <a:lnTo>
                    <a:pt x="133" y="86"/>
                  </a:lnTo>
                  <a:lnTo>
                    <a:pt x="125" y="93"/>
                  </a:lnTo>
                  <a:lnTo>
                    <a:pt x="125" y="97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07" y="119"/>
                  </a:lnTo>
                  <a:lnTo>
                    <a:pt x="100" y="126"/>
                  </a:lnTo>
                  <a:lnTo>
                    <a:pt x="81" y="141"/>
                  </a:lnTo>
                  <a:lnTo>
                    <a:pt x="74" y="149"/>
                  </a:lnTo>
                  <a:lnTo>
                    <a:pt x="70" y="149"/>
                  </a:lnTo>
                  <a:lnTo>
                    <a:pt x="63" y="152"/>
                  </a:lnTo>
                  <a:lnTo>
                    <a:pt x="59" y="156"/>
                  </a:lnTo>
                  <a:lnTo>
                    <a:pt x="48" y="167"/>
                  </a:lnTo>
                  <a:lnTo>
                    <a:pt x="44" y="167"/>
                  </a:lnTo>
                  <a:lnTo>
                    <a:pt x="37" y="178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29" y="182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11" y="201"/>
                  </a:lnTo>
                  <a:lnTo>
                    <a:pt x="11" y="201"/>
                  </a:lnTo>
                  <a:lnTo>
                    <a:pt x="0" y="190"/>
                  </a:lnTo>
                  <a:lnTo>
                    <a:pt x="0" y="134"/>
                  </a:lnTo>
                  <a:lnTo>
                    <a:pt x="14" y="119"/>
                  </a:lnTo>
                  <a:lnTo>
                    <a:pt x="14" y="1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Freeform 104"/>
            <p:cNvSpPr/>
            <p:nvPr/>
          </p:nvSpPr>
          <p:spPr bwMode="auto">
            <a:xfrm>
              <a:off x="6579362" y="2770679"/>
              <a:ext cx="47606" cy="42459"/>
            </a:xfrm>
            <a:custGeom>
              <a:avLst/>
              <a:gdLst>
                <a:gd name="T0" fmla="*/ 9 w 10"/>
                <a:gd name="T1" fmla="*/ 0 h 9"/>
                <a:gd name="T2" fmla="*/ 8 w 10"/>
                <a:gd name="T3" fmla="*/ 0 h 9"/>
                <a:gd name="T4" fmla="*/ 8 w 10"/>
                <a:gd name="T5" fmla="*/ 1 h 9"/>
                <a:gd name="T6" fmla="*/ 7 w 10"/>
                <a:gd name="T7" fmla="*/ 0 h 9"/>
                <a:gd name="T8" fmla="*/ 6 w 10"/>
                <a:gd name="T9" fmla="*/ 0 h 9"/>
                <a:gd name="T10" fmla="*/ 6 w 10"/>
                <a:gd name="T11" fmla="*/ 0 h 9"/>
                <a:gd name="T12" fmla="*/ 5 w 10"/>
                <a:gd name="T13" fmla="*/ 1 h 9"/>
                <a:gd name="T14" fmla="*/ 4 w 10"/>
                <a:gd name="T15" fmla="*/ 1 h 9"/>
                <a:gd name="T16" fmla="*/ 3 w 10"/>
                <a:gd name="T17" fmla="*/ 1 h 9"/>
                <a:gd name="T18" fmla="*/ 3 w 10"/>
                <a:gd name="T19" fmla="*/ 1 h 9"/>
                <a:gd name="T20" fmla="*/ 2 w 10"/>
                <a:gd name="T21" fmla="*/ 2 h 9"/>
                <a:gd name="T22" fmla="*/ 1 w 10"/>
                <a:gd name="T23" fmla="*/ 3 h 9"/>
                <a:gd name="T24" fmla="*/ 0 w 10"/>
                <a:gd name="T25" fmla="*/ 4 h 9"/>
                <a:gd name="T26" fmla="*/ 0 w 10"/>
                <a:gd name="T27" fmla="*/ 4 h 9"/>
                <a:gd name="T28" fmla="*/ 0 w 10"/>
                <a:gd name="T29" fmla="*/ 6 h 9"/>
                <a:gd name="T30" fmla="*/ 1 w 10"/>
                <a:gd name="T31" fmla="*/ 7 h 9"/>
                <a:gd name="T32" fmla="*/ 1 w 10"/>
                <a:gd name="T33" fmla="*/ 7 h 9"/>
                <a:gd name="T34" fmla="*/ 2 w 10"/>
                <a:gd name="T35" fmla="*/ 8 h 9"/>
                <a:gd name="T36" fmla="*/ 3 w 10"/>
                <a:gd name="T37" fmla="*/ 8 h 9"/>
                <a:gd name="T38" fmla="*/ 3 w 10"/>
                <a:gd name="T39" fmla="*/ 8 h 9"/>
                <a:gd name="T40" fmla="*/ 4 w 10"/>
                <a:gd name="T41" fmla="*/ 8 h 9"/>
                <a:gd name="T42" fmla="*/ 5 w 10"/>
                <a:gd name="T43" fmla="*/ 9 h 9"/>
                <a:gd name="T44" fmla="*/ 5 w 10"/>
                <a:gd name="T45" fmla="*/ 8 h 9"/>
                <a:gd name="T46" fmla="*/ 5 w 10"/>
                <a:gd name="T47" fmla="*/ 8 h 9"/>
                <a:gd name="T48" fmla="*/ 6 w 10"/>
                <a:gd name="T49" fmla="*/ 7 h 9"/>
                <a:gd name="T50" fmla="*/ 7 w 10"/>
                <a:gd name="T51" fmla="*/ 8 h 9"/>
                <a:gd name="T52" fmla="*/ 7 w 10"/>
                <a:gd name="T53" fmla="*/ 7 h 9"/>
                <a:gd name="T54" fmla="*/ 7 w 10"/>
                <a:gd name="T55" fmla="*/ 7 h 9"/>
                <a:gd name="T56" fmla="*/ 8 w 10"/>
                <a:gd name="T57" fmla="*/ 6 h 9"/>
                <a:gd name="T58" fmla="*/ 9 w 10"/>
                <a:gd name="T59" fmla="*/ 6 h 9"/>
                <a:gd name="T60" fmla="*/ 9 w 10"/>
                <a:gd name="T61" fmla="*/ 5 h 9"/>
                <a:gd name="T62" fmla="*/ 9 w 10"/>
                <a:gd name="T63" fmla="*/ 4 h 9"/>
                <a:gd name="T64" fmla="*/ 10 w 10"/>
                <a:gd name="T65" fmla="*/ 4 h 9"/>
                <a:gd name="T66" fmla="*/ 10 w 10"/>
                <a:gd name="T67" fmla="*/ 3 h 9"/>
                <a:gd name="T68" fmla="*/ 10 w 10"/>
                <a:gd name="T69" fmla="*/ 2 h 9"/>
                <a:gd name="T70" fmla="*/ 10 w 10"/>
                <a:gd name="T71" fmla="*/ 1 h 9"/>
                <a:gd name="T72" fmla="*/ 9 w 10"/>
                <a:gd name="T7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Freeform 105"/>
            <p:cNvSpPr/>
            <p:nvPr/>
          </p:nvSpPr>
          <p:spPr bwMode="auto">
            <a:xfrm>
              <a:off x="5655563" y="1893197"/>
              <a:ext cx="1295638" cy="872336"/>
            </a:xfrm>
            <a:custGeom>
              <a:avLst/>
              <a:gdLst>
                <a:gd name="T0" fmla="*/ 970 w 1007"/>
                <a:gd name="T1" fmla="*/ 118 h 678"/>
                <a:gd name="T2" fmla="*/ 937 w 1007"/>
                <a:gd name="T3" fmla="*/ 103 h 678"/>
                <a:gd name="T4" fmla="*/ 911 w 1007"/>
                <a:gd name="T5" fmla="*/ 85 h 678"/>
                <a:gd name="T6" fmla="*/ 874 w 1007"/>
                <a:gd name="T7" fmla="*/ 77 h 678"/>
                <a:gd name="T8" fmla="*/ 840 w 1007"/>
                <a:gd name="T9" fmla="*/ 33 h 678"/>
                <a:gd name="T10" fmla="*/ 815 w 1007"/>
                <a:gd name="T11" fmla="*/ 7 h 678"/>
                <a:gd name="T12" fmla="*/ 774 w 1007"/>
                <a:gd name="T13" fmla="*/ 0 h 678"/>
                <a:gd name="T14" fmla="*/ 733 w 1007"/>
                <a:gd name="T15" fmla="*/ 25 h 678"/>
                <a:gd name="T16" fmla="*/ 741 w 1007"/>
                <a:gd name="T17" fmla="*/ 66 h 678"/>
                <a:gd name="T18" fmla="*/ 711 w 1007"/>
                <a:gd name="T19" fmla="*/ 100 h 678"/>
                <a:gd name="T20" fmla="*/ 778 w 1007"/>
                <a:gd name="T21" fmla="*/ 159 h 678"/>
                <a:gd name="T22" fmla="*/ 733 w 1007"/>
                <a:gd name="T23" fmla="*/ 192 h 678"/>
                <a:gd name="T24" fmla="*/ 663 w 1007"/>
                <a:gd name="T25" fmla="*/ 226 h 678"/>
                <a:gd name="T26" fmla="*/ 578 w 1007"/>
                <a:gd name="T27" fmla="*/ 289 h 678"/>
                <a:gd name="T28" fmla="*/ 437 w 1007"/>
                <a:gd name="T29" fmla="*/ 274 h 678"/>
                <a:gd name="T30" fmla="*/ 374 w 1007"/>
                <a:gd name="T31" fmla="*/ 230 h 678"/>
                <a:gd name="T32" fmla="*/ 326 w 1007"/>
                <a:gd name="T33" fmla="*/ 185 h 678"/>
                <a:gd name="T34" fmla="*/ 281 w 1007"/>
                <a:gd name="T35" fmla="*/ 163 h 678"/>
                <a:gd name="T36" fmla="*/ 248 w 1007"/>
                <a:gd name="T37" fmla="*/ 166 h 678"/>
                <a:gd name="T38" fmla="*/ 204 w 1007"/>
                <a:gd name="T39" fmla="*/ 226 h 678"/>
                <a:gd name="T40" fmla="*/ 181 w 1007"/>
                <a:gd name="T41" fmla="*/ 252 h 678"/>
                <a:gd name="T42" fmla="*/ 137 w 1007"/>
                <a:gd name="T43" fmla="*/ 281 h 678"/>
                <a:gd name="T44" fmla="*/ 44 w 1007"/>
                <a:gd name="T45" fmla="*/ 296 h 678"/>
                <a:gd name="T46" fmla="*/ 30 w 1007"/>
                <a:gd name="T47" fmla="*/ 333 h 678"/>
                <a:gd name="T48" fmla="*/ 15 w 1007"/>
                <a:gd name="T49" fmla="*/ 382 h 678"/>
                <a:gd name="T50" fmla="*/ 48 w 1007"/>
                <a:gd name="T51" fmla="*/ 385 h 678"/>
                <a:gd name="T52" fmla="*/ 89 w 1007"/>
                <a:gd name="T53" fmla="*/ 400 h 678"/>
                <a:gd name="T54" fmla="*/ 148 w 1007"/>
                <a:gd name="T55" fmla="*/ 411 h 678"/>
                <a:gd name="T56" fmla="*/ 200 w 1007"/>
                <a:gd name="T57" fmla="*/ 482 h 678"/>
                <a:gd name="T58" fmla="*/ 237 w 1007"/>
                <a:gd name="T59" fmla="*/ 519 h 678"/>
                <a:gd name="T60" fmla="*/ 300 w 1007"/>
                <a:gd name="T61" fmla="*/ 534 h 678"/>
                <a:gd name="T62" fmla="*/ 370 w 1007"/>
                <a:gd name="T63" fmla="*/ 556 h 678"/>
                <a:gd name="T64" fmla="*/ 441 w 1007"/>
                <a:gd name="T65" fmla="*/ 549 h 678"/>
                <a:gd name="T66" fmla="*/ 500 w 1007"/>
                <a:gd name="T67" fmla="*/ 537 h 678"/>
                <a:gd name="T68" fmla="*/ 541 w 1007"/>
                <a:gd name="T69" fmla="*/ 589 h 678"/>
                <a:gd name="T70" fmla="*/ 548 w 1007"/>
                <a:gd name="T71" fmla="*/ 626 h 678"/>
                <a:gd name="T72" fmla="*/ 570 w 1007"/>
                <a:gd name="T73" fmla="*/ 660 h 678"/>
                <a:gd name="T74" fmla="*/ 611 w 1007"/>
                <a:gd name="T75" fmla="*/ 645 h 678"/>
                <a:gd name="T76" fmla="*/ 663 w 1007"/>
                <a:gd name="T77" fmla="*/ 634 h 678"/>
                <a:gd name="T78" fmla="*/ 711 w 1007"/>
                <a:gd name="T79" fmla="*/ 660 h 678"/>
                <a:gd name="T80" fmla="*/ 737 w 1007"/>
                <a:gd name="T81" fmla="*/ 678 h 678"/>
                <a:gd name="T82" fmla="*/ 748 w 1007"/>
                <a:gd name="T83" fmla="*/ 664 h 678"/>
                <a:gd name="T84" fmla="*/ 789 w 1007"/>
                <a:gd name="T85" fmla="*/ 641 h 678"/>
                <a:gd name="T86" fmla="*/ 822 w 1007"/>
                <a:gd name="T87" fmla="*/ 638 h 678"/>
                <a:gd name="T88" fmla="*/ 852 w 1007"/>
                <a:gd name="T89" fmla="*/ 619 h 678"/>
                <a:gd name="T90" fmla="*/ 874 w 1007"/>
                <a:gd name="T91" fmla="*/ 600 h 678"/>
                <a:gd name="T92" fmla="*/ 881 w 1007"/>
                <a:gd name="T93" fmla="*/ 586 h 678"/>
                <a:gd name="T94" fmla="*/ 889 w 1007"/>
                <a:gd name="T95" fmla="*/ 563 h 678"/>
                <a:gd name="T96" fmla="*/ 907 w 1007"/>
                <a:gd name="T97" fmla="*/ 537 h 678"/>
                <a:gd name="T98" fmla="*/ 907 w 1007"/>
                <a:gd name="T99" fmla="*/ 511 h 678"/>
                <a:gd name="T100" fmla="*/ 874 w 1007"/>
                <a:gd name="T101" fmla="*/ 500 h 678"/>
                <a:gd name="T102" fmla="*/ 852 w 1007"/>
                <a:gd name="T103" fmla="*/ 467 h 678"/>
                <a:gd name="T104" fmla="*/ 892 w 1007"/>
                <a:gd name="T105" fmla="*/ 459 h 678"/>
                <a:gd name="T106" fmla="*/ 848 w 1007"/>
                <a:gd name="T107" fmla="*/ 396 h 678"/>
                <a:gd name="T108" fmla="*/ 889 w 1007"/>
                <a:gd name="T109" fmla="*/ 370 h 678"/>
                <a:gd name="T110" fmla="*/ 844 w 1007"/>
                <a:gd name="T111" fmla="*/ 356 h 678"/>
                <a:gd name="T112" fmla="*/ 803 w 1007"/>
                <a:gd name="T113" fmla="*/ 345 h 678"/>
                <a:gd name="T114" fmla="*/ 837 w 1007"/>
                <a:gd name="T115" fmla="*/ 304 h 678"/>
                <a:gd name="T116" fmla="*/ 855 w 1007"/>
                <a:gd name="T117" fmla="*/ 319 h 678"/>
                <a:gd name="T118" fmla="*/ 870 w 1007"/>
                <a:gd name="T119" fmla="*/ 319 h 678"/>
                <a:gd name="T120" fmla="*/ 985 w 1007"/>
                <a:gd name="T121" fmla="*/ 233 h 678"/>
                <a:gd name="T122" fmla="*/ 985 w 1007"/>
                <a:gd name="T123" fmla="*/ 178 h 678"/>
                <a:gd name="T124" fmla="*/ 1003 w 1007"/>
                <a:gd name="T125" fmla="*/ 155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7" h="678">
                  <a:moveTo>
                    <a:pt x="1003" y="118"/>
                  </a:moveTo>
                  <a:lnTo>
                    <a:pt x="1003" y="115"/>
                  </a:lnTo>
                  <a:lnTo>
                    <a:pt x="1003" y="115"/>
                  </a:lnTo>
                  <a:lnTo>
                    <a:pt x="1000" y="111"/>
                  </a:lnTo>
                  <a:lnTo>
                    <a:pt x="1000" y="111"/>
                  </a:lnTo>
                  <a:lnTo>
                    <a:pt x="1000" y="107"/>
                  </a:lnTo>
                  <a:lnTo>
                    <a:pt x="1000" y="107"/>
                  </a:lnTo>
                  <a:lnTo>
                    <a:pt x="1000" y="103"/>
                  </a:lnTo>
                  <a:lnTo>
                    <a:pt x="996" y="103"/>
                  </a:lnTo>
                  <a:lnTo>
                    <a:pt x="992" y="103"/>
                  </a:lnTo>
                  <a:lnTo>
                    <a:pt x="992" y="103"/>
                  </a:lnTo>
                  <a:lnTo>
                    <a:pt x="989" y="103"/>
                  </a:lnTo>
                  <a:lnTo>
                    <a:pt x="985" y="103"/>
                  </a:lnTo>
                  <a:lnTo>
                    <a:pt x="985" y="103"/>
                  </a:lnTo>
                  <a:lnTo>
                    <a:pt x="985" y="107"/>
                  </a:lnTo>
                  <a:lnTo>
                    <a:pt x="981" y="107"/>
                  </a:lnTo>
                  <a:lnTo>
                    <a:pt x="981" y="107"/>
                  </a:lnTo>
                  <a:lnTo>
                    <a:pt x="981" y="111"/>
                  </a:lnTo>
                  <a:lnTo>
                    <a:pt x="977" y="111"/>
                  </a:lnTo>
                  <a:lnTo>
                    <a:pt x="974" y="111"/>
                  </a:lnTo>
                  <a:lnTo>
                    <a:pt x="974" y="115"/>
                  </a:lnTo>
                  <a:lnTo>
                    <a:pt x="974" y="115"/>
                  </a:lnTo>
                  <a:lnTo>
                    <a:pt x="970" y="118"/>
                  </a:lnTo>
                  <a:lnTo>
                    <a:pt x="970" y="118"/>
                  </a:lnTo>
                  <a:lnTo>
                    <a:pt x="970" y="122"/>
                  </a:lnTo>
                  <a:lnTo>
                    <a:pt x="970" y="122"/>
                  </a:lnTo>
                  <a:lnTo>
                    <a:pt x="966" y="122"/>
                  </a:lnTo>
                  <a:lnTo>
                    <a:pt x="963" y="126"/>
                  </a:lnTo>
                  <a:lnTo>
                    <a:pt x="963" y="126"/>
                  </a:lnTo>
                  <a:lnTo>
                    <a:pt x="959" y="126"/>
                  </a:lnTo>
                  <a:lnTo>
                    <a:pt x="959" y="126"/>
                  </a:lnTo>
                  <a:lnTo>
                    <a:pt x="955" y="126"/>
                  </a:lnTo>
                  <a:lnTo>
                    <a:pt x="955" y="126"/>
                  </a:lnTo>
                  <a:lnTo>
                    <a:pt x="952" y="122"/>
                  </a:lnTo>
                  <a:lnTo>
                    <a:pt x="952" y="122"/>
                  </a:lnTo>
                  <a:lnTo>
                    <a:pt x="948" y="126"/>
                  </a:lnTo>
                  <a:lnTo>
                    <a:pt x="944" y="126"/>
                  </a:lnTo>
                  <a:lnTo>
                    <a:pt x="944" y="122"/>
                  </a:lnTo>
                  <a:lnTo>
                    <a:pt x="944" y="118"/>
                  </a:lnTo>
                  <a:lnTo>
                    <a:pt x="940" y="118"/>
                  </a:lnTo>
                  <a:lnTo>
                    <a:pt x="937" y="115"/>
                  </a:lnTo>
                  <a:lnTo>
                    <a:pt x="937" y="115"/>
                  </a:lnTo>
                  <a:lnTo>
                    <a:pt x="940" y="111"/>
                  </a:lnTo>
                  <a:lnTo>
                    <a:pt x="940" y="111"/>
                  </a:lnTo>
                  <a:lnTo>
                    <a:pt x="937" y="107"/>
                  </a:lnTo>
                  <a:lnTo>
                    <a:pt x="937" y="103"/>
                  </a:lnTo>
                  <a:lnTo>
                    <a:pt x="937" y="103"/>
                  </a:lnTo>
                  <a:lnTo>
                    <a:pt x="933" y="103"/>
                  </a:lnTo>
                  <a:lnTo>
                    <a:pt x="933" y="100"/>
                  </a:lnTo>
                  <a:lnTo>
                    <a:pt x="937" y="100"/>
                  </a:lnTo>
                  <a:lnTo>
                    <a:pt x="937" y="96"/>
                  </a:lnTo>
                  <a:lnTo>
                    <a:pt x="937" y="96"/>
                  </a:lnTo>
                  <a:lnTo>
                    <a:pt x="933" y="96"/>
                  </a:lnTo>
                  <a:lnTo>
                    <a:pt x="933" y="100"/>
                  </a:lnTo>
                  <a:lnTo>
                    <a:pt x="929" y="100"/>
                  </a:lnTo>
                  <a:lnTo>
                    <a:pt x="929" y="100"/>
                  </a:lnTo>
                  <a:lnTo>
                    <a:pt x="926" y="100"/>
                  </a:lnTo>
                  <a:lnTo>
                    <a:pt x="926" y="96"/>
                  </a:lnTo>
                  <a:lnTo>
                    <a:pt x="922" y="96"/>
                  </a:lnTo>
                  <a:lnTo>
                    <a:pt x="922" y="96"/>
                  </a:lnTo>
                  <a:lnTo>
                    <a:pt x="918" y="96"/>
                  </a:lnTo>
                  <a:lnTo>
                    <a:pt x="918" y="92"/>
                  </a:lnTo>
                  <a:lnTo>
                    <a:pt x="918" y="92"/>
                  </a:lnTo>
                  <a:lnTo>
                    <a:pt x="915" y="92"/>
                  </a:lnTo>
                  <a:lnTo>
                    <a:pt x="915" y="92"/>
                  </a:lnTo>
                  <a:lnTo>
                    <a:pt x="915" y="89"/>
                  </a:lnTo>
                  <a:lnTo>
                    <a:pt x="911" y="89"/>
                  </a:lnTo>
                  <a:lnTo>
                    <a:pt x="911" y="89"/>
                  </a:lnTo>
                  <a:lnTo>
                    <a:pt x="911" y="85"/>
                  </a:lnTo>
                  <a:lnTo>
                    <a:pt x="907" y="85"/>
                  </a:lnTo>
                  <a:lnTo>
                    <a:pt x="907" y="85"/>
                  </a:lnTo>
                  <a:lnTo>
                    <a:pt x="907" y="89"/>
                  </a:lnTo>
                  <a:lnTo>
                    <a:pt x="903" y="85"/>
                  </a:lnTo>
                  <a:lnTo>
                    <a:pt x="903" y="89"/>
                  </a:lnTo>
                  <a:lnTo>
                    <a:pt x="903" y="89"/>
                  </a:lnTo>
                  <a:lnTo>
                    <a:pt x="900" y="89"/>
                  </a:lnTo>
                  <a:lnTo>
                    <a:pt x="900" y="85"/>
                  </a:lnTo>
                  <a:lnTo>
                    <a:pt x="896" y="85"/>
                  </a:lnTo>
                  <a:lnTo>
                    <a:pt x="892" y="85"/>
                  </a:lnTo>
                  <a:lnTo>
                    <a:pt x="892" y="85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89" y="85"/>
                  </a:lnTo>
                  <a:lnTo>
                    <a:pt x="885" y="81"/>
                  </a:lnTo>
                  <a:lnTo>
                    <a:pt x="885" y="85"/>
                  </a:lnTo>
                  <a:lnTo>
                    <a:pt x="885" y="81"/>
                  </a:lnTo>
                  <a:lnTo>
                    <a:pt x="881" y="85"/>
                  </a:lnTo>
                  <a:lnTo>
                    <a:pt x="881" y="81"/>
                  </a:lnTo>
                  <a:lnTo>
                    <a:pt x="878" y="81"/>
                  </a:lnTo>
                  <a:lnTo>
                    <a:pt x="878" y="81"/>
                  </a:lnTo>
                  <a:lnTo>
                    <a:pt x="874" y="77"/>
                  </a:lnTo>
                  <a:lnTo>
                    <a:pt x="870" y="74"/>
                  </a:lnTo>
                  <a:lnTo>
                    <a:pt x="870" y="70"/>
                  </a:lnTo>
                  <a:lnTo>
                    <a:pt x="870" y="70"/>
                  </a:lnTo>
                  <a:lnTo>
                    <a:pt x="866" y="70"/>
                  </a:lnTo>
                  <a:lnTo>
                    <a:pt x="866" y="66"/>
                  </a:lnTo>
                  <a:lnTo>
                    <a:pt x="866" y="66"/>
                  </a:lnTo>
                  <a:lnTo>
                    <a:pt x="866" y="63"/>
                  </a:lnTo>
                  <a:lnTo>
                    <a:pt x="863" y="63"/>
                  </a:lnTo>
                  <a:lnTo>
                    <a:pt x="863" y="59"/>
                  </a:lnTo>
                  <a:lnTo>
                    <a:pt x="859" y="55"/>
                  </a:lnTo>
                  <a:lnTo>
                    <a:pt x="855" y="51"/>
                  </a:lnTo>
                  <a:lnTo>
                    <a:pt x="855" y="48"/>
                  </a:lnTo>
                  <a:lnTo>
                    <a:pt x="852" y="48"/>
                  </a:lnTo>
                  <a:lnTo>
                    <a:pt x="852" y="48"/>
                  </a:lnTo>
                  <a:lnTo>
                    <a:pt x="848" y="48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48" y="44"/>
                  </a:lnTo>
                  <a:lnTo>
                    <a:pt x="848" y="40"/>
                  </a:lnTo>
                  <a:lnTo>
                    <a:pt x="844" y="40"/>
                  </a:lnTo>
                  <a:lnTo>
                    <a:pt x="844" y="37"/>
                  </a:lnTo>
                  <a:lnTo>
                    <a:pt x="844" y="33"/>
                  </a:lnTo>
                  <a:lnTo>
                    <a:pt x="840" y="33"/>
                  </a:lnTo>
                  <a:lnTo>
                    <a:pt x="837" y="29"/>
                  </a:lnTo>
                  <a:lnTo>
                    <a:pt x="837" y="29"/>
                  </a:lnTo>
                  <a:lnTo>
                    <a:pt x="837" y="25"/>
                  </a:lnTo>
                  <a:lnTo>
                    <a:pt x="837" y="25"/>
                  </a:lnTo>
                  <a:lnTo>
                    <a:pt x="833" y="25"/>
                  </a:lnTo>
                  <a:lnTo>
                    <a:pt x="833" y="25"/>
                  </a:lnTo>
                  <a:lnTo>
                    <a:pt x="833" y="22"/>
                  </a:lnTo>
                  <a:lnTo>
                    <a:pt x="833" y="22"/>
                  </a:lnTo>
                  <a:lnTo>
                    <a:pt x="833" y="18"/>
                  </a:lnTo>
                  <a:lnTo>
                    <a:pt x="829" y="18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6" y="14"/>
                  </a:lnTo>
                  <a:lnTo>
                    <a:pt x="822" y="14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7"/>
                  </a:lnTo>
                  <a:lnTo>
                    <a:pt x="818" y="11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15" y="7"/>
                  </a:lnTo>
                  <a:lnTo>
                    <a:pt x="818" y="7"/>
                  </a:lnTo>
                  <a:lnTo>
                    <a:pt x="815" y="3"/>
                  </a:lnTo>
                  <a:lnTo>
                    <a:pt x="815" y="3"/>
                  </a:lnTo>
                  <a:lnTo>
                    <a:pt x="811" y="3"/>
                  </a:lnTo>
                  <a:lnTo>
                    <a:pt x="811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7"/>
                  </a:lnTo>
                  <a:lnTo>
                    <a:pt x="800" y="3"/>
                  </a:lnTo>
                  <a:lnTo>
                    <a:pt x="800" y="3"/>
                  </a:lnTo>
                  <a:lnTo>
                    <a:pt x="796" y="3"/>
                  </a:lnTo>
                  <a:lnTo>
                    <a:pt x="792" y="3"/>
                  </a:lnTo>
                  <a:lnTo>
                    <a:pt x="792" y="3"/>
                  </a:lnTo>
                  <a:lnTo>
                    <a:pt x="789" y="0"/>
                  </a:lnTo>
                  <a:lnTo>
                    <a:pt x="785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78" y="0"/>
                  </a:lnTo>
                  <a:lnTo>
                    <a:pt x="778" y="0"/>
                  </a:lnTo>
                  <a:lnTo>
                    <a:pt x="774" y="0"/>
                  </a:lnTo>
                  <a:lnTo>
                    <a:pt x="770" y="0"/>
                  </a:lnTo>
                  <a:lnTo>
                    <a:pt x="770" y="0"/>
                  </a:lnTo>
                  <a:lnTo>
                    <a:pt x="770" y="3"/>
                  </a:lnTo>
                  <a:lnTo>
                    <a:pt x="766" y="3"/>
                  </a:lnTo>
                  <a:lnTo>
                    <a:pt x="763" y="3"/>
                  </a:lnTo>
                  <a:lnTo>
                    <a:pt x="759" y="3"/>
                  </a:lnTo>
                  <a:lnTo>
                    <a:pt x="759" y="3"/>
                  </a:lnTo>
                  <a:lnTo>
                    <a:pt x="755" y="3"/>
                  </a:lnTo>
                  <a:lnTo>
                    <a:pt x="755" y="7"/>
                  </a:lnTo>
                  <a:lnTo>
                    <a:pt x="752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4" y="7"/>
                  </a:lnTo>
                  <a:lnTo>
                    <a:pt x="741" y="7"/>
                  </a:lnTo>
                  <a:lnTo>
                    <a:pt x="737" y="11"/>
                  </a:lnTo>
                  <a:lnTo>
                    <a:pt x="737" y="11"/>
                  </a:lnTo>
                  <a:lnTo>
                    <a:pt x="737" y="14"/>
                  </a:lnTo>
                  <a:lnTo>
                    <a:pt x="733" y="18"/>
                  </a:lnTo>
                  <a:lnTo>
                    <a:pt x="733" y="18"/>
                  </a:lnTo>
                  <a:lnTo>
                    <a:pt x="733" y="22"/>
                  </a:lnTo>
                  <a:lnTo>
                    <a:pt x="733" y="22"/>
                  </a:lnTo>
                  <a:lnTo>
                    <a:pt x="733" y="25"/>
                  </a:lnTo>
                  <a:lnTo>
                    <a:pt x="733" y="25"/>
                  </a:lnTo>
                  <a:lnTo>
                    <a:pt x="737" y="25"/>
                  </a:lnTo>
                  <a:lnTo>
                    <a:pt x="741" y="25"/>
                  </a:lnTo>
                  <a:lnTo>
                    <a:pt x="741" y="25"/>
                  </a:lnTo>
                  <a:lnTo>
                    <a:pt x="744" y="25"/>
                  </a:lnTo>
                  <a:lnTo>
                    <a:pt x="744" y="29"/>
                  </a:lnTo>
                  <a:lnTo>
                    <a:pt x="748" y="29"/>
                  </a:lnTo>
                  <a:lnTo>
                    <a:pt x="748" y="33"/>
                  </a:lnTo>
                  <a:lnTo>
                    <a:pt x="748" y="33"/>
                  </a:lnTo>
                  <a:lnTo>
                    <a:pt x="752" y="37"/>
                  </a:lnTo>
                  <a:lnTo>
                    <a:pt x="748" y="40"/>
                  </a:lnTo>
                  <a:lnTo>
                    <a:pt x="748" y="40"/>
                  </a:lnTo>
                  <a:lnTo>
                    <a:pt x="744" y="44"/>
                  </a:lnTo>
                  <a:lnTo>
                    <a:pt x="744" y="48"/>
                  </a:lnTo>
                  <a:lnTo>
                    <a:pt x="744" y="48"/>
                  </a:lnTo>
                  <a:lnTo>
                    <a:pt x="741" y="51"/>
                  </a:lnTo>
                  <a:lnTo>
                    <a:pt x="741" y="55"/>
                  </a:lnTo>
                  <a:lnTo>
                    <a:pt x="741" y="55"/>
                  </a:lnTo>
                  <a:lnTo>
                    <a:pt x="741" y="59"/>
                  </a:lnTo>
                  <a:lnTo>
                    <a:pt x="741" y="63"/>
                  </a:lnTo>
                  <a:lnTo>
                    <a:pt x="744" y="63"/>
                  </a:lnTo>
                  <a:lnTo>
                    <a:pt x="744" y="66"/>
                  </a:lnTo>
                  <a:lnTo>
                    <a:pt x="741" y="66"/>
                  </a:lnTo>
                  <a:lnTo>
                    <a:pt x="741" y="70"/>
                  </a:lnTo>
                  <a:lnTo>
                    <a:pt x="744" y="70"/>
                  </a:lnTo>
                  <a:lnTo>
                    <a:pt x="744" y="77"/>
                  </a:lnTo>
                  <a:lnTo>
                    <a:pt x="741" y="77"/>
                  </a:lnTo>
                  <a:lnTo>
                    <a:pt x="741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8" y="81"/>
                  </a:lnTo>
                  <a:lnTo>
                    <a:pt x="748" y="85"/>
                  </a:lnTo>
                  <a:lnTo>
                    <a:pt x="748" y="89"/>
                  </a:lnTo>
                  <a:lnTo>
                    <a:pt x="744" y="92"/>
                  </a:lnTo>
                  <a:lnTo>
                    <a:pt x="737" y="92"/>
                  </a:lnTo>
                  <a:lnTo>
                    <a:pt x="733" y="92"/>
                  </a:lnTo>
                  <a:lnTo>
                    <a:pt x="726" y="100"/>
                  </a:lnTo>
                  <a:lnTo>
                    <a:pt x="726" y="100"/>
                  </a:lnTo>
                  <a:lnTo>
                    <a:pt x="722" y="100"/>
                  </a:lnTo>
                  <a:lnTo>
                    <a:pt x="718" y="100"/>
                  </a:lnTo>
                  <a:lnTo>
                    <a:pt x="715" y="100"/>
                  </a:lnTo>
                  <a:lnTo>
                    <a:pt x="715" y="96"/>
                  </a:lnTo>
                  <a:lnTo>
                    <a:pt x="711" y="96"/>
                  </a:lnTo>
                  <a:lnTo>
                    <a:pt x="711" y="100"/>
                  </a:lnTo>
                  <a:lnTo>
                    <a:pt x="711" y="100"/>
                  </a:lnTo>
                  <a:lnTo>
                    <a:pt x="707" y="122"/>
                  </a:lnTo>
                  <a:lnTo>
                    <a:pt x="707" y="126"/>
                  </a:lnTo>
                  <a:lnTo>
                    <a:pt x="707" y="129"/>
                  </a:lnTo>
                  <a:lnTo>
                    <a:pt x="707" y="133"/>
                  </a:lnTo>
                  <a:lnTo>
                    <a:pt x="703" y="140"/>
                  </a:lnTo>
                  <a:lnTo>
                    <a:pt x="707" y="144"/>
                  </a:lnTo>
                  <a:lnTo>
                    <a:pt x="715" y="148"/>
                  </a:lnTo>
                  <a:lnTo>
                    <a:pt x="722" y="144"/>
                  </a:lnTo>
                  <a:lnTo>
                    <a:pt x="726" y="144"/>
                  </a:lnTo>
                  <a:lnTo>
                    <a:pt x="733" y="144"/>
                  </a:lnTo>
                  <a:lnTo>
                    <a:pt x="737" y="148"/>
                  </a:lnTo>
                  <a:lnTo>
                    <a:pt x="741" y="144"/>
                  </a:lnTo>
                  <a:lnTo>
                    <a:pt x="741" y="140"/>
                  </a:lnTo>
                  <a:lnTo>
                    <a:pt x="741" y="137"/>
                  </a:lnTo>
                  <a:lnTo>
                    <a:pt x="744" y="137"/>
                  </a:lnTo>
                  <a:lnTo>
                    <a:pt x="748" y="133"/>
                  </a:lnTo>
                  <a:lnTo>
                    <a:pt x="755" y="137"/>
                  </a:lnTo>
                  <a:lnTo>
                    <a:pt x="759" y="140"/>
                  </a:lnTo>
                  <a:lnTo>
                    <a:pt x="766" y="144"/>
                  </a:lnTo>
                  <a:lnTo>
                    <a:pt x="770" y="152"/>
                  </a:lnTo>
                  <a:lnTo>
                    <a:pt x="774" y="155"/>
                  </a:lnTo>
                  <a:lnTo>
                    <a:pt x="778" y="159"/>
                  </a:lnTo>
                  <a:lnTo>
                    <a:pt x="778" y="159"/>
                  </a:lnTo>
                  <a:lnTo>
                    <a:pt x="778" y="163"/>
                  </a:lnTo>
                  <a:lnTo>
                    <a:pt x="774" y="163"/>
                  </a:lnTo>
                  <a:lnTo>
                    <a:pt x="774" y="166"/>
                  </a:lnTo>
                  <a:lnTo>
                    <a:pt x="774" y="166"/>
                  </a:lnTo>
                  <a:lnTo>
                    <a:pt x="770" y="166"/>
                  </a:lnTo>
                  <a:lnTo>
                    <a:pt x="770" y="166"/>
                  </a:lnTo>
                  <a:lnTo>
                    <a:pt x="766" y="166"/>
                  </a:lnTo>
                  <a:lnTo>
                    <a:pt x="766" y="166"/>
                  </a:lnTo>
                  <a:lnTo>
                    <a:pt x="759" y="166"/>
                  </a:lnTo>
                  <a:lnTo>
                    <a:pt x="759" y="166"/>
                  </a:lnTo>
                  <a:lnTo>
                    <a:pt x="755" y="170"/>
                  </a:lnTo>
                  <a:lnTo>
                    <a:pt x="752" y="174"/>
                  </a:lnTo>
                  <a:lnTo>
                    <a:pt x="748" y="174"/>
                  </a:lnTo>
                  <a:lnTo>
                    <a:pt x="744" y="174"/>
                  </a:lnTo>
                  <a:lnTo>
                    <a:pt x="744" y="174"/>
                  </a:lnTo>
                  <a:lnTo>
                    <a:pt x="744" y="178"/>
                  </a:lnTo>
                  <a:lnTo>
                    <a:pt x="741" y="178"/>
                  </a:lnTo>
                  <a:lnTo>
                    <a:pt x="741" y="178"/>
                  </a:lnTo>
                  <a:lnTo>
                    <a:pt x="737" y="178"/>
                  </a:lnTo>
                  <a:lnTo>
                    <a:pt x="737" y="178"/>
                  </a:lnTo>
                  <a:lnTo>
                    <a:pt x="733" y="185"/>
                  </a:lnTo>
                  <a:lnTo>
                    <a:pt x="733" y="189"/>
                  </a:lnTo>
                  <a:lnTo>
                    <a:pt x="733" y="192"/>
                  </a:lnTo>
                  <a:lnTo>
                    <a:pt x="733" y="192"/>
                  </a:lnTo>
                  <a:lnTo>
                    <a:pt x="729" y="192"/>
                  </a:lnTo>
                  <a:lnTo>
                    <a:pt x="722" y="200"/>
                  </a:lnTo>
                  <a:lnTo>
                    <a:pt x="718" y="200"/>
                  </a:lnTo>
                  <a:lnTo>
                    <a:pt x="711" y="196"/>
                  </a:lnTo>
                  <a:lnTo>
                    <a:pt x="711" y="200"/>
                  </a:lnTo>
                  <a:lnTo>
                    <a:pt x="707" y="204"/>
                  </a:lnTo>
                  <a:lnTo>
                    <a:pt x="703" y="207"/>
                  </a:lnTo>
                  <a:lnTo>
                    <a:pt x="700" y="207"/>
                  </a:lnTo>
                  <a:lnTo>
                    <a:pt x="700" y="211"/>
                  </a:lnTo>
                  <a:lnTo>
                    <a:pt x="696" y="215"/>
                  </a:lnTo>
                  <a:lnTo>
                    <a:pt x="696" y="215"/>
                  </a:lnTo>
                  <a:lnTo>
                    <a:pt x="692" y="211"/>
                  </a:lnTo>
                  <a:lnTo>
                    <a:pt x="689" y="211"/>
                  </a:lnTo>
                  <a:lnTo>
                    <a:pt x="685" y="211"/>
                  </a:lnTo>
                  <a:lnTo>
                    <a:pt x="681" y="207"/>
                  </a:lnTo>
                  <a:lnTo>
                    <a:pt x="674" y="207"/>
                  </a:lnTo>
                  <a:lnTo>
                    <a:pt x="670" y="207"/>
                  </a:lnTo>
                  <a:lnTo>
                    <a:pt x="666" y="211"/>
                  </a:lnTo>
                  <a:lnTo>
                    <a:pt x="663" y="215"/>
                  </a:lnTo>
                  <a:lnTo>
                    <a:pt x="663" y="222"/>
                  </a:lnTo>
                  <a:lnTo>
                    <a:pt x="663" y="222"/>
                  </a:lnTo>
                  <a:lnTo>
                    <a:pt x="663" y="226"/>
                  </a:lnTo>
                  <a:lnTo>
                    <a:pt x="670" y="230"/>
                  </a:lnTo>
                  <a:lnTo>
                    <a:pt x="678" y="233"/>
                  </a:lnTo>
                  <a:lnTo>
                    <a:pt x="678" y="237"/>
                  </a:lnTo>
                  <a:lnTo>
                    <a:pt x="674" y="237"/>
                  </a:lnTo>
                  <a:lnTo>
                    <a:pt x="674" y="241"/>
                  </a:lnTo>
                  <a:lnTo>
                    <a:pt x="666" y="248"/>
                  </a:lnTo>
                  <a:lnTo>
                    <a:pt x="663" y="255"/>
                  </a:lnTo>
                  <a:lnTo>
                    <a:pt x="659" y="259"/>
                  </a:lnTo>
                  <a:lnTo>
                    <a:pt x="655" y="259"/>
                  </a:lnTo>
                  <a:lnTo>
                    <a:pt x="652" y="263"/>
                  </a:lnTo>
                  <a:lnTo>
                    <a:pt x="648" y="263"/>
                  </a:lnTo>
                  <a:lnTo>
                    <a:pt x="644" y="263"/>
                  </a:lnTo>
                  <a:lnTo>
                    <a:pt x="641" y="267"/>
                  </a:lnTo>
                  <a:lnTo>
                    <a:pt x="633" y="267"/>
                  </a:lnTo>
                  <a:lnTo>
                    <a:pt x="626" y="267"/>
                  </a:lnTo>
                  <a:lnTo>
                    <a:pt x="622" y="270"/>
                  </a:lnTo>
                  <a:lnTo>
                    <a:pt x="618" y="270"/>
                  </a:lnTo>
                  <a:lnTo>
                    <a:pt x="607" y="274"/>
                  </a:lnTo>
                  <a:lnTo>
                    <a:pt x="596" y="278"/>
                  </a:lnTo>
                  <a:lnTo>
                    <a:pt x="592" y="281"/>
                  </a:lnTo>
                  <a:lnTo>
                    <a:pt x="585" y="289"/>
                  </a:lnTo>
                  <a:lnTo>
                    <a:pt x="581" y="289"/>
                  </a:lnTo>
                  <a:lnTo>
                    <a:pt x="578" y="289"/>
                  </a:lnTo>
                  <a:lnTo>
                    <a:pt x="574" y="289"/>
                  </a:lnTo>
                  <a:lnTo>
                    <a:pt x="574" y="285"/>
                  </a:lnTo>
                  <a:lnTo>
                    <a:pt x="574" y="285"/>
                  </a:lnTo>
                  <a:lnTo>
                    <a:pt x="566" y="285"/>
                  </a:lnTo>
                  <a:lnTo>
                    <a:pt x="559" y="289"/>
                  </a:lnTo>
                  <a:lnTo>
                    <a:pt x="555" y="285"/>
                  </a:lnTo>
                  <a:lnTo>
                    <a:pt x="548" y="285"/>
                  </a:lnTo>
                  <a:lnTo>
                    <a:pt x="541" y="281"/>
                  </a:lnTo>
                  <a:lnTo>
                    <a:pt x="529" y="278"/>
                  </a:lnTo>
                  <a:lnTo>
                    <a:pt x="522" y="270"/>
                  </a:lnTo>
                  <a:lnTo>
                    <a:pt x="518" y="270"/>
                  </a:lnTo>
                  <a:lnTo>
                    <a:pt x="507" y="270"/>
                  </a:lnTo>
                  <a:lnTo>
                    <a:pt x="496" y="270"/>
                  </a:lnTo>
                  <a:lnTo>
                    <a:pt x="496" y="270"/>
                  </a:lnTo>
                  <a:lnTo>
                    <a:pt x="492" y="270"/>
                  </a:lnTo>
                  <a:lnTo>
                    <a:pt x="492" y="274"/>
                  </a:lnTo>
                  <a:lnTo>
                    <a:pt x="485" y="274"/>
                  </a:lnTo>
                  <a:lnTo>
                    <a:pt x="478" y="274"/>
                  </a:lnTo>
                  <a:lnTo>
                    <a:pt x="467" y="274"/>
                  </a:lnTo>
                  <a:lnTo>
                    <a:pt x="455" y="274"/>
                  </a:lnTo>
                  <a:lnTo>
                    <a:pt x="448" y="274"/>
                  </a:lnTo>
                  <a:lnTo>
                    <a:pt x="441" y="274"/>
                  </a:lnTo>
                  <a:lnTo>
                    <a:pt x="437" y="274"/>
                  </a:lnTo>
                  <a:lnTo>
                    <a:pt x="433" y="274"/>
                  </a:lnTo>
                  <a:lnTo>
                    <a:pt x="429" y="267"/>
                  </a:lnTo>
                  <a:lnTo>
                    <a:pt x="429" y="263"/>
                  </a:lnTo>
                  <a:lnTo>
                    <a:pt x="426" y="259"/>
                  </a:lnTo>
                  <a:lnTo>
                    <a:pt x="422" y="255"/>
                  </a:lnTo>
                  <a:lnTo>
                    <a:pt x="422" y="252"/>
                  </a:lnTo>
                  <a:lnTo>
                    <a:pt x="422" y="252"/>
                  </a:lnTo>
                  <a:lnTo>
                    <a:pt x="418" y="248"/>
                  </a:lnTo>
                  <a:lnTo>
                    <a:pt x="415" y="248"/>
                  </a:lnTo>
                  <a:lnTo>
                    <a:pt x="415" y="248"/>
                  </a:lnTo>
                  <a:lnTo>
                    <a:pt x="415" y="244"/>
                  </a:lnTo>
                  <a:lnTo>
                    <a:pt x="415" y="244"/>
                  </a:lnTo>
                  <a:lnTo>
                    <a:pt x="411" y="244"/>
                  </a:lnTo>
                  <a:lnTo>
                    <a:pt x="411" y="244"/>
                  </a:lnTo>
                  <a:lnTo>
                    <a:pt x="407" y="244"/>
                  </a:lnTo>
                  <a:lnTo>
                    <a:pt x="404" y="241"/>
                  </a:lnTo>
                  <a:lnTo>
                    <a:pt x="396" y="237"/>
                  </a:lnTo>
                  <a:lnTo>
                    <a:pt x="392" y="237"/>
                  </a:lnTo>
                  <a:lnTo>
                    <a:pt x="392" y="237"/>
                  </a:lnTo>
                  <a:lnTo>
                    <a:pt x="389" y="237"/>
                  </a:lnTo>
                  <a:lnTo>
                    <a:pt x="389" y="233"/>
                  </a:lnTo>
                  <a:lnTo>
                    <a:pt x="385" y="233"/>
                  </a:lnTo>
                  <a:lnTo>
                    <a:pt x="374" y="230"/>
                  </a:lnTo>
                  <a:lnTo>
                    <a:pt x="370" y="230"/>
                  </a:lnTo>
                  <a:lnTo>
                    <a:pt x="370" y="230"/>
                  </a:lnTo>
                  <a:lnTo>
                    <a:pt x="367" y="230"/>
                  </a:lnTo>
                  <a:lnTo>
                    <a:pt x="359" y="230"/>
                  </a:lnTo>
                  <a:lnTo>
                    <a:pt x="341" y="230"/>
                  </a:lnTo>
                  <a:lnTo>
                    <a:pt x="337" y="226"/>
                  </a:lnTo>
                  <a:lnTo>
                    <a:pt x="333" y="222"/>
                  </a:lnTo>
                  <a:lnTo>
                    <a:pt x="333" y="218"/>
                  </a:lnTo>
                  <a:lnTo>
                    <a:pt x="333" y="215"/>
                  </a:lnTo>
                  <a:lnTo>
                    <a:pt x="337" y="215"/>
                  </a:lnTo>
                  <a:lnTo>
                    <a:pt x="337" y="215"/>
                  </a:lnTo>
                  <a:lnTo>
                    <a:pt x="337" y="211"/>
                  </a:lnTo>
                  <a:lnTo>
                    <a:pt x="337" y="207"/>
                  </a:lnTo>
                  <a:lnTo>
                    <a:pt x="337" y="204"/>
                  </a:lnTo>
                  <a:lnTo>
                    <a:pt x="337" y="204"/>
                  </a:lnTo>
                  <a:lnTo>
                    <a:pt x="337" y="200"/>
                  </a:lnTo>
                  <a:lnTo>
                    <a:pt x="337" y="200"/>
                  </a:lnTo>
                  <a:lnTo>
                    <a:pt x="333" y="196"/>
                  </a:lnTo>
                  <a:lnTo>
                    <a:pt x="330" y="192"/>
                  </a:lnTo>
                  <a:lnTo>
                    <a:pt x="330" y="192"/>
                  </a:lnTo>
                  <a:lnTo>
                    <a:pt x="326" y="189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2" y="181"/>
                  </a:lnTo>
                  <a:lnTo>
                    <a:pt x="322" y="181"/>
                  </a:lnTo>
                  <a:lnTo>
                    <a:pt x="318" y="178"/>
                  </a:lnTo>
                  <a:lnTo>
                    <a:pt x="318" y="178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1" y="174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4" y="174"/>
                  </a:lnTo>
                  <a:lnTo>
                    <a:pt x="304" y="174"/>
                  </a:lnTo>
                  <a:lnTo>
                    <a:pt x="300" y="174"/>
                  </a:lnTo>
                  <a:lnTo>
                    <a:pt x="296" y="174"/>
                  </a:lnTo>
                  <a:lnTo>
                    <a:pt x="296" y="174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9" y="174"/>
                  </a:lnTo>
                  <a:lnTo>
                    <a:pt x="289" y="174"/>
                  </a:lnTo>
                  <a:lnTo>
                    <a:pt x="289" y="170"/>
                  </a:lnTo>
                  <a:lnTo>
                    <a:pt x="285" y="170"/>
                  </a:lnTo>
                  <a:lnTo>
                    <a:pt x="281" y="166"/>
                  </a:lnTo>
                  <a:lnTo>
                    <a:pt x="281" y="163"/>
                  </a:lnTo>
                  <a:lnTo>
                    <a:pt x="278" y="163"/>
                  </a:lnTo>
                  <a:lnTo>
                    <a:pt x="278" y="163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5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0" y="155"/>
                  </a:lnTo>
                  <a:lnTo>
                    <a:pt x="270" y="155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67" y="152"/>
                  </a:lnTo>
                  <a:lnTo>
                    <a:pt x="263" y="148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59" y="155"/>
                  </a:lnTo>
                  <a:lnTo>
                    <a:pt x="255" y="159"/>
                  </a:lnTo>
                  <a:lnTo>
                    <a:pt x="255" y="163"/>
                  </a:lnTo>
                  <a:lnTo>
                    <a:pt x="255" y="163"/>
                  </a:lnTo>
                  <a:lnTo>
                    <a:pt x="252" y="166"/>
                  </a:lnTo>
                  <a:lnTo>
                    <a:pt x="248" y="166"/>
                  </a:lnTo>
                  <a:lnTo>
                    <a:pt x="244" y="170"/>
                  </a:lnTo>
                  <a:lnTo>
                    <a:pt x="244" y="174"/>
                  </a:lnTo>
                  <a:lnTo>
                    <a:pt x="244" y="178"/>
                  </a:lnTo>
                  <a:lnTo>
                    <a:pt x="248" y="185"/>
                  </a:lnTo>
                  <a:lnTo>
                    <a:pt x="252" y="189"/>
                  </a:lnTo>
                  <a:lnTo>
                    <a:pt x="252" y="192"/>
                  </a:lnTo>
                  <a:lnTo>
                    <a:pt x="248" y="196"/>
                  </a:lnTo>
                  <a:lnTo>
                    <a:pt x="244" y="196"/>
                  </a:lnTo>
                  <a:lnTo>
                    <a:pt x="241" y="200"/>
                  </a:lnTo>
                  <a:lnTo>
                    <a:pt x="237" y="200"/>
                  </a:lnTo>
                  <a:lnTo>
                    <a:pt x="237" y="200"/>
                  </a:lnTo>
                  <a:lnTo>
                    <a:pt x="237" y="196"/>
                  </a:lnTo>
                  <a:lnTo>
                    <a:pt x="233" y="196"/>
                  </a:lnTo>
                  <a:lnTo>
                    <a:pt x="226" y="200"/>
                  </a:lnTo>
                  <a:lnTo>
                    <a:pt x="222" y="200"/>
                  </a:lnTo>
                  <a:lnTo>
                    <a:pt x="215" y="196"/>
                  </a:lnTo>
                  <a:lnTo>
                    <a:pt x="211" y="196"/>
                  </a:lnTo>
                  <a:lnTo>
                    <a:pt x="211" y="196"/>
                  </a:lnTo>
                  <a:lnTo>
                    <a:pt x="207" y="204"/>
                  </a:lnTo>
                  <a:lnTo>
                    <a:pt x="207" y="207"/>
                  </a:lnTo>
                  <a:lnTo>
                    <a:pt x="207" y="211"/>
                  </a:lnTo>
                  <a:lnTo>
                    <a:pt x="204" y="218"/>
                  </a:lnTo>
                  <a:lnTo>
                    <a:pt x="204" y="226"/>
                  </a:lnTo>
                  <a:lnTo>
                    <a:pt x="204" y="230"/>
                  </a:lnTo>
                  <a:lnTo>
                    <a:pt x="207" y="230"/>
                  </a:lnTo>
                  <a:lnTo>
                    <a:pt x="211" y="230"/>
                  </a:lnTo>
                  <a:lnTo>
                    <a:pt x="207" y="233"/>
                  </a:lnTo>
                  <a:lnTo>
                    <a:pt x="207" y="237"/>
                  </a:lnTo>
                  <a:lnTo>
                    <a:pt x="207" y="237"/>
                  </a:lnTo>
                  <a:lnTo>
                    <a:pt x="204" y="237"/>
                  </a:lnTo>
                  <a:lnTo>
                    <a:pt x="200" y="237"/>
                  </a:lnTo>
                  <a:lnTo>
                    <a:pt x="200" y="237"/>
                  </a:lnTo>
                  <a:lnTo>
                    <a:pt x="196" y="237"/>
                  </a:lnTo>
                  <a:lnTo>
                    <a:pt x="193" y="237"/>
                  </a:lnTo>
                  <a:lnTo>
                    <a:pt x="185" y="241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4"/>
                  </a:lnTo>
                  <a:lnTo>
                    <a:pt x="170" y="244"/>
                  </a:lnTo>
                  <a:lnTo>
                    <a:pt x="174" y="248"/>
                  </a:lnTo>
                  <a:lnTo>
                    <a:pt x="178" y="248"/>
                  </a:lnTo>
                  <a:lnTo>
                    <a:pt x="181" y="248"/>
                  </a:lnTo>
                  <a:lnTo>
                    <a:pt x="181" y="248"/>
                  </a:lnTo>
                  <a:lnTo>
                    <a:pt x="181" y="252"/>
                  </a:lnTo>
                  <a:lnTo>
                    <a:pt x="181" y="255"/>
                  </a:lnTo>
                  <a:lnTo>
                    <a:pt x="181" y="259"/>
                  </a:lnTo>
                  <a:lnTo>
                    <a:pt x="185" y="259"/>
                  </a:lnTo>
                  <a:lnTo>
                    <a:pt x="185" y="263"/>
                  </a:lnTo>
                  <a:lnTo>
                    <a:pt x="189" y="267"/>
                  </a:lnTo>
                  <a:lnTo>
                    <a:pt x="189" y="270"/>
                  </a:lnTo>
                  <a:lnTo>
                    <a:pt x="193" y="270"/>
                  </a:lnTo>
                  <a:lnTo>
                    <a:pt x="193" y="278"/>
                  </a:lnTo>
                  <a:lnTo>
                    <a:pt x="189" y="278"/>
                  </a:lnTo>
                  <a:lnTo>
                    <a:pt x="189" y="281"/>
                  </a:lnTo>
                  <a:lnTo>
                    <a:pt x="193" y="285"/>
                  </a:lnTo>
                  <a:lnTo>
                    <a:pt x="189" y="285"/>
                  </a:lnTo>
                  <a:lnTo>
                    <a:pt x="189" y="289"/>
                  </a:lnTo>
                  <a:lnTo>
                    <a:pt x="189" y="289"/>
                  </a:lnTo>
                  <a:lnTo>
                    <a:pt x="189" y="293"/>
                  </a:lnTo>
                  <a:lnTo>
                    <a:pt x="185" y="296"/>
                  </a:lnTo>
                  <a:lnTo>
                    <a:pt x="178" y="293"/>
                  </a:lnTo>
                  <a:lnTo>
                    <a:pt x="170" y="285"/>
                  </a:lnTo>
                  <a:lnTo>
                    <a:pt x="167" y="285"/>
                  </a:lnTo>
                  <a:lnTo>
                    <a:pt x="159" y="285"/>
                  </a:lnTo>
                  <a:lnTo>
                    <a:pt x="152" y="285"/>
                  </a:lnTo>
                  <a:lnTo>
                    <a:pt x="144" y="285"/>
                  </a:lnTo>
                  <a:lnTo>
                    <a:pt x="137" y="281"/>
                  </a:lnTo>
                  <a:lnTo>
                    <a:pt x="130" y="285"/>
                  </a:lnTo>
                  <a:lnTo>
                    <a:pt x="126" y="285"/>
                  </a:lnTo>
                  <a:lnTo>
                    <a:pt x="122" y="285"/>
                  </a:lnTo>
                  <a:lnTo>
                    <a:pt x="118" y="285"/>
                  </a:lnTo>
                  <a:lnTo>
                    <a:pt x="115" y="289"/>
                  </a:lnTo>
                  <a:lnTo>
                    <a:pt x="107" y="285"/>
                  </a:lnTo>
                  <a:lnTo>
                    <a:pt x="100" y="285"/>
                  </a:lnTo>
                  <a:lnTo>
                    <a:pt x="96" y="285"/>
                  </a:lnTo>
                  <a:lnTo>
                    <a:pt x="93" y="285"/>
                  </a:lnTo>
                  <a:lnTo>
                    <a:pt x="89" y="285"/>
                  </a:lnTo>
                  <a:lnTo>
                    <a:pt x="85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9"/>
                  </a:lnTo>
                  <a:lnTo>
                    <a:pt x="81" y="293"/>
                  </a:lnTo>
                  <a:lnTo>
                    <a:pt x="81" y="296"/>
                  </a:lnTo>
                  <a:lnTo>
                    <a:pt x="78" y="296"/>
                  </a:lnTo>
                  <a:lnTo>
                    <a:pt x="67" y="296"/>
                  </a:lnTo>
                  <a:lnTo>
                    <a:pt x="56" y="296"/>
                  </a:lnTo>
                  <a:lnTo>
                    <a:pt x="52" y="293"/>
                  </a:lnTo>
                  <a:lnTo>
                    <a:pt x="44" y="293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4"/>
                  </a:lnTo>
                  <a:lnTo>
                    <a:pt x="37" y="311"/>
                  </a:lnTo>
                  <a:lnTo>
                    <a:pt x="33" y="315"/>
                  </a:lnTo>
                  <a:lnTo>
                    <a:pt x="37" y="319"/>
                  </a:lnTo>
                  <a:lnTo>
                    <a:pt x="44" y="319"/>
                  </a:lnTo>
                  <a:lnTo>
                    <a:pt x="48" y="322"/>
                  </a:lnTo>
                  <a:lnTo>
                    <a:pt x="52" y="322"/>
                  </a:lnTo>
                  <a:lnTo>
                    <a:pt x="52" y="319"/>
                  </a:lnTo>
                  <a:lnTo>
                    <a:pt x="52" y="315"/>
                  </a:lnTo>
                  <a:lnTo>
                    <a:pt x="56" y="315"/>
                  </a:lnTo>
                  <a:lnTo>
                    <a:pt x="63" y="322"/>
                  </a:lnTo>
                  <a:lnTo>
                    <a:pt x="63" y="326"/>
                  </a:lnTo>
                  <a:lnTo>
                    <a:pt x="59" y="330"/>
                  </a:lnTo>
                  <a:lnTo>
                    <a:pt x="56" y="330"/>
                  </a:lnTo>
                  <a:lnTo>
                    <a:pt x="48" y="330"/>
                  </a:lnTo>
                  <a:lnTo>
                    <a:pt x="44" y="330"/>
                  </a:lnTo>
                  <a:lnTo>
                    <a:pt x="41" y="326"/>
                  </a:lnTo>
                  <a:lnTo>
                    <a:pt x="37" y="330"/>
                  </a:lnTo>
                  <a:lnTo>
                    <a:pt x="33" y="330"/>
                  </a:lnTo>
                  <a:lnTo>
                    <a:pt x="30" y="333"/>
                  </a:lnTo>
                  <a:lnTo>
                    <a:pt x="26" y="333"/>
                  </a:lnTo>
                  <a:lnTo>
                    <a:pt x="26" y="337"/>
                  </a:lnTo>
                  <a:lnTo>
                    <a:pt x="30" y="341"/>
                  </a:lnTo>
                  <a:lnTo>
                    <a:pt x="30" y="341"/>
                  </a:lnTo>
                  <a:lnTo>
                    <a:pt x="22" y="345"/>
                  </a:lnTo>
                  <a:lnTo>
                    <a:pt x="15" y="345"/>
                  </a:lnTo>
                  <a:lnTo>
                    <a:pt x="18" y="348"/>
                  </a:lnTo>
                  <a:lnTo>
                    <a:pt x="18" y="348"/>
                  </a:lnTo>
                  <a:lnTo>
                    <a:pt x="11" y="352"/>
                  </a:lnTo>
                  <a:lnTo>
                    <a:pt x="11" y="356"/>
                  </a:lnTo>
                  <a:lnTo>
                    <a:pt x="7" y="356"/>
                  </a:lnTo>
                  <a:lnTo>
                    <a:pt x="4" y="356"/>
                  </a:lnTo>
                  <a:lnTo>
                    <a:pt x="0" y="356"/>
                  </a:lnTo>
                  <a:lnTo>
                    <a:pt x="0" y="363"/>
                  </a:lnTo>
                  <a:lnTo>
                    <a:pt x="4" y="367"/>
                  </a:lnTo>
                  <a:lnTo>
                    <a:pt x="7" y="367"/>
                  </a:lnTo>
                  <a:lnTo>
                    <a:pt x="11" y="367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1" y="378"/>
                  </a:lnTo>
                  <a:lnTo>
                    <a:pt x="15" y="378"/>
                  </a:lnTo>
                  <a:lnTo>
                    <a:pt x="15" y="382"/>
                  </a:lnTo>
                  <a:lnTo>
                    <a:pt x="15" y="382"/>
                  </a:lnTo>
                  <a:lnTo>
                    <a:pt x="11" y="389"/>
                  </a:lnTo>
                  <a:lnTo>
                    <a:pt x="7" y="400"/>
                  </a:lnTo>
                  <a:lnTo>
                    <a:pt x="7" y="400"/>
                  </a:lnTo>
                  <a:lnTo>
                    <a:pt x="11" y="404"/>
                  </a:lnTo>
                  <a:lnTo>
                    <a:pt x="15" y="404"/>
                  </a:lnTo>
                  <a:lnTo>
                    <a:pt x="18" y="404"/>
                  </a:lnTo>
                  <a:lnTo>
                    <a:pt x="22" y="400"/>
                  </a:lnTo>
                  <a:lnTo>
                    <a:pt x="26" y="400"/>
                  </a:lnTo>
                  <a:lnTo>
                    <a:pt x="26" y="396"/>
                  </a:lnTo>
                  <a:lnTo>
                    <a:pt x="30" y="396"/>
                  </a:lnTo>
                  <a:lnTo>
                    <a:pt x="30" y="396"/>
                  </a:lnTo>
                  <a:lnTo>
                    <a:pt x="33" y="400"/>
                  </a:lnTo>
                  <a:lnTo>
                    <a:pt x="37" y="400"/>
                  </a:lnTo>
                  <a:lnTo>
                    <a:pt x="37" y="396"/>
                  </a:lnTo>
                  <a:lnTo>
                    <a:pt x="37" y="396"/>
                  </a:lnTo>
                  <a:lnTo>
                    <a:pt x="37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4" y="393"/>
                  </a:lnTo>
                  <a:lnTo>
                    <a:pt x="48" y="393"/>
                  </a:lnTo>
                  <a:lnTo>
                    <a:pt x="48" y="389"/>
                  </a:lnTo>
                  <a:lnTo>
                    <a:pt x="48" y="385"/>
                  </a:lnTo>
                  <a:lnTo>
                    <a:pt x="48" y="385"/>
                  </a:lnTo>
                  <a:lnTo>
                    <a:pt x="52" y="382"/>
                  </a:lnTo>
                  <a:lnTo>
                    <a:pt x="52" y="378"/>
                  </a:lnTo>
                  <a:lnTo>
                    <a:pt x="52" y="374"/>
                  </a:lnTo>
                  <a:lnTo>
                    <a:pt x="59" y="374"/>
                  </a:lnTo>
                  <a:lnTo>
                    <a:pt x="59" y="378"/>
                  </a:lnTo>
                  <a:lnTo>
                    <a:pt x="63" y="378"/>
                  </a:lnTo>
                  <a:lnTo>
                    <a:pt x="63" y="382"/>
                  </a:lnTo>
                  <a:lnTo>
                    <a:pt x="63" y="385"/>
                  </a:lnTo>
                  <a:lnTo>
                    <a:pt x="63" y="385"/>
                  </a:lnTo>
                  <a:lnTo>
                    <a:pt x="67" y="385"/>
                  </a:lnTo>
                  <a:lnTo>
                    <a:pt x="67" y="389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7" y="404"/>
                  </a:lnTo>
                  <a:lnTo>
                    <a:pt x="70" y="404"/>
                  </a:lnTo>
                  <a:lnTo>
                    <a:pt x="70" y="408"/>
                  </a:lnTo>
                  <a:lnTo>
                    <a:pt x="74" y="408"/>
                  </a:lnTo>
                  <a:lnTo>
                    <a:pt x="78" y="408"/>
                  </a:lnTo>
                  <a:lnTo>
                    <a:pt x="81" y="408"/>
                  </a:lnTo>
                  <a:lnTo>
                    <a:pt x="81" y="404"/>
                  </a:lnTo>
                  <a:lnTo>
                    <a:pt x="85" y="404"/>
                  </a:lnTo>
                  <a:lnTo>
                    <a:pt x="89" y="400"/>
                  </a:lnTo>
                  <a:lnTo>
                    <a:pt x="89" y="396"/>
                  </a:lnTo>
                  <a:lnTo>
                    <a:pt x="93" y="396"/>
                  </a:lnTo>
                  <a:lnTo>
                    <a:pt x="100" y="393"/>
                  </a:lnTo>
                  <a:lnTo>
                    <a:pt x="104" y="389"/>
                  </a:lnTo>
                  <a:lnTo>
                    <a:pt x="104" y="393"/>
                  </a:lnTo>
                  <a:lnTo>
                    <a:pt x="111" y="393"/>
                  </a:lnTo>
                  <a:lnTo>
                    <a:pt x="115" y="389"/>
                  </a:lnTo>
                  <a:lnTo>
                    <a:pt x="122" y="389"/>
                  </a:lnTo>
                  <a:lnTo>
                    <a:pt x="122" y="393"/>
                  </a:lnTo>
                  <a:lnTo>
                    <a:pt x="115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22" y="396"/>
                  </a:lnTo>
                  <a:lnTo>
                    <a:pt x="126" y="400"/>
                  </a:lnTo>
                  <a:lnTo>
                    <a:pt x="126" y="396"/>
                  </a:lnTo>
                  <a:lnTo>
                    <a:pt x="130" y="396"/>
                  </a:lnTo>
                  <a:lnTo>
                    <a:pt x="133" y="396"/>
                  </a:lnTo>
                  <a:lnTo>
                    <a:pt x="133" y="396"/>
                  </a:lnTo>
                  <a:lnTo>
                    <a:pt x="137" y="396"/>
                  </a:lnTo>
                  <a:lnTo>
                    <a:pt x="137" y="396"/>
                  </a:lnTo>
                  <a:lnTo>
                    <a:pt x="141" y="404"/>
                  </a:lnTo>
                  <a:lnTo>
                    <a:pt x="148" y="411"/>
                  </a:lnTo>
                  <a:lnTo>
                    <a:pt x="152" y="415"/>
                  </a:lnTo>
                  <a:lnTo>
                    <a:pt x="152" y="419"/>
                  </a:lnTo>
                  <a:lnTo>
                    <a:pt x="155" y="419"/>
                  </a:lnTo>
                  <a:lnTo>
                    <a:pt x="155" y="422"/>
                  </a:lnTo>
                  <a:lnTo>
                    <a:pt x="163" y="422"/>
                  </a:lnTo>
                  <a:lnTo>
                    <a:pt x="170" y="422"/>
                  </a:lnTo>
                  <a:lnTo>
                    <a:pt x="170" y="422"/>
                  </a:lnTo>
                  <a:lnTo>
                    <a:pt x="174" y="426"/>
                  </a:lnTo>
                  <a:lnTo>
                    <a:pt x="178" y="430"/>
                  </a:lnTo>
                  <a:lnTo>
                    <a:pt x="185" y="430"/>
                  </a:lnTo>
                  <a:lnTo>
                    <a:pt x="189" y="437"/>
                  </a:lnTo>
                  <a:lnTo>
                    <a:pt x="193" y="445"/>
                  </a:lnTo>
                  <a:lnTo>
                    <a:pt x="196" y="445"/>
                  </a:lnTo>
                  <a:lnTo>
                    <a:pt x="200" y="448"/>
                  </a:lnTo>
                  <a:lnTo>
                    <a:pt x="200" y="456"/>
                  </a:lnTo>
                  <a:lnTo>
                    <a:pt x="204" y="463"/>
                  </a:lnTo>
                  <a:lnTo>
                    <a:pt x="207" y="463"/>
                  </a:lnTo>
                  <a:lnTo>
                    <a:pt x="207" y="471"/>
                  </a:lnTo>
                  <a:lnTo>
                    <a:pt x="211" y="474"/>
                  </a:lnTo>
                  <a:lnTo>
                    <a:pt x="207" y="478"/>
                  </a:lnTo>
                  <a:lnTo>
                    <a:pt x="207" y="478"/>
                  </a:lnTo>
                  <a:lnTo>
                    <a:pt x="204" y="478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5"/>
                  </a:lnTo>
                  <a:lnTo>
                    <a:pt x="204" y="489"/>
                  </a:lnTo>
                  <a:lnTo>
                    <a:pt x="204" y="493"/>
                  </a:lnTo>
                  <a:lnTo>
                    <a:pt x="207" y="497"/>
                  </a:lnTo>
                  <a:lnTo>
                    <a:pt x="204" y="497"/>
                  </a:lnTo>
                  <a:lnTo>
                    <a:pt x="207" y="500"/>
                  </a:lnTo>
                  <a:lnTo>
                    <a:pt x="207" y="500"/>
                  </a:lnTo>
                  <a:lnTo>
                    <a:pt x="207" y="504"/>
                  </a:lnTo>
                  <a:lnTo>
                    <a:pt x="211" y="504"/>
                  </a:lnTo>
                  <a:lnTo>
                    <a:pt x="211" y="508"/>
                  </a:lnTo>
                  <a:lnTo>
                    <a:pt x="215" y="508"/>
                  </a:lnTo>
                  <a:lnTo>
                    <a:pt x="218" y="508"/>
                  </a:lnTo>
                  <a:lnTo>
                    <a:pt x="222" y="508"/>
                  </a:lnTo>
                  <a:lnTo>
                    <a:pt x="222" y="508"/>
                  </a:lnTo>
                  <a:lnTo>
                    <a:pt x="226" y="508"/>
                  </a:lnTo>
                  <a:lnTo>
                    <a:pt x="230" y="511"/>
                  </a:lnTo>
                  <a:lnTo>
                    <a:pt x="233" y="511"/>
                  </a:lnTo>
                  <a:lnTo>
                    <a:pt x="233" y="515"/>
                  </a:lnTo>
                  <a:lnTo>
                    <a:pt x="237" y="515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44" y="519"/>
                  </a:lnTo>
                  <a:lnTo>
                    <a:pt x="244" y="523"/>
                  </a:lnTo>
                  <a:lnTo>
                    <a:pt x="248" y="523"/>
                  </a:lnTo>
                  <a:lnTo>
                    <a:pt x="248" y="523"/>
                  </a:lnTo>
                  <a:lnTo>
                    <a:pt x="252" y="519"/>
                  </a:lnTo>
                  <a:lnTo>
                    <a:pt x="255" y="519"/>
                  </a:lnTo>
                  <a:lnTo>
                    <a:pt x="263" y="523"/>
                  </a:lnTo>
                  <a:lnTo>
                    <a:pt x="263" y="523"/>
                  </a:lnTo>
                  <a:lnTo>
                    <a:pt x="267" y="523"/>
                  </a:lnTo>
                  <a:lnTo>
                    <a:pt x="270" y="523"/>
                  </a:lnTo>
                  <a:lnTo>
                    <a:pt x="274" y="530"/>
                  </a:lnTo>
                  <a:lnTo>
                    <a:pt x="278" y="530"/>
                  </a:lnTo>
                  <a:lnTo>
                    <a:pt x="281" y="530"/>
                  </a:lnTo>
                  <a:lnTo>
                    <a:pt x="285" y="534"/>
                  </a:lnTo>
                  <a:lnTo>
                    <a:pt x="285" y="537"/>
                  </a:lnTo>
                  <a:lnTo>
                    <a:pt x="289" y="537"/>
                  </a:lnTo>
                  <a:lnTo>
                    <a:pt x="289" y="537"/>
                  </a:lnTo>
                  <a:lnTo>
                    <a:pt x="289" y="534"/>
                  </a:lnTo>
                  <a:lnTo>
                    <a:pt x="292" y="534"/>
                  </a:lnTo>
                  <a:lnTo>
                    <a:pt x="292" y="534"/>
                  </a:lnTo>
                  <a:lnTo>
                    <a:pt x="296" y="534"/>
                  </a:lnTo>
                  <a:lnTo>
                    <a:pt x="300" y="534"/>
                  </a:lnTo>
                  <a:lnTo>
                    <a:pt x="300" y="541"/>
                  </a:lnTo>
                  <a:lnTo>
                    <a:pt x="304" y="541"/>
                  </a:lnTo>
                  <a:lnTo>
                    <a:pt x="311" y="541"/>
                  </a:lnTo>
                  <a:lnTo>
                    <a:pt x="315" y="541"/>
                  </a:lnTo>
                  <a:lnTo>
                    <a:pt x="311" y="549"/>
                  </a:lnTo>
                  <a:lnTo>
                    <a:pt x="315" y="552"/>
                  </a:lnTo>
                  <a:lnTo>
                    <a:pt x="318" y="552"/>
                  </a:lnTo>
                  <a:lnTo>
                    <a:pt x="322" y="552"/>
                  </a:lnTo>
                  <a:lnTo>
                    <a:pt x="322" y="552"/>
                  </a:lnTo>
                  <a:lnTo>
                    <a:pt x="326" y="552"/>
                  </a:lnTo>
                  <a:lnTo>
                    <a:pt x="330" y="549"/>
                  </a:lnTo>
                  <a:lnTo>
                    <a:pt x="337" y="549"/>
                  </a:lnTo>
                  <a:lnTo>
                    <a:pt x="341" y="549"/>
                  </a:lnTo>
                  <a:lnTo>
                    <a:pt x="341" y="552"/>
                  </a:lnTo>
                  <a:lnTo>
                    <a:pt x="348" y="556"/>
                  </a:lnTo>
                  <a:lnTo>
                    <a:pt x="348" y="560"/>
                  </a:lnTo>
                  <a:lnTo>
                    <a:pt x="352" y="560"/>
                  </a:lnTo>
                  <a:lnTo>
                    <a:pt x="355" y="560"/>
                  </a:lnTo>
                  <a:lnTo>
                    <a:pt x="359" y="560"/>
                  </a:lnTo>
                  <a:lnTo>
                    <a:pt x="363" y="556"/>
                  </a:lnTo>
                  <a:lnTo>
                    <a:pt x="367" y="556"/>
                  </a:lnTo>
                  <a:lnTo>
                    <a:pt x="367" y="560"/>
                  </a:lnTo>
                  <a:lnTo>
                    <a:pt x="370" y="556"/>
                  </a:lnTo>
                  <a:lnTo>
                    <a:pt x="374" y="556"/>
                  </a:lnTo>
                  <a:lnTo>
                    <a:pt x="374" y="560"/>
                  </a:lnTo>
                  <a:lnTo>
                    <a:pt x="374" y="563"/>
                  </a:lnTo>
                  <a:lnTo>
                    <a:pt x="378" y="563"/>
                  </a:lnTo>
                  <a:lnTo>
                    <a:pt x="378" y="563"/>
                  </a:lnTo>
                  <a:lnTo>
                    <a:pt x="381" y="563"/>
                  </a:lnTo>
                  <a:lnTo>
                    <a:pt x="385" y="556"/>
                  </a:lnTo>
                  <a:lnTo>
                    <a:pt x="392" y="552"/>
                  </a:lnTo>
                  <a:lnTo>
                    <a:pt x="400" y="552"/>
                  </a:lnTo>
                  <a:lnTo>
                    <a:pt x="400" y="552"/>
                  </a:lnTo>
                  <a:lnTo>
                    <a:pt x="407" y="556"/>
                  </a:lnTo>
                  <a:lnTo>
                    <a:pt x="411" y="556"/>
                  </a:lnTo>
                  <a:lnTo>
                    <a:pt x="415" y="552"/>
                  </a:lnTo>
                  <a:lnTo>
                    <a:pt x="418" y="556"/>
                  </a:lnTo>
                  <a:lnTo>
                    <a:pt x="422" y="556"/>
                  </a:lnTo>
                  <a:lnTo>
                    <a:pt x="422" y="556"/>
                  </a:lnTo>
                  <a:lnTo>
                    <a:pt x="426" y="556"/>
                  </a:lnTo>
                  <a:lnTo>
                    <a:pt x="429" y="556"/>
                  </a:lnTo>
                  <a:lnTo>
                    <a:pt x="433" y="556"/>
                  </a:lnTo>
                  <a:lnTo>
                    <a:pt x="437" y="552"/>
                  </a:lnTo>
                  <a:lnTo>
                    <a:pt x="437" y="552"/>
                  </a:lnTo>
                  <a:lnTo>
                    <a:pt x="441" y="552"/>
                  </a:lnTo>
                  <a:lnTo>
                    <a:pt x="441" y="549"/>
                  </a:lnTo>
                  <a:lnTo>
                    <a:pt x="444" y="549"/>
                  </a:lnTo>
                  <a:lnTo>
                    <a:pt x="444" y="545"/>
                  </a:lnTo>
                  <a:lnTo>
                    <a:pt x="448" y="541"/>
                  </a:lnTo>
                  <a:lnTo>
                    <a:pt x="452" y="541"/>
                  </a:lnTo>
                  <a:lnTo>
                    <a:pt x="459" y="541"/>
                  </a:lnTo>
                  <a:lnTo>
                    <a:pt x="463" y="537"/>
                  </a:lnTo>
                  <a:lnTo>
                    <a:pt x="463" y="534"/>
                  </a:lnTo>
                  <a:lnTo>
                    <a:pt x="463" y="534"/>
                  </a:lnTo>
                  <a:lnTo>
                    <a:pt x="467" y="530"/>
                  </a:lnTo>
                  <a:lnTo>
                    <a:pt x="470" y="534"/>
                  </a:lnTo>
                  <a:lnTo>
                    <a:pt x="474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1" y="530"/>
                  </a:lnTo>
                  <a:lnTo>
                    <a:pt x="489" y="526"/>
                  </a:lnTo>
                  <a:lnTo>
                    <a:pt x="492" y="526"/>
                  </a:lnTo>
                  <a:lnTo>
                    <a:pt x="492" y="530"/>
                  </a:lnTo>
                  <a:lnTo>
                    <a:pt x="496" y="530"/>
                  </a:lnTo>
                  <a:lnTo>
                    <a:pt x="496" y="530"/>
                  </a:lnTo>
                  <a:lnTo>
                    <a:pt x="492" y="534"/>
                  </a:lnTo>
                  <a:lnTo>
                    <a:pt x="496" y="537"/>
                  </a:lnTo>
                  <a:lnTo>
                    <a:pt x="496" y="537"/>
                  </a:lnTo>
                  <a:lnTo>
                    <a:pt x="500" y="537"/>
                  </a:lnTo>
                  <a:lnTo>
                    <a:pt x="500" y="537"/>
                  </a:lnTo>
                  <a:lnTo>
                    <a:pt x="504" y="541"/>
                  </a:lnTo>
                  <a:lnTo>
                    <a:pt x="504" y="545"/>
                  </a:lnTo>
                  <a:lnTo>
                    <a:pt x="500" y="545"/>
                  </a:lnTo>
                  <a:lnTo>
                    <a:pt x="500" y="549"/>
                  </a:lnTo>
                  <a:lnTo>
                    <a:pt x="504" y="549"/>
                  </a:lnTo>
                  <a:lnTo>
                    <a:pt x="507" y="549"/>
                  </a:lnTo>
                  <a:lnTo>
                    <a:pt x="511" y="549"/>
                  </a:lnTo>
                  <a:lnTo>
                    <a:pt x="511" y="552"/>
                  </a:lnTo>
                  <a:lnTo>
                    <a:pt x="515" y="552"/>
                  </a:lnTo>
                  <a:lnTo>
                    <a:pt x="518" y="552"/>
                  </a:lnTo>
                  <a:lnTo>
                    <a:pt x="522" y="552"/>
                  </a:lnTo>
                  <a:lnTo>
                    <a:pt x="526" y="552"/>
                  </a:lnTo>
                  <a:lnTo>
                    <a:pt x="526" y="556"/>
                  </a:lnTo>
                  <a:lnTo>
                    <a:pt x="529" y="556"/>
                  </a:lnTo>
                  <a:lnTo>
                    <a:pt x="529" y="560"/>
                  </a:lnTo>
                  <a:lnTo>
                    <a:pt x="533" y="560"/>
                  </a:lnTo>
                  <a:lnTo>
                    <a:pt x="537" y="563"/>
                  </a:lnTo>
                  <a:lnTo>
                    <a:pt x="537" y="567"/>
                  </a:lnTo>
                  <a:lnTo>
                    <a:pt x="541" y="574"/>
                  </a:lnTo>
                  <a:lnTo>
                    <a:pt x="541" y="578"/>
                  </a:lnTo>
                  <a:lnTo>
                    <a:pt x="541" y="586"/>
                  </a:lnTo>
                  <a:lnTo>
                    <a:pt x="541" y="589"/>
                  </a:lnTo>
                  <a:lnTo>
                    <a:pt x="537" y="589"/>
                  </a:lnTo>
                  <a:lnTo>
                    <a:pt x="537" y="589"/>
                  </a:lnTo>
                  <a:lnTo>
                    <a:pt x="533" y="593"/>
                  </a:lnTo>
                  <a:lnTo>
                    <a:pt x="533" y="593"/>
                  </a:lnTo>
                  <a:lnTo>
                    <a:pt x="533" y="597"/>
                  </a:lnTo>
                  <a:lnTo>
                    <a:pt x="533" y="600"/>
                  </a:lnTo>
                  <a:lnTo>
                    <a:pt x="533" y="600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26" y="604"/>
                  </a:lnTo>
                  <a:lnTo>
                    <a:pt x="529" y="608"/>
                  </a:lnTo>
                  <a:lnTo>
                    <a:pt x="526" y="608"/>
                  </a:lnTo>
                  <a:lnTo>
                    <a:pt x="526" y="612"/>
                  </a:lnTo>
                  <a:lnTo>
                    <a:pt x="529" y="612"/>
                  </a:lnTo>
                  <a:lnTo>
                    <a:pt x="529" y="615"/>
                  </a:lnTo>
                  <a:lnTo>
                    <a:pt x="533" y="615"/>
                  </a:lnTo>
                  <a:lnTo>
                    <a:pt x="533" y="619"/>
                  </a:lnTo>
                  <a:lnTo>
                    <a:pt x="533" y="623"/>
                  </a:lnTo>
                  <a:lnTo>
                    <a:pt x="537" y="619"/>
                  </a:lnTo>
                  <a:lnTo>
                    <a:pt x="544" y="619"/>
                  </a:lnTo>
                  <a:lnTo>
                    <a:pt x="544" y="623"/>
                  </a:lnTo>
                  <a:lnTo>
                    <a:pt x="544" y="623"/>
                  </a:lnTo>
                  <a:lnTo>
                    <a:pt x="548" y="626"/>
                  </a:lnTo>
                  <a:lnTo>
                    <a:pt x="552" y="623"/>
                  </a:lnTo>
                  <a:lnTo>
                    <a:pt x="552" y="626"/>
                  </a:lnTo>
                  <a:lnTo>
                    <a:pt x="552" y="630"/>
                  </a:lnTo>
                  <a:lnTo>
                    <a:pt x="552" y="630"/>
                  </a:lnTo>
                  <a:lnTo>
                    <a:pt x="555" y="634"/>
                  </a:lnTo>
                  <a:lnTo>
                    <a:pt x="555" y="634"/>
                  </a:lnTo>
                  <a:lnTo>
                    <a:pt x="559" y="634"/>
                  </a:lnTo>
                  <a:lnTo>
                    <a:pt x="559" y="634"/>
                  </a:lnTo>
                  <a:lnTo>
                    <a:pt x="563" y="634"/>
                  </a:lnTo>
                  <a:lnTo>
                    <a:pt x="566" y="638"/>
                  </a:lnTo>
                  <a:lnTo>
                    <a:pt x="566" y="638"/>
                  </a:lnTo>
                  <a:lnTo>
                    <a:pt x="566" y="641"/>
                  </a:lnTo>
                  <a:lnTo>
                    <a:pt x="566" y="641"/>
                  </a:lnTo>
                  <a:lnTo>
                    <a:pt x="563" y="649"/>
                  </a:lnTo>
                  <a:lnTo>
                    <a:pt x="559" y="649"/>
                  </a:lnTo>
                  <a:lnTo>
                    <a:pt x="559" y="652"/>
                  </a:lnTo>
                  <a:lnTo>
                    <a:pt x="563" y="652"/>
                  </a:lnTo>
                  <a:lnTo>
                    <a:pt x="566" y="652"/>
                  </a:lnTo>
                  <a:lnTo>
                    <a:pt x="566" y="652"/>
                  </a:lnTo>
                  <a:lnTo>
                    <a:pt x="570" y="652"/>
                  </a:lnTo>
                  <a:lnTo>
                    <a:pt x="570" y="652"/>
                  </a:lnTo>
                  <a:lnTo>
                    <a:pt x="570" y="656"/>
                  </a:lnTo>
                  <a:lnTo>
                    <a:pt x="570" y="660"/>
                  </a:lnTo>
                  <a:lnTo>
                    <a:pt x="574" y="664"/>
                  </a:lnTo>
                  <a:lnTo>
                    <a:pt x="578" y="660"/>
                  </a:lnTo>
                  <a:lnTo>
                    <a:pt x="581" y="660"/>
                  </a:lnTo>
                  <a:lnTo>
                    <a:pt x="589" y="656"/>
                  </a:lnTo>
                  <a:lnTo>
                    <a:pt x="592" y="660"/>
                  </a:lnTo>
                  <a:lnTo>
                    <a:pt x="592" y="660"/>
                  </a:lnTo>
                  <a:lnTo>
                    <a:pt x="589" y="664"/>
                  </a:lnTo>
                  <a:lnTo>
                    <a:pt x="589" y="664"/>
                  </a:lnTo>
                  <a:lnTo>
                    <a:pt x="592" y="664"/>
                  </a:lnTo>
                  <a:lnTo>
                    <a:pt x="592" y="667"/>
                  </a:lnTo>
                  <a:lnTo>
                    <a:pt x="600" y="664"/>
                  </a:lnTo>
                  <a:lnTo>
                    <a:pt x="600" y="664"/>
                  </a:lnTo>
                  <a:lnTo>
                    <a:pt x="600" y="660"/>
                  </a:lnTo>
                  <a:lnTo>
                    <a:pt x="600" y="656"/>
                  </a:lnTo>
                  <a:lnTo>
                    <a:pt x="600" y="656"/>
                  </a:lnTo>
                  <a:lnTo>
                    <a:pt x="600" y="649"/>
                  </a:lnTo>
                  <a:lnTo>
                    <a:pt x="600" y="649"/>
                  </a:lnTo>
                  <a:lnTo>
                    <a:pt x="600" y="645"/>
                  </a:lnTo>
                  <a:lnTo>
                    <a:pt x="607" y="645"/>
                  </a:lnTo>
                  <a:lnTo>
                    <a:pt x="607" y="649"/>
                  </a:lnTo>
                  <a:lnTo>
                    <a:pt x="607" y="645"/>
                  </a:lnTo>
                  <a:lnTo>
                    <a:pt x="607" y="645"/>
                  </a:lnTo>
                  <a:lnTo>
                    <a:pt x="611" y="645"/>
                  </a:lnTo>
                  <a:lnTo>
                    <a:pt x="611" y="645"/>
                  </a:lnTo>
                  <a:lnTo>
                    <a:pt x="611" y="641"/>
                  </a:lnTo>
                  <a:lnTo>
                    <a:pt x="615" y="641"/>
                  </a:lnTo>
                  <a:lnTo>
                    <a:pt x="618" y="641"/>
                  </a:lnTo>
                  <a:lnTo>
                    <a:pt x="618" y="645"/>
                  </a:lnTo>
                  <a:lnTo>
                    <a:pt x="618" y="645"/>
                  </a:lnTo>
                  <a:lnTo>
                    <a:pt x="622" y="645"/>
                  </a:lnTo>
                  <a:lnTo>
                    <a:pt x="622" y="641"/>
                  </a:lnTo>
                  <a:lnTo>
                    <a:pt x="626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33" y="645"/>
                  </a:lnTo>
                  <a:lnTo>
                    <a:pt x="637" y="641"/>
                  </a:lnTo>
                  <a:lnTo>
                    <a:pt x="637" y="638"/>
                  </a:lnTo>
                  <a:lnTo>
                    <a:pt x="641" y="638"/>
                  </a:lnTo>
                  <a:lnTo>
                    <a:pt x="644" y="641"/>
                  </a:lnTo>
                  <a:lnTo>
                    <a:pt x="648" y="638"/>
                  </a:lnTo>
                  <a:lnTo>
                    <a:pt x="648" y="634"/>
                  </a:lnTo>
                  <a:lnTo>
                    <a:pt x="652" y="630"/>
                  </a:lnTo>
                  <a:lnTo>
                    <a:pt x="655" y="630"/>
                  </a:lnTo>
                  <a:lnTo>
                    <a:pt x="659" y="630"/>
                  </a:lnTo>
                  <a:lnTo>
                    <a:pt x="663" y="634"/>
                  </a:lnTo>
                  <a:lnTo>
                    <a:pt x="663" y="634"/>
                  </a:lnTo>
                  <a:lnTo>
                    <a:pt x="666" y="634"/>
                  </a:lnTo>
                  <a:lnTo>
                    <a:pt x="666" y="638"/>
                  </a:lnTo>
                  <a:lnTo>
                    <a:pt x="674" y="638"/>
                  </a:lnTo>
                  <a:lnTo>
                    <a:pt x="678" y="638"/>
                  </a:lnTo>
                  <a:lnTo>
                    <a:pt x="681" y="638"/>
                  </a:lnTo>
                  <a:lnTo>
                    <a:pt x="685" y="638"/>
                  </a:lnTo>
                  <a:lnTo>
                    <a:pt x="681" y="641"/>
                  </a:lnTo>
                  <a:lnTo>
                    <a:pt x="681" y="641"/>
                  </a:lnTo>
                  <a:lnTo>
                    <a:pt x="678" y="649"/>
                  </a:lnTo>
                  <a:lnTo>
                    <a:pt x="681" y="649"/>
                  </a:lnTo>
                  <a:lnTo>
                    <a:pt x="681" y="652"/>
                  </a:lnTo>
                  <a:lnTo>
                    <a:pt x="689" y="652"/>
                  </a:lnTo>
                  <a:lnTo>
                    <a:pt x="689" y="656"/>
                  </a:lnTo>
                  <a:lnTo>
                    <a:pt x="692" y="656"/>
                  </a:lnTo>
                  <a:lnTo>
                    <a:pt x="696" y="660"/>
                  </a:lnTo>
                  <a:lnTo>
                    <a:pt x="700" y="656"/>
                  </a:lnTo>
                  <a:lnTo>
                    <a:pt x="700" y="660"/>
                  </a:lnTo>
                  <a:lnTo>
                    <a:pt x="703" y="656"/>
                  </a:lnTo>
                  <a:lnTo>
                    <a:pt x="703" y="660"/>
                  </a:lnTo>
                  <a:lnTo>
                    <a:pt x="707" y="660"/>
                  </a:lnTo>
                  <a:lnTo>
                    <a:pt x="707" y="660"/>
                  </a:lnTo>
                  <a:lnTo>
                    <a:pt x="711" y="660"/>
                  </a:lnTo>
                  <a:lnTo>
                    <a:pt x="711" y="660"/>
                  </a:lnTo>
                  <a:lnTo>
                    <a:pt x="711" y="656"/>
                  </a:lnTo>
                  <a:lnTo>
                    <a:pt x="711" y="652"/>
                  </a:lnTo>
                  <a:lnTo>
                    <a:pt x="715" y="656"/>
                  </a:lnTo>
                  <a:lnTo>
                    <a:pt x="718" y="660"/>
                  </a:lnTo>
                  <a:lnTo>
                    <a:pt x="718" y="660"/>
                  </a:lnTo>
                  <a:lnTo>
                    <a:pt x="722" y="664"/>
                  </a:lnTo>
                  <a:lnTo>
                    <a:pt x="726" y="660"/>
                  </a:lnTo>
                  <a:lnTo>
                    <a:pt x="726" y="664"/>
                  </a:lnTo>
                  <a:lnTo>
                    <a:pt x="729" y="660"/>
                  </a:lnTo>
                  <a:lnTo>
                    <a:pt x="729" y="660"/>
                  </a:lnTo>
                  <a:lnTo>
                    <a:pt x="733" y="660"/>
                  </a:lnTo>
                  <a:lnTo>
                    <a:pt x="733" y="660"/>
                  </a:lnTo>
                  <a:lnTo>
                    <a:pt x="737" y="664"/>
                  </a:lnTo>
                  <a:lnTo>
                    <a:pt x="733" y="664"/>
                  </a:lnTo>
                  <a:lnTo>
                    <a:pt x="733" y="664"/>
                  </a:lnTo>
                  <a:lnTo>
                    <a:pt x="729" y="667"/>
                  </a:lnTo>
                  <a:lnTo>
                    <a:pt x="729" y="671"/>
                  </a:lnTo>
                  <a:lnTo>
                    <a:pt x="733" y="675"/>
                  </a:lnTo>
                  <a:lnTo>
                    <a:pt x="737" y="675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41" y="678"/>
                  </a:lnTo>
                  <a:lnTo>
                    <a:pt x="741" y="678"/>
                  </a:lnTo>
                  <a:lnTo>
                    <a:pt x="744" y="678"/>
                  </a:lnTo>
                  <a:lnTo>
                    <a:pt x="748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1"/>
                  </a:lnTo>
                  <a:lnTo>
                    <a:pt x="741" y="671"/>
                  </a:lnTo>
                  <a:lnTo>
                    <a:pt x="741" y="667"/>
                  </a:lnTo>
                  <a:lnTo>
                    <a:pt x="741" y="667"/>
                  </a:lnTo>
                  <a:lnTo>
                    <a:pt x="744" y="664"/>
                  </a:lnTo>
                  <a:lnTo>
                    <a:pt x="744" y="664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52" y="664"/>
                  </a:lnTo>
                  <a:lnTo>
                    <a:pt x="755" y="660"/>
                  </a:lnTo>
                  <a:lnTo>
                    <a:pt x="755" y="660"/>
                  </a:lnTo>
                  <a:lnTo>
                    <a:pt x="759" y="660"/>
                  </a:lnTo>
                  <a:lnTo>
                    <a:pt x="763" y="660"/>
                  </a:lnTo>
                  <a:lnTo>
                    <a:pt x="763" y="656"/>
                  </a:lnTo>
                  <a:lnTo>
                    <a:pt x="766" y="656"/>
                  </a:lnTo>
                  <a:lnTo>
                    <a:pt x="766" y="656"/>
                  </a:lnTo>
                  <a:lnTo>
                    <a:pt x="770" y="656"/>
                  </a:lnTo>
                  <a:lnTo>
                    <a:pt x="774" y="656"/>
                  </a:lnTo>
                  <a:lnTo>
                    <a:pt x="778" y="652"/>
                  </a:lnTo>
                  <a:lnTo>
                    <a:pt x="781" y="652"/>
                  </a:lnTo>
                  <a:lnTo>
                    <a:pt x="781" y="649"/>
                  </a:lnTo>
                  <a:lnTo>
                    <a:pt x="781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9" y="645"/>
                  </a:lnTo>
                  <a:lnTo>
                    <a:pt x="789" y="645"/>
                  </a:lnTo>
                  <a:lnTo>
                    <a:pt x="789" y="641"/>
                  </a:lnTo>
                  <a:lnTo>
                    <a:pt x="789" y="638"/>
                  </a:lnTo>
                  <a:lnTo>
                    <a:pt x="789" y="638"/>
                  </a:lnTo>
                  <a:lnTo>
                    <a:pt x="789" y="634"/>
                  </a:lnTo>
                  <a:lnTo>
                    <a:pt x="789" y="638"/>
                  </a:lnTo>
                  <a:lnTo>
                    <a:pt x="792" y="638"/>
                  </a:lnTo>
                  <a:lnTo>
                    <a:pt x="796" y="641"/>
                  </a:lnTo>
                  <a:lnTo>
                    <a:pt x="800" y="641"/>
                  </a:lnTo>
                  <a:lnTo>
                    <a:pt x="800" y="641"/>
                  </a:lnTo>
                  <a:lnTo>
                    <a:pt x="800" y="645"/>
                  </a:lnTo>
                  <a:lnTo>
                    <a:pt x="796" y="645"/>
                  </a:lnTo>
                  <a:lnTo>
                    <a:pt x="796" y="645"/>
                  </a:lnTo>
                  <a:lnTo>
                    <a:pt x="803" y="645"/>
                  </a:lnTo>
                  <a:lnTo>
                    <a:pt x="803" y="641"/>
                  </a:lnTo>
                  <a:lnTo>
                    <a:pt x="807" y="641"/>
                  </a:lnTo>
                  <a:lnTo>
                    <a:pt x="807" y="638"/>
                  </a:lnTo>
                  <a:lnTo>
                    <a:pt x="811" y="641"/>
                  </a:lnTo>
                  <a:lnTo>
                    <a:pt x="811" y="641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8" y="638"/>
                  </a:lnTo>
                  <a:lnTo>
                    <a:pt x="818" y="641"/>
                  </a:lnTo>
                  <a:lnTo>
                    <a:pt x="822" y="638"/>
                  </a:lnTo>
                  <a:lnTo>
                    <a:pt x="822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4"/>
                  </a:lnTo>
                  <a:lnTo>
                    <a:pt x="829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7" y="634"/>
                  </a:lnTo>
                  <a:lnTo>
                    <a:pt x="837" y="634"/>
                  </a:lnTo>
                  <a:lnTo>
                    <a:pt x="840" y="630"/>
                  </a:lnTo>
                  <a:lnTo>
                    <a:pt x="840" y="630"/>
                  </a:lnTo>
                  <a:lnTo>
                    <a:pt x="840" y="626"/>
                  </a:lnTo>
                  <a:lnTo>
                    <a:pt x="840" y="626"/>
                  </a:lnTo>
                  <a:lnTo>
                    <a:pt x="840" y="623"/>
                  </a:lnTo>
                  <a:lnTo>
                    <a:pt x="840" y="623"/>
                  </a:lnTo>
                  <a:lnTo>
                    <a:pt x="844" y="619"/>
                  </a:lnTo>
                  <a:lnTo>
                    <a:pt x="848" y="619"/>
                  </a:lnTo>
                  <a:lnTo>
                    <a:pt x="848" y="623"/>
                  </a:lnTo>
                  <a:lnTo>
                    <a:pt x="852" y="623"/>
                  </a:lnTo>
                  <a:lnTo>
                    <a:pt x="852" y="619"/>
                  </a:lnTo>
                  <a:lnTo>
                    <a:pt x="852" y="619"/>
                  </a:lnTo>
                  <a:lnTo>
                    <a:pt x="852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9" y="615"/>
                  </a:lnTo>
                  <a:lnTo>
                    <a:pt x="859" y="615"/>
                  </a:lnTo>
                  <a:lnTo>
                    <a:pt x="859" y="612"/>
                  </a:lnTo>
                  <a:lnTo>
                    <a:pt x="863" y="612"/>
                  </a:lnTo>
                  <a:lnTo>
                    <a:pt x="863" y="612"/>
                  </a:lnTo>
                  <a:lnTo>
                    <a:pt x="859" y="608"/>
                  </a:lnTo>
                  <a:lnTo>
                    <a:pt x="859" y="612"/>
                  </a:lnTo>
                  <a:lnTo>
                    <a:pt x="855" y="608"/>
                  </a:lnTo>
                  <a:lnTo>
                    <a:pt x="859" y="608"/>
                  </a:lnTo>
                  <a:lnTo>
                    <a:pt x="863" y="604"/>
                  </a:lnTo>
                  <a:lnTo>
                    <a:pt x="863" y="604"/>
                  </a:lnTo>
                  <a:lnTo>
                    <a:pt x="866" y="604"/>
                  </a:lnTo>
                  <a:lnTo>
                    <a:pt x="870" y="608"/>
                  </a:lnTo>
                  <a:lnTo>
                    <a:pt x="870" y="604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70" y="600"/>
                  </a:lnTo>
                  <a:lnTo>
                    <a:pt x="874" y="600"/>
                  </a:lnTo>
                  <a:lnTo>
                    <a:pt x="874" y="597"/>
                  </a:lnTo>
                  <a:lnTo>
                    <a:pt x="870" y="597"/>
                  </a:lnTo>
                  <a:lnTo>
                    <a:pt x="870" y="597"/>
                  </a:lnTo>
                  <a:lnTo>
                    <a:pt x="866" y="593"/>
                  </a:lnTo>
                  <a:lnTo>
                    <a:pt x="870" y="593"/>
                  </a:lnTo>
                  <a:lnTo>
                    <a:pt x="870" y="597"/>
                  </a:lnTo>
                  <a:lnTo>
                    <a:pt x="874" y="597"/>
                  </a:lnTo>
                  <a:lnTo>
                    <a:pt x="874" y="597"/>
                  </a:lnTo>
                  <a:lnTo>
                    <a:pt x="874" y="593"/>
                  </a:lnTo>
                  <a:lnTo>
                    <a:pt x="870" y="593"/>
                  </a:lnTo>
                  <a:lnTo>
                    <a:pt x="870" y="589"/>
                  </a:lnTo>
                  <a:lnTo>
                    <a:pt x="874" y="589"/>
                  </a:lnTo>
                  <a:lnTo>
                    <a:pt x="874" y="589"/>
                  </a:lnTo>
                  <a:lnTo>
                    <a:pt x="878" y="589"/>
                  </a:lnTo>
                  <a:lnTo>
                    <a:pt x="878" y="593"/>
                  </a:lnTo>
                  <a:lnTo>
                    <a:pt x="878" y="593"/>
                  </a:lnTo>
                  <a:lnTo>
                    <a:pt x="881" y="593"/>
                  </a:lnTo>
                  <a:lnTo>
                    <a:pt x="881" y="589"/>
                  </a:lnTo>
                  <a:lnTo>
                    <a:pt x="881" y="589"/>
                  </a:lnTo>
                  <a:lnTo>
                    <a:pt x="878" y="589"/>
                  </a:lnTo>
                  <a:lnTo>
                    <a:pt x="878" y="586"/>
                  </a:lnTo>
                  <a:lnTo>
                    <a:pt x="881" y="586"/>
                  </a:lnTo>
                  <a:lnTo>
                    <a:pt x="881" y="586"/>
                  </a:lnTo>
                  <a:lnTo>
                    <a:pt x="878" y="586"/>
                  </a:lnTo>
                  <a:lnTo>
                    <a:pt x="881" y="582"/>
                  </a:lnTo>
                  <a:lnTo>
                    <a:pt x="878" y="578"/>
                  </a:lnTo>
                  <a:lnTo>
                    <a:pt x="878" y="578"/>
                  </a:lnTo>
                  <a:lnTo>
                    <a:pt x="874" y="582"/>
                  </a:lnTo>
                  <a:lnTo>
                    <a:pt x="878" y="578"/>
                  </a:lnTo>
                  <a:lnTo>
                    <a:pt x="878" y="574"/>
                  </a:lnTo>
                  <a:lnTo>
                    <a:pt x="885" y="574"/>
                  </a:lnTo>
                  <a:lnTo>
                    <a:pt x="881" y="571"/>
                  </a:lnTo>
                  <a:lnTo>
                    <a:pt x="881" y="574"/>
                  </a:lnTo>
                  <a:lnTo>
                    <a:pt x="878" y="571"/>
                  </a:lnTo>
                  <a:lnTo>
                    <a:pt x="881" y="571"/>
                  </a:lnTo>
                  <a:lnTo>
                    <a:pt x="878" y="567"/>
                  </a:lnTo>
                  <a:lnTo>
                    <a:pt x="874" y="567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81" y="563"/>
                  </a:lnTo>
                  <a:lnTo>
                    <a:pt x="881" y="563"/>
                  </a:lnTo>
                  <a:lnTo>
                    <a:pt x="881" y="567"/>
                  </a:lnTo>
                  <a:lnTo>
                    <a:pt x="885" y="567"/>
                  </a:lnTo>
                  <a:lnTo>
                    <a:pt x="889" y="563"/>
                  </a:lnTo>
                  <a:lnTo>
                    <a:pt x="889" y="560"/>
                  </a:lnTo>
                  <a:lnTo>
                    <a:pt x="892" y="560"/>
                  </a:lnTo>
                  <a:lnTo>
                    <a:pt x="889" y="560"/>
                  </a:lnTo>
                  <a:lnTo>
                    <a:pt x="885" y="556"/>
                  </a:lnTo>
                  <a:lnTo>
                    <a:pt x="889" y="556"/>
                  </a:lnTo>
                  <a:lnTo>
                    <a:pt x="889" y="556"/>
                  </a:lnTo>
                  <a:lnTo>
                    <a:pt x="892" y="556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49"/>
                  </a:lnTo>
                  <a:lnTo>
                    <a:pt x="892" y="549"/>
                  </a:lnTo>
                  <a:lnTo>
                    <a:pt x="892" y="545"/>
                  </a:lnTo>
                  <a:lnTo>
                    <a:pt x="892" y="545"/>
                  </a:lnTo>
                  <a:lnTo>
                    <a:pt x="889" y="541"/>
                  </a:lnTo>
                  <a:lnTo>
                    <a:pt x="896" y="545"/>
                  </a:lnTo>
                  <a:lnTo>
                    <a:pt x="896" y="541"/>
                  </a:lnTo>
                  <a:lnTo>
                    <a:pt x="900" y="537"/>
                  </a:lnTo>
                  <a:lnTo>
                    <a:pt x="900" y="537"/>
                  </a:lnTo>
                  <a:lnTo>
                    <a:pt x="903" y="537"/>
                  </a:lnTo>
                  <a:lnTo>
                    <a:pt x="903" y="541"/>
                  </a:lnTo>
                  <a:lnTo>
                    <a:pt x="903" y="537"/>
                  </a:lnTo>
                  <a:lnTo>
                    <a:pt x="907" y="537"/>
                  </a:lnTo>
                  <a:lnTo>
                    <a:pt x="903" y="534"/>
                  </a:lnTo>
                  <a:lnTo>
                    <a:pt x="900" y="534"/>
                  </a:lnTo>
                  <a:lnTo>
                    <a:pt x="900" y="530"/>
                  </a:lnTo>
                  <a:lnTo>
                    <a:pt x="900" y="530"/>
                  </a:lnTo>
                  <a:lnTo>
                    <a:pt x="903" y="530"/>
                  </a:lnTo>
                  <a:lnTo>
                    <a:pt x="903" y="530"/>
                  </a:lnTo>
                  <a:lnTo>
                    <a:pt x="903" y="526"/>
                  </a:lnTo>
                  <a:lnTo>
                    <a:pt x="900" y="526"/>
                  </a:lnTo>
                  <a:lnTo>
                    <a:pt x="903" y="526"/>
                  </a:lnTo>
                  <a:lnTo>
                    <a:pt x="903" y="526"/>
                  </a:lnTo>
                  <a:lnTo>
                    <a:pt x="903" y="523"/>
                  </a:lnTo>
                  <a:lnTo>
                    <a:pt x="903" y="523"/>
                  </a:lnTo>
                  <a:lnTo>
                    <a:pt x="896" y="523"/>
                  </a:lnTo>
                  <a:lnTo>
                    <a:pt x="900" y="523"/>
                  </a:lnTo>
                  <a:lnTo>
                    <a:pt x="900" y="519"/>
                  </a:lnTo>
                  <a:lnTo>
                    <a:pt x="903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11" y="519"/>
                  </a:lnTo>
                  <a:lnTo>
                    <a:pt x="911" y="515"/>
                  </a:lnTo>
                  <a:lnTo>
                    <a:pt x="907" y="511"/>
                  </a:lnTo>
                  <a:lnTo>
                    <a:pt x="907" y="511"/>
                  </a:lnTo>
                  <a:lnTo>
                    <a:pt x="903" y="511"/>
                  </a:lnTo>
                  <a:lnTo>
                    <a:pt x="907" y="515"/>
                  </a:lnTo>
                  <a:lnTo>
                    <a:pt x="907" y="515"/>
                  </a:lnTo>
                  <a:lnTo>
                    <a:pt x="903" y="515"/>
                  </a:lnTo>
                  <a:lnTo>
                    <a:pt x="900" y="519"/>
                  </a:lnTo>
                  <a:lnTo>
                    <a:pt x="896" y="515"/>
                  </a:lnTo>
                  <a:lnTo>
                    <a:pt x="896" y="515"/>
                  </a:lnTo>
                  <a:lnTo>
                    <a:pt x="900" y="515"/>
                  </a:lnTo>
                  <a:lnTo>
                    <a:pt x="907" y="508"/>
                  </a:lnTo>
                  <a:lnTo>
                    <a:pt x="907" y="508"/>
                  </a:lnTo>
                  <a:lnTo>
                    <a:pt x="903" y="508"/>
                  </a:lnTo>
                  <a:lnTo>
                    <a:pt x="903" y="504"/>
                  </a:lnTo>
                  <a:lnTo>
                    <a:pt x="903" y="508"/>
                  </a:lnTo>
                  <a:lnTo>
                    <a:pt x="896" y="500"/>
                  </a:lnTo>
                  <a:lnTo>
                    <a:pt x="892" y="500"/>
                  </a:lnTo>
                  <a:lnTo>
                    <a:pt x="889" y="504"/>
                  </a:lnTo>
                  <a:lnTo>
                    <a:pt x="885" y="504"/>
                  </a:lnTo>
                  <a:lnTo>
                    <a:pt x="881" y="497"/>
                  </a:lnTo>
                  <a:lnTo>
                    <a:pt x="878" y="500"/>
                  </a:lnTo>
                  <a:lnTo>
                    <a:pt x="874" y="500"/>
                  </a:lnTo>
                  <a:lnTo>
                    <a:pt x="874" y="504"/>
                  </a:lnTo>
                  <a:lnTo>
                    <a:pt x="874" y="500"/>
                  </a:lnTo>
                  <a:lnTo>
                    <a:pt x="878" y="497"/>
                  </a:lnTo>
                  <a:lnTo>
                    <a:pt x="881" y="497"/>
                  </a:lnTo>
                  <a:lnTo>
                    <a:pt x="881" y="497"/>
                  </a:lnTo>
                  <a:lnTo>
                    <a:pt x="885" y="497"/>
                  </a:lnTo>
                  <a:lnTo>
                    <a:pt x="889" y="497"/>
                  </a:lnTo>
                  <a:lnTo>
                    <a:pt x="889" y="493"/>
                  </a:lnTo>
                  <a:lnTo>
                    <a:pt x="892" y="493"/>
                  </a:lnTo>
                  <a:lnTo>
                    <a:pt x="892" y="493"/>
                  </a:lnTo>
                  <a:lnTo>
                    <a:pt x="896" y="489"/>
                  </a:lnTo>
                  <a:lnTo>
                    <a:pt x="900" y="489"/>
                  </a:lnTo>
                  <a:lnTo>
                    <a:pt x="900" y="485"/>
                  </a:lnTo>
                  <a:lnTo>
                    <a:pt x="896" y="482"/>
                  </a:lnTo>
                  <a:lnTo>
                    <a:pt x="889" y="474"/>
                  </a:lnTo>
                  <a:lnTo>
                    <a:pt x="885" y="474"/>
                  </a:lnTo>
                  <a:lnTo>
                    <a:pt x="878" y="467"/>
                  </a:lnTo>
                  <a:lnTo>
                    <a:pt x="874" y="467"/>
                  </a:lnTo>
                  <a:lnTo>
                    <a:pt x="870" y="471"/>
                  </a:lnTo>
                  <a:lnTo>
                    <a:pt x="866" y="471"/>
                  </a:lnTo>
                  <a:lnTo>
                    <a:pt x="863" y="467"/>
                  </a:lnTo>
                  <a:lnTo>
                    <a:pt x="863" y="463"/>
                  </a:lnTo>
                  <a:lnTo>
                    <a:pt x="859" y="463"/>
                  </a:lnTo>
                  <a:lnTo>
                    <a:pt x="855" y="467"/>
                  </a:lnTo>
                  <a:lnTo>
                    <a:pt x="852" y="467"/>
                  </a:lnTo>
                  <a:lnTo>
                    <a:pt x="848" y="467"/>
                  </a:lnTo>
                  <a:lnTo>
                    <a:pt x="844" y="471"/>
                  </a:lnTo>
                  <a:lnTo>
                    <a:pt x="848" y="463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5" y="463"/>
                  </a:lnTo>
                  <a:lnTo>
                    <a:pt x="855" y="463"/>
                  </a:lnTo>
                  <a:lnTo>
                    <a:pt x="859" y="463"/>
                  </a:lnTo>
                  <a:lnTo>
                    <a:pt x="863" y="463"/>
                  </a:lnTo>
                  <a:lnTo>
                    <a:pt x="863" y="467"/>
                  </a:lnTo>
                  <a:lnTo>
                    <a:pt x="866" y="467"/>
                  </a:lnTo>
                  <a:lnTo>
                    <a:pt x="870" y="467"/>
                  </a:lnTo>
                  <a:lnTo>
                    <a:pt x="870" y="467"/>
                  </a:lnTo>
                  <a:lnTo>
                    <a:pt x="878" y="467"/>
                  </a:lnTo>
                  <a:lnTo>
                    <a:pt x="881" y="467"/>
                  </a:lnTo>
                  <a:lnTo>
                    <a:pt x="881" y="467"/>
                  </a:lnTo>
                  <a:lnTo>
                    <a:pt x="885" y="471"/>
                  </a:lnTo>
                  <a:lnTo>
                    <a:pt x="892" y="471"/>
                  </a:lnTo>
                  <a:lnTo>
                    <a:pt x="896" y="471"/>
                  </a:lnTo>
                  <a:lnTo>
                    <a:pt x="900" y="471"/>
                  </a:lnTo>
                  <a:lnTo>
                    <a:pt x="896" y="467"/>
                  </a:lnTo>
                  <a:lnTo>
                    <a:pt x="896" y="467"/>
                  </a:lnTo>
                  <a:lnTo>
                    <a:pt x="892" y="459"/>
                  </a:lnTo>
                  <a:lnTo>
                    <a:pt x="892" y="459"/>
                  </a:lnTo>
                  <a:lnTo>
                    <a:pt x="889" y="459"/>
                  </a:lnTo>
                  <a:lnTo>
                    <a:pt x="885" y="459"/>
                  </a:lnTo>
                  <a:lnTo>
                    <a:pt x="881" y="459"/>
                  </a:lnTo>
                  <a:lnTo>
                    <a:pt x="878" y="452"/>
                  </a:lnTo>
                  <a:lnTo>
                    <a:pt x="878" y="448"/>
                  </a:lnTo>
                  <a:lnTo>
                    <a:pt x="874" y="445"/>
                  </a:lnTo>
                  <a:lnTo>
                    <a:pt x="870" y="441"/>
                  </a:lnTo>
                  <a:lnTo>
                    <a:pt x="870" y="437"/>
                  </a:lnTo>
                  <a:lnTo>
                    <a:pt x="870" y="434"/>
                  </a:lnTo>
                  <a:lnTo>
                    <a:pt x="870" y="434"/>
                  </a:lnTo>
                  <a:lnTo>
                    <a:pt x="863" y="426"/>
                  </a:lnTo>
                  <a:lnTo>
                    <a:pt x="855" y="422"/>
                  </a:lnTo>
                  <a:lnTo>
                    <a:pt x="852" y="422"/>
                  </a:lnTo>
                  <a:lnTo>
                    <a:pt x="852" y="419"/>
                  </a:lnTo>
                  <a:lnTo>
                    <a:pt x="844" y="415"/>
                  </a:lnTo>
                  <a:lnTo>
                    <a:pt x="844" y="415"/>
                  </a:lnTo>
                  <a:lnTo>
                    <a:pt x="844" y="408"/>
                  </a:lnTo>
                  <a:lnTo>
                    <a:pt x="844" y="404"/>
                  </a:lnTo>
                  <a:lnTo>
                    <a:pt x="844" y="400"/>
                  </a:lnTo>
                  <a:lnTo>
                    <a:pt x="844" y="396"/>
                  </a:lnTo>
                  <a:lnTo>
                    <a:pt x="844" y="396"/>
                  </a:lnTo>
                  <a:lnTo>
                    <a:pt x="848" y="396"/>
                  </a:lnTo>
                  <a:lnTo>
                    <a:pt x="852" y="393"/>
                  </a:lnTo>
                  <a:lnTo>
                    <a:pt x="852" y="393"/>
                  </a:lnTo>
                  <a:lnTo>
                    <a:pt x="855" y="389"/>
                  </a:lnTo>
                  <a:lnTo>
                    <a:pt x="852" y="389"/>
                  </a:lnTo>
                  <a:lnTo>
                    <a:pt x="852" y="385"/>
                  </a:lnTo>
                  <a:lnTo>
                    <a:pt x="852" y="385"/>
                  </a:lnTo>
                  <a:lnTo>
                    <a:pt x="859" y="385"/>
                  </a:lnTo>
                  <a:lnTo>
                    <a:pt x="859" y="382"/>
                  </a:lnTo>
                  <a:lnTo>
                    <a:pt x="863" y="382"/>
                  </a:lnTo>
                  <a:lnTo>
                    <a:pt x="863" y="378"/>
                  </a:lnTo>
                  <a:lnTo>
                    <a:pt x="859" y="374"/>
                  </a:lnTo>
                  <a:lnTo>
                    <a:pt x="863" y="374"/>
                  </a:lnTo>
                  <a:lnTo>
                    <a:pt x="863" y="378"/>
                  </a:lnTo>
                  <a:lnTo>
                    <a:pt x="866" y="374"/>
                  </a:lnTo>
                  <a:lnTo>
                    <a:pt x="866" y="374"/>
                  </a:lnTo>
                  <a:lnTo>
                    <a:pt x="870" y="374"/>
                  </a:lnTo>
                  <a:lnTo>
                    <a:pt x="874" y="374"/>
                  </a:lnTo>
                  <a:lnTo>
                    <a:pt x="878" y="370"/>
                  </a:lnTo>
                  <a:lnTo>
                    <a:pt x="878" y="370"/>
                  </a:lnTo>
                  <a:lnTo>
                    <a:pt x="881" y="370"/>
                  </a:lnTo>
                  <a:lnTo>
                    <a:pt x="881" y="370"/>
                  </a:lnTo>
                  <a:lnTo>
                    <a:pt x="885" y="374"/>
                  </a:lnTo>
                  <a:lnTo>
                    <a:pt x="889" y="370"/>
                  </a:lnTo>
                  <a:lnTo>
                    <a:pt x="889" y="370"/>
                  </a:lnTo>
                  <a:lnTo>
                    <a:pt x="885" y="367"/>
                  </a:lnTo>
                  <a:lnTo>
                    <a:pt x="885" y="367"/>
                  </a:lnTo>
                  <a:lnTo>
                    <a:pt x="889" y="363"/>
                  </a:lnTo>
                  <a:lnTo>
                    <a:pt x="889" y="363"/>
                  </a:lnTo>
                  <a:lnTo>
                    <a:pt x="885" y="359"/>
                  </a:lnTo>
                  <a:lnTo>
                    <a:pt x="885" y="359"/>
                  </a:lnTo>
                  <a:lnTo>
                    <a:pt x="889" y="359"/>
                  </a:lnTo>
                  <a:lnTo>
                    <a:pt x="889" y="356"/>
                  </a:lnTo>
                  <a:lnTo>
                    <a:pt x="885" y="359"/>
                  </a:lnTo>
                  <a:lnTo>
                    <a:pt x="878" y="359"/>
                  </a:lnTo>
                  <a:lnTo>
                    <a:pt x="881" y="356"/>
                  </a:lnTo>
                  <a:lnTo>
                    <a:pt x="878" y="356"/>
                  </a:lnTo>
                  <a:lnTo>
                    <a:pt x="874" y="359"/>
                  </a:lnTo>
                  <a:lnTo>
                    <a:pt x="863" y="359"/>
                  </a:lnTo>
                  <a:lnTo>
                    <a:pt x="863" y="356"/>
                  </a:lnTo>
                  <a:lnTo>
                    <a:pt x="859" y="356"/>
                  </a:lnTo>
                  <a:lnTo>
                    <a:pt x="859" y="352"/>
                  </a:lnTo>
                  <a:lnTo>
                    <a:pt x="855" y="352"/>
                  </a:lnTo>
                  <a:lnTo>
                    <a:pt x="855" y="352"/>
                  </a:lnTo>
                  <a:lnTo>
                    <a:pt x="848" y="356"/>
                  </a:lnTo>
                  <a:lnTo>
                    <a:pt x="844" y="356"/>
                  </a:lnTo>
                  <a:lnTo>
                    <a:pt x="844" y="356"/>
                  </a:lnTo>
                  <a:lnTo>
                    <a:pt x="844" y="359"/>
                  </a:lnTo>
                  <a:lnTo>
                    <a:pt x="844" y="359"/>
                  </a:lnTo>
                  <a:lnTo>
                    <a:pt x="837" y="363"/>
                  </a:lnTo>
                  <a:lnTo>
                    <a:pt x="840" y="363"/>
                  </a:lnTo>
                  <a:lnTo>
                    <a:pt x="840" y="363"/>
                  </a:lnTo>
                  <a:lnTo>
                    <a:pt x="840" y="367"/>
                  </a:lnTo>
                  <a:lnTo>
                    <a:pt x="837" y="367"/>
                  </a:lnTo>
                  <a:lnTo>
                    <a:pt x="833" y="367"/>
                  </a:lnTo>
                  <a:lnTo>
                    <a:pt x="829" y="370"/>
                  </a:lnTo>
                  <a:lnTo>
                    <a:pt x="826" y="367"/>
                  </a:lnTo>
                  <a:lnTo>
                    <a:pt x="822" y="359"/>
                  </a:lnTo>
                  <a:lnTo>
                    <a:pt x="822" y="356"/>
                  </a:lnTo>
                  <a:lnTo>
                    <a:pt x="822" y="356"/>
                  </a:lnTo>
                  <a:lnTo>
                    <a:pt x="818" y="356"/>
                  </a:lnTo>
                  <a:lnTo>
                    <a:pt x="815" y="356"/>
                  </a:lnTo>
                  <a:lnTo>
                    <a:pt x="815" y="352"/>
                  </a:lnTo>
                  <a:lnTo>
                    <a:pt x="815" y="352"/>
                  </a:lnTo>
                  <a:lnTo>
                    <a:pt x="811" y="356"/>
                  </a:lnTo>
                  <a:lnTo>
                    <a:pt x="811" y="352"/>
                  </a:lnTo>
                  <a:lnTo>
                    <a:pt x="811" y="356"/>
                  </a:lnTo>
                  <a:lnTo>
                    <a:pt x="807" y="352"/>
                  </a:lnTo>
                  <a:lnTo>
                    <a:pt x="807" y="348"/>
                  </a:lnTo>
                  <a:lnTo>
                    <a:pt x="803" y="345"/>
                  </a:lnTo>
                  <a:lnTo>
                    <a:pt x="800" y="345"/>
                  </a:lnTo>
                  <a:lnTo>
                    <a:pt x="800" y="341"/>
                  </a:lnTo>
                  <a:lnTo>
                    <a:pt x="796" y="337"/>
                  </a:lnTo>
                  <a:lnTo>
                    <a:pt x="800" y="337"/>
                  </a:lnTo>
                  <a:lnTo>
                    <a:pt x="800" y="333"/>
                  </a:lnTo>
                  <a:lnTo>
                    <a:pt x="800" y="333"/>
                  </a:lnTo>
                  <a:lnTo>
                    <a:pt x="800" y="330"/>
                  </a:lnTo>
                  <a:lnTo>
                    <a:pt x="800" y="330"/>
                  </a:lnTo>
                  <a:lnTo>
                    <a:pt x="800" y="326"/>
                  </a:lnTo>
                  <a:lnTo>
                    <a:pt x="807" y="330"/>
                  </a:lnTo>
                  <a:lnTo>
                    <a:pt x="815" y="330"/>
                  </a:lnTo>
                  <a:lnTo>
                    <a:pt x="818" y="330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2"/>
                  </a:lnTo>
                  <a:lnTo>
                    <a:pt x="818" y="319"/>
                  </a:lnTo>
                  <a:lnTo>
                    <a:pt x="818" y="319"/>
                  </a:lnTo>
                  <a:lnTo>
                    <a:pt x="822" y="311"/>
                  </a:lnTo>
                  <a:lnTo>
                    <a:pt x="826" y="307"/>
                  </a:lnTo>
                  <a:lnTo>
                    <a:pt x="829" y="307"/>
                  </a:lnTo>
                  <a:lnTo>
                    <a:pt x="833" y="304"/>
                  </a:lnTo>
                  <a:lnTo>
                    <a:pt x="837" y="304"/>
                  </a:lnTo>
                  <a:lnTo>
                    <a:pt x="837" y="296"/>
                  </a:lnTo>
                  <a:lnTo>
                    <a:pt x="840" y="293"/>
                  </a:lnTo>
                  <a:lnTo>
                    <a:pt x="840" y="289"/>
                  </a:lnTo>
                  <a:lnTo>
                    <a:pt x="840" y="289"/>
                  </a:lnTo>
                  <a:lnTo>
                    <a:pt x="844" y="285"/>
                  </a:lnTo>
                  <a:lnTo>
                    <a:pt x="848" y="285"/>
                  </a:lnTo>
                  <a:lnTo>
                    <a:pt x="848" y="289"/>
                  </a:lnTo>
                  <a:lnTo>
                    <a:pt x="852" y="289"/>
                  </a:lnTo>
                  <a:lnTo>
                    <a:pt x="852" y="285"/>
                  </a:lnTo>
                  <a:lnTo>
                    <a:pt x="855" y="289"/>
                  </a:lnTo>
                  <a:lnTo>
                    <a:pt x="863" y="293"/>
                  </a:lnTo>
                  <a:lnTo>
                    <a:pt x="866" y="296"/>
                  </a:lnTo>
                  <a:lnTo>
                    <a:pt x="863" y="296"/>
                  </a:lnTo>
                  <a:lnTo>
                    <a:pt x="863" y="300"/>
                  </a:lnTo>
                  <a:lnTo>
                    <a:pt x="859" y="304"/>
                  </a:lnTo>
                  <a:lnTo>
                    <a:pt x="859" y="307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5" y="311"/>
                  </a:lnTo>
                  <a:lnTo>
                    <a:pt x="859" y="315"/>
                  </a:lnTo>
                  <a:lnTo>
                    <a:pt x="859" y="319"/>
                  </a:lnTo>
                  <a:lnTo>
                    <a:pt x="855" y="319"/>
                  </a:lnTo>
                  <a:lnTo>
                    <a:pt x="855" y="319"/>
                  </a:lnTo>
                  <a:lnTo>
                    <a:pt x="859" y="322"/>
                  </a:lnTo>
                  <a:lnTo>
                    <a:pt x="863" y="322"/>
                  </a:lnTo>
                  <a:lnTo>
                    <a:pt x="866" y="319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59" y="326"/>
                  </a:lnTo>
                  <a:lnTo>
                    <a:pt x="855" y="330"/>
                  </a:lnTo>
                  <a:lnTo>
                    <a:pt x="855" y="330"/>
                  </a:lnTo>
                  <a:lnTo>
                    <a:pt x="852" y="330"/>
                  </a:lnTo>
                  <a:lnTo>
                    <a:pt x="855" y="333"/>
                  </a:lnTo>
                  <a:lnTo>
                    <a:pt x="855" y="333"/>
                  </a:lnTo>
                  <a:lnTo>
                    <a:pt x="859" y="333"/>
                  </a:lnTo>
                  <a:lnTo>
                    <a:pt x="859" y="333"/>
                  </a:lnTo>
                  <a:lnTo>
                    <a:pt x="863" y="333"/>
                  </a:lnTo>
                  <a:lnTo>
                    <a:pt x="863" y="330"/>
                  </a:lnTo>
                  <a:lnTo>
                    <a:pt x="870" y="326"/>
                  </a:lnTo>
                  <a:lnTo>
                    <a:pt x="870" y="326"/>
                  </a:lnTo>
                  <a:lnTo>
                    <a:pt x="866" y="322"/>
                  </a:lnTo>
                  <a:lnTo>
                    <a:pt x="870" y="319"/>
                  </a:lnTo>
                  <a:lnTo>
                    <a:pt x="878" y="315"/>
                  </a:lnTo>
                  <a:lnTo>
                    <a:pt x="881" y="315"/>
                  </a:lnTo>
                  <a:lnTo>
                    <a:pt x="881" y="311"/>
                  </a:lnTo>
                  <a:lnTo>
                    <a:pt x="885" y="311"/>
                  </a:lnTo>
                  <a:lnTo>
                    <a:pt x="889" y="307"/>
                  </a:lnTo>
                  <a:lnTo>
                    <a:pt x="892" y="311"/>
                  </a:lnTo>
                  <a:lnTo>
                    <a:pt x="892" y="311"/>
                  </a:lnTo>
                  <a:lnTo>
                    <a:pt x="896" y="311"/>
                  </a:lnTo>
                  <a:lnTo>
                    <a:pt x="903" y="304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11" y="304"/>
                  </a:lnTo>
                  <a:lnTo>
                    <a:pt x="959" y="274"/>
                  </a:lnTo>
                  <a:lnTo>
                    <a:pt x="963" y="252"/>
                  </a:lnTo>
                  <a:lnTo>
                    <a:pt x="977" y="241"/>
                  </a:lnTo>
                  <a:lnTo>
                    <a:pt x="977" y="241"/>
                  </a:lnTo>
                  <a:lnTo>
                    <a:pt x="977" y="237"/>
                  </a:lnTo>
                  <a:lnTo>
                    <a:pt x="977" y="237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81" y="233"/>
                  </a:lnTo>
                  <a:lnTo>
                    <a:pt x="985" y="233"/>
                  </a:lnTo>
                  <a:lnTo>
                    <a:pt x="985" y="230"/>
                  </a:lnTo>
                  <a:lnTo>
                    <a:pt x="985" y="230"/>
                  </a:lnTo>
                  <a:lnTo>
                    <a:pt x="985" y="226"/>
                  </a:lnTo>
                  <a:lnTo>
                    <a:pt x="985" y="226"/>
                  </a:lnTo>
                  <a:lnTo>
                    <a:pt x="985" y="222"/>
                  </a:lnTo>
                  <a:lnTo>
                    <a:pt x="985" y="218"/>
                  </a:lnTo>
                  <a:lnTo>
                    <a:pt x="981" y="218"/>
                  </a:lnTo>
                  <a:lnTo>
                    <a:pt x="981" y="215"/>
                  </a:lnTo>
                  <a:lnTo>
                    <a:pt x="981" y="211"/>
                  </a:lnTo>
                  <a:lnTo>
                    <a:pt x="981" y="207"/>
                  </a:lnTo>
                  <a:lnTo>
                    <a:pt x="981" y="204"/>
                  </a:lnTo>
                  <a:lnTo>
                    <a:pt x="977" y="200"/>
                  </a:lnTo>
                  <a:lnTo>
                    <a:pt x="977" y="200"/>
                  </a:lnTo>
                  <a:lnTo>
                    <a:pt x="977" y="196"/>
                  </a:lnTo>
                  <a:lnTo>
                    <a:pt x="974" y="192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7" y="189"/>
                  </a:lnTo>
                  <a:lnTo>
                    <a:pt x="977" y="185"/>
                  </a:lnTo>
                  <a:lnTo>
                    <a:pt x="977" y="181"/>
                  </a:lnTo>
                  <a:lnTo>
                    <a:pt x="981" y="178"/>
                  </a:lnTo>
                  <a:lnTo>
                    <a:pt x="985" y="178"/>
                  </a:lnTo>
                  <a:lnTo>
                    <a:pt x="985" y="178"/>
                  </a:lnTo>
                  <a:lnTo>
                    <a:pt x="989" y="181"/>
                  </a:lnTo>
                  <a:lnTo>
                    <a:pt x="1000" y="181"/>
                  </a:lnTo>
                  <a:lnTo>
                    <a:pt x="1000" y="181"/>
                  </a:lnTo>
                  <a:lnTo>
                    <a:pt x="1003" y="181"/>
                  </a:lnTo>
                  <a:lnTo>
                    <a:pt x="1003" y="181"/>
                  </a:lnTo>
                  <a:lnTo>
                    <a:pt x="1003" y="178"/>
                  </a:lnTo>
                  <a:lnTo>
                    <a:pt x="1003" y="178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0" y="170"/>
                  </a:lnTo>
                  <a:lnTo>
                    <a:pt x="1003" y="166"/>
                  </a:lnTo>
                  <a:lnTo>
                    <a:pt x="1003" y="166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59"/>
                  </a:lnTo>
                  <a:lnTo>
                    <a:pt x="1003" y="159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2"/>
                  </a:lnTo>
                  <a:lnTo>
                    <a:pt x="1003" y="152"/>
                  </a:lnTo>
                  <a:lnTo>
                    <a:pt x="1003" y="148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37"/>
                  </a:lnTo>
                  <a:lnTo>
                    <a:pt x="1000" y="137"/>
                  </a:lnTo>
                  <a:lnTo>
                    <a:pt x="1003" y="137"/>
                  </a:lnTo>
                  <a:lnTo>
                    <a:pt x="1003" y="133"/>
                  </a:lnTo>
                  <a:lnTo>
                    <a:pt x="1003" y="133"/>
                  </a:lnTo>
                  <a:lnTo>
                    <a:pt x="1000" y="129"/>
                  </a:lnTo>
                  <a:lnTo>
                    <a:pt x="1000" y="129"/>
                  </a:lnTo>
                  <a:lnTo>
                    <a:pt x="1003" y="126"/>
                  </a:lnTo>
                  <a:lnTo>
                    <a:pt x="1003" y="126"/>
                  </a:lnTo>
                  <a:lnTo>
                    <a:pt x="1007" y="126"/>
                  </a:lnTo>
                  <a:lnTo>
                    <a:pt x="1007" y="122"/>
                  </a:lnTo>
                  <a:lnTo>
                    <a:pt x="1007" y="118"/>
                  </a:lnTo>
                  <a:lnTo>
                    <a:pt x="1003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Freeform 106"/>
            <p:cNvSpPr/>
            <p:nvPr/>
          </p:nvSpPr>
          <p:spPr bwMode="auto">
            <a:xfrm>
              <a:off x="6808384" y="2651024"/>
              <a:ext cx="38599" cy="81058"/>
            </a:xfrm>
            <a:custGeom>
              <a:avLst/>
              <a:gdLst>
                <a:gd name="T0" fmla="*/ 26 w 30"/>
                <a:gd name="T1" fmla="*/ 4 h 63"/>
                <a:gd name="T2" fmla="*/ 26 w 30"/>
                <a:gd name="T3" fmla="*/ 4 h 63"/>
                <a:gd name="T4" fmla="*/ 22 w 30"/>
                <a:gd name="T5" fmla="*/ 0 h 63"/>
                <a:gd name="T6" fmla="*/ 19 w 30"/>
                <a:gd name="T7" fmla="*/ 0 h 63"/>
                <a:gd name="T8" fmla="*/ 19 w 30"/>
                <a:gd name="T9" fmla="*/ 0 h 63"/>
                <a:gd name="T10" fmla="*/ 19 w 30"/>
                <a:gd name="T11" fmla="*/ 4 h 63"/>
                <a:gd name="T12" fmla="*/ 15 w 30"/>
                <a:gd name="T13" fmla="*/ 4 h 63"/>
                <a:gd name="T14" fmla="*/ 11 w 30"/>
                <a:gd name="T15" fmla="*/ 8 h 63"/>
                <a:gd name="T16" fmla="*/ 7 w 30"/>
                <a:gd name="T17" fmla="*/ 11 h 63"/>
                <a:gd name="T18" fmla="*/ 7 w 30"/>
                <a:gd name="T19" fmla="*/ 15 h 63"/>
                <a:gd name="T20" fmla="*/ 7 w 30"/>
                <a:gd name="T21" fmla="*/ 15 h 63"/>
                <a:gd name="T22" fmla="*/ 7 w 30"/>
                <a:gd name="T23" fmla="*/ 15 h 63"/>
                <a:gd name="T24" fmla="*/ 4 w 30"/>
                <a:gd name="T25" fmla="*/ 23 h 63"/>
                <a:gd name="T26" fmla="*/ 0 w 30"/>
                <a:gd name="T27" fmla="*/ 30 h 63"/>
                <a:gd name="T28" fmla="*/ 0 w 30"/>
                <a:gd name="T29" fmla="*/ 30 h 63"/>
                <a:gd name="T30" fmla="*/ 0 w 30"/>
                <a:gd name="T31" fmla="*/ 30 h 63"/>
                <a:gd name="T32" fmla="*/ 0 w 30"/>
                <a:gd name="T33" fmla="*/ 37 h 63"/>
                <a:gd name="T34" fmla="*/ 0 w 30"/>
                <a:gd name="T35" fmla="*/ 41 h 63"/>
                <a:gd name="T36" fmla="*/ 4 w 30"/>
                <a:gd name="T37" fmla="*/ 45 h 63"/>
                <a:gd name="T38" fmla="*/ 4 w 30"/>
                <a:gd name="T39" fmla="*/ 45 h 63"/>
                <a:gd name="T40" fmla="*/ 4 w 30"/>
                <a:gd name="T41" fmla="*/ 45 h 63"/>
                <a:gd name="T42" fmla="*/ 4 w 30"/>
                <a:gd name="T43" fmla="*/ 49 h 63"/>
                <a:gd name="T44" fmla="*/ 4 w 30"/>
                <a:gd name="T45" fmla="*/ 49 h 63"/>
                <a:gd name="T46" fmla="*/ 7 w 30"/>
                <a:gd name="T47" fmla="*/ 49 h 63"/>
                <a:gd name="T48" fmla="*/ 7 w 30"/>
                <a:gd name="T49" fmla="*/ 52 h 63"/>
                <a:gd name="T50" fmla="*/ 11 w 30"/>
                <a:gd name="T51" fmla="*/ 52 h 63"/>
                <a:gd name="T52" fmla="*/ 15 w 30"/>
                <a:gd name="T53" fmla="*/ 56 h 63"/>
                <a:gd name="T54" fmla="*/ 15 w 30"/>
                <a:gd name="T55" fmla="*/ 60 h 63"/>
                <a:gd name="T56" fmla="*/ 15 w 30"/>
                <a:gd name="T57" fmla="*/ 63 h 63"/>
                <a:gd name="T58" fmla="*/ 15 w 30"/>
                <a:gd name="T59" fmla="*/ 63 h 63"/>
                <a:gd name="T60" fmla="*/ 19 w 30"/>
                <a:gd name="T61" fmla="*/ 63 h 63"/>
                <a:gd name="T62" fmla="*/ 19 w 30"/>
                <a:gd name="T63" fmla="*/ 60 h 63"/>
                <a:gd name="T64" fmla="*/ 19 w 30"/>
                <a:gd name="T65" fmla="*/ 56 h 63"/>
                <a:gd name="T66" fmla="*/ 19 w 30"/>
                <a:gd name="T67" fmla="*/ 52 h 63"/>
                <a:gd name="T68" fmla="*/ 19 w 30"/>
                <a:gd name="T69" fmla="*/ 49 h 63"/>
                <a:gd name="T70" fmla="*/ 22 w 30"/>
                <a:gd name="T71" fmla="*/ 41 h 63"/>
                <a:gd name="T72" fmla="*/ 22 w 30"/>
                <a:gd name="T73" fmla="*/ 37 h 63"/>
                <a:gd name="T74" fmla="*/ 26 w 30"/>
                <a:gd name="T75" fmla="*/ 37 h 63"/>
                <a:gd name="T76" fmla="*/ 22 w 30"/>
                <a:gd name="T77" fmla="*/ 37 h 63"/>
                <a:gd name="T78" fmla="*/ 26 w 30"/>
                <a:gd name="T79" fmla="*/ 30 h 63"/>
                <a:gd name="T80" fmla="*/ 26 w 30"/>
                <a:gd name="T81" fmla="*/ 26 h 63"/>
                <a:gd name="T82" fmla="*/ 22 w 30"/>
                <a:gd name="T83" fmla="*/ 23 h 63"/>
                <a:gd name="T84" fmla="*/ 26 w 30"/>
                <a:gd name="T85" fmla="*/ 19 h 63"/>
                <a:gd name="T86" fmla="*/ 26 w 30"/>
                <a:gd name="T87" fmla="*/ 11 h 63"/>
                <a:gd name="T88" fmla="*/ 26 w 30"/>
                <a:gd name="T89" fmla="*/ 8 h 63"/>
                <a:gd name="T90" fmla="*/ 30 w 30"/>
                <a:gd name="T91" fmla="*/ 8 h 63"/>
                <a:gd name="T92" fmla="*/ 30 w 30"/>
                <a:gd name="T93" fmla="*/ 4 h 63"/>
                <a:gd name="T94" fmla="*/ 26 w 30"/>
                <a:gd name="T95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" h="63">
                  <a:moveTo>
                    <a:pt x="26" y="4"/>
                  </a:moveTo>
                  <a:lnTo>
                    <a:pt x="26" y="4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4" y="2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9"/>
                  </a:lnTo>
                  <a:lnTo>
                    <a:pt x="22" y="41"/>
                  </a:lnTo>
                  <a:lnTo>
                    <a:pt x="22" y="37"/>
                  </a:lnTo>
                  <a:lnTo>
                    <a:pt x="26" y="37"/>
                  </a:lnTo>
                  <a:lnTo>
                    <a:pt x="22" y="37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2" y="23"/>
                  </a:lnTo>
                  <a:lnTo>
                    <a:pt x="26" y="19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Freeform 107"/>
            <p:cNvSpPr>
              <a:spLocks noEditPoints="1"/>
            </p:cNvSpPr>
            <p:nvPr/>
          </p:nvSpPr>
          <p:spPr bwMode="auto">
            <a:xfrm>
              <a:off x="4959495" y="3071752"/>
              <a:ext cx="223874" cy="195568"/>
            </a:xfrm>
            <a:custGeom>
              <a:avLst/>
              <a:gdLst>
                <a:gd name="T0" fmla="*/ 45 w 174"/>
                <a:gd name="T1" fmla="*/ 15 h 152"/>
                <a:gd name="T2" fmla="*/ 49 w 174"/>
                <a:gd name="T3" fmla="*/ 15 h 152"/>
                <a:gd name="T4" fmla="*/ 52 w 174"/>
                <a:gd name="T5" fmla="*/ 11 h 152"/>
                <a:gd name="T6" fmla="*/ 63 w 174"/>
                <a:gd name="T7" fmla="*/ 0 h 152"/>
                <a:gd name="T8" fmla="*/ 71 w 174"/>
                <a:gd name="T9" fmla="*/ 0 h 152"/>
                <a:gd name="T10" fmla="*/ 71 w 174"/>
                <a:gd name="T11" fmla="*/ 11 h 152"/>
                <a:gd name="T12" fmla="*/ 78 w 174"/>
                <a:gd name="T13" fmla="*/ 15 h 152"/>
                <a:gd name="T14" fmla="*/ 86 w 174"/>
                <a:gd name="T15" fmla="*/ 15 h 152"/>
                <a:gd name="T16" fmla="*/ 97 w 174"/>
                <a:gd name="T17" fmla="*/ 15 h 152"/>
                <a:gd name="T18" fmla="*/ 108 w 174"/>
                <a:gd name="T19" fmla="*/ 22 h 152"/>
                <a:gd name="T20" fmla="*/ 111 w 174"/>
                <a:gd name="T21" fmla="*/ 26 h 152"/>
                <a:gd name="T22" fmla="*/ 123 w 174"/>
                <a:gd name="T23" fmla="*/ 29 h 152"/>
                <a:gd name="T24" fmla="*/ 130 w 174"/>
                <a:gd name="T25" fmla="*/ 29 h 152"/>
                <a:gd name="T26" fmla="*/ 134 w 174"/>
                <a:gd name="T27" fmla="*/ 29 h 152"/>
                <a:gd name="T28" fmla="*/ 141 w 174"/>
                <a:gd name="T29" fmla="*/ 22 h 152"/>
                <a:gd name="T30" fmla="*/ 148 w 174"/>
                <a:gd name="T31" fmla="*/ 18 h 152"/>
                <a:gd name="T32" fmla="*/ 156 w 174"/>
                <a:gd name="T33" fmla="*/ 18 h 152"/>
                <a:gd name="T34" fmla="*/ 160 w 174"/>
                <a:gd name="T35" fmla="*/ 22 h 152"/>
                <a:gd name="T36" fmla="*/ 171 w 174"/>
                <a:gd name="T37" fmla="*/ 22 h 152"/>
                <a:gd name="T38" fmla="*/ 160 w 174"/>
                <a:gd name="T39" fmla="*/ 37 h 152"/>
                <a:gd name="T40" fmla="*/ 171 w 174"/>
                <a:gd name="T41" fmla="*/ 104 h 152"/>
                <a:gd name="T42" fmla="*/ 163 w 174"/>
                <a:gd name="T43" fmla="*/ 111 h 152"/>
                <a:gd name="T44" fmla="*/ 160 w 174"/>
                <a:gd name="T45" fmla="*/ 115 h 152"/>
                <a:gd name="T46" fmla="*/ 156 w 174"/>
                <a:gd name="T47" fmla="*/ 115 h 152"/>
                <a:gd name="T48" fmla="*/ 148 w 174"/>
                <a:gd name="T49" fmla="*/ 118 h 152"/>
                <a:gd name="T50" fmla="*/ 148 w 174"/>
                <a:gd name="T51" fmla="*/ 122 h 152"/>
                <a:gd name="T52" fmla="*/ 145 w 174"/>
                <a:gd name="T53" fmla="*/ 126 h 152"/>
                <a:gd name="T54" fmla="*/ 141 w 174"/>
                <a:gd name="T55" fmla="*/ 130 h 152"/>
                <a:gd name="T56" fmla="*/ 141 w 174"/>
                <a:gd name="T57" fmla="*/ 137 h 152"/>
                <a:gd name="T58" fmla="*/ 130 w 174"/>
                <a:gd name="T59" fmla="*/ 148 h 152"/>
                <a:gd name="T60" fmla="*/ 126 w 174"/>
                <a:gd name="T61" fmla="*/ 152 h 152"/>
                <a:gd name="T62" fmla="*/ 104 w 174"/>
                <a:gd name="T63" fmla="*/ 137 h 152"/>
                <a:gd name="T64" fmla="*/ 104 w 174"/>
                <a:gd name="T65" fmla="*/ 133 h 152"/>
                <a:gd name="T66" fmla="*/ 41 w 174"/>
                <a:gd name="T67" fmla="*/ 96 h 152"/>
                <a:gd name="T68" fmla="*/ 41 w 174"/>
                <a:gd name="T69" fmla="*/ 81 h 152"/>
                <a:gd name="T70" fmla="*/ 45 w 174"/>
                <a:gd name="T71" fmla="*/ 74 h 152"/>
                <a:gd name="T72" fmla="*/ 49 w 174"/>
                <a:gd name="T73" fmla="*/ 70 h 152"/>
                <a:gd name="T74" fmla="*/ 52 w 174"/>
                <a:gd name="T75" fmla="*/ 67 h 152"/>
                <a:gd name="T76" fmla="*/ 60 w 174"/>
                <a:gd name="T77" fmla="*/ 63 h 152"/>
                <a:gd name="T78" fmla="*/ 60 w 174"/>
                <a:gd name="T79" fmla="*/ 59 h 152"/>
                <a:gd name="T80" fmla="*/ 63 w 174"/>
                <a:gd name="T81" fmla="*/ 52 h 152"/>
                <a:gd name="T82" fmla="*/ 60 w 174"/>
                <a:gd name="T83" fmla="*/ 44 h 152"/>
                <a:gd name="T84" fmla="*/ 60 w 174"/>
                <a:gd name="T85" fmla="*/ 44 h 152"/>
                <a:gd name="T86" fmla="*/ 56 w 174"/>
                <a:gd name="T87" fmla="*/ 37 h 152"/>
                <a:gd name="T88" fmla="*/ 52 w 174"/>
                <a:gd name="T89" fmla="*/ 29 h 152"/>
                <a:gd name="T90" fmla="*/ 49 w 174"/>
                <a:gd name="T91" fmla="*/ 26 h 152"/>
                <a:gd name="T92" fmla="*/ 49 w 174"/>
                <a:gd name="T93" fmla="*/ 22 h 152"/>
                <a:gd name="T94" fmla="*/ 45 w 174"/>
                <a:gd name="T95" fmla="*/ 18 h 152"/>
                <a:gd name="T96" fmla="*/ 45 w 174"/>
                <a:gd name="T97" fmla="*/ 18 h 152"/>
                <a:gd name="T98" fmla="*/ 0 w 174"/>
                <a:gd name="T99" fmla="*/ 96 h 152"/>
                <a:gd name="T100" fmla="*/ 15 w 174"/>
                <a:gd name="T101" fmla="*/ 96 h 152"/>
                <a:gd name="T102" fmla="*/ 0 w 174"/>
                <a:gd name="T103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52">
                  <a:moveTo>
                    <a:pt x="45" y="18"/>
                  </a:moveTo>
                  <a:lnTo>
                    <a:pt x="45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6" y="7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11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1"/>
                  </a:lnTo>
                  <a:lnTo>
                    <a:pt x="86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9" y="26"/>
                  </a:lnTo>
                  <a:lnTo>
                    <a:pt x="123" y="29"/>
                  </a:lnTo>
                  <a:lnTo>
                    <a:pt x="126" y="29"/>
                  </a:lnTo>
                  <a:lnTo>
                    <a:pt x="130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41" y="22"/>
                  </a:lnTo>
                  <a:lnTo>
                    <a:pt x="141" y="22"/>
                  </a:lnTo>
                  <a:lnTo>
                    <a:pt x="145" y="18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56" y="18"/>
                  </a:lnTo>
                  <a:lnTo>
                    <a:pt x="160" y="18"/>
                  </a:lnTo>
                  <a:lnTo>
                    <a:pt x="160" y="22"/>
                  </a:lnTo>
                  <a:lnTo>
                    <a:pt x="163" y="22"/>
                  </a:lnTo>
                  <a:lnTo>
                    <a:pt x="171" y="22"/>
                  </a:lnTo>
                  <a:lnTo>
                    <a:pt x="174" y="22"/>
                  </a:lnTo>
                  <a:lnTo>
                    <a:pt x="160" y="37"/>
                  </a:lnTo>
                  <a:lnTo>
                    <a:pt x="160" y="93"/>
                  </a:lnTo>
                  <a:lnTo>
                    <a:pt x="171" y="104"/>
                  </a:lnTo>
                  <a:lnTo>
                    <a:pt x="171" y="104"/>
                  </a:lnTo>
                  <a:lnTo>
                    <a:pt x="163" y="111"/>
                  </a:lnTo>
                  <a:lnTo>
                    <a:pt x="163" y="111"/>
                  </a:lnTo>
                  <a:lnTo>
                    <a:pt x="160" y="115"/>
                  </a:lnTo>
                  <a:lnTo>
                    <a:pt x="163" y="115"/>
                  </a:lnTo>
                  <a:lnTo>
                    <a:pt x="156" y="115"/>
                  </a:lnTo>
                  <a:lnTo>
                    <a:pt x="152" y="118"/>
                  </a:lnTo>
                  <a:lnTo>
                    <a:pt x="148" y="118"/>
                  </a:lnTo>
                  <a:lnTo>
                    <a:pt x="148" y="122"/>
                  </a:lnTo>
                  <a:lnTo>
                    <a:pt x="148" y="122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1" y="130"/>
                  </a:lnTo>
                  <a:lnTo>
                    <a:pt x="141" y="133"/>
                  </a:lnTo>
                  <a:lnTo>
                    <a:pt x="141" y="137"/>
                  </a:lnTo>
                  <a:lnTo>
                    <a:pt x="137" y="141"/>
                  </a:lnTo>
                  <a:lnTo>
                    <a:pt x="130" y="148"/>
                  </a:lnTo>
                  <a:lnTo>
                    <a:pt x="126" y="152"/>
                  </a:lnTo>
                  <a:lnTo>
                    <a:pt x="126" y="152"/>
                  </a:lnTo>
                  <a:lnTo>
                    <a:pt x="108" y="137"/>
                  </a:lnTo>
                  <a:lnTo>
                    <a:pt x="104" y="137"/>
                  </a:lnTo>
                  <a:lnTo>
                    <a:pt x="104" y="133"/>
                  </a:lnTo>
                  <a:lnTo>
                    <a:pt x="104" y="133"/>
                  </a:lnTo>
                  <a:lnTo>
                    <a:pt x="100" y="130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41" y="81"/>
                  </a:lnTo>
                  <a:lnTo>
                    <a:pt x="41" y="78"/>
                  </a:lnTo>
                  <a:lnTo>
                    <a:pt x="45" y="74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60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0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2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close/>
                  <a:moveTo>
                    <a:pt x="0" y="96"/>
                  </a:moveTo>
                  <a:lnTo>
                    <a:pt x="8" y="96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Freeform 108"/>
            <p:cNvSpPr/>
            <p:nvPr/>
          </p:nvSpPr>
          <p:spPr bwMode="auto">
            <a:xfrm>
              <a:off x="4917035" y="3094911"/>
              <a:ext cx="123517" cy="110650"/>
            </a:xfrm>
            <a:custGeom>
              <a:avLst/>
              <a:gdLst>
                <a:gd name="T0" fmla="*/ 74 w 96"/>
                <a:gd name="T1" fmla="*/ 60 h 86"/>
                <a:gd name="T2" fmla="*/ 82 w 96"/>
                <a:gd name="T3" fmla="*/ 52 h 86"/>
                <a:gd name="T4" fmla="*/ 85 w 96"/>
                <a:gd name="T5" fmla="*/ 49 h 86"/>
                <a:gd name="T6" fmla="*/ 85 w 96"/>
                <a:gd name="T7" fmla="*/ 45 h 86"/>
                <a:gd name="T8" fmla="*/ 93 w 96"/>
                <a:gd name="T9" fmla="*/ 41 h 86"/>
                <a:gd name="T10" fmla="*/ 96 w 96"/>
                <a:gd name="T11" fmla="*/ 37 h 86"/>
                <a:gd name="T12" fmla="*/ 96 w 96"/>
                <a:gd name="T13" fmla="*/ 30 h 86"/>
                <a:gd name="T14" fmla="*/ 96 w 96"/>
                <a:gd name="T15" fmla="*/ 26 h 86"/>
                <a:gd name="T16" fmla="*/ 89 w 96"/>
                <a:gd name="T17" fmla="*/ 23 h 86"/>
                <a:gd name="T18" fmla="*/ 85 w 96"/>
                <a:gd name="T19" fmla="*/ 15 h 86"/>
                <a:gd name="T20" fmla="*/ 85 w 96"/>
                <a:gd name="T21" fmla="*/ 8 h 86"/>
                <a:gd name="T22" fmla="*/ 82 w 96"/>
                <a:gd name="T23" fmla="*/ 8 h 86"/>
                <a:gd name="T24" fmla="*/ 78 w 96"/>
                <a:gd name="T25" fmla="*/ 0 h 86"/>
                <a:gd name="T26" fmla="*/ 74 w 96"/>
                <a:gd name="T27" fmla="*/ 4 h 86"/>
                <a:gd name="T28" fmla="*/ 67 w 96"/>
                <a:gd name="T29" fmla="*/ 8 h 86"/>
                <a:gd name="T30" fmla="*/ 59 w 96"/>
                <a:gd name="T31" fmla="*/ 4 h 86"/>
                <a:gd name="T32" fmla="*/ 52 w 96"/>
                <a:gd name="T33" fmla="*/ 8 h 86"/>
                <a:gd name="T34" fmla="*/ 48 w 96"/>
                <a:gd name="T35" fmla="*/ 8 h 86"/>
                <a:gd name="T36" fmla="*/ 48 w 96"/>
                <a:gd name="T37" fmla="*/ 11 h 86"/>
                <a:gd name="T38" fmla="*/ 41 w 96"/>
                <a:gd name="T39" fmla="*/ 11 h 86"/>
                <a:gd name="T40" fmla="*/ 37 w 96"/>
                <a:gd name="T41" fmla="*/ 8 h 86"/>
                <a:gd name="T42" fmla="*/ 30 w 96"/>
                <a:gd name="T43" fmla="*/ 8 h 86"/>
                <a:gd name="T44" fmla="*/ 26 w 96"/>
                <a:gd name="T45" fmla="*/ 8 h 86"/>
                <a:gd name="T46" fmla="*/ 26 w 96"/>
                <a:gd name="T47" fmla="*/ 11 h 86"/>
                <a:gd name="T48" fmla="*/ 26 w 96"/>
                <a:gd name="T49" fmla="*/ 11 h 86"/>
                <a:gd name="T50" fmla="*/ 22 w 96"/>
                <a:gd name="T51" fmla="*/ 15 h 86"/>
                <a:gd name="T52" fmla="*/ 22 w 96"/>
                <a:gd name="T53" fmla="*/ 26 h 86"/>
                <a:gd name="T54" fmla="*/ 22 w 96"/>
                <a:gd name="T55" fmla="*/ 30 h 86"/>
                <a:gd name="T56" fmla="*/ 26 w 96"/>
                <a:gd name="T57" fmla="*/ 34 h 86"/>
                <a:gd name="T58" fmla="*/ 19 w 96"/>
                <a:gd name="T59" fmla="*/ 45 h 86"/>
                <a:gd name="T60" fmla="*/ 11 w 96"/>
                <a:gd name="T61" fmla="*/ 52 h 86"/>
                <a:gd name="T62" fmla="*/ 4 w 96"/>
                <a:gd name="T63" fmla="*/ 67 h 86"/>
                <a:gd name="T64" fmla="*/ 4 w 96"/>
                <a:gd name="T65" fmla="*/ 75 h 86"/>
                <a:gd name="T66" fmla="*/ 0 w 96"/>
                <a:gd name="T67" fmla="*/ 86 h 86"/>
                <a:gd name="T68" fmla="*/ 0 w 96"/>
                <a:gd name="T69" fmla="*/ 86 h 86"/>
                <a:gd name="T70" fmla="*/ 7 w 96"/>
                <a:gd name="T71" fmla="*/ 82 h 86"/>
                <a:gd name="T72" fmla="*/ 11 w 96"/>
                <a:gd name="T73" fmla="*/ 86 h 86"/>
                <a:gd name="T74" fmla="*/ 15 w 96"/>
                <a:gd name="T75" fmla="*/ 82 h 86"/>
                <a:gd name="T76" fmla="*/ 15 w 96"/>
                <a:gd name="T77" fmla="*/ 82 h 86"/>
                <a:gd name="T78" fmla="*/ 19 w 96"/>
                <a:gd name="T79" fmla="*/ 82 h 86"/>
                <a:gd name="T80" fmla="*/ 22 w 96"/>
                <a:gd name="T81" fmla="*/ 78 h 86"/>
                <a:gd name="T82" fmla="*/ 33 w 96"/>
                <a:gd name="T83" fmla="*/ 78 h 86"/>
                <a:gd name="T84" fmla="*/ 70 w 96"/>
                <a:gd name="T85" fmla="*/ 7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" h="86">
                  <a:moveTo>
                    <a:pt x="74" y="63"/>
                  </a:moveTo>
                  <a:lnTo>
                    <a:pt x="74" y="60"/>
                  </a:lnTo>
                  <a:lnTo>
                    <a:pt x="78" y="5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5" y="49"/>
                  </a:lnTo>
                  <a:lnTo>
                    <a:pt x="85" y="49"/>
                  </a:lnTo>
                  <a:lnTo>
                    <a:pt x="85" y="45"/>
                  </a:lnTo>
                  <a:lnTo>
                    <a:pt x="93" y="45"/>
                  </a:lnTo>
                  <a:lnTo>
                    <a:pt x="93" y="41"/>
                  </a:lnTo>
                  <a:lnTo>
                    <a:pt x="93" y="41"/>
                  </a:lnTo>
                  <a:lnTo>
                    <a:pt x="96" y="37"/>
                  </a:lnTo>
                  <a:lnTo>
                    <a:pt x="96" y="34"/>
                  </a:lnTo>
                  <a:lnTo>
                    <a:pt x="96" y="30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3" y="26"/>
                  </a:lnTo>
                  <a:lnTo>
                    <a:pt x="89" y="23"/>
                  </a:lnTo>
                  <a:lnTo>
                    <a:pt x="89" y="19"/>
                  </a:lnTo>
                  <a:lnTo>
                    <a:pt x="85" y="15"/>
                  </a:lnTo>
                  <a:lnTo>
                    <a:pt x="85" y="11"/>
                  </a:lnTo>
                  <a:lnTo>
                    <a:pt x="85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7" y="8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7"/>
                  </a:lnTo>
                  <a:lnTo>
                    <a:pt x="19" y="45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4" y="63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86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48" y="78"/>
                  </a:lnTo>
                  <a:lnTo>
                    <a:pt x="70" y="78"/>
                  </a:lnTo>
                  <a:lnTo>
                    <a:pt x="7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Freeform 109"/>
            <p:cNvSpPr/>
            <p:nvPr/>
          </p:nvSpPr>
          <p:spPr bwMode="auto">
            <a:xfrm>
              <a:off x="4597952" y="2961102"/>
              <a:ext cx="276626" cy="167262"/>
            </a:xfrm>
            <a:custGeom>
              <a:avLst/>
              <a:gdLst>
                <a:gd name="T0" fmla="*/ 137 w 215"/>
                <a:gd name="T1" fmla="*/ 4 h 130"/>
                <a:gd name="T2" fmla="*/ 148 w 215"/>
                <a:gd name="T3" fmla="*/ 19 h 130"/>
                <a:gd name="T4" fmla="*/ 148 w 215"/>
                <a:gd name="T5" fmla="*/ 30 h 130"/>
                <a:gd name="T6" fmla="*/ 155 w 215"/>
                <a:gd name="T7" fmla="*/ 34 h 130"/>
                <a:gd name="T8" fmla="*/ 159 w 215"/>
                <a:gd name="T9" fmla="*/ 41 h 130"/>
                <a:gd name="T10" fmla="*/ 174 w 215"/>
                <a:gd name="T11" fmla="*/ 45 h 130"/>
                <a:gd name="T12" fmla="*/ 181 w 215"/>
                <a:gd name="T13" fmla="*/ 52 h 130"/>
                <a:gd name="T14" fmla="*/ 178 w 215"/>
                <a:gd name="T15" fmla="*/ 56 h 130"/>
                <a:gd name="T16" fmla="*/ 185 w 215"/>
                <a:gd name="T17" fmla="*/ 64 h 130"/>
                <a:gd name="T18" fmla="*/ 196 w 215"/>
                <a:gd name="T19" fmla="*/ 71 h 130"/>
                <a:gd name="T20" fmla="*/ 200 w 215"/>
                <a:gd name="T21" fmla="*/ 78 h 130"/>
                <a:gd name="T22" fmla="*/ 207 w 215"/>
                <a:gd name="T23" fmla="*/ 82 h 130"/>
                <a:gd name="T24" fmla="*/ 215 w 215"/>
                <a:gd name="T25" fmla="*/ 93 h 130"/>
                <a:gd name="T26" fmla="*/ 207 w 215"/>
                <a:gd name="T27" fmla="*/ 89 h 130"/>
                <a:gd name="T28" fmla="*/ 193 w 215"/>
                <a:gd name="T29" fmla="*/ 89 h 130"/>
                <a:gd name="T30" fmla="*/ 185 w 215"/>
                <a:gd name="T31" fmla="*/ 89 h 130"/>
                <a:gd name="T32" fmla="*/ 181 w 215"/>
                <a:gd name="T33" fmla="*/ 89 h 130"/>
                <a:gd name="T34" fmla="*/ 170 w 215"/>
                <a:gd name="T35" fmla="*/ 93 h 130"/>
                <a:gd name="T36" fmla="*/ 167 w 215"/>
                <a:gd name="T37" fmla="*/ 93 h 130"/>
                <a:gd name="T38" fmla="*/ 152 w 215"/>
                <a:gd name="T39" fmla="*/ 97 h 130"/>
                <a:gd name="T40" fmla="*/ 141 w 215"/>
                <a:gd name="T41" fmla="*/ 97 h 130"/>
                <a:gd name="T42" fmla="*/ 130 w 215"/>
                <a:gd name="T43" fmla="*/ 101 h 130"/>
                <a:gd name="T44" fmla="*/ 126 w 215"/>
                <a:gd name="T45" fmla="*/ 104 h 130"/>
                <a:gd name="T46" fmla="*/ 118 w 215"/>
                <a:gd name="T47" fmla="*/ 104 h 130"/>
                <a:gd name="T48" fmla="*/ 104 w 215"/>
                <a:gd name="T49" fmla="*/ 101 h 130"/>
                <a:gd name="T50" fmla="*/ 93 w 215"/>
                <a:gd name="T51" fmla="*/ 97 h 130"/>
                <a:gd name="T52" fmla="*/ 81 w 215"/>
                <a:gd name="T53" fmla="*/ 93 h 130"/>
                <a:gd name="T54" fmla="*/ 74 w 215"/>
                <a:gd name="T55" fmla="*/ 93 h 130"/>
                <a:gd name="T56" fmla="*/ 74 w 215"/>
                <a:gd name="T57" fmla="*/ 101 h 130"/>
                <a:gd name="T58" fmla="*/ 70 w 215"/>
                <a:gd name="T59" fmla="*/ 108 h 130"/>
                <a:gd name="T60" fmla="*/ 67 w 215"/>
                <a:gd name="T61" fmla="*/ 112 h 130"/>
                <a:gd name="T62" fmla="*/ 59 w 215"/>
                <a:gd name="T63" fmla="*/ 112 h 130"/>
                <a:gd name="T64" fmla="*/ 44 w 215"/>
                <a:gd name="T65" fmla="*/ 115 h 130"/>
                <a:gd name="T66" fmla="*/ 30 w 215"/>
                <a:gd name="T67" fmla="*/ 130 h 130"/>
                <a:gd name="T68" fmla="*/ 30 w 215"/>
                <a:gd name="T69" fmla="*/ 123 h 130"/>
                <a:gd name="T70" fmla="*/ 15 w 215"/>
                <a:gd name="T71" fmla="*/ 108 h 130"/>
                <a:gd name="T72" fmla="*/ 4 w 215"/>
                <a:gd name="T73" fmla="*/ 101 h 130"/>
                <a:gd name="T74" fmla="*/ 4 w 215"/>
                <a:gd name="T75" fmla="*/ 82 h 130"/>
                <a:gd name="T76" fmla="*/ 4 w 215"/>
                <a:gd name="T77" fmla="*/ 75 h 130"/>
                <a:gd name="T78" fmla="*/ 15 w 215"/>
                <a:gd name="T79" fmla="*/ 56 h 130"/>
                <a:gd name="T80" fmla="*/ 22 w 215"/>
                <a:gd name="T81" fmla="*/ 52 h 130"/>
                <a:gd name="T82" fmla="*/ 33 w 215"/>
                <a:gd name="T83" fmla="*/ 56 h 130"/>
                <a:gd name="T84" fmla="*/ 37 w 215"/>
                <a:gd name="T85" fmla="*/ 49 h 130"/>
                <a:gd name="T86" fmla="*/ 48 w 215"/>
                <a:gd name="T87" fmla="*/ 52 h 130"/>
                <a:gd name="T88" fmla="*/ 70 w 215"/>
                <a:gd name="T89" fmla="*/ 45 h 130"/>
                <a:gd name="T90" fmla="*/ 74 w 215"/>
                <a:gd name="T91" fmla="*/ 38 h 130"/>
                <a:gd name="T92" fmla="*/ 78 w 215"/>
                <a:gd name="T93" fmla="*/ 30 h 130"/>
                <a:gd name="T94" fmla="*/ 93 w 215"/>
                <a:gd name="T95" fmla="*/ 34 h 130"/>
                <a:gd name="T96" fmla="*/ 107 w 215"/>
                <a:gd name="T97" fmla="*/ 26 h 130"/>
                <a:gd name="T98" fmla="*/ 107 w 215"/>
                <a:gd name="T99" fmla="*/ 19 h 130"/>
                <a:gd name="T100" fmla="*/ 115 w 215"/>
                <a:gd name="T101" fmla="*/ 12 h 130"/>
                <a:gd name="T102" fmla="*/ 122 w 215"/>
                <a:gd name="T103" fmla="*/ 4 h 130"/>
                <a:gd name="T104" fmla="*/ 137 w 215"/>
                <a:gd name="T10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5" h="130">
                  <a:moveTo>
                    <a:pt x="137" y="0"/>
                  </a:moveTo>
                  <a:lnTo>
                    <a:pt x="137" y="4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44" y="15"/>
                  </a:lnTo>
                  <a:lnTo>
                    <a:pt x="148" y="19"/>
                  </a:lnTo>
                  <a:lnTo>
                    <a:pt x="152" y="23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8" y="30"/>
                  </a:lnTo>
                  <a:lnTo>
                    <a:pt x="148" y="34"/>
                  </a:lnTo>
                  <a:lnTo>
                    <a:pt x="148" y="38"/>
                  </a:lnTo>
                  <a:lnTo>
                    <a:pt x="155" y="38"/>
                  </a:lnTo>
                  <a:lnTo>
                    <a:pt x="155" y="34"/>
                  </a:lnTo>
                  <a:lnTo>
                    <a:pt x="159" y="34"/>
                  </a:lnTo>
                  <a:lnTo>
                    <a:pt x="163" y="38"/>
                  </a:lnTo>
                  <a:lnTo>
                    <a:pt x="159" y="38"/>
                  </a:lnTo>
                  <a:lnTo>
                    <a:pt x="159" y="41"/>
                  </a:lnTo>
                  <a:lnTo>
                    <a:pt x="163" y="45"/>
                  </a:lnTo>
                  <a:lnTo>
                    <a:pt x="167" y="45"/>
                  </a:lnTo>
                  <a:lnTo>
                    <a:pt x="170" y="45"/>
                  </a:lnTo>
                  <a:lnTo>
                    <a:pt x="174" y="45"/>
                  </a:lnTo>
                  <a:lnTo>
                    <a:pt x="174" y="49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81" y="60"/>
                  </a:lnTo>
                  <a:lnTo>
                    <a:pt x="181" y="60"/>
                  </a:lnTo>
                  <a:lnTo>
                    <a:pt x="185" y="60"/>
                  </a:lnTo>
                  <a:lnTo>
                    <a:pt x="185" y="64"/>
                  </a:lnTo>
                  <a:lnTo>
                    <a:pt x="189" y="60"/>
                  </a:lnTo>
                  <a:lnTo>
                    <a:pt x="193" y="64"/>
                  </a:lnTo>
                  <a:lnTo>
                    <a:pt x="193" y="67"/>
                  </a:lnTo>
                  <a:lnTo>
                    <a:pt x="196" y="71"/>
                  </a:lnTo>
                  <a:lnTo>
                    <a:pt x="196" y="71"/>
                  </a:lnTo>
                  <a:lnTo>
                    <a:pt x="200" y="75"/>
                  </a:lnTo>
                  <a:lnTo>
                    <a:pt x="200" y="75"/>
                  </a:lnTo>
                  <a:lnTo>
                    <a:pt x="200" y="78"/>
                  </a:lnTo>
                  <a:lnTo>
                    <a:pt x="200" y="78"/>
                  </a:lnTo>
                  <a:lnTo>
                    <a:pt x="207" y="78"/>
                  </a:lnTo>
                  <a:lnTo>
                    <a:pt x="211" y="82"/>
                  </a:lnTo>
                  <a:lnTo>
                    <a:pt x="207" y="82"/>
                  </a:lnTo>
                  <a:lnTo>
                    <a:pt x="211" y="86"/>
                  </a:lnTo>
                  <a:lnTo>
                    <a:pt x="211" y="89"/>
                  </a:lnTo>
                  <a:lnTo>
                    <a:pt x="215" y="89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1" y="89"/>
                  </a:lnTo>
                  <a:lnTo>
                    <a:pt x="207" y="89"/>
                  </a:lnTo>
                  <a:lnTo>
                    <a:pt x="204" y="93"/>
                  </a:lnTo>
                  <a:lnTo>
                    <a:pt x="204" y="93"/>
                  </a:lnTo>
                  <a:lnTo>
                    <a:pt x="196" y="93"/>
                  </a:lnTo>
                  <a:lnTo>
                    <a:pt x="193" y="89"/>
                  </a:lnTo>
                  <a:lnTo>
                    <a:pt x="193" y="89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5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4" y="93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55" y="93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44" y="97"/>
                  </a:lnTo>
                  <a:lnTo>
                    <a:pt x="144" y="97"/>
                  </a:lnTo>
                  <a:lnTo>
                    <a:pt x="141" y="97"/>
                  </a:lnTo>
                  <a:lnTo>
                    <a:pt x="137" y="97"/>
                  </a:lnTo>
                  <a:lnTo>
                    <a:pt x="133" y="97"/>
                  </a:lnTo>
                  <a:lnTo>
                    <a:pt x="133" y="97"/>
                  </a:lnTo>
                  <a:lnTo>
                    <a:pt x="130" y="101"/>
                  </a:lnTo>
                  <a:lnTo>
                    <a:pt x="130" y="104"/>
                  </a:lnTo>
                  <a:lnTo>
                    <a:pt x="133" y="104"/>
                  </a:lnTo>
                  <a:lnTo>
                    <a:pt x="130" y="104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5" y="104"/>
                  </a:lnTo>
                  <a:lnTo>
                    <a:pt x="111" y="104"/>
                  </a:lnTo>
                  <a:lnTo>
                    <a:pt x="107" y="104"/>
                  </a:lnTo>
                  <a:lnTo>
                    <a:pt x="104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96" y="97"/>
                  </a:lnTo>
                  <a:lnTo>
                    <a:pt x="93" y="97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78" y="93"/>
                  </a:lnTo>
                  <a:lnTo>
                    <a:pt x="74" y="93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4" y="101"/>
                  </a:lnTo>
                  <a:lnTo>
                    <a:pt x="74" y="101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70" y="104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67" y="112"/>
                  </a:lnTo>
                  <a:lnTo>
                    <a:pt x="67" y="115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59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2" y="112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7"/>
                  </a:lnTo>
                  <a:lnTo>
                    <a:pt x="30" y="123"/>
                  </a:lnTo>
                  <a:lnTo>
                    <a:pt x="22" y="123"/>
                  </a:lnTo>
                  <a:lnTo>
                    <a:pt x="22" y="119"/>
                  </a:lnTo>
                  <a:lnTo>
                    <a:pt x="18" y="11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04"/>
                  </a:lnTo>
                  <a:lnTo>
                    <a:pt x="7" y="101"/>
                  </a:lnTo>
                  <a:lnTo>
                    <a:pt x="4" y="101"/>
                  </a:lnTo>
                  <a:lnTo>
                    <a:pt x="4" y="93"/>
                  </a:lnTo>
                  <a:lnTo>
                    <a:pt x="4" y="89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0" y="75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7" y="71"/>
                  </a:lnTo>
                  <a:lnTo>
                    <a:pt x="11" y="67"/>
                  </a:lnTo>
                  <a:lnTo>
                    <a:pt x="15" y="60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41" y="52"/>
                  </a:lnTo>
                  <a:lnTo>
                    <a:pt x="41" y="56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52" y="49"/>
                  </a:lnTo>
                  <a:lnTo>
                    <a:pt x="56" y="49"/>
                  </a:lnTo>
                  <a:lnTo>
                    <a:pt x="67" y="45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8"/>
                  </a:lnTo>
                  <a:lnTo>
                    <a:pt x="74" y="38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81" y="30"/>
                  </a:lnTo>
                  <a:lnTo>
                    <a:pt x="85" y="34"/>
                  </a:lnTo>
                  <a:lnTo>
                    <a:pt x="89" y="34"/>
                  </a:lnTo>
                  <a:lnTo>
                    <a:pt x="93" y="34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4" y="26"/>
                  </a:lnTo>
                  <a:lnTo>
                    <a:pt x="107" y="26"/>
                  </a:lnTo>
                  <a:lnTo>
                    <a:pt x="104" y="23"/>
                  </a:lnTo>
                  <a:lnTo>
                    <a:pt x="107" y="23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2"/>
                  </a:lnTo>
                  <a:lnTo>
                    <a:pt x="118" y="12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3" y="4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Freeform 110"/>
            <p:cNvSpPr/>
            <p:nvPr/>
          </p:nvSpPr>
          <p:spPr bwMode="auto">
            <a:xfrm>
              <a:off x="4488589" y="2517214"/>
              <a:ext cx="328091" cy="277912"/>
            </a:xfrm>
            <a:custGeom>
              <a:avLst/>
              <a:gdLst>
                <a:gd name="T0" fmla="*/ 237 w 255"/>
                <a:gd name="T1" fmla="*/ 208 h 216"/>
                <a:gd name="T2" fmla="*/ 248 w 255"/>
                <a:gd name="T3" fmla="*/ 60 h 216"/>
                <a:gd name="T4" fmla="*/ 244 w 255"/>
                <a:gd name="T5" fmla="*/ 49 h 216"/>
                <a:gd name="T6" fmla="*/ 248 w 255"/>
                <a:gd name="T7" fmla="*/ 41 h 216"/>
                <a:gd name="T8" fmla="*/ 244 w 255"/>
                <a:gd name="T9" fmla="*/ 34 h 216"/>
                <a:gd name="T10" fmla="*/ 248 w 255"/>
                <a:gd name="T11" fmla="*/ 23 h 216"/>
                <a:gd name="T12" fmla="*/ 244 w 255"/>
                <a:gd name="T13" fmla="*/ 19 h 216"/>
                <a:gd name="T14" fmla="*/ 237 w 255"/>
                <a:gd name="T15" fmla="*/ 19 h 216"/>
                <a:gd name="T16" fmla="*/ 226 w 255"/>
                <a:gd name="T17" fmla="*/ 15 h 216"/>
                <a:gd name="T18" fmla="*/ 215 w 255"/>
                <a:gd name="T19" fmla="*/ 12 h 216"/>
                <a:gd name="T20" fmla="*/ 215 w 255"/>
                <a:gd name="T21" fmla="*/ 12 h 216"/>
                <a:gd name="T22" fmla="*/ 207 w 255"/>
                <a:gd name="T23" fmla="*/ 4 h 216"/>
                <a:gd name="T24" fmla="*/ 200 w 255"/>
                <a:gd name="T25" fmla="*/ 4 h 216"/>
                <a:gd name="T26" fmla="*/ 196 w 255"/>
                <a:gd name="T27" fmla="*/ 4 h 216"/>
                <a:gd name="T28" fmla="*/ 189 w 255"/>
                <a:gd name="T29" fmla="*/ 4 h 216"/>
                <a:gd name="T30" fmla="*/ 178 w 255"/>
                <a:gd name="T31" fmla="*/ 4 h 216"/>
                <a:gd name="T32" fmla="*/ 166 w 255"/>
                <a:gd name="T33" fmla="*/ 12 h 216"/>
                <a:gd name="T34" fmla="*/ 163 w 255"/>
                <a:gd name="T35" fmla="*/ 19 h 216"/>
                <a:gd name="T36" fmla="*/ 166 w 255"/>
                <a:gd name="T37" fmla="*/ 30 h 216"/>
                <a:gd name="T38" fmla="*/ 166 w 255"/>
                <a:gd name="T39" fmla="*/ 38 h 216"/>
                <a:gd name="T40" fmla="*/ 163 w 255"/>
                <a:gd name="T41" fmla="*/ 45 h 216"/>
                <a:gd name="T42" fmla="*/ 152 w 255"/>
                <a:gd name="T43" fmla="*/ 49 h 216"/>
                <a:gd name="T44" fmla="*/ 141 w 255"/>
                <a:gd name="T45" fmla="*/ 41 h 216"/>
                <a:gd name="T46" fmla="*/ 126 w 255"/>
                <a:gd name="T47" fmla="*/ 34 h 216"/>
                <a:gd name="T48" fmla="*/ 107 w 255"/>
                <a:gd name="T49" fmla="*/ 30 h 216"/>
                <a:gd name="T50" fmla="*/ 100 w 255"/>
                <a:gd name="T51" fmla="*/ 30 h 216"/>
                <a:gd name="T52" fmla="*/ 89 w 255"/>
                <a:gd name="T53" fmla="*/ 19 h 216"/>
                <a:gd name="T54" fmla="*/ 85 w 255"/>
                <a:gd name="T55" fmla="*/ 12 h 216"/>
                <a:gd name="T56" fmla="*/ 70 w 255"/>
                <a:gd name="T57" fmla="*/ 4 h 216"/>
                <a:gd name="T58" fmla="*/ 55 w 255"/>
                <a:gd name="T59" fmla="*/ 4 h 216"/>
                <a:gd name="T60" fmla="*/ 37 w 255"/>
                <a:gd name="T61" fmla="*/ 4 h 216"/>
                <a:gd name="T62" fmla="*/ 29 w 255"/>
                <a:gd name="T63" fmla="*/ 0 h 216"/>
                <a:gd name="T64" fmla="*/ 29 w 255"/>
                <a:gd name="T65" fmla="*/ 8 h 216"/>
                <a:gd name="T66" fmla="*/ 29 w 255"/>
                <a:gd name="T67" fmla="*/ 15 h 216"/>
                <a:gd name="T68" fmla="*/ 18 w 255"/>
                <a:gd name="T69" fmla="*/ 23 h 216"/>
                <a:gd name="T70" fmla="*/ 11 w 255"/>
                <a:gd name="T71" fmla="*/ 23 h 216"/>
                <a:gd name="T72" fmla="*/ 7 w 255"/>
                <a:gd name="T73" fmla="*/ 26 h 216"/>
                <a:gd name="T74" fmla="*/ 11 w 255"/>
                <a:gd name="T75" fmla="*/ 34 h 216"/>
                <a:gd name="T76" fmla="*/ 11 w 255"/>
                <a:gd name="T77" fmla="*/ 38 h 216"/>
                <a:gd name="T78" fmla="*/ 7 w 255"/>
                <a:gd name="T79" fmla="*/ 41 h 216"/>
                <a:gd name="T80" fmla="*/ 4 w 255"/>
                <a:gd name="T81" fmla="*/ 45 h 216"/>
                <a:gd name="T82" fmla="*/ 0 w 255"/>
                <a:gd name="T83" fmla="*/ 45 h 216"/>
                <a:gd name="T84" fmla="*/ 0 w 255"/>
                <a:gd name="T85" fmla="*/ 49 h 216"/>
                <a:gd name="T86" fmla="*/ 0 w 255"/>
                <a:gd name="T87" fmla="*/ 52 h 216"/>
                <a:gd name="T88" fmla="*/ 4 w 255"/>
                <a:gd name="T89" fmla="*/ 67 h 216"/>
                <a:gd name="T90" fmla="*/ 4 w 255"/>
                <a:gd name="T91" fmla="*/ 75 h 216"/>
                <a:gd name="T92" fmla="*/ 7 w 255"/>
                <a:gd name="T93" fmla="*/ 86 h 216"/>
                <a:gd name="T94" fmla="*/ 4 w 255"/>
                <a:gd name="T95" fmla="*/ 97 h 216"/>
                <a:gd name="T96" fmla="*/ 7 w 255"/>
                <a:gd name="T97" fmla="*/ 104 h 216"/>
                <a:gd name="T98" fmla="*/ 0 w 255"/>
                <a:gd name="T99" fmla="*/ 108 h 216"/>
                <a:gd name="T100" fmla="*/ 0 w 255"/>
                <a:gd name="T101" fmla="*/ 112 h 216"/>
                <a:gd name="T102" fmla="*/ 4 w 255"/>
                <a:gd name="T103" fmla="*/ 119 h 216"/>
                <a:gd name="T104" fmla="*/ 7 w 255"/>
                <a:gd name="T105" fmla="*/ 127 h 216"/>
                <a:gd name="T106" fmla="*/ 11 w 255"/>
                <a:gd name="T107" fmla="*/ 130 h 216"/>
                <a:gd name="T108" fmla="*/ 11 w 255"/>
                <a:gd name="T109" fmla="*/ 138 h 216"/>
                <a:gd name="T110" fmla="*/ 15 w 255"/>
                <a:gd name="T111" fmla="*/ 141 h 216"/>
                <a:gd name="T112" fmla="*/ 26 w 255"/>
                <a:gd name="T113" fmla="*/ 141 h 216"/>
                <a:gd name="T114" fmla="*/ 33 w 255"/>
                <a:gd name="T115" fmla="*/ 145 h 216"/>
                <a:gd name="T116" fmla="*/ 37 w 255"/>
                <a:gd name="T117" fmla="*/ 153 h 216"/>
                <a:gd name="T118" fmla="*/ 41 w 255"/>
                <a:gd name="T119" fmla="*/ 156 h 216"/>
                <a:gd name="T120" fmla="*/ 74 w 255"/>
                <a:gd name="T121" fmla="*/ 167 h 216"/>
                <a:gd name="T122" fmla="*/ 237 w 255"/>
                <a:gd name="T123" fmla="*/ 216 h 216"/>
                <a:gd name="T124" fmla="*/ 237 w 255"/>
                <a:gd name="T12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5" h="216">
                  <a:moveTo>
                    <a:pt x="237" y="216"/>
                  </a:moveTo>
                  <a:lnTo>
                    <a:pt x="237" y="208"/>
                  </a:lnTo>
                  <a:lnTo>
                    <a:pt x="255" y="208"/>
                  </a:lnTo>
                  <a:lnTo>
                    <a:pt x="248" y="60"/>
                  </a:lnTo>
                  <a:lnTo>
                    <a:pt x="244" y="52"/>
                  </a:lnTo>
                  <a:lnTo>
                    <a:pt x="244" y="49"/>
                  </a:lnTo>
                  <a:lnTo>
                    <a:pt x="244" y="45"/>
                  </a:lnTo>
                  <a:lnTo>
                    <a:pt x="248" y="41"/>
                  </a:lnTo>
                  <a:lnTo>
                    <a:pt x="248" y="38"/>
                  </a:lnTo>
                  <a:lnTo>
                    <a:pt x="244" y="34"/>
                  </a:lnTo>
                  <a:lnTo>
                    <a:pt x="248" y="26"/>
                  </a:lnTo>
                  <a:lnTo>
                    <a:pt x="248" y="23"/>
                  </a:lnTo>
                  <a:lnTo>
                    <a:pt x="248" y="19"/>
                  </a:lnTo>
                  <a:lnTo>
                    <a:pt x="244" y="19"/>
                  </a:lnTo>
                  <a:lnTo>
                    <a:pt x="240" y="15"/>
                  </a:lnTo>
                  <a:lnTo>
                    <a:pt x="237" y="19"/>
                  </a:lnTo>
                  <a:lnTo>
                    <a:pt x="226" y="15"/>
                  </a:lnTo>
                  <a:lnTo>
                    <a:pt x="226" y="15"/>
                  </a:lnTo>
                  <a:lnTo>
                    <a:pt x="222" y="15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8"/>
                  </a:lnTo>
                  <a:lnTo>
                    <a:pt x="207" y="4"/>
                  </a:lnTo>
                  <a:lnTo>
                    <a:pt x="203" y="4"/>
                  </a:lnTo>
                  <a:lnTo>
                    <a:pt x="200" y="4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5" y="4"/>
                  </a:lnTo>
                  <a:lnTo>
                    <a:pt x="178" y="4"/>
                  </a:lnTo>
                  <a:lnTo>
                    <a:pt x="170" y="8"/>
                  </a:lnTo>
                  <a:lnTo>
                    <a:pt x="166" y="12"/>
                  </a:lnTo>
                  <a:lnTo>
                    <a:pt x="166" y="15"/>
                  </a:lnTo>
                  <a:lnTo>
                    <a:pt x="163" y="19"/>
                  </a:lnTo>
                  <a:lnTo>
                    <a:pt x="163" y="26"/>
                  </a:lnTo>
                  <a:lnTo>
                    <a:pt x="166" y="30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3" y="41"/>
                  </a:lnTo>
                  <a:lnTo>
                    <a:pt x="163" y="45"/>
                  </a:lnTo>
                  <a:lnTo>
                    <a:pt x="155" y="49"/>
                  </a:lnTo>
                  <a:lnTo>
                    <a:pt x="152" y="49"/>
                  </a:lnTo>
                  <a:lnTo>
                    <a:pt x="144" y="49"/>
                  </a:lnTo>
                  <a:lnTo>
                    <a:pt x="141" y="41"/>
                  </a:lnTo>
                  <a:lnTo>
                    <a:pt x="133" y="38"/>
                  </a:lnTo>
                  <a:lnTo>
                    <a:pt x="126" y="34"/>
                  </a:lnTo>
                  <a:lnTo>
                    <a:pt x="115" y="30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5" y="12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63" y="4"/>
                  </a:lnTo>
                  <a:lnTo>
                    <a:pt x="55" y="4"/>
                  </a:lnTo>
                  <a:lnTo>
                    <a:pt x="44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15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4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56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4" y="82"/>
                  </a:lnTo>
                  <a:lnTo>
                    <a:pt x="7" y="86"/>
                  </a:lnTo>
                  <a:lnTo>
                    <a:pt x="4" y="93"/>
                  </a:lnTo>
                  <a:lnTo>
                    <a:pt x="4" y="97"/>
                  </a:lnTo>
                  <a:lnTo>
                    <a:pt x="7" y="101"/>
                  </a:lnTo>
                  <a:lnTo>
                    <a:pt x="7" y="104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4" y="119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15" y="141"/>
                  </a:lnTo>
                  <a:lnTo>
                    <a:pt x="22" y="141"/>
                  </a:lnTo>
                  <a:lnTo>
                    <a:pt x="26" y="141"/>
                  </a:lnTo>
                  <a:lnTo>
                    <a:pt x="29" y="141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37" y="153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70" y="164"/>
                  </a:lnTo>
                  <a:lnTo>
                    <a:pt x="74" y="167"/>
                  </a:lnTo>
                  <a:lnTo>
                    <a:pt x="107" y="153"/>
                  </a:lnTo>
                  <a:lnTo>
                    <a:pt x="237" y="216"/>
                  </a:lnTo>
                  <a:lnTo>
                    <a:pt x="237" y="216"/>
                  </a:lnTo>
                  <a:lnTo>
                    <a:pt x="237" y="2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Freeform 111"/>
            <p:cNvSpPr>
              <a:spLocks noEditPoints="1"/>
            </p:cNvSpPr>
            <p:nvPr/>
          </p:nvSpPr>
          <p:spPr bwMode="auto">
            <a:xfrm>
              <a:off x="4444842" y="2427150"/>
              <a:ext cx="81058" cy="147963"/>
            </a:xfrm>
            <a:custGeom>
              <a:avLst/>
              <a:gdLst>
                <a:gd name="T0" fmla="*/ 38 w 63"/>
                <a:gd name="T1" fmla="*/ 115 h 115"/>
                <a:gd name="T2" fmla="*/ 41 w 63"/>
                <a:gd name="T3" fmla="*/ 115 h 115"/>
                <a:gd name="T4" fmla="*/ 45 w 63"/>
                <a:gd name="T5" fmla="*/ 111 h 115"/>
                <a:gd name="T6" fmla="*/ 45 w 63"/>
                <a:gd name="T7" fmla="*/ 108 h 115"/>
                <a:gd name="T8" fmla="*/ 41 w 63"/>
                <a:gd name="T9" fmla="*/ 100 h 115"/>
                <a:gd name="T10" fmla="*/ 41 w 63"/>
                <a:gd name="T11" fmla="*/ 96 h 115"/>
                <a:gd name="T12" fmla="*/ 49 w 63"/>
                <a:gd name="T13" fmla="*/ 93 h 115"/>
                <a:gd name="T14" fmla="*/ 52 w 63"/>
                <a:gd name="T15" fmla="*/ 89 h 115"/>
                <a:gd name="T16" fmla="*/ 63 w 63"/>
                <a:gd name="T17" fmla="*/ 78 h 115"/>
                <a:gd name="T18" fmla="*/ 63 w 63"/>
                <a:gd name="T19" fmla="*/ 70 h 115"/>
                <a:gd name="T20" fmla="*/ 60 w 63"/>
                <a:gd name="T21" fmla="*/ 70 h 115"/>
                <a:gd name="T22" fmla="*/ 56 w 63"/>
                <a:gd name="T23" fmla="*/ 67 h 115"/>
                <a:gd name="T24" fmla="*/ 52 w 63"/>
                <a:gd name="T25" fmla="*/ 63 h 115"/>
                <a:gd name="T26" fmla="*/ 52 w 63"/>
                <a:gd name="T27" fmla="*/ 63 h 115"/>
                <a:gd name="T28" fmla="*/ 49 w 63"/>
                <a:gd name="T29" fmla="*/ 63 h 115"/>
                <a:gd name="T30" fmla="*/ 45 w 63"/>
                <a:gd name="T31" fmla="*/ 63 h 115"/>
                <a:gd name="T32" fmla="*/ 38 w 63"/>
                <a:gd name="T33" fmla="*/ 56 h 115"/>
                <a:gd name="T34" fmla="*/ 49 w 63"/>
                <a:gd name="T35" fmla="*/ 44 h 115"/>
                <a:gd name="T36" fmla="*/ 52 w 63"/>
                <a:gd name="T37" fmla="*/ 41 h 115"/>
                <a:gd name="T38" fmla="*/ 56 w 63"/>
                <a:gd name="T39" fmla="*/ 37 h 115"/>
                <a:gd name="T40" fmla="*/ 52 w 63"/>
                <a:gd name="T41" fmla="*/ 33 h 115"/>
                <a:gd name="T42" fmla="*/ 49 w 63"/>
                <a:gd name="T43" fmla="*/ 26 h 115"/>
                <a:gd name="T44" fmla="*/ 45 w 63"/>
                <a:gd name="T45" fmla="*/ 19 h 115"/>
                <a:gd name="T46" fmla="*/ 49 w 63"/>
                <a:gd name="T47" fmla="*/ 15 h 115"/>
                <a:gd name="T48" fmla="*/ 52 w 63"/>
                <a:gd name="T49" fmla="*/ 7 h 115"/>
                <a:gd name="T50" fmla="*/ 45 w 63"/>
                <a:gd name="T51" fmla="*/ 11 h 115"/>
                <a:gd name="T52" fmla="*/ 41 w 63"/>
                <a:gd name="T53" fmla="*/ 11 h 115"/>
                <a:gd name="T54" fmla="*/ 38 w 63"/>
                <a:gd name="T55" fmla="*/ 4 h 115"/>
                <a:gd name="T56" fmla="*/ 34 w 63"/>
                <a:gd name="T57" fmla="*/ 0 h 115"/>
                <a:gd name="T58" fmla="*/ 30 w 63"/>
                <a:gd name="T59" fmla="*/ 4 h 115"/>
                <a:gd name="T60" fmla="*/ 26 w 63"/>
                <a:gd name="T61" fmla="*/ 4 h 115"/>
                <a:gd name="T62" fmla="*/ 15 w 63"/>
                <a:gd name="T63" fmla="*/ 7 h 115"/>
                <a:gd name="T64" fmla="*/ 15 w 63"/>
                <a:gd name="T65" fmla="*/ 11 h 115"/>
                <a:gd name="T66" fmla="*/ 15 w 63"/>
                <a:gd name="T67" fmla="*/ 15 h 115"/>
                <a:gd name="T68" fmla="*/ 12 w 63"/>
                <a:gd name="T69" fmla="*/ 30 h 115"/>
                <a:gd name="T70" fmla="*/ 15 w 63"/>
                <a:gd name="T71" fmla="*/ 33 h 115"/>
                <a:gd name="T72" fmla="*/ 15 w 63"/>
                <a:gd name="T73" fmla="*/ 37 h 115"/>
                <a:gd name="T74" fmla="*/ 15 w 63"/>
                <a:gd name="T75" fmla="*/ 41 h 115"/>
                <a:gd name="T76" fmla="*/ 12 w 63"/>
                <a:gd name="T77" fmla="*/ 48 h 115"/>
                <a:gd name="T78" fmla="*/ 8 w 63"/>
                <a:gd name="T79" fmla="*/ 52 h 115"/>
                <a:gd name="T80" fmla="*/ 4 w 63"/>
                <a:gd name="T81" fmla="*/ 56 h 115"/>
                <a:gd name="T82" fmla="*/ 0 w 63"/>
                <a:gd name="T83" fmla="*/ 63 h 115"/>
                <a:gd name="T84" fmla="*/ 4 w 63"/>
                <a:gd name="T85" fmla="*/ 67 h 115"/>
                <a:gd name="T86" fmla="*/ 8 w 63"/>
                <a:gd name="T87" fmla="*/ 70 h 115"/>
                <a:gd name="T88" fmla="*/ 12 w 63"/>
                <a:gd name="T89" fmla="*/ 78 h 115"/>
                <a:gd name="T90" fmla="*/ 19 w 63"/>
                <a:gd name="T91" fmla="*/ 82 h 115"/>
                <a:gd name="T92" fmla="*/ 26 w 63"/>
                <a:gd name="T93" fmla="*/ 85 h 115"/>
                <a:gd name="T94" fmla="*/ 34 w 63"/>
                <a:gd name="T95" fmla="*/ 115 h 115"/>
                <a:gd name="T96" fmla="*/ 49 w 63"/>
                <a:gd name="T97" fmla="*/ 59 h 115"/>
                <a:gd name="T98" fmla="*/ 56 w 63"/>
                <a:gd name="T99" fmla="*/ 59 h 115"/>
                <a:gd name="T100" fmla="*/ 49 w 63"/>
                <a:gd name="T101" fmla="*/ 5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115">
                  <a:moveTo>
                    <a:pt x="34" y="115"/>
                  </a:moveTo>
                  <a:lnTo>
                    <a:pt x="38" y="115"/>
                  </a:lnTo>
                  <a:lnTo>
                    <a:pt x="38" y="115"/>
                  </a:lnTo>
                  <a:lnTo>
                    <a:pt x="41" y="115"/>
                  </a:lnTo>
                  <a:lnTo>
                    <a:pt x="41" y="111"/>
                  </a:lnTo>
                  <a:lnTo>
                    <a:pt x="45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5" y="93"/>
                  </a:lnTo>
                  <a:lnTo>
                    <a:pt x="49" y="93"/>
                  </a:lnTo>
                  <a:lnTo>
                    <a:pt x="52" y="93"/>
                  </a:lnTo>
                  <a:lnTo>
                    <a:pt x="52" y="89"/>
                  </a:lnTo>
                  <a:lnTo>
                    <a:pt x="63" y="85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0" y="70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56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7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5" y="63"/>
                  </a:lnTo>
                  <a:lnTo>
                    <a:pt x="41" y="59"/>
                  </a:lnTo>
                  <a:lnTo>
                    <a:pt x="38" y="56"/>
                  </a:lnTo>
                  <a:lnTo>
                    <a:pt x="41" y="52"/>
                  </a:lnTo>
                  <a:lnTo>
                    <a:pt x="49" y="44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0"/>
                  </a:lnTo>
                  <a:lnTo>
                    <a:pt x="49" y="26"/>
                  </a:lnTo>
                  <a:lnTo>
                    <a:pt x="45" y="22"/>
                  </a:lnTo>
                  <a:lnTo>
                    <a:pt x="45" y="19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4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38" y="7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22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4" y="5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70"/>
                  </a:lnTo>
                  <a:lnTo>
                    <a:pt x="8" y="70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6" y="85"/>
                  </a:lnTo>
                  <a:lnTo>
                    <a:pt x="34" y="115"/>
                  </a:lnTo>
                  <a:lnTo>
                    <a:pt x="34" y="115"/>
                  </a:lnTo>
                  <a:close/>
                  <a:moveTo>
                    <a:pt x="49" y="59"/>
                  </a:moveTo>
                  <a:lnTo>
                    <a:pt x="49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2" y="63"/>
                  </a:lnTo>
                  <a:lnTo>
                    <a:pt x="49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Freeform 112"/>
            <p:cNvSpPr/>
            <p:nvPr/>
          </p:nvSpPr>
          <p:spPr bwMode="auto">
            <a:xfrm>
              <a:off x="4116753" y="2432297"/>
              <a:ext cx="424588" cy="371837"/>
            </a:xfrm>
            <a:custGeom>
              <a:avLst/>
              <a:gdLst>
                <a:gd name="T0" fmla="*/ 326 w 330"/>
                <a:gd name="T1" fmla="*/ 219 h 289"/>
                <a:gd name="T2" fmla="*/ 318 w 330"/>
                <a:gd name="T3" fmla="*/ 207 h 289"/>
                <a:gd name="T4" fmla="*/ 304 w 330"/>
                <a:gd name="T5" fmla="*/ 207 h 289"/>
                <a:gd name="T6" fmla="*/ 300 w 330"/>
                <a:gd name="T7" fmla="*/ 200 h 289"/>
                <a:gd name="T8" fmla="*/ 296 w 330"/>
                <a:gd name="T9" fmla="*/ 193 h 289"/>
                <a:gd name="T10" fmla="*/ 289 w 330"/>
                <a:gd name="T11" fmla="*/ 178 h 289"/>
                <a:gd name="T12" fmla="*/ 289 w 330"/>
                <a:gd name="T13" fmla="*/ 174 h 289"/>
                <a:gd name="T14" fmla="*/ 296 w 330"/>
                <a:gd name="T15" fmla="*/ 167 h 289"/>
                <a:gd name="T16" fmla="*/ 296 w 330"/>
                <a:gd name="T17" fmla="*/ 152 h 289"/>
                <a:gd name="T18" fmla="*/ 293 w 330"/>
                <a:gd name="T19" fmla="*/ 137 h 289"/>
                <a:gd name="T20" fmla="*/ 289 w 330"/>
                <a:gd name="T21" fmla="*/ 118 h 289"/>
                <a:gd name="T22" fmla="*/ 289 w 330"/>
                <a:gd name="T23" fmla="*/ 111 h 289"/>
                <a:gd name="T24" fmla="*/ 274 w 330"/>
                <a:gd name="T25" fmla="*/ 78 h 289"/>
                <a:gd name="T26" fmla="*/ 267 w 330"/>
                <a:gd name="T27" fmla="*/ 70 h 289"/>
                <a:gd name="T28" fmla="*/ 259 w 330"/>
                <a:gd name="T29" fmla="*/ 63 h 289"/>
                <a:gd name="T30" fmla="*/ 255 w 330"/>
                <a:gd name="T31" fmla="*/ 59 h 289"/>
                <a:gd name="T32" fmla="*/ 263 w 330"/>
                <a:gd name="T33" fmla="*/ 48 h 289"/>
                <a:gd name="T34" fmla="*/ 267 w 330"/>
                <a:gd name="T35" fmla="*/ 37 h 289"/>
                <a:gd name="T36" fmla="*/ 270 w 330"/>
                <a:gd name="T37" fmla="*/ 33 h 289"/>
                <a:gd name="T38" fmla="*/ 267 w 330"/>
                <a:gd name="T39" fmla="*/ 29 h 289"/>
                <a:gd name="T40" fmla="*/ 270 w 330"/>
                <a:gd name="T41" fmla="*/ 11 h 289"/>
                <a:gd name="T42" fmla="*/ 270 w 330"/>
                <a:gd name="T43" fmla="*/ 3 h 289"/>
                <a:gd name="T44" fmla="*/ 263 w 330"/>
                <a:gd name="T45" fmla="*/ 3 h 289"/>
                <a:gd name="T46" fmla="*/ 248 w 330"/>
                <a:gd name="T47" fmla="*/ 0 h 289"/>
                <a:gd name="T48" fmla="*/ 241 w 330"/>
                <a:gd name="T49" fmla="*/ 3 h 289"/>
                <a:gd name="T50" fmla="*/ 233 w 330"/>
                <a:gd name="T51" fmla="*/ 0 h 289"/>
                <a:gd name="T52" fmla="*/ 226 w 330"/>
                <a:gd name="T53" fmla="*/ 7 h 289"/>
                <a:gd name="T54" fmla="*/ 218 w 330"/>
                <a:gd name="T55" fmla="*/ 7 h 289"/>
                <a:gd name="T56" fmla="*/ 207 w 330"/>
                <a:gd name="T57" fmla="*/ 3 h 289"/>
                <a:gd name="T58" fmla="*/ 200 w 330"/>
                <a:gd name="T59" fmla="*/ 3 h 289"/>
                <a:gd name="T60" fmla="*/ 193 w 330"/>
                <a:gd name="T61" fmla="*/ 3 h 289"/>
                <a:gd name="T62" fmla="*/ 185 w 330"/>
                <a:gd name="T63" fmla="*/ 7 h 289"/>
                <a:gd name="T64" fmla="*/ 174 w 330"/>
                <a:gd name="T65" fmla="*/ 7 h 289"/>
                <a:gd name="T66" fmla="*/ 159 w 330"/>
                <a:gd name="T67" fmla="*/ 7 h 289"/>
                <a:gd name="T68" fmla="*/ 144 w 330"/>
                <a:gd name="T69" fmla="*/ 15 h 289"/>
                <a:gd name="T70" fmla="*/ 141 w 330"/>
                <a:gd name="T71" fmla="*/ 22 h 289"/>
                <a:gd name="T72" fmla="*/ 133 w 330"/>
                <a:gd name="T73" fmla="*/ 22 h 289"/>
                <a:gd name="T74" fmla="*/ 126 w 330"/>
                <a:gd name="T75" fmla="*/ 22 h 289"/>
                <a:gd name="T76" fmla="*/ 118 w 330"/>
                <a:gd name="T77" fmla="*/ 29 h 289"/>
                <a:gd name="T78" fmla="*/ 107 w 330"/>
                <a:gd name="T79" fmla="*/ 33 h 289"/>
                <a:gd name="T80" fmla="*/ 111 w 330"/>
                <a:gd name="T81" fmla="*/ 40 h 289"/>
                <a:gd name="T82" fmla="*/ 111 w 330"/>
                <a:gd name="T83" fmla="*/ 48 h 289"/>
                <a:gd name="T84" fmla="*/ 115 w 330"/>
                <a:gd name="T85" fmla="*/ 66 h 289"/>
                <a:gd name="T86" fmla="*/ 118 w 330"/>
                <a:gd name="T87" fmla="*/ 74 h 289"/>
                <a:gd name="T88" fmla="*/ 126 w 330"/>
                <a:gd name="T89" fmla="*/ 78 h 289"/>
                <a:gd name="T90" fmla="*/ 122 w 330"/>
                <a:gd name="T91" fmla="*/ 85 h 289"/>
                <a:gd name="T92" fmla="*/ 93 w 330"/>
                <a:gd name="T93" fmla="*/ 92 h 289"/>
                <a:gd name="T94" fmla="*/ 89 w 330"/>
                <a:gd name="T95" fmla="*/ 104 h 289"/>
                <a:gd name="T96" fmla="*/ 59 w 330"/>
                <a:gd name="T97" fmla="*/ 122 h 289"/>
                <a:gd name="T98" fmla="*/ 33 w 330"/>
                <a:gd name="T99" fmla="*/ 130 h 289"/>
                <a:gd name="T100" fmla="*/ 15 w 330"/>
                <a:gd name="T101" fmla="*/ 133 h 289"/>
                <a:gd name="T102" fmla="*/ 0 w 330"/>
                <a:gd name="T103" fmla="*/ 144 h 289"/>
                <a:gd name="T104" fmla="*/ 0 w 330"/>
                <a:gd name="T105" fmla="*/ 159 h 289"/>
                <a:gd name="T106" fmla="*/ 59 w 330"/>
                <a:gd name="T107" fmla="*/ 196 h 289"/>
                <a:gd name="T108" fmla="*/ 170 w 330"/>
                <a:gd name="T109" fmla="*/ 270 h 289"/>
                <a:gd name="T110" fmla="*/ 185 w 330"/>
                <a:gd name="T111" fmla="*/ 274 h 289"/>
                <a:gd name="T112" fmla="*/ 193 w 330"/>
                <a:gd name="T113" fmla="*/ 278 h 289"/>
                <a:gd name="T114" fmla="*/ 193 w 330"/>
                <a:gd name="T115" fmla="*/ 289 h 289"/>
                <a:gd name="T116" fmla="*/ 211 w 330"/>
                <a:gd name="T117" fmla="*/ 289 h 289"/>
                <a:gd name="T118" fmla="*/ 237 w 330"/>
                <a:gd name="T119" fmla="*/ 282 h 289"/>
                <a:gd name="T120" fmla="*/ 330 w 330"/>
                <a:gd name="T121" fmla="*/ 22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0" h="289">
                  <a:moveTo>
                    <a:pt x="330" y="222"/>
                  </a:moveTo>
                  <a:lnTo>
                    <a:pt x="330" y="222"/>
                  </a:lnTo>
                  <a:lnTo>
                    <a:pt x="326" y="219"/>
                  </a:lnTo>
                  <a:lnTo>
                    <a:pt x="326" y="219"/>
                  </a:lnTo>
                  <a:lnTo>
                    <a:pt x="322" y="211"/>
                  </a:lnTo>
                  <a:lnTo>
                    <a:pt x="318" y="207"/>
                  </a:lnTo>
                  <a:lnTo>
                    <a:pt x="315" y="207"/>
                  </a:lnTo>
                  <a:lnTo>
                    <a:pt x="311" y="207"/>
                  </a:lnTo>
                  <a:lnTo>
                    <a:pt x="304" y="207"/>
                  </a:lnTo>
                  <a:lnTo>
                    <a:pt x="300" y="204"/>
                  </a:lnTo>
                  <a:lnTo>
                    <a:pt x="300" y="204"/>
                  </a:lnTo>
                  <a:lnTo>
                    <a:pt x="300" y="200"/>
                  </a:lnTo>
                  <a:lnTo>
                    <a:pt x="300" y="196"/>
                  </a:lnTo>
                  <a:lnTo>
                    <a:pt x="300" y="196"/>
                  </a:lnTo>
                  <a:lnTo>
                    <a:pt x="296" y="193"/>
                  </a:lnTo>
                  <a:lnTo>
                    <a:pt x="296" y="189"/>
                  </a:lnTo>
                  <a:lnTo>
                    <a:pt x="293" y="185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4"/>
                  </a:lnTo>
                  <a:lnTo>
                    <a:pt x="293" y="170"/>
                  </a:lnTo>
                  <a:lnTo>
                    <a:pt x="296" y="170"/>
                  </a:lnTo>
                  <a:lnTo>
                    <a:pt x="296" y="167"/>
                  </a:lnTo>
                  <a:lnTo>
                    <a:pt x="293" y="163"/>
                  </a:lnTo>
                  <a:lnTo>
                    <a:pt x="293" y="159"/>
                  </a:lnTo>
                  <a:lnTo>
                    <a:pt x="296" y="152"/>
                  </a:lnTo>
                  <a:lnTo>
                    <a:pt x="293" y="148"/>
                  </a:lnTo>
                  <a:lnTo>
                    <a:pt x="293" y="141"/>
                  </a:lnTo>
                  <a:lnTo>
                    <a:pt x="293" y="137"/>
                  </a:lnTo>
                  <a:lnTo>
                    <a:pt x="293" y="133"/>
                  </a:lnTo>
                  <a:lnTo>
                    <a:pt x="293" y="122"/>
                  </a:lnTo>
                  <a:lnTo>
                    <a:pt x="289" y="118"/>
                  </a:lnTo>
                  <a:lnTo>
                    <a:pt x="289" y="118"/>
                  </a:lnTo>
                  <a:lnTo>
                    <a:pt x="289" y="115"/>
                  </a:lnTo>
                  <a:lnTo>
                    <a:pt x="289" y="111"/>
                  </a:lnTo>
                  <a:lnTo>
                    <a:pt x="281" y="81"/>
                  </a:lnTo>
                  <a:lnTo>
                    <a:pt x="274" y="78"/>
                  </a:lnTo>
                  <a:lnTo>
                    <a:pt x="274" y="78"/>
                  </a:lnTo>
                  <a:lnTo>
                    <a:pt x="270" y="78"/>
                  </a:lnTo>
                  <a:lnTo>
                    <a:pt x="267" y="74"/>
                  </a:lnTo>
                  <a:lnTo>
                    <a:pt x="267" y="70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55" y="59"/>
                  </a:lnTo>
                  <a:lnTo>
                    <a:pt x="255" y="59"/>
                  </a:lnTo>
                  <a:lnTo>
                    <a:pt x="259" y="52"/>
                  </a:lnTo>
                  <a:lnTo>
                    <a:pt x="263" y="48"/>
                  </a:lnTo>
                  <a:lnTo>
                    <a:pt x="263" y="48"/>
                  </a:lnTo>
                  <a:lnTo>
                    <a:pt x="267" y="44"/>
                  </a:lnTo>
                  <a:lnTo>
                    <a:pt x="267" y="44"/>
                  </a:lnTo>
                  <a:lnTo>
                    <a:pt x="267" y="37"/>
                  </a:lnTo>
                  <a:lnTo>
                    <a:pt x="270" y="37"/>
                  </a:lnTo>
                  <a:lnTo>
                    <a:pt x="267" y="33"/>
                  </a:lnTo>
                  <a:lnTo>
                    <a:pt x="270" y="33"/>
                  </a:lnTo>
                  <a:lnTo>
                    <a:pt x="270" y="29"/>
                  </a:lnTo>
                  <a:lnTo>
                    <a:pt x="270" y="29"/>
                  </a:lnTo>
                  <a:lnTo>
                    <a:pt x="267" y="29"/>
                  </a:lnTo>
                  <a:lnTo>
                    <a:pt x="267" y="26"/>
                  </a:lnTo>
                  <a:lnTo>
                    <a:pt x="270" y="18"/>
                  </a:lnTo>
                  <a:lnTo>
                    <a:pt x="270" y="11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67" y="3"/>
                  </a:lnTo>
                  <a:lnTo>
                    <a:pt x="263" y="3"/>
                  </a:lnTo>
                  <a:lnTo>
                    <a:pt x="255" y="7"/>
                  </a:lnTo>
                  <a:lnTo>
                    <a:pt x="252" y="3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3"/>
                  </a:lnTo>
                  <a:lnTo>
                    <a:pt x="241" y="3"/>
                  </a:lnTo>
                  <a:lnTo>
                    <a:pt x="237" y="3"/>
                  </a:lnTo>
                  <a:lnTo>
                    <a:pt x="237" y="0"/>
                  </a:lnTo>
                  <a:lnTo>
                    <a:pt x="233" y="0"/>
                  </a:lnTo>
                  <a:lnTo>
                    <a:pt x="233" y="3"/>
                  </a:lnTo>
                  <a:lnTo>
                    <a:pt x="230" y="3"/>
                  </a:lnTo>
                  <a:lnTo>
                    <a:pt x="226" y="7"/>
                  </a:lnTo>
                  <a:lnTo>
                    <a:pt x="226" y="7"/>
                  </a:lnTo>
                  <a:lnTo>
                    <a:pt x="222" y="7"/>
                  </a:lnTo>
                  <a:lnTo>
                    <a:pt x="218" y="7"/>
                  </a:lnTo>
                  <a:lnTo>
                    <a:pt x="215" y="7"/>
                  </a:lnTo>
                  <a:lnTo>
                    <a:pt x="215" y="3"/>
                  </a:lnTo>
                  <a:lnTo>
                    <a:pt x="207" y="3"/>
                  </a:lnTo>
                  <a:lnTo>
                    <a:pt x="207" y="3"/>
                  </a:lnTo>
                  <a:lnTo>
                    <a:pt x="204" y="3"/>
                  </a:lnTo>
                  <a:lnTo>
                    <a:pt x="200" y="3"/>
                  </a:lnTo>
                  <a:lnTo>
                    <a:pt x="196" y="3"/>
                  </a:lnTo>
                  <a:lnTo>
                    <a:pt x="196" y="3"/>
                  </a:lnTo>
                  <a:lnTo>
                    <a:pt x="193" y="3"/>
                  </a:lnTo>
                  <a:lnTo>
                    <a:pt x="193" y="7"/>
                  </a:lnTo>
                  <a:lnTo>
                    <a:pt x="189" y="7"/>
                  </a:lnTo>
                  <a:lnTo>
                    <a:pt x="185" y="7"/>
                  </a:lnTo>
                  <a:lnTo>
                    <a:pt x="181" y="11"/>
                  </a:lnTo>
                  <a:lnTo>
                    <a:pt x="178" y="11"/>
                  </a:lnTo>
                  <a:lnTo>
                    <a:pt x="174" y="7"/>
                  </a:lnTo>
                  <a:lnTo>
                    <a:pt x="170" y="7"/>
                  </a:lnTo>
                  <a:lnTo>
                    <a:pt x="163" y="11"/>
                  </a:lnTo>
                  <a:lnTo>
                    <a:pt x="159" y="7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4" y="15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0" y="22"/>
                  </a:lnTo>
                  <a:lnTo>
                    <a:pt x="126" y="22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8" y="29"/>
                  </a:lnTo>
                  <a:lnTo>
                    <a:pt x="118" y="33"/>
                  </a:lnTo>
                  <a:lnTo>
                    <a:pt x="111" y="33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111" y="37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4"/>
                  </a:lnTo>
                  <a:lnTo>
                    <a:pt x="111" y="48"/>
                  </a:lnTo>
                  <a:lnTo>
                    <a:pt x="111" y="52"/>
                  </a:lnTo>
                  <a:lnTo>
                    <a:pt x="115" y="55"/>
                  </a:lnTo>
                  <a:lnTo>
                    <a:pt x="115" y="66"/>
                  </a:lnTo>
                  <a:lnTo>
                    <a:pt x="118" y="70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22" y="78"/>
                  </a:lnTo>
                  <a:lnTo>
                    <a:pt x="122" y="78"/>
                  </a:lnTo>
                  <a:lnTo>
                    <a:pt x="126" y="78"/>
                  </a:lnTo>
                  <a:lnTo>
                    <a:pt x="122" y="81"/>
                  </a:lnTo>
                  <a:lnTo>
                    <a:pt x="122" y="81"/>
                  </a:lnTo>
                  <a:lnTo>
                    <a:pt x="122" y="85"/>
                  </a:lnTo>
                  <a:lnTo>
                    <a:pt x="104" y="85"/>
                  </a:lnTo>
                  <a:lnTo>
                    <a:pt x="100" y="85"/>
                  </a:lnTo>
                  <a:lnTo>
                    <a:pt x="93" y="92"/>
                  </a:lnTo>
                  <a:lnTo>
                    <a:pt x="93" y="92"/>
                  </a:lnTo>
                  <a:lnTo>
                    <a:pt x="89" y="96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78" y="111"/>
                  </a:lnTo>
                  <a:lnTo>
                    <a:pt x="59" y="122"/>
                  </a:lnTo>
                  <a:lnTo>
                    <a:pt x="44" y="130"/>
                  </a:lnTo>
                  <a:lnTo>
                    <a:pt x="41" y="130"/>
                  </a:lnTo>
                  <a:lnTo>
                    <a:pt x="33" y="130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15" y="133"/>
                  </a:lnTo>
                  <a:lnTo>
                    <a:pt x="11" y="137"/>
                  </a:lnTo>
                  <a:lnTo>
                    <a:pt x="7" y="141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59" y="196"/>
                  </a:lnTo>
                  <a:lnTo>
                    <a:pt x="59" y="196"/>
                  </a:lnTo>
                  <a:lnTo>
                    <a:pt x="167" y="263"/>
                  </a:lnTo>
                  <a:lnTo>
                    <a:pt x="170" y="270"/>
                  </a:lnTo>
                  <a:lnTo>
                    <a:pt x="174" y="270"/>
                  </a:lnTo>
                  <a:lnTo>
                    <a:pt x="178" y="270"/>
                  </a:lnTo>
                  <a:lnTo>
                    <a:pt x="185" y="274"/>
                  </a:lnTo>
                  <a:lnTo>
                    <a:pt x="185" y="274"/>
                  </a:lnTo>
                  <a:lnTo>
                    <a:pt x="189" y="278"/>
                  </a:lnTo>
                  <a:lnTo>
                    <a:pt x="193" y="278"/>
                  </a:lnTo>
                  <a:lnTo>
                    <a:pt x="193" y="282"/>
                  </a:lnTo>
                  <a:lnTo>
                    <a:pt x="193" y="285"/>
                  </a:lnTo>
                  <a:lnTo>
                    <a:pt x="193" y="289"/>
                  </a:lnTo>
                  <a:lnTo>
                    <a:pt x="196" y="289"/>
                  </a:lnTo>
                  <a:lnTo>
                    <a:pt x="204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37" y="282"/>
                  </a:lnTo>
                  <a:lnTo>
                    <a:pt x="255" y="267"/>
                  </a:lnTo>
                  <a:lnTo>
                    <a:pt x="330" y="222"/>
                  </a:lnTo>
                  <a:lnTo>
                    <a:pt x="330" y="2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Freeform 113"/>
            <p:cNvSpPr/>
            <p:nvPr/>
          </p:nvSpPr>
          <p:spPr bwMode="auto">
            <a:xfrm>
              <a:off x="4030547" y="2455455"/>
              <a:ext cx="248320" cy="176269"/>
            </a:xfrm>
            <a:custGeom>
              <a:avLst/>
              <a:gdLst>
                <a:gd name="T0" fmla="*/ 67 w 193"/>
                <a:gd name="T1" fmla="*/ 126 h 137"/>
                <a:gd name="T2" fmla="*/ 78 w 193"/>
                <a:gd name="T3" fmla="*/ 119 h 137"/>
                <a:gd name="T4" fmla="*/ 93 w 193"/>
                <a:gd name="T5" fmla="*/ 112 h 137"/>
                <a:gd name="T6" fmla="*/ 100 w 193"/>
                <a:gd name="T7" fmla="*/ 112 h 137"/>
                <a:gd name="T8" fmla="*/ 111 w 193"/>
                <a:gd name="T9" fmla="*/ 112 h 137"/>
                <a:gd name="T10" fmla="*/ 145 w 193"/>
                <a:gd name="T11" fmla="*/ 93 h 137"/>
                <a:gd name="T12" fmla="*/ 156 w 193"/>
                <a:gd name="T13" fmla="*/ 86 h 137"/>
                <a:gd name="T14" fmla="*/ 160 w 193"/>
                <a:gd name="T15" fmla="*/ 74 h 137"/>
                <a:gd name="T16" fmla="*/ 167 w 193"/>
                <a:gd name="T17" fmla="*/ 67 h 137"/>
                <a:gd name="T18" fmla="*/ 189 w 193"/>
                <a:gd name="T19" fmla="*/ 67 h 137"/>
                <a:gd name="T20" fmla="*/ 189 w 193"/>
                <a:gd name="T21" fmla="*/ 63 h 137"/>
                <a:gd name="T22" fmla="*/ 189 w 193"/>
                <a:gd name="T23" fmla="*/ 60 h 137"/>
                <a:gd name="T24" fmla="*/ 185 w 193"/>
                <a:gd name="T25" fmla="*/ 56 h 137"/>
                <a:gd name="T26" fmla="*/ 185 w 193"/>
                <a:gd name="T27" fmla="*/ 52 h 137"/>
                <a:gd name="T28" fmla="*/ 182 w 193"/>
                <a:gd name="T29" fmla="*/ 37 h 137"/>
                <a:gd name="T30" fmla="*/ 178 w 193"/>
                <a:gd name="T31" fmla="*/ 30 h 137"/>
                <a:gd name="T32" fmla="*/ 178 w 193"/>
                <a:gd name="T33" fmla="*/ 22 h 137"/>
                <a:gd name="T34" fmla="*/ 178 w 193"/>
                <a:gd name="T35" fmla="*/ 19 h 137"/>
                <a:gd name="T36" fmla="*/ 174 w 193"/>
                <a:gd name="T37" fmla="*/ 15 h 137"/>
                <a:gd name="T38" fmla="*/ 163 w 193"/>
                <a:gd name="T39" fmla="*/ 15 h 137"/>
                <a:gd name="T40" fmla="*/ 160 w 193"/>
                <a:gd name="T41" fmla="*/ 11 h 137"/>
                <a:gd name="T42" fmla="*/ 160 w 193"/>
                <a:gd name="T43" fmla="*/ 11 h 137"/>
                <a:gd name="T44" fmla="*/ 152 w 193"/>
                <a:gd name="T45" fmla="*/ 15 h 137"/>
                <a:gd name="T46" fmla="*/ 141 w 193"/>
                <a:gd name="T47" fmla="*/ 11 h 137"/>
                <a:gd name="T48" fmla="*/ 134 w 193"/>
                <a:gd name="T49" fmla="*/ 15 h 137"/>
                <a:gd name="T50" fmla="*/ 126 w 193"/>
                <a:gd name="T51" fmla="*/ 8 h 137"/>
                <a:gd name="T52" fmla="*/ 123 w 193"/>
                <a:gd name="T53" fmla="*/ 4 h 137"/>
                <a:gd name="T54" fmla="*/ 123 w 193"/>
                <a:gd name="T55" fmla="*/ 4 h 137"/>
                <a:gd name="T56" fmla="*/ 119 w 193"/>
                <a:gd name="T57" fmla="*/ 4 h 137"/>
                <a:gd name="T58" fmla="*/ 115 w 193"/>
                <a:gd name="T59" fmla="*/ 4 h 137"/>
                <a:gd name="T60" fmla="*/ 111 w 193"/>
                <a:gd name="T61" fmla="*/ 15 h 137"/>
                <a:gd name="T62" fmla="*/ 108 w 193"/>
                <a:gd name="T63" fmla="*/ 26 h 137"/>
                <a:gd name="T64" fmla="*/ 97 w 193"/>
                <a:gd name="T65" fmla="*/ 37 h 137"/>
                <a:gd name="T66" fmla="*/ 93 w 193"/>
                <a:gd name="T67" fmla="*/ 37 h 137"/>
                <a:gd name="T68" fmla="*/ 82 w 193"/>
                <a:gd name="T69" fmla="*/ 45 h 137"/>
                <a:gd name="T70" fmla="*/ 74 w 193"/>
                <a:gd name="T71" fmla="*/ 48 h 137"/>
                <a:gd name="T72" fmla="*/ 67 w 193"/>
                <a:gd name="T73" fmla="*/ 52 h 137"/>
                <a:gd name="T74" fmla="*/ 63 w 193"/>
                <a:gd name="T75" fmla="*/ 63 h 137"/>
                <a:gd name="T76" fmla="*/ 56 w 193"/>
                <a:gd name="T77" fmla="*/ 71 h 137"/>
                <a:gd name="T78" fmla="*/ 52 w 193"/>
                <a:gd name="T79" fmla="*/ 82 h 137"/>
                <a:gd name="T80" fmla="*/ 52 w 193"/>
                <a:gd name="T81" fmla="*/ 93 h 137"/>
                <a:gd name="T82" fmla="*/ 56 w 193"/>
                <a:gd name="T83" fmla="*/ 97 h 137"/>
                <a:gd name="T84" fmla="*/ 45 w 193"/>
                <a:gd name="T85" fmla="*/ 112 h 137"/>
                <a:gd name="T86" fmla="*/ 37 w 193"/>
                <a:gd name="T87" fmla="*/ 119 h 137"/>
                <a:gd name="T88" fmla="*/ 23 w 193"/>
                <a:gd name="T89" fmla="*/ 130 h 137"/>
                <a:gd name="T90" fmla="*/ 0 w 193"/>
                <a:gd name="T91" fmla="*/ 137 h 137"/>
                <a:gd name="T92" fmla="*/ 67 w 193"/>
                <a:gd name="T9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3" h="137">
                  <a:moveTo>
                    <a:pt x="67" y="137"/>
                  </a:moveTo>
                  <a:lnTo>
                    <a:pt x="67" y="126"/>
                  </a:lnTo>
                  <a:lnTo>
                    <a:pt x="74" y="123"/>
                  </a:lnTo>
                  <a:lnTo>
                    <a:pt x="78" y="119"/>
                  </a:lnTo>
                  <a:lnTo>
                    <a:pt x="82" y="115"/>
                  </a:lnTo>
                  <a:lnTo>
                    <a:pt x="93" y="112"/>
                  </a:lnTo>
                  <a:lnTo>
                    <a:pt x="97" y="112"/>
                  </a:lnTo>
                  <a:lnTo>
                    <a:pt x="100" y="112"/>
                  </a:lnTo>
                  <a:lnTo>
                    <a:pt x="108" y="112"/>
                  </a:lnTo>
                  <a:lnTo>
                    <a:pt x="111" y="112"/>
                  </a:lnTo>
                  <a:lnTo>
                    <a:pt x="126" y="104"/>
                  </a:lnTo>
                  <a:lnTo>
                    <a:pt x="145" y="93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6" y="78"/>
                  </a:lnTo>
                  <a:lnTo>
                    <a:pt x="160" y="74"/>
                  </a:lnTo>
                  <a:lnTo>
                    <a:pt x="160" y="74"/>
                  </a:lnTo>
                  <a:lnTo>
                    <a:pt x="167" y="67"/>
                  </a:lnTo>
                  <a:lnTo>
                    <a:pt x="171" y="67"/>
                  </a:lnTo>
                  <a:lnTo>
                    <a:pt x="189" y="67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3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5" y="56"/>
                  </a:lnTo>
                  <a:lnTo>
                    <a:pt x="185" y="56"/>
                  </a:lnTo>
                  <a:lnTo>
                    <a:pt x="185" y="52"/>
                  </a:lnTo>
                  <a:lnTo>
                    <a:pt x="182" y="48"/>
                  </a:lnTo>
                  <a:lnTo>
                    <a:pt x="182" y="37"/>
                  </a:lnTo>
                  <a:lnTo>
                    <a:pt x="178" y="34"/>
                  </a:lnTo>
                  <a:lnTo>
                    <a:pt x="178" y="30"/>
                  </a:lnTo>
                  <a:lnTo>
                    <a:pt x="178" y="26"/>
                  </a:lnTo>
                  <a:lnTo>
                    <a:pt x="178" y="22"/>
                  </a:lnTo>
                  <a:lnTo>
                    <a:pt x="178" y="22"/>
                  </a:lnTo>
                  <a:lnTo>
                    <a:pt x="178" y="19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63" y="15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6" y="11"/>
                  </a:lnTo>
                  <a:lnTo>
                    <a:pt x="152" y="15"/>
                  </a:lnTo>
                  <a:lnTo>
                    <a:pt x="145" y="11"/>
                  </a:lnTo>
                  <a:lnTo>
                    <a:pt x="141" y="11"/>
                  </a:lnTo>
                  <a:lnTo>
                    <a:pt x="137" y="15"/>
                  </a:lnTo>
                  <a:lnTo>
                    <a:pt x="134" y="15"/>
                  </a:lnTo>
                  <a:lnTo>
                    <a:pt x="130" y="15"/>
                  </a:lnTo>
                  <a:lnTo>
                    <a:pt x="126" y="8"/>
                  </a:lnTo>
                  <a:lnTo>
                    <a:pt x="123" y="8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0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1" y="8"/>
                  </a:lnTo>
                  <a:lnTo>
                    <a:pt x="111" y="15"/>
                  </a:lnTo>
                  <a:lnTo>
                    <a:pt x="108" y="19"/>
                  </a:lnTo>
                  <a:lnTo>
                    <a:pt x="108" y="26"/>
                  </a:lnTo>
                  <a:lnTo>
                    <a:pt x="104" y="30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86" y="41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2"/>
                  </a:lnTo>
                  <a:lnTo>
                    <a:pt x="60" y="56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56" y="89"/>
                  </a:lnTo>
                  <a:lnTo>
                    <a:pt x="52" y="93"/>
                  </a:lnTo>
                  <a:lnTo>
                    <a:pt x="52" y="93"/>
                  </a:lnTo>
                  <a:lnTo>
                    <a:pt x="56" y="97"/>
                  </a:lnTo>
                  <a:lnTo>
                    <a:pt x="56" y="100"/>
                  </a:lnTo>
                  <a:lnTo>
                    <a:pt x="45" y="112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23" y="130"/>
                  </a:lnTo>
                  <a:lnTo>
                    <a:pt x="4" y="134"/>
                  </a:lnTo>
                  <a:lnTo>
                    <a:pt x="0" y="137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Freeform 114"/>
            <p:cNvSpPr/>
            <p:nvPr/>
          </p:nvSpPr>
          <p:spPr bwMode="auto">
            <a:xfrm>
              <a:off x="3945629" y="2631723"/>
              <a:ext cx="171122" cy="129950"/>
            </a:xfrm>
            <a:custGeom>
              <a:avLst/>
              <a:gdLst>
                <a:gd name="T0" fmla="*/ 133 w 133"/>
                <a:gd name="T1" fmla="*/ 4 h 101"/>
                <a:gd name="T2" fmla="*/ 133 w 133"/>
                <a:gd name="T3" fmla="*/ 0 h 101"/>
                <a:gd name="T4" fmla="*/ 66 w 133"/>
                <a:gd name="T5" fmla="*/ 0 h 101"/>
                <a:gd name="T6" fmla="*/ 63 w 133"/>
                <a:gd name="T7" fmla="*/ 8 h 101"/>
                <a:gd name="T8" fmla="*/ 63 w 133"/>
                <a:gd name="T9" fmla="*/ 15 h 101"/>
                <a:gd name="T10" fmla="*/ 59 w 133"/>
                <a:gd name="T11" fmla="*/ 15 h 101"/>
                <a:gd name="T12" fmla="*/ 48 w 133"/>
                <a:gd name="T13" fmla="*/ 19 h 101"/>
                <a:gd name="T14" fmla="*/ 44 w 133"/>
                <a:gd name="T15" fmla="*/ 23 h 101"/>
                <a:gd name="T16" fmla="*/ 40 w 133"/>
                <a:gd name="T17" fmla="*/ 26 h 101"/>
                <a:gd name="T18" fmla="*/ 44 w 133"/>
                <a:gd name="T19" fmla="*/ 30 h 101"/>
                <a:gd name="T20" fmla="*/ 33 w 133"/>
                <a:gd name="T21" fmla="*/ 41 h 101"/>
                <a:gd name="T22" fmla="*/ 33 w 133"/>
                <a:gd name="T23" fmla="*/ 45 h 101"/>
                <a:gd name="T24" fmla="*/ 26 w 133"/>
                <a:gd name="T25" fmla="*/ 52 h 101"/>
                <a:gd name="T26" fmla="*/ 22 w 133"/>
                <a:gd name="T27" fmla="*/ 56 h 101"/>
                <a:gd name="T28" fmla="*/ 18 w 133"/>
                <a:gd name="T29" fmla="*/ 64 h 101"/>
                <a:gd name="T30" fmla="*/ 18 w 133"/>
                <a:gd name="T31" fmla="*/ 64 h 101"/>
                <a:gd name="T32" fmla="*/ 11 w 133"/>
                <a:gd name="T33" fmla="*/ 71 h 101"/>
                <a:gd name="T34" fmla="*/ 11 w 133"/>
                <a:gd name="T35" fmla="*/ 75 h 101"/>
                <a:gd name="T36" fmla="*/ 15 w 133"/>
                <a:gd name="T37" fmla="*/ 75 h 101"/>
                <a:gd name="T38" fmla="*/ 11 w 133"/>
                <a:gd name="T39" fmla="*/ 75 h 101"/>
                <a:gd name="T40" fmla="*/ 3 w 133"/>
                <a:gd name="T41" fmla="*/ 86 h 101"/>
                <a:gd name="T42" fmla="*/ 3 w 133"/>
                <a:gd name="T43" fmla="*/ 86 h 101"/>
                <a:gd name="T44" fmla="*/ 0 w 133"/>
                <a:gd name="T45" fmla="*/ 90 h 101"/>
                <a:gd name="T46" fmla="*/ 0 w 133"/>
                <a:gd name="T47" fmla="*/ 93 h 101"/>
                <a:gd name="T48" fmla="*/ 0 w 133"/>
                <a:gd name="T49" fmla="*/ 93 h 101"/>
                <a:gd name="T50" fmla="*/ 0 w 133"/>
                <a:gd name="T51" fmla="*/ 101 h 101"/>
                <a:gd name="T52" fmla="*/ 66 w 133"/>
                <a:gd name="T53" fmla="*/ 101 h 101"/>
                <a:gd name="T54" fmla="*/ 66 w 133"/>
                <a:gd name="T55" fmla="*/ 71 h 101"/>
                <a:gd name="T56" fmla="*/ 66 w 133"/>
                <a:gd name="T57" fmla="*/ 67 h 101"/>
                <a:gd name="T58" fmla="*/ 70 w 133"/>
                <a:gd name="T59" fmla="*/ 67 h 101"/>
                <a:gd name="T60" fmla="*/ 74 w 133"/>
                <a:gd name="T61" fmla="*/ 64 h 101"/>
                <a:gd name="T62" fmla="*/ 81 w 133"/>
                <a:gd name="T63" fmla="*/ 64 h 101"/>
                <a:gd name="T64" fmla="*/ 81 w 133"/>
                <a:gd name="T65" fmla="*/ 26 h 101"/>
                <a:gd name="T66" fmla="*/ 133 w 133"/>
                <a:gd name="T67" fmla="*/ 26 h 101"/>
                <a:gd name="T68" fmla="*/ 133 w 133"/>
                <a:gd name="T69" fmla="*/ 4 h 101"/>
                <a:gd name="T70" fmla="*/ 133 w 133"/>
                <a:gd name="T71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" h="101">
                  <a:moveTo>
                    <a:pt x="133" y="4"/>
                  </a:moveTo>
                  <a:lnTo>
                    <a:pt x="133" y="0"/>
                  </a:lnTo>
                  <a:lnTo>
                    <a:pt x="66" y="0"/>
                  </a:lnTo>
                  <a:lnTo>
                    <a:pt x="63" y="8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48" y="19"/>
                  </a:lnTo>
                  <a:lnTo>
                    <a:pt x="44" y="23"/>
                  </a:lnTo>
                  <a:lnTo>
                    <a:pt x="40" y="26"/>
                  </a:lnTo>
                  <a:lnTo>
                    <a:pt x="44" y="30"/>
                  </a:lnTo>
                  <a:lnTo>
                    <a:pt x="33" y="41"/>
                  </a:lnTo>
                  <a:lnTo>
                    <a:pt x="33" y="45"/>
                  </a:lnTo>
                  <a:lnTo>
                    <a:pt x="26" y="52"/>
                  </a:lnTo>
                  <a:lnTo>
                    <a:pt x="22" y="5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1" y="71"/>
                  </a:lnTo>
                  <a:lnTo>
                    <a:pt x="11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66" y="101"/>
                  </a:lnTo>
                  <a:lnTo>
                    <a:pt x="66" y="71"/>
                  </a:lnTo>
                  <a:lnTo>
                    <a:pt x="66" y="67"/>
                  </a:lnTo>
                  <a:lnTo>
                    <a:pt x="70" y="67"/>
                  </a:lnTo>
                  <a:lnTo>
                    <a:pt x="74" y="64"/>
                  </a:lnTo>
                  <a:lnTo>
                    <a:pt x="81" y="64"/>
                  </a:lnTo>
                  <a:lnTo>
                    <a:pt x="81" y="26"/>
                  </a:lnTo>
                  <a:lnTo>
                    <a:pt x="133" y="26"/>
                  </a:lnTo>
                  <a:lnTo>
                    <a:pt x="133" y="4"/>
                  </a:lnTo>
                  <a:lnTo>
                    <a:pt x="13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Freeform 115"/>
            <p:cNvSpPr/>
            <p:nvPr/>
          </p:nvSpPr>
          <p:spPr bwMode="auto">
            <a:xfrm>
              <a:off x="3945629" y="2636870"/>
              <a:ext cx="247033" cy="253467"/>
            </a:xfrm>
            <a:custGeom>
              <a:avLst/>
              <a:gdLst>
                <a:gd name="T0" fmla="*/ 66 w 192"/>
                <a:gd name="T1" fmla="*/ 97 h 197"/>
                <a:gd name="T2" fmla="*/ 66 w 192"/>
                <a:gd name="T3" fmla="*/ 63 h 197"/>
                <a:gd name="T4" fmla="*/ 74 w 192"/>
                <a:gd name="T5" fmla="*/ 60 h 197"/>
                <a:gd name="T6" fmla="*/ 81 w 192"/>
                <a:gd name="T7" fmla="*/ 22 h 197"/>
                <a:gd name="T8" fmla="*/ 133 w 192"/>
                <a:gd name="T9" fmla="*/ 0 h 197"/>
                <a:gd name="T10" fmla="*/ 192 w 192"/>
                <a:gd name="T11" fmla="*/ 37 h 197"/>
                <a:gd name="T12" fmla="*/ 174 w 192"/>
                <a:gd name="T13" fmla="*/ 37 h 197"/>
                <a:gd name="T14" fmla="*/ 192 w 192"/>
                <a:gd name="T15" fmla="*/ 171 h 197"/>
                <a:gd name="T16" fmla="*/ 126 w 192"/>
                <a:gd name="T17" fmla="*/ 186 h 197"/>
                <a:gd name="T18" fmla="*/ 122 w 192"/>
                <a:gd name="T19" fmla="*/ 182 h 197"/>
                <a:gd name="T20" fmla="*/ 118 w 192"/>
                <a:gd name="T21" fmla="*/ 186 h 197"/>
                <a:gd name="T22" fmla="*/ 118 w 192"/>
                <a:gd name="T23" fmla="*/ 178 h 197"/>
                <a:gd name="T24" fmla="*/ 103 w 192"/>
                <a:gd name="T25" fmla="*/ 182 h 197"/>
                <a:gd name="T26" fmla="*/ 100 w 192"/>
                <a:gd name="T27" fmla="*/ 189 h 197"/>
                <a:gd name="T28" fmla="*/ 96 w 192"/>
                <a:gd name="T29" fmla="*/ 178 h 197"/>
                <a:gd name="T30" fmla="*/ 85 w 192"/>
                <a:gd name="T31" fmla="*/ 182 h 197"/>
                <a:gd name="T32" fmla="*/ 85 w 192"/>
                <a:gd name="T33" fmla="*/ 189 h 197"/>
                <a:gd name="T34" fmla="*/ 81 w 192"/>
                <a:gd name="T35" fmla="*/ 193 h 197"/>
                <a:gd name="T36" fmla="*/ 77 w 192"/>
                <a:gd name="T37" fmla="*/ 197 h 197"/>
                <a:gd name="T38" fmla="*/ 70 w 192"/>
                <a:gd name="T39" fmla="*/ 189 h 197"/>
                <a:gd name="T40" fmla="*/ 66 w 192"/>
                <a:gd name="T41" fmla="*/ 186 h 197"/>
                <a:gd name="T42" fmla="*/ 63 w 192"/>
                <a:gd name="T43" fmla="*/ 182 h 197"/>
                <a:gd name="T44" fmla="*/ 59 w 192"/>
                <a:gd name="T45" fmla="*/ 175 h 197"/>
                <a:gd name="T46" fmla="*/ 55 w 192"/>
                <a:gd name="T47" fmla="*/ 175 h 197"/>
                <a:gd name="T48" fmla="*/ 52 w 192"/>
                <a:gd name="T49" fmla="*/ 175 h 197"/>
                <a:gd name="T50" fmla="*/ 48 w 192"/>
                <a:gd name="T51" fmla="*/ 175 h 197"/>
                <a:gd name="T52" fmla="*/ 40 w 192"/>
                <a:gd name="T53" fmla="*/ 167 h 197"/>
                <a:gd name="T54" fmla="*/ 29 w 192"/>
                <a:gd name="T55" fmla="*/ 167 h 197"/>
                <a:gd name="T56" fmla="*/ 15 w 192"/>
                <a:gd name="T57" fmla="*/ 171 h 197"/>
                <a:gd name="T58" fmla="*/ 7 w 192"/>
                <a:gd name="T59" fmla="*/ 175 h 197"/>
                <a:gd name="T60" fmla="*/ 7 w 192"/>
                <a:gd name="T61" fmla="*/ 167 h 197"/>
                <a:gd name="T62" fmla="*/ 11 w 192"/>
                <a:gd name="T63" fmla="*/ 156 h 197"/>
                <a:gd name="T64" fmla="*/ 11 w 192"/>
                <a:gd name="T65" fmla="*/ 130 h 197"/>
                <a:gd name="T66" fmla="*/ 7 w 192"/>
                <a:gd name="T67" fmla="*/ 123 h 197"/>
                <a:gd name="T68" fmla="*/ 11 w 192"/>
                <a:gd name="T69" fmla="*/ 115 h 197"/>
                <a:gd name="T70" fmla="*/ 11 w 192"/>
                <a:gd name="T71" fmla="*/ 111 h 197"/>
                <a:gd name="T72" fmla="*/ 3 w 192"/>
                <a:gd name="T73" fmla="*/ 104 h 197"/>
                <a:gd name="T74" fmla="*/ 3 w 192"/>
                <a:gd name="T75" fmla="*/ 100 h 197"/>
                <a:gd name="T76" fmla="*/ 0 w 192"/>
                <a:gd name="T77" fmla="*/ 100 h 197"/>
                <a:gd name="T78" fmla="*/ 0 w 192"/>
                <a:gd name="T79" fmla="*/ 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2" h="197">
                  <a:moveTo>
                    <a:pt x="0" y="97"/>
                  </a:moveTo>
                  <a:lnTo>
                    <a:pt x="66" y="97"/>
                  </a:lnTo>
                  <a:lnTo>
                    <a:pt x="66" y="67"/>
                  </a:lnTo>
                  <a:lnTo>
                    <a:pt x="66" y="63"/>
                  </a:lnTo>
                  <a:lnTo>
                    <a:pt x="70" y="63"/>
                  </a:lnTo>
                  <a:lnTo>
                    <a:pt x="74" y="60"/>
                  </a:lnTo>
                  <a:lnTo>
                    <a:pt x="81" y="60"/>
                  </a:lnTo>
                  <a:lnTo>
                    <a:pt x="81" y="22"/>
                  </a:lnTo>
                  <a:lnTo>
                    <a:pt x="133" y="22"/>
                  </a:lnTo>
                  <a:lnTo>
                    <a:pt x="133" y="0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74" y="37"/>
                  </a:lnTo>
                  <a:lnTo>
                    <a:pt x="185" y="171"/>
                  </a:lnTo>
                  <a:lnTo>
                    <a:pt x="192" y="171"/>
                  </a:lnTo>
                  <a:lnTo>
                    <a:pt x="185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78"/>
                  </a:lnTo>
                  <a:lnTo>
                    <a:pt x="111" y="178"/>
                  </a:lnTo>
                  <a:lnTo>
                    <a:pt x="103" y="182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6" y="182"/>
                  </a:lnTo>
                  <a:lnTo>
                    <a:pt x="96" y="178"/>
                  </a:lnTo>
                  <a:lnTo>
                    <a:pt x="92" y="178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5" y="189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77" y="197"/>
                  </a:lnTo>
                  <a:lnTo>
                    <a:pt x="77" y="197"/>
                  </a:lnTo>
                  <a:lnTo>
                    <a:pt x="74" y="193"/>
                  </a:lnTo>
                  <a:lnTo>
                    <a:pt x="70" y="189"/>
                  </a:lnTo>
                  <a:lnTo>
                    <a:pt x="66" y="189"/>
                  </a:lnTo>
                  <a:lnTo>
                    <a:pt x="66" y="186"/>
                  </a:lnTo>
                  <a:lnTo>
                    <a:pt x="63" y="186"/>
                  </a:lnTo>
                  <a:lnTo>
                    <a:pt x="63" y="182"/>
                  </a:lnTo>
                  <a:lnTo>
                    <a:pt x="59" y="178"/>
                  </a:lnTo>
                  <a:lnTo>
                    <a:pt x="59" y="175"/>
                  </a:lnTo>
                  <a:lnTo>
                    <a:pt x="59" y="175"/>
                  </a:lnTo>
                  <a:lnTo>
                    <a:pt x="55" y="175"/>
                  </a:lnTo>
                  <a:lnTo>
                    <a:pt x="55" y="175"/>
                  </a:lnTo>
                  <a:lnTo>
                    <a:pt x="52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4" y="171"/>
                  </a:lnTo>
                  <a:lnTo>
                    <a:pt x="40" y="167"/>
                  </a:lnTo>
                  <a:lnTo>
                    <a:pt x="33" y="167"/>
                  </a:lnTo>
                  <a:lnTo>
                    <a:pt x="29" y="167"/>
                  </a:lnTo>
                  <a:lnTo>
                    <a:pt x="22" y="167"/>
                  </a:lnTo>
                  <a:lnTo>
                    <a:pt x="15" y="171"/>
                  </a:lnTo>
                  <a:lnTo>
                    <a:pt x="11" y="175"/>
                  </a:lnTo>
                  <a:lnTo>
                    <a:pt x="7" y="175"/>
                  </a:lnTo>
                  <a:lnTo>
                    <a:pt x="3" y="175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11" y="156"/>
                  </a:lnTo>
                  <a:lnTo>
                    <a:pt x="15" y="145"/>
                  </a:lnTo>
                  <a:lnTo>
                    <a:pt x="11" y="130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11" y="123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7" y="104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Freeform 116"/>
            <p:cNvSpPr/>
            <p:nvPr/>
          </p:nvSpPr>
          <p:spPr bwMode="auto">
            <a:xfrm>
              <a:off x="4044701" y="2684476"/>
              <a:ext cx="343531" cy="292066"/>
            </a:xfrm>
            <a:custGeom>
              <a:avLst/>
              <a:gdLst>
                <a:gd name="T0" fmla="*/ 8 w 267"/>
                <a:gd name="T1" fmla="*/ 156 h 227"/>
                <a:gd name="T2" fmla="*/ 8 w 267"/>
                <a:gd name="T3" fmla="*/ 145 h 227"/>
                <a:gd name="T4" fmla="*/ 19 w 267"/>
                <a:gd name="T5" fmla="*/ 145 h 227"/>
                <a:gd name="T6" fmla="*/ 26 w 267"/>
                <a:gd name="T7" fmla="*/ 145 h 227"/>
                <a:gd name="T8" fmla="*/ 41 w 267"/>
                <a:gd name="T9" fmla="*/ 149 h 227"/>
                <a:gd name="T10" fmla="*/ 45 w 267"/>
                <a:gd name="T11" fmla="*/ 145 h 227"/>
                <a:gd name="T12" fmla="*/ 108 w 267"/>
                <a:gd name="T13" fmla="*/ 149 h 227"/>
                <a:gd name="T14" fmla="*/ 97 w 267"/>
                <a:gd name="T15" fmla="*/ 0 h 227"/>
                <a:gd name="T16" fmla="*/ 226 w 267"/>
                <a:gd name="T17" fmla="*/ 74 h 227"/>
                <a:gd name="T18" fmla="*/ 241 w 267"/>
                <a:gd name="T19" fmla="*/ 78 h 227"/>
                <a:gd name="T20" fmla="*/ 249 w 267"/>
                <a:gd name="T21" fmla="*/ 82 h 227"/>
                <a:gd name="T22" fmla="*/ 249 w 267"/>
                <a:gd name="T23" fmla="*/ 93 h 227"/>
                <a:gd name="T24" fmla="*/ 267 w 267"/>
                <a:gd name="T25" fmla="*/ 93 h 227"/>
                <a:gd name="T26" fmla="*/ 263 w 267"/>
                <a:gd name="T27" fmla="*/ 134 h 227"/>
                <a:gd name="T28" fmla="*/ 260 w 267"/>
                <a:gd name="T29" fmla="*/ 145 h 227"/>
                <a:gd name="T30" fmla="*/ 241 w 267"/>
                <a:gd name="T31" fmla="*/ 149 h 227"/>
                <a:gd name="T32" fmla="*/ 226 w 267"/>
                <a:gd name="T33" fmla="*/ 152 h 227"/>
                <a:gd name="T34" fmla="*/ 208 w 267"/>
                <a:gd name="T35" fmla="*/ 156 h 227"/>
                <a:gd name="T36" fmla="*/ 204 w 267"/>
                <a:gd name="T37" fmla="*/ 156 h 227"/>
                <a:gd name="T38" fmla="*/ 189 w 267"/>
                <a:gd name="T39" fmla="*/ 152 h 227"/>
                <a:gd name="T40" fmla="*/ 174 w 267"/>
                <a:gd name="T41" fmla="*/ 160 h 227"/>
                <a:gd name="T42" fmla="*/ 152 w 267"/>
                <a:gd name="T43" fmla="*/ 175 h 227"/>
                <a:gd name="T44" fmla="*/ 134 w 267"/>
                <a:gd name="T45" fmla="*/ 178 h 227"/>
                <a:gd name="T46" fmla="*/ 130 w 267"/>
                <a:gd name="T47" fmla="*/ 186 h 227"/>
                <a:gd name="T48" fmla="*/ 119 w 267"/>
                <a:gd name="T49" fmla="*/ 201 h 227"/>
                <a:gd name="T50" fmla="*/ 115 w 267"/>
                <a:gd name="T51" fmla="*/ 208 h 227"/>
                <a:gd name="T52" fmla="*/ 112 w 267"/>
                <a:gd name="T53" fmla="*/ 215 h 227"/>
                <a:gd name="T54" fmla="*/ 112 w 267"/>
                <a:gd name="T55" fmla="*/ 223 h 227"/>
                <a:gd name="T56" fmla="*/ 100 w 267"/>
                <a:gd name="T57" fmla="*/ 223 h 227"/>
                <a:gd name="T58" fmla="*/ 93 w 267"/>
                <a:gd name="T59" fmla="*/ 223 h 227"/>
                <a:gd name="T60" fmla="*/ 82 w 267"/>
                <a:gd name="T61" fmla="*/ 227 h 227"/>
                <a:gd name="T62" fmla="*/ 75 w 267"/>
                <a:gd name="T63" fmla="*/ 227 h 227"/>
                <a:gd name="T64" fmla="*/ 67 w 267"/>
                <a:gd name="T65" fmla="*/ 223 h 227"/>
                <a:gd name="T66" fmla="*/ 67 w 267"/>
                <a:gd name="T67" fmla="*/ 215 h 227"/>
                <a:gd name="T68" fmla="*/ 60 w 267"/>
                <a:gd name="T69" fmla="*/ 219 h 227"/>
                <a:gd name="T70" fmla="*/ 63 w 267"/>
                <a:gd name="T71" fmla="*/ 208 h 227"/>
                <a:gd name="T72" fmla="*/ 60 w 267"/>
                <a:gd name="T73" fmla="*/ 204 h 227"/>
                <a:gd name="T74" fmla="*/ 52 w 267"/>
                <a:gd name="T75" fmla="*/ 197 h 227"/>
                <a:gd name="T76" fmla="*/ 45 w 267"/>
                <a:gd name="T77" fmla="*/ 197 h 227"/>
                <a:gd name="T78" fmla="*/ 37 w 267"/>
                <a:gd name="T79" fmla="*/ 201 h 227"/>
                <a:gd name="T80" fmla="*/ 26 w 267"/>
                <a:gd name="T81" fmla="*/ 201 h 227"/>
                <a:gd name="T82" fmla="*/ 19 w 267"/>
                <a:gd name="T83" fmla="*/ 201 h 227"/>
                <a:gd name="T84" fmla="*/ 19 w 267"/>
                <a:gd name="T85" fmla="*/ 193 h 227"/>
                <a:gd name="T86" fmla="*/ 15 w 267"/>
                <a:gd name="T87" fmla="*/ 189 h 227"/>
                <a:gd name="T88" fmla="*/ 12 w 267"/>
                <a:gd name="T89" fmla="*/ 182 h 227"/>
                <a:gd name="T90" fmla="*/ 8 w 267"/>
                <a:gd name="T91" fmla="*/ 178 h 227"/>
                <a:gd name="T92" fmla="*/ 0 w 267"/>
                <a:gd name="T93" fmla="*/ 171 h 227"/>
                <a:gd name="T94" fmla="*/ 0 w 267"/>
                <a:gd name="T95" fmla="*/ 1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7" h="227">
                  <a:moveTo>
                    <a:pt x="0" y="160"/>
                  </a:moveTo>
                  <a:lnTo>
                    <a:pt x="4" y="156"/>
                  </a:lnTo>
                  <a:lnTo>
                    <a:pt x="8" y="156"/>
                  </a:lnTo>
                  <a:lnTo>
                    <a:pt x="8" y="152"/>
                  </a:lnTo>
                  <a:lnTo>
                    <a:pt x="8" y="149"/>
                  </a:lnTo>
                  <a:lnTo>
                    <a:pt x="8" y="145"/>
                  </a:lnTo>
                  <a:lnTo>
                    <a:pt x="15" y="141"/>
                  </a:lnTo>
                  <a:lnTo>
                    <a:pt x="19" y="141"/>
                  </a:lnTo>
                  <a:lnTo>
                    <a:pt x="19" y="145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6" y="145"/>
                  </a:lnTo>
                  <a:lnTo>
                    <a:pt x="34" y="141"/>
                  </a:lnTo>
                  <a:lnTo>
                    <a:pt x="41" y="141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108" y="149"/>
                  </a:lnTo>
                  <a:lnTo>
                    <a:pt x="115" y="134"/>
                  </a:lnTo>
                  <a:lnTo>
                    <a:pt x="108" y="134"/>
                  </a:lnTo>
                  <a:lnTo>
                    <a:pt x="97" y="0"/>
                  </a:lnTo>
                  <a:lnTo>
                    <a:pt x="115" y="0"/>
                  </a:lnTo>
                  <a:lnTo>
                    <a:pt x="223" y="67"/>
                  </a:lnTo>
                  <a:lnTo>
                    <a:pt x="226" y="74"/>
                  </a:lnTo>
                  <a:lnTo>
                    <a:pt x="230" y="74"/>
                  </a:lnTo>
                  <a:lnTo>
                    <a:pt x="234" y="74"/>
                  </a:lnTo>
                  <a:lnTo>
                    <a:pt x="241" y="78"/>
                  </a:lnTo>
                  <a:lnTo>
                    <a:pt x="241" y="78"/>
                  </a:lnTo>
                  <a:lnTo>
                    <a:pt x="245" y="82"/>
                  </a:lnTo>
                  <a:lnTo>
                    <a:pt x="249" y="82"/>
                  </a:lnTo>
                  <a:lnTo>
                    <a:pt x="249" y="86"/>
                  </a:lnTo>
                  <a:lnTo>
                    <a:pt x="249" y="89"/>
                  </a:lnTo>
                  <a:lnTo>
                    <a:pt x="249" y="93"/>
                  </a:lnTo>
                  <a:lnTo>
                    <a:pt x="252" y="93"/>
                  </a:lnTo>
                  <a:lnTo>
                    <a:pt x="260" y="93"/>
                  </a:lnTo>
                  <a:lnTo>
                    <a:pt x="267" y="93"/>
                  </a:lnTo>
                  <a:lnTo>
                    <a:pt x="267" y="93"/>
                  </a:lnTo>
                  <a:lnTo>
                    <a:pt x="267" y="119"/>
                  </a:lnTo>
                  <a:lnTo>
                    <a:pt x="263" y="134"/>
                  </a:lnTo>
                  <a:lnTo>
                    <a:pt x="263" y="134"/>
                  </a:lnTo>
                  <a:lnTo>
                    <a:pt x="263" y="141"/>
                  </a:lnTo>
                  <a:lnTo>
                    <a:pt x="260" y="145"/>
                  </a:lnTo>
                  <a:lnTo>
                    <a:pt x="252" y="149"/>
                  </a:lnTo>
                  <a:lnTo>
                    <a:pt x="249" y="149"/>
                  </a:lnTo>
                  <a:lnTo>
                    <a:pt x="241" y="149"/>
                  </a:lnTo>
                  <a:lnTo>
                    <a:pt x="237" y="152"/>
                  </a:lnTo>
                  <a:lnTo>
                    <a:pt x="234" y="152"/>
                  </a:lnTo>
                  <a:lnTo>
                    <a:pt x="226" y="152"/>
                  </a:lnTo>
                  <a:lnTo>
                    <a:pt x="223" y="156"/>
                  </a:lnTo>
                  <a:lnTo>
                    <a:pt x="219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7" y="152"/>
                  </a:lnTo>
                  <a:lnTo>
                    <a:pt x="189" y="152"/>
                  </a:lnTo>
                  <a:lnTo>
                    <a:pt x="182" y="156"/>
                  </a:lnTo>
                  <a:lnTo>
                    <a:pt x="178" y="156"/>
                  </a:lnTo>
                  <a:lnTo>
                    <a:pt x="174" y="160"/>
                  </a:lnTo>
                  <a:lnTo>
                    <a:pt x="160" y="167"/>
                  </a:lnTo>
                  <a:lnTo>
                    <a:pt x="152" y="171"/>
                  </a:lnTo>
                  <a:lnTo>
                    <a:pt x="152" y="175"/>
                  </a:lnTo>
                  <a:lnTo>
                    <a:pt x="141" y="178"/>
                  </a:lnTo>
                  <a:lnTo>
                    <a:pt x="141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0" y="186"/>
                  </a:lnTo>
                  <a:lnTo>
                    <a:pt x="130" y="186"/>
                  </a:lnTo>
                  <a:lnTo>
                    <a:pt x="126" y="193"/>
                  </a:lnTo>
                  <a:lnTo>
                    <a:pt x="119" y="201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5" y="208"/>
                  </a:lnTo>
                  <a:lnTo>
                    <a:pt x="115" y="212"/>
                  </a:lnTo>
                  <a:lnTo>
                    <a:pt x="112" y="212"/>
                  </a:lnTo>
                  <a:lnTo>
                    <a:pt x="112" y="215"/>
                  </a:lnTo>
                  <a:lnTo>
                    <a:pt x="112" y="219"/>
                  </a:lnTo>
                  <a:lnTo>
                    <a:pt x="112" y="223"/>
                  </a:lnTo>
                  <a:lnTo>
                    <a:pt x="112" y="223"/>
                  </a:lnTo>
                  <a:lnTo>
                    <a:pt x="108" y="227"/>
                  </a:lnTo>
                  <a:lnTo>
                    <a:pt x="100" y="227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97" y="223"/>
                  </a:lnTo>
                  <a:lnTo>
                    <a:pt x="93" y="223"/>
                  </a:lnTo>
                  <a:lnTo>
                    <a:pt x="93" y="223"/>
                  </a:lnTo>
                  <a:lnTo>
                    <a:pt x="89" y="227"/>
                  </a:lnTo>
                  <a:lnTo>
                    <a:pt x="82" y="227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5" y="227"/>
                  </a:lnTo>
                  <a:lnTo>
                    <a:pt x="75" y="223"/>
                  </a:lnTo>
                  <a:lnTo>
                    <a:pt x="71" y="223"/>
                  </a:lnTo>
                  <a:lnTo>
                    <a:pt x="67" y="223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9"/>
                  </a:lnTo>
                  <a:lnTo>
                    <a:pt x="60" y="219"/>
                  </a:lnTo>
                  <a:lnTo>
                    <a:pt x="60" y="215"/>
                  </a:lnTo>
                  <a:lnTo>
                    <a:pt x="63" y="212"/>
                  </a:lnTo>
                  <a:lnTo>
                    <a:pt x="63" y="208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60" y="204"/>
                  </a:lnTo>
                  <a:lnTo>
                    <a:pt x="56" y="201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49" y="197"/>
                  </a:lnTo>
                  <a:lnTo>
                    <a:pt x="45" y="197"/>
                  </a:lnTo>
                  <a:lnTo>
                    <a:pt x="41" y="197"/>
                  </a:lnTo>
                  <a:lnTo>
                    <a:pt x="37" y="201"/>
                  </a:lnTo>
                  <a:lnTo>
                    <a:pt x="37" y="201"/>
                  </a:lnTo>
                  <a:lnTo>
                    <a:pt x="34" y="201"/>
                  </a:lnTo>
                  <a:lnTo>
                    <a:pt x="30" y="201"/>
                  </a:lnTo>
                  <a:lnTo>
                    <a:pt x="26" y="201"/>
                  </a:lnTo>
                  <a:lnTo>
                    <a:pt x="23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197"/>
                  </a:lnTo>
                  <a:lnTo>
                    <a:pt x="19" y="193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186"/>
                  </a:lnTo>
                  <a:lnTo>
                    <a:pt x="12" y="186"/>
                  </a:lnTo>
                  <a:lnTo>
                    <a:pt x="12" y="182"/>
                  </a:lnTo>
                  <a:lnTo>
                    <a:pt x="12" y="182"/>
                  </a:lnTo>
                  <a:lnTo>
                    <a:pt x="8" y="182"/>
                  </a:lnTo>
                  <a:lnTo>
                    <a:pt x="8" y="178"/>
                  </a:lnTo>
                  <a:lnTo>
                    <a:pt x="4" y="175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Freeform 117"/>
            <p:cNvSpPr/>
            <p:nvPr/>
          </p:nvSpPr>
          <p:spPr bwMode="auto">
            <a:xfrm>
              <a:off x="4188802" y="2880044"/>
              <a:ext cx="160829" cy="105504"/>
            </a:xfrm>
            <a:custGeom>
              <a:avLst/>
              <a:gdLst>
                <a:gd name="T0" fmla="*/ 0 w 125"/>
                <a:gd name="T1" fmla="*/ 67 h 82"/>
                <a:gd name="T2" fmla="*/ 0 w 125"/>
                <a:gd name="T3" fmla="*/ 60 h 82"/>
                <a:gd name="T4" fmla="*/ 3 w 125"/>
                <a:gd name="T5" fmla="*/ 56 h 82"/>
                <a:gd name="T6" fmla="*/ 3 w 125"/>
                <a:gd name="T7" fmla="*/ 52 h 82"/>
                <a:gd name="T8" fmla="*/ 14 w 125"/>
                <a:gd name="T9" fmla="*/ 41 h 82"/>
                <a:gd name="T10" fmla="*/ 18 w 125"/>
                <a:gd name="T11" fmla="*/ 34 h 82"/>
                <a:gd name="T12" fmla="*/ 22 w 125"/>
                <a:gd name="T13" fmla="*/ 26 h 82"/>
                <a:gd name="T14" fmla="*/ 29 w 125"/>
                <a:gd name="T15" fmla="*/ 26 h 82"/>
                <a:gd name="T16" fmla="*/ 40 w 125"/>
                <a:gd name="T17" fmla="*/ 23 h 82"/>
                <a:gd name="T18" fmla="*/ 48 w 125"/>
                <a:gd name="T19" fmla="*/ 15 h 82"/>
                <a:gd name="T20" fmla="*/ 66 w 125"/>
                <a:gd name="T21" fmla="*/ 4 h 82"/>
                <a:gd name="T22" fmla="*/ 77 w 125"/>
                <a:gd name="T23" fmla="*/ 0 h 82"/>
                <a:gd name="T24" fmla="*/ 88 w 125"/>
                <a:gd name="T25" fmla="*/ 0 h 82"/>
                <a:gd name="T26" fmla="*/ 92 w 125"/>
                <a:gd name="T27" fmla="*/ 4 h 82"/>
                <a:gd name="T28" fmla="*/ 92 w 125"/>
                <a:gd name="T29" fmla="*/ 8 h 82"/>
                <a:gd name="T30" fmla="*/ 88 w 125"/>
                <a:gd name="T31" fmla="*/ 15 h 82"/>
                <a:gd name="T32" fmla="*/ 103 w 125"/>
                <a:gd name="T33" fmla="*/ 30 h 82"/>
                <a:gd name="T34" fmla="*/ 118 w 125"/>
                <a:gd name="T35" fmla="*/ 34 h 82"/>
                <a:gd name="T36" fmla="*/ 118 w 125"/>
                <a:gd name="T37" fmla="*/ 34 h 82"/>
                <a:gd name="T38" fmla="*/ 122 w 125"/>
                <a:gd name="T39" fmla="*/ 37 h 82"/>
                <a:gd name="T40" fmla="*/ 122 w 125"/>
                <a:gd name="T41" fmla="*/ 45 h 82"/>
                <a:gd name="T42" fmla="*/ 125 w 125"/>
                <a:gd name="T43" fmla="*/ 49 h 82"/>
                <a:gd name="T44" fmla="*/ 118 w 125"/>
                <a:gd name="T45" fmla="*/ 52 h 82"/>
                <a:gd name="T46" fmla="*/ 111 w 125"/>
                <a:gd name="T47" fmla="*/ 52 h 82"/>
                <a:gd name="T48" fmla="*/ 107 w 125"/>
                <a:gd name="T49" fmla="*/ 56 h 82"/>
                <a:gd name="T50" fmla="*/ 107 w 125"/>
                <a:gd name="T51" fmla="*/ 63 h 82"/>
                <a:gd name="T52" fmla="*/ 100 w 125"/>
                <a:gd name="T53" fmla="*/ 63 h 82"/>
                <a:gd name="T54" fmla="*/ 81 w 125"/>
                <a:gd name="T55" fmla="*/ 60 h 82"/>
                <a:gd name="T56" fmla="*/ 81 w 125"/>
                <a:gd name="T57" fmla="*/ 60 h 82"/>
                <a:gd name="T58" fmla="*/ 74 w 125"/>
                <a:gd name="T59" fmla="*/ 63 h 82"/>
                <a:gd name="T60" fmla="*/ 59 w 125"/>
                <a:gd name="T61" fmla="*/ 63 h 82"/>
                <a:gd name="T62" fmla="*/ 44 w 125"/>
                <a:gd name="T63" fmla="*/ 63 h 82"/>
                <a:gd name="T64" fmla="*/ 40 w 125"/>
                <a:gd name="T65" fmla="*/ 67 h 82"/>
                <a:gd name="T66" fmla="*/ 40 w 125"/>
                <a:gd name="T67" fmla="*/ 75 h 82"/>
                <a:gd name="T68" fmla="*/ 44 w 125"/>
                <a:gd name="T69" fmla="*/ 82 h 82"/>
                <a:gd name="T70" fmla="*/ 37 w 125"/>
                <a:gd name="T71" fmla="*/ 78 h 82"/>
                <a:gd name="T72" fmla="*/ 33 w 125"/>
                <a:gd name="T73" fmla="*/ 82 h 82"/>
                <a:gd name="T74" fmla="*/ 22 w 125"/>
                <a:gd name="T75" fmla="*/ 78 h 82"/>
                <a:gd name="T76" fmla="*/ 18 w 125"/>
                <a:gd name="T77" fmla="*/ 75 h 82"/>
                <a:gd name="T78" fmla="*/ 14 w 125"/>
                <a:gd name="T79" fmla="*/ 75 h 82"/>
                <a:gd name="T80" fmla="*/ 7 w 125"/>
                <a:gd name="T81" fmla="*/ 71 h 82"/>
                <a:gd name="T82" fmla="*/ 0 w 125"/>
                <a:gd name="T83" fmla="*/ 7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2">
                  <a:moveTo>
                    <a:pt x="0" y="71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49"/>
                  </a:lnTo>
                  <a:lnTo>
                    <a:pt x="14" y="4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48" y="15"/>
                  </a:lnTo>
                  <a:lnTo>
                    <a:pt x="62" y="8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88" y="12"/>
                  </a:lnTo>
                  <a:lnTo>
                    <a:pt x="88" y="15"/>
                  </a:lnTo>
                  <a:lnTo>
                    <a:pt x="103" y="26"/>
                  </a:lnTo>
                  <a:lnTo>
                    <a:pt x="103" y="30"/>
                  </a:lnTo>
                  <a:lnTo>
                    <a:pt x="111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22" y="37"/>
                  </a:lnTo>
                  <a:lnTo>
                    <a:pt x="122" y="37"/>
                  </a:lnTo>
                  <a:lnTo>
                    <a:pt x="118" y="41"/>
                  </a:lnTo>
                  <a:lnTo>
                    <a:pt x="122" y="45"/>
                  </a:lnTo>
                  <a:lnTo>
                    <a:pt x="125" y="45"/>
                  </a:lnTo>
                  <a:lnTo>
                    <a:pt x="125" y="49"/>
                  </a:lnTo>
                  <a:lnTo>
                    <a:pt x="122" y="52"/>
                  </a:lnTo>
                  <a:lnTo>
                    <a:pt x="118" y="52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03" y="60"/>
                  </a:lnTo>
                  <a:lnTo>
                    <a:pt x="107" y="63"/>
                  </a:lnTo>
                  <a:lnTo>
                    <a:pt x="100" y="63"/>
                  </a:lnTo>
                  <a:lnTo>
                    <a:pt x="100" y="63"/>
                  </a:lnTo>
                  <a:lnTo>
                    <a:pt x="85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77" y="63"/>
                  </a:lnTo>
                  <a:lnTo>
                    <a:pt x="74" y="63"/>
                  </a:lnTo>
                  <a:lnTo>
                    <a:pt x="66" y="63"/>
                  </a:lnTo>
                  <a:lnTo>
                    <a:pt x="59" y="63"/>
                  </a:lnTo>
                  <a:lnTo>
                    <a:pt x="59" y="63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0" y="67"/>
                  </a:lnTo>
                  <a:lnTo>
                    <a:pt x="40" y="71"/>
                  </a:lnTo>
                  <a:lnTo>
                    <a:pt x="40" y="75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0" y="82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33" y="82"/>
                  </a:lnTo>
                  <a:lnTo>
                    <a:pt x="29" y="82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8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1" y="75"/>
                  </a:lnTo>
                  <a:lnTo>
                    <a:pt x="7" y="71"/>
                  </a:lnTo>
                  <a:lnTo>
                    <a:pt x="0" y="67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Freeform 118"/>
            <p:cNvSpPr/>
            <p:nvPr/>
          </p:nvSpPr>
          <p:spPr bwMode="auto">
            <a:xfrm>
              <a:off x="3931478" y="2851738"/>
              <a:ext cx="137670" cy="91351"/>
            </a:xfrm>
            <a:custGeom>
              <a:avLst/>
              <a:gdLst>
                <a:gd name="T0" fmla="*/ 18 w 107"/>
                <a:gd name="T1" fmla="*/ 8 h 71"/>
                <a:gd name="T2" fmla="*/ 26 w 107"/>
                <a:gd name="T3" fmla="*/ 4 h 71"/>
                <a:gd name="T4" fmla="*/ 40 w 107"/>
                <a:gd name="T5" fmla="*/ 0 h 71"/>
                <a:gd name="T6" fmla="*/ 51 w 107"/>
                <a:gd name="T7" fmla="*/ 0 h 71"/>
                <a:gd name="T8" fmla="*/ 59 w 107"/>
                <a:gd name="T9" fmla="*/ 8 h 71"/>
                <a:gd name="T10" fmla="*/ 63 w 107"/>
                <a:gd name="T11" fmla="*/ 8 h 71"/>
                <a:gd name="T12" fmla="*/ 66 w 107"/>
                <a:gd name="T13" fmla="*/ 8 h 71"/>
                <a:gd name="T14" fmla="*/ 70 w 107"/>
                <a:gd name="T15" fmla="*/ 8 h 71"/>
                <a:gd name="T16" fmla="*/ 74 w 107"/>
                <a:gd name="T17" fmla="*/ 15 h 71"/>
                <a:gd name="T18" fmla="*/ 77 w 107"/>
                <a:gd name="T19" fmla="*/ 19 h 71"/>
                <a:gd name="T20" fmla="*/ 81 w 107"/>
                <a:gd name="T21" fmla="*/ 22 h 71"/>
                <a:gd name="T22" fmla="*/ 88 w 107"/>
                <a:gd name="T23" fmla="*/ 30 h 71"/>
                <a:gd name="T24" fmla="*/ 88 w 107"/>
                <a:gd name="T25" fmla="*/ 34 h 71"/>
                <a:gd name="T26" fmla="*/ 88 w 107"/>
                <a:gd name="T27" fmla="*/ 41 h 71"/>
                <a:gd name="T28" fmla="*/ 92 w 107"/>
                <a:gd name="T29" fmla="*/ 45 h 71"/>
                <a:gd name="T30" fmla="*/ 96 w 107"/>
                <a:gd name="T31" fmla="*/ 52 h 71"/>
                <a:gd name="T32" fmla="*/ 100 w 107"/>
                <a:gd name="T33" fmla="*/ 52 h 71"/>
                <a:gd name="T34" fmla="*/ 103 w 107"/>
                <a:gd name="T35" fmla="*/ 56 h 71"/>
                <a:gd name="T36" fmla="*/ 103 w 107"/>
                <a:gd name="T37" fmla="*/ 59 h 71"/>
                <a:gd name="T38" fmla="*/ 107 w 107"/>
                <a:gd name="T39" fmla="*/ 63 h 71"/>
                <a:gd name="T40" fmla="*/ 107 w 107"/>
                <a:gd name="T41" fmla="*/ 71 h 71"/>
                <a:gd name="T42" fmla="*/ 103 w 107"/>
                <a:gd name="T43" fmla="*/ 67 h 71"/>
                <a:gd name="T44" fmla="*/ 96 w 107"/>
                <a:gd name="T45" fmla="*/ 63 h 71"/>
                <a:gd name="T46" fmla="*/ 88 w 107"/>
                <a:gd name="T47" fmla="*/ 63 h 71"/>
                <a:gd name="T48" fmla="*/ 81 w 107"/>
                <a:gd name="T49" fmla="*/ 63 h 71"/>
                <a:gd name="T50" fmla="*/ 63 w 107"/>
                <a:gd name="T51" fmla="*/ 59 h 71"/>
                <a:gd name="T52" fmla="*/ 63 w 107"/>
                <a:gd name="T53" fmla="*/ 59 h 71"/>
                <a:gd name="T54" fmla="*/ 40 w 107"/>
                <a:gd name="T55" fmla="*/ 59 h 71"/>
                <a:gd name="T56" fmla="*/ 33 w 107"/>
                <a:gd name="T57" fmla="*/ 63 h 71"/>
                <a:gd name="T58" fmla="*/ 18 w 107"/>
                <a:gd name="T59" fmla="*/ 67 h 71"/>
                <a:gd name="T60" fmla="*/ 14 w 107"/>
                <a:gd name="T61" fmla="*/ 63 h 71"/>
                <a:gd name="T62" fmla="*/ 14 w 107"/>
                <a:gd name="T63" fmla="*/ 63 h 71"/>
                <a:gd name="T64" fmla="*/ 18 w 107"/>
                <a:gd name="T65" fmla="*/ 59 h 71"/>
                <a:gd name="T66" fmla="*/ 11 w 107"/>
                <a:gd name="T67" fmla="*/ 59 h 71"/>
                <a:gd name="T68" fmla="*/ 11 w 107"/>
                <a:gd name="T69" fmla="*/ 59 h 71"/>
                <a:gd name="T70" fmla="*/ 14 w 107"/>
                <a:gd name="T71" fmla="*/ 52 h 71"/>
                <a:gd name="T72" fmla="*/ 26 w 107"/>
                <a:gd name="T73" fmla="*/ 48 h 71"/>
                <a:gd name="T74" fmla="*/ 33 w 107"/>
                <a:gd name="T75" fmla="*/ 48 h 71"/>
                <a:gd name="T76" fmla="*/ 37 w 107"/>
                <a:gd name="T77" fmla="*/ 48 h 71"/>
                <a:gd name="T78" fmla="*/ 40 w 107"/>
                <a:gd name="T79" fmla="*/ 45 h 71"/>
                <a:gd name="T80" fmla="*/ 48 w 107"/>
                <a:gd name="T81" fmla="*/ 48 h 71"/>
                <a:gd name="T82" fmla="*/ 55 w 107"/>
                <a:gd name="T83" fmla="*/ 52 h 71"/>
                <a:gd name="T84" fmla="*/ 63 w 107"/>
                <a:gd name="T85" fmla="*/ 48 h 71"/>
                <a:gd name="T86" fmla="*/ 59 w 107"/>
                <a:gd name="T87" fmla="*/ 48 h 71"/>
                <a:gd name="T88" fmla="*/ 48 w 107"/>
                <a:gd name="T89" fmla="*/ 45 h 71"/>
                <a:gd name="T90" fmla="*/ 40 w 107"/>
                <a:gd name="T91" fmla="*/ 41 h 71"/>
                <a:gd name="T92" fmla="*/ 33 w 107"/>
                <a:gd name="T93" fmla="*/ 41 h 71"/>
                <a:gd name="T94" fmla="*/ 22 w 107"/>
                <a:gd name="T95" fmla="*/ 45 h 71"/>
                <a:gd name="T96" fmla="*/ 14 w 107"/>
                <a:gd name="T97" fmla="*/ 48 h 71"/>
                <a:gd name="T98" fmla="*/ 14 w 107"/>
                <a:gd name="T99" fmla="*/ 45 h 71"/>
                <a:gd name="T100" fmla="*/ 14 w 107"/>
                <a:gd name="T101" fmla="*/ 41 h 71"/>
                <a:gd name="T102" fmla="*/ 11 w 107"/>
                <a:gd name="T103" fmla="*/ 37 h 71"/>
                <a:gd name="T104" fmla="*/ 0 w 107"/>
                <a:gd name="T105" fmla="*/ 30 h 71"/>
                <a:gd name="T106" fmla="*/ 14 w 107"/>
                <a:gd name="T107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" h="71">
                  <a:moveTo>
                    <a:pt x="14" y="8"/>
                  </a:moveTo>
                  <a:lnTo>
                    <a:pt x="18" y="8"/>
                  </a:lnTo>
                  <a:lnTo>
                    <a:pt x="22" y="8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5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74" y="19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6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41"/>
                  </a:lnTo>
                  <a:lnTo>
                    <a:pt x="88" y="45"/>
                  </a:lnTo>
                  <a:lnTo>
                    <a:pt x="92" y="45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6"/>
                  </a:lnTo>
                  <a:lnTo>
                    <a:pt x="103" y="56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3" y="63"/>
                  </a:lnTo>
                  <a:lnTo>
                    <a:pt x="107" y="63"/>
                  </a:lnTo>
                  <a:lnTo>
                    <a:pt x="107" y="67"/>
                  </a:lnTo>
                  <a:lnTo>
                    <a:pt x="107" y="71"/>
                  </a:lnTo>
                  <a:lnTo>
                    <a:pt x="107" y="67"/>
                  </a:lnTo>
                  <a:lnTo>
                    <a:pt x="103" y="67"/>
                  </a:lnTo>
                  <a:lnTo>
                    <a:pt x="100" y="67"/>
                  </a:lnTo>
                  <a:lnTo>
                    <a:pt x="96" y="63"/>
                  </a:lnTo>
                  <a:lnTo>
                    <a:pt x="96" y="67"/>
                  </a:lnTo>
                  <a:lnTo>
                    <a:pt x="88" y="63"/>
                  </a:lnTo>
                  <a:lnTo>
                    <a:pt x="85" y="63"/>
                  </a:lnTo>
                  <a:lnTo>
                    <a:pt x="81" y="63"/>
                  </a:lnTo>
                  <a:lnTo>
                    <a:pt x="74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55" y="59"/>
                  </a:lnTo>
                  <a:lnTo>
                    <a:pt x="40" y="59"/>
                  </a:lnTo>
                  <a:lnTo>
                    <a:pt x="37" y="59"/>
                  </a:lnTo>
                  <a:lnTo>
                    <a:pt x="33" y="63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14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8" y="59"/>
                  </a:lnTo>
                  <a:lnTo>
                    <a:pt x="14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4" y="52"/>
                  </a:lnTo>
                  <a:lnTo>
                    <a:pt x="22" y="52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40" y="45"/>
                  </a:lnTo>
                  <a:lnTo>
                    <a:pt x="44" y="48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55" y="52"/>
                  </a:lnTo>
                  <a:lnTo>
                    <a:pt x="59" y="52"/>
                  </a:lnTo>
                  <a:lnTo>
                    <a:pt x="63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1" y="45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40" y="41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4" y="48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14" y="11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Freeform 119"/>
            <p:cNvSpPr/>
            <p:nvPr/>
          </p:nvSpPr>
          <p:spPr bwMode="auto">
            <a:xfrm>
              <a:off x="3945629" y="2904490"/>
              <a:ext cx="66905" cy="19300"/>
            </a:xfrm>
            <a:custGeom>
              <a:avLst/>
              <a:gdLst>
                <a:gd name="T0" fmla="*/ 0 w 52"/>
                <a:gd name="T1" fmla="*/ 15 h 15"/>
                <a:gd name="T2" fmla="*/ 3 w 52"/>
                <a:gd name="T3" fmla="*/ 11 h 15"/>
                <a:gd name="T4" fmla="*/ 11 w 52"/>
                <a:gd name="T5" fmla="*/ 11 h 15"/>
                <a:gd name="T6" fmla="*/ 15 w 52"/>
                <a:gd name="T7" fmla="*/ 7 h 15"/>
                <a:gd name="T8" fmla="*/ 18 w 52"/>
                <a:gd name="T9" fmla="*/ 7 h 15"/>
                <a:gd name="T10" fmla="*/ 22 w 52"/>
                <a:gd name="T11" fmla="*/ 7 h 15"/>
                <a:gd name="T12" fmla="*/ 22 w 52"/>
                <a:gd name="T13" fmla="*/ 7 h 15"/>
                <a:gd name="T14" fmla="*/ 26 w 52"/>
                <a:gd name="T15" fmla="*/ 7 h 15"/>
                <a:gd name="T16" fmla="*/ 26 w 52"/>
                <a:gd name="T17" fmla="*/ 7 h 15"/>
                <a:gd name="T18" fmla="*/ 29 w 52"/>
                <a:gd name="T19" fmla="*/ 4 h 15"/>
                <a:gd name="T20" fmla="*/ 33 w 52"/>
                <a:gd name="T21" fmla="*/ 7 h 15"/>
                <a:gd name="T22" fmla="*/ 37 w 52"/>
                <a:gd name="T23" fmla="*/ 7 h 15"/>
                <a:gd name="T24" fmla="*/ 40 w 52"/>
                <a:gd name="T25" fmla="*/ 7 h 15"/>
                <a:gd name="T26" fmla="*/ 44 w 52"/>
                <a:gd name="T27" fmla="*/ 11 h 15"/>
                <a:gd name="T28" fmla="*/ 48 w 52"/>
                <a:gd name="T29" fmla="*/ 11 h 15"/>
                <a:gd name="T30" fmla="*/ 52 w 52"/>
                <a:gd name="T31" fmla="*/ 7 h 15"/>
                <a:gd name="T32" fmla="*/ 48 w 52"/>
                <a:gd name="T33" fmla="*/ 7 h 15"/>
                <a:gd name="T34" fmla="*/ 48 w 52"/>
                <a:gd name="T35" fmla="*/ 7 h 15"/>
                <a:gd name="T36" fmla="*/ 40 w 52"/>
                <a:gd name="T37" fmla="*/ 4 h 15"/>
                <a:gd name="T38" fmla="*/ 37 w 52"/>
                <a:gd name="T39" fmla="*/ 4 h 15"/>
                <a:gd name="T40" fmla="*/ 33 w 52"/>
                <a:gd name="T41" fmla="*/ 0 h 15"/>
                <a:gd name="T42" fmla="*/ 29 w 52"/>
                <a:gd name="T43" fmla="*/ 0 h 15"/>
                <a:gd name="T44" fmla="*/ 26 w 52"/>
                <a:gd name="T45" fmla="*/ 0 h 15"/>
                <a:gd name="T46" fmla="*/ 22 w 52"/>
                <a:gd name="T47" fmla="*/ 0 h 15"/>
                <a:gd name="T48" fmla="*/ 15 w 52"/>
                <a:gd name="T49" fmla="*/ 4 h 15"/>
                <a:gd name="T50" fmla="*/ 11 w 52"/>
                <a:gd name="T51" fmla="*/ 4 h 15"/>
                <a:gd name="T52" fmla="*/ 11 w 52"/>
                <a:gd name="T53" fmla="*/ 7 h 15"/>
                <a:gd name="T54" fmla="*/ 3 w 52"/>
                <a:gd name="T55" fmla="*/ 7 h 15"/>
                <a:gd name="T56" fmla="*/ 3 w 52"/>
                <a:gd name="T57" fmla="*/ 7 h 15"/>
                <a:gd name="T58" fmla="*/ 7 w 52"/>
                <a:gd name="T59" fmla="*/ 11 h 15"/>
                <a:gd name="T60" fmla="*/ 11 w 52"/>
                <a:gd name="T61" fmla="*/ 7 h 15"/>
                <a:gd name="T62" fmla="*/ 7 w 52"/>
                <a:gd name="T63" fmla="*/ 11 h 15"/>
                <a:gd name="T64" fmla="*/ 3 w 52"/>
                <a:gd name="T65" fmla="*/ 11 h 15"/>
                <a:gd name="T66" fmla="*/ 0 w 52"/>
                <a:gd name="T67" fmla="*/ 7 h 15"/>
                <a:gd name="T68" fmla="*/ 0 w 52"/>
                <a:gd name="T69" fmla="*/ 11 h 15"/>
                <a:gd name="T70" fmla="*/ 0 w 52"/>
                <a:gd name="T71" fmla="*/ 11 h 15"/>
                <a:gd name="T72" fmla="*/ 0 w 52"/>
                <a:gd name="T7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15">
                  <a:moveTo>
                    <a:pt x="0" y="15"/>
                  </a:moveTo>
                  <a:lnTo>
                    <a:pt x="3" y="11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9" y="4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Freeform 120"/>
            <p:cNvSpPr/>
            <p:nvPr/>
          </p:nvSpPr>
          <p:spPr bwMode="auto">
            <a:xfrm>
              <a:off x="3949489" y="2927649"/>
              <a:ext cx="63045" cy="33452"/>
            </a:xfrm>
            <a:custGeom>
              <a:avLst/>
              <a:gdLst>
                <a:gd name="T0" fmla="*/ 0 w 49"/>
                <a:gd name="T1" fmla="*/ 8 h 26"/>
                <a:gd name="T2" fmla="*/ 4 w 49"/>
                <a:gd name="T3" fmla="*/ 8 h 26"/>
                <a:gd name="T4" fmla="*/ 8 w 49"/>
                <a:gd name="T5" fmla="*/ 4 h 26"/>
                <a:gd name="T6" fmla="*/ 19 w 49"/>
                <a:gd name="T7" fmla="*/ 4 h 26"/>
                <a:gd name="T8" fmla="*/ 23 w 49"/>
                <a:gd name="T9" fmla="*/ 0 h 26"/>
                <a:gd name="T10" fmla="*/ 26 w 49"/>
                <a:gd name="T11" fmla="*/ 0 h 26"/>
                <a:gd name="T12" fmla="*/ 41 w 49"/>
                <a:gd name="T13" fmla="*/ 0 h 26"/>
                <a:gd name="T14" fmla="*/ 49 w 49"/>
                <a:gd name="T15" fmla="*/ 0 h 26"/>
                <a:gd name="T16" fmla="*/ 49 w 49"/>
                <a:gd name="T17" fmla="*/ 4 h 26"/>
                <a:gd name="T18" fmla="*/ 49 w 49"/>
                <a:gd name="T19" fmla="*/ 8 h 26"/>
                <a:gd name="T20" fmla="*/ 49 w 49"/>
                <a:gd name="T21" fmla="*/ 12 h 26"/>
                <a:gd name="T22" fmla="*/ 49 w 49"/>
                <a:gd name="T23" fmla="*/ 15 h 26"/>
                <a:gd name="T24" fmla="*/ 49 w 49"/>
                <a:gd name="T25" fmla="*/ 19 h 26"/>
                <a:gd name="T26" fmla="*/ 45 w 49"/>
                <a:gd name="T27" fmla="*/ 19 h 26"/>
                <a:gd name="T28" fmla="*/ 41 w 49"/>
                <a:gd name="T29" fmla="*/ 19 h 26"/>
                <a:gd name="T30" fmla="*/ 37 w 49"/>
                <a:gd name="T31" fmla="*/ 23 h 26"/>
                <a:gd name="T32" fmla="*/ 34 w 49"/>
                <a:gd name="T33" fmla="*/ 23 h 26"/>
                <a:gd name="T34" fmla="*/ 30 w 49"/>
                <a:gd name="T35" fmla="*/ 26 h 26"/>
                <a:gd name="T36" fmla="*/ 26 w 49"/>
                <a:gd name="T37" fmla="*/ 26 h 26"/>
                <a:gd name="T38" fmla="*/ 26 w 49"/>
                <a:gd name="T39" fmla="*/ 26 h 26"/>
                <a:gd name="T40" fmla="*/ 26 w 49"/>
                <a:gd name="T41" fmla="*/ 23 h 26"/>
                <a:gd name="T42" fmla="*/ 19 w 49"/>
                <a:gd name="T43" fmla="*/ 26 h 26"/>
                <a:gd name="T44" fmla="*/ 23 w 49"/>
                <a:gd name="T45" fmla="*/ 23 h 26"/>
                <a:gd name="T46" fmla="*/ 23 w 49"/>
                <a:gd name="T47" fmla="*/ 23 h 26"/>
                <a:gd name="T48" fmla="*/ 23 w 49"/>
                <a:gd name="T49" fmla="*/ 19 h 26"/>
                <a:gd name="T50" fmla="*/ 19 w 49"/>
                <a:gd name="T51" fmla="*/ 19 h 26"/>
                <a:gd name="T52" fmla="*/ 19 w 49"/>
                <a:gd name="T53" fmla="*/ 19 h 26"/>
                <a:gd name="T54" fmla="*/ 15 w 49"/>
                <a:gd name="T55" fmla="*/ 15 h 26"/>
                <a:gd name="T56" fmla="*/ 26 w 49"/>
                <a:gd name="T57" fmla="*/ 15 h 26"/>
                <a:gd name="T58" fmla="*/ 26 w 49"/>
                <a:gd name="T59" fmla="*/ 15 h 26"/>
                <a:gd name="T60" fmla="*/ 23 w 49"/>
                <a:gd name="T61" fmla="*/ 15 h 26"/>
                <a:gd name="T62" fmla="*/ 19 w 49"/>
                <a:gd name="T63" fmla="*/ 15 h 26"/>
                <a:gd name="T64" fmla="*/ 15 w 49"/>
                <a:gd name="T65" fmla="*/ 15 h 26"/>
                <a:gd name="T66" fmla="*/ 12 w 49"/>
                <a:gd name="T67" fmla="*/ 15 h 26"/>
                <a:gd name="T68" fmla="*/ 12 w 49"/>
                <a:gd name="T69" fmla="*/ 15 h 26"/>
                <a:gd name="T70" fmla="*/ 8 w 49"/>
                <a:gd name="T71" fmla="*/ 15 h 26"/>
                <a:gd name="T72" fmla="*/ 4 w 49"/>
                <a:gd name="T73" fmla="*/ 12 h 26"/>
                <a:gd name="T74" fmla="*/ 8 w 49"/>
                <a:gd name="T75" fmla="*/ 8 h 26"/>
                <a:gd name="T76" fmla="*/ 4 w 49"/>
                <a:gd name="T77" fmla="*/ 8 h 26"/>
                <a:gd name="T78" fmla="*/ 0 w 49"/>
                <a:gd name="T79" fmla="*/ 8 h 26"/>
                <a:gd name="T80" fmla="*/ 0 w 49"/>
                <a:gd name="T81" fmla="*/ 8 h 26"/>
                <a:gd name="T82" fmla="*/ 0 w 49"/>
                <a:gd name="T8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" h="26">
                  <a:moveTo>
                    <a:pt x="0" y="8"/>
                  </a:moveTo>
                  <a:lnTo>
                    <a:pt x="4" y="8"/>
                  </a:lnTo>
                  <a:lnTo>
                    <a:pt x="8" y="4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9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4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Freeform 121"/>
            <p:cNvSpPr/>
            <p:nvPr/>
          </p:nvSpPr>
          <p:spPr bwMode="auto">
            <a:xfrm>
              <a:off x="3988089" y="2927649"/>
              <a:ext cx="153109" cy="133810"/>
            </a:xfrm>
            <a:custGeom>
              <a:avLst/>
              <a:gdLst>
                <a:gd name="T0" fmla="*/ 4 w 119"/>
                <a:gd name="T1" fmla="*/ 23 h 104"/>
                <a:gd name="T2" fmla="*/ 11 w 119"/>
                <a:gd name="T3" fmla="*/ 19 h 104"/>
                <a:gd name="T4" fmla="*/ 19 w 119"/>
                <a:gd name="T5" fmla="*/ 19 h 104"/>
                <a:gd name="T6" fmla="*/ 19 w 119"/>
                <a:gd name="T7" fmla="*/ 12 h 104"/>
                <a:gd name="T8" fmla="*/ 19 w 119"/>
                <a:gd name="T9" fmla="*/ 4 h 104"/>
                <a:gd name="T10" fmla="*/ 19 w 119"/>
                <a:gd name="T11" fmla="*/ 0 h 104"/>
                <a:gd name="T12" fmla="*/ 37 w 119"/>
                <a:gd name="T13" fmla="*/ 4 h 104"/>
                <a:gd name="T14" fmla="*/ 44 w 119"/>
                <a:gd name="T15" fmla="*/ 4 h 104"/>
                <a:gd name="T16" fmla="*/ 52 w 119"/>
                <a:gd name="T17" fmla="*/ 4 h 104"/>
                <a:gd name="T18" fmla="*/ 59 w 119"/>
                <a:gd name="T19" fmla="*/ 8 h 104"/>
                <a:gd name="T20" fmla="*/ 63 w 119"/>
                <a:gd name="T21" fmla="*/ 12 h 104"/>
                <a:gd name="T22" fmla="*/ 67 w 119"/>
                <a:gd name="T23" fmla="*/ 12 h 104"/>
                <a:gd name="T24" fmla="*/ 74 w 119"/>
                <a:gd name="T25" fmla="*/ 12 h 104"/>
                <a:gd name="T26" fmla="*/ 81 w 119"/>
                <a:gd name="T27" fmla="*/ 12 h 104"/>
                <a:gd name="T28" fmla="*/ 85 w 119"/>
                <a:gd name="T29" fmla="*/ 8 h 104"/>
                <a:gd name="T30" fmla="*/ 93 w 119"/>
                <a:gd name="T31" fmla="*/ 8 h 104"/>
                <a:gd name="T32" fmla="*/ 96 w 119"/>
                <a:gd name="T33" fmla="*/ 8 h 104"/>
                <a:gd name="T34" fmla="*/ 100 w 119"/>
                <a:gd name="T35" fmla="*/ 12 h 104"/>
                <a:gd name="T36" fmla="*/ 104 w 119"/>
                <a:gd name="T37" fmla="*/ 19 h 104"/>
                <a:gd name="T38" fmla="*/ 107 w 119"/>
                <a:gd name="T39" fmla="*/ 19 h 104"/>
                <a:gd name="T40" fmla="*/ 104 w 119"/>
                <a:gd name="T41" fmla="*/ 26 h 104"/>
                <a:gd name="T42" fmla="*/ 107 w 119"/>
                <a:gd name="T43" fmla="*/ 30 h 104"/>
                <a:gd name="T44" fmla="*/ 111 w 119"/>
                <a:gd name="T45" fmla="*/ 26 h 104"/>
                <a:gd name="T46" fmla="*/ 111 w 119"/>
                <a:gd name="T47" fmla="*/ 30 h 104"/>
                <a:gd name="T48" fmla="*/ 115 w 119"/>
                <a:gd name="T49" fmla="*/ 34 h 104"/>
                <a:gd name="T50" fmla="*/ 119 w 119"/>
                <a:gd name="T51" fmla="*/ 38 h 104"/>
                <a:gd name="T52" fmla="*/ 111 w 119"/>
                <a:gd name="T53" fmla="*/ 41 h 104"/>
                <a:gd name="T54" fmla="*/ 111 w 119"/>
                <a:gd name="T55" fmla="*/ 41 h 104"/>
                <a:gd name="T56" fmla="*/ 111 w 119"/>
                <a:gd name="T57" fmla="*/ 52 h 104"/>
                <a:gd name="T58" fmla="*/ 111 w 119"/>
                <a:gd name="T59" fmla="*/ 60 h 104"/>
                <a:gd name="T60" fmla="*/ 115 w 119"/>
                <a:gd name="T61" fmla="*/ 64 h 104"/>
                <a:gd name="T62" fmla="*/ 111 w 119"/>
                <a:gd name="T63" fmla="*/ 64 h 104"/>
                <a:gd name="T64" fmla="*/ 111 w 119"/>
                <a:gd name="T65" fmla="*/ 71 h 104"/>
                <a:gd name="T66" fmla="*/ 115 w 119"/>
                <a:gd name="T67" fmla="*/ 75 h 104"/>
                <a:gd name="T68" fmla="*/ 107 w 119"/>
                <a:gd name="T69" fmla="*/ 82 h 104"/>
                <a:gd name="T70" fmla="*/ 107 w 119"/>
                <a:gd name="T71" fmla="*/ 90 h 104"/>
                <a:gd name="T72" fmla="*/ 100 w 119"/>
                <a:gd name="T73" fmla="*/ 97 h 104"/>
                <a:gd name="T74" fmla="*/ 78 w 119"/>
                <a:gd name="T75" fmla="*/ 104 h 104"/>
                <a:gd name="T76" fmla="*/ 67 w 119"/>
                <a:gd name="T77" fmla="*/ 101 h 104"/>
                <a:gd name="T78" fmla="*/ 63 w 119"/>
                <a:gd name="T79" fmla="*/ 93 h 104"/>
                <a:gd name="T80" fmla="*/ 63 w 119"/>
                <a:gd name="T81" fmla="*/ 93 h 104"/>
                <a:gd name="T82" fmla="*/ 70 w 119"/>
                <a:gd name="T83" fmla="*/ 67 h 104"/>
                <a:gd name="T84" fmla="*/ 70 w 119"/>
                <a:gd name="T85" fmla="*/ 64 h 104"/>
                <a:gd name="T86" fmla="*/ 70 w 119"/>
                <a:gd name="T87" fmla="*/ 60 h 104"/>
                <a:gd name="T88" fmla="*/ 67 w 119"/>
                <a:gd name="T89" fmla="*/ 56 h 104"/>
                <a:gd name="T90" fmla="*/ 63 w 119"/>
                <a:gd name="T91" fmla="*/ 49 h 104"/>
                <a:gd name="T92" fmla="*/ 59 w 119"/>
                <a:gd name="T93" fmla="*/ 41 h 104"/>
                <a:gd name="T94" fmla="*/ 41 w 119"/>
                <a:gd name="T95" fmla="*/ 41 h 104"/>
                <a:gd name="T96" fmla="*/ 37 w 119"/>
                <a:gd name="T97" fmla="*/ 49 h 104"/>
                <a:gd name="T98" fmla="*/ 30 w 119"/>
                <a:gd name="T99" fmla="*/ 52 h 104"/>
                <a:gd name="T100" fmla="*/ 26 w 119"/>
                <a:gd name="T101" fmla="*/ 52 h 104"/>
                <a:gd name="T102" fmla="*/ 19 w 119"/>
                <a:gd name="T103" fmla="*/ 45 h 104"/>
                <a:gd name="T104" fmla="*/ 15 w 119"/>
                <a:gd name="T105" fmla="*/ 45 h 104"/>
                <a:gd name="T106" fmla="*/ 15 w 119"/>
                <a:gd name="T107" fmla="*/ 41 h 104"/>
                <a:gd name="T108" fmla="*/ 11 w 119"/>
                <a:gd name="T109" fmla="*/ 41 h 104"/>
                <a:gd name="T110" fmla="*/ 7 w 119"/>
                <a:gd name="T111" fmla="*/ 41 h 104"/>
                <a:gd name="T112" fmla="*/ 4 w 119"/>
                <a:gd name="T113" fmla="*/ 30 h 104"/>
                <a:gd name="T114" fmla="*/ 0 w 119"/>
                <a:gd name="T115" fmla="*/ 2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" h="104">
                  <a:moveTo>
                    <a:pt x="0" y="26"/>
                  </a:moveTo>
                  <a:lnTo>
                    <a:pt x="4" y="23"/>
                  </a:lnTo>
                  <a:lnTo>
                    <a:pt x="7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15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7" y="12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85" y="8"/>
                  </a:lnTo>
                  <a:lnTo>
                    <a:pt x="89" y="8"/>
                  </a:lnTo>
                  <a:lnTo>
                    <a:pt x="93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0" y="12"/>
                  </a:lnTo>
                  <a:lnTo>
                    <a:pt x="104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7" y="19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4" y="30"/>
                  </a:lnTo>
                  <a:lnTo>
                    <a:pt x="107" y="30"/>
                  </a:lnTo>
                  <a:lnTo>
                    <a:pt x="107" y="26"/>
                  </a:lnTo>
                  <a:lnTo>
                    <a:pt x="111" y="26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1" y="34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8"/>
                  </a:lnTo>
                  <a:lnTo>
                    <a:pt x="115" y="38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1" y="60"/>
                  </a:lnTo>
                  <a:lnTo>
                    <a:pt x="115" y="60"/>
                  </a:lnTo>
                  <a:lnTo>
                    <a:pt x="115" y="64"/>
                  </a:lnTo>
                  <a:lnTo>
                    <a:pt x="111" y="64"/>
                  </a:lnTo>
                  <a:lnTo>
                    <a:pt x="111" y="64"/>
                  </a:lnTo>
                  <a:lnTo>
                    <a:pt x="111" y="67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75"/>
                  </a:lnTo>
                  <a:lnTo>
                    <a:pt x="107" y="82"/>
                  </a:lnTo>
                  <a:lnTo>
                    <a:pt x="107" y="82"/>
                  </a:lnTo>
                  <a:lnTo>
                    <a:pt x="104" y="86"/>
                  </a:lnTo>
                  <a:lnTo>
                    <a:pt x="107" y="90"/>
                  </a:lnTo>
                  <a:lnTo>
                    <a:pt x="104" y="93"/>
                  </a:lnTo>
                  <a:lnTo>
                    <a:pt x="100" y="97"/>
                  </a:lnTo>
                  <a:lnTo>
                    <a:pt x="104" y="97"/>
                  </a:lnTo>
                  <a:lnTo>
                    <a:pt x="78" y="104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3" y="97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70" y="86"/>
                  </a:lnTo>
                  <a:lnTo>
                    <a:pt x="70" y="67"/>
                  </a:lnTo>
                  <a:lnTo>
                    <a:pt x="70" y="67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67" y="56"/>
                  </a:lnTo>
                  <a:lnTo>
                    <a:pt x="70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59" y="41"/>
                  </a:lnTo>
                  <a:lnTo>
                    <a:pt x="48" y="41"/>
                  </a:lnTo>
                  <a:lnTo>
                    <a:pt x="41" y="41"/>
                  </a:lnTo>
                  <a:lnTo>
                    <a:pt x="41" y="45"/>
                  </a:lnTo>
                  <a:lnTo>
                    <a:pt x="37" y="49"/>
                  </a:lnTo>
                  <a:lnTo>
                    <a:pt x="37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2" y="49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Freeform 122"/>
            <p:cNvSpPr>
              <a:spLocks noEditPoints="1"/>
            </p:cNvSpPr>
            <p:nvPr/>
          </p:nvSpPr>
          <p:spPr bwMode="auto">
            <a:xfrm>
              <a:off x="4021540" y="2980401"/>
              <a:ext cx="56612" cy="66905"/>
            </a:xfrm>
            <a:custGeom>
              <a:avLst/>
              <a:gdLst>
                <a:gd name="T0" fmla="*/ 11 w 44"/>
                <a:gd name="T1" fmla="*/ 45 h 52"/>
                <a:gd name="T2" fmla="*/ 11 w 44"/>
                <a:gd name="T3" fmla="*/ 41 h 52"/>
                <a:gd name="T4" fmla="*/ 11 w 44"/>
                <a:gd name="T5" fmla="*/ 41 h 52"/>
                <a:gd name="T6" fmla="*/ 7 w 44"/>
                <a:gd name="T7" fmla="*/ 41 h 52"/>
                <a:gd name="T8" fmla="*/ 7 w 44"/>
                <a:gd name="T9" fmla="*/ 41 h 52"/>
                <a:gd name="T10" fmla="*/ 7 w 44"/>
                <a:gd name="T11" fmla="*/ 41 h 52"/>
                <a:gd name="T12" fmla="*/ 11 w 44"/>
                <a:gd name="T13" fmla="*/ 45 h 52"/>
                <a:gd name="T14" fmla="*/ 11 w 44"/>
                <a:gd name="T15" fmla="*/ 45 h 52"/>
                <a:gd name="T16" fmla="*/ 11 w 44"/>
                <a:gd name="T17" fmla="*/ 45 h 52"/>
                <a:gd name="T18" fmla="*/ 4 w 44"/>
                <a:gd name="T19" fmla="*/ 11 h 52"/>
                <a:gd name="T20" fmla="*/ 4 w 44"/>
                <a:gd name="T21" fmla="*/ 11 h 52"/>
                <a:gd name="T22" fmla="*/ 11 w 44"/>
                <a:gd name="T23" fmla="*/ 11 h 52"/>
                <a:gd name="T24" fmla="*/ 11 w 44"/>
                <a:gd name="T25" fmla="*/ 8 h 52"/>
                <a:gd name="T26" fmla="*/ 15 w 44"/>
                <a:gd name="T27" fmla="*/ 4 h 52"/>
                <a:gd name="T28" fmla="*/ 15 w 44"/>
                <a:gd name="T29" fmla="*/ 0 h 52"/>
                <a:gd name="T30" fmla="*/ 22 w 44"/>
                <a:gd name="T31" fmla="*/ 0 h 52"/>
                <a:gd name="T32" fmla="*/ 33 w 44"/>
                <a:gd name="T33" fmla="*/ 0 h 52"/>
                <a:gd name="T34" fmla="*/ 37 w 44"/>
                <a:gd name="T35" fmla="*/ 4 h 52"/>
                <a:gd name="T36" fmla="*/ 37 w 44"/>
                <a:gd name="T37" fmla="*/ 8 h 52"/>
                <a:gd name="T38" fmla="*/ 44 w 44"/>
                <a:gd name="T39" fmla="*/ 11 h 52"/>
                <a:gd name="T40" fmla="*/ 41 w 44"/>
                <a:gd name="T41" fmla="*/ 15 h 52"/>
                <a:gd name="T42" fmla="*/ 44 w 44"/>
                <a:gd name="T43" fmla="*/ 19 h 52"/>
                <a:gd name="T44" fmla="*/ 44 w 44"/>
                <a:gd name="T45" fmla="*/ 19 h 52"/>
                <a:gd name="T46" fmla="*/ 44 w 44"/>
                <a:gd name="T47" fmla="*/ 23 h 52"/>
                <a:gd name="T48" fmla="*/ 44 w 44"/>
                <a:gd name="T49" fmla="*/ 23 h 52"/>
                <a:gd name="T50" fmla="*/ 44 w 44"/>
                <a:gd name="T51" fmla="*/ 26 h 52"/>
                <a:gd name="T52" fmla="*/ 44 w 44"/>
                <a:gd name="T53" fmla="*/ 26 h 52"/>
                <a:gd name="T54" fmla="*/ 44 w 44"/>
                <a:gd name="T55" fmla="*/ 45 h 52"/>
                <a:gd name="T56" fmla="*/ 37 w 44"/>
                <a:gd name="T57" fmla="*/ 52 h 52"/>
                <a:gd name="T58" fmla="*/ 33 w 44"/>
                <a:gd name="T59" fmla="*/ 49 h 52"/>
                <a:gd name="T60" fmla="*/ 30 w 44"/>
                <a:gd name="T61" fmla="*/ 49 h 52"/>
                <a:gd name="T62" fmla="*/ 18 w 44"/>
                <a:gd name="T63" fmla="*/ 45 h 52"/>
                <a:gd name="T64" fmla="*/ 15 w 44"/>
                <a:gd name="T65" fmla="*/ 45 h 52"/>
                <a:gd name="T66" fmla="*/ 15 w 44"/>
                <a:gd name="T67" fmla="*/ 45 h 52"/>
                <a:gd name="T68" fmla="*/ 15 w 44"/>
                <a:gd name="T69" fmla="*/ 41 h 52"/>
                <a:gd name="T70" fmla="*/ 11 w 44"/>
                <a:gd name="T71" fmla="*/ 37 h 52"/>
                <a:gd name="T72" fmla="*/ 15 w 44"/>
                <a:gd name="T73" fmla="*/ 37 h 52"/>
                <a:gd name="T74" fmla="*/ 15 w 44"/>
                <a:gd name="T75" fmla="*/ 37 h 52"/>
                <a:gd name="T76" fmla="*/ 11 w 44"/>
                <a:gd name="T77" fmla="*/ 37 h 52"/>
                <a:gd name="T78" fmla="*/ 7 w 44"/>
                <a:gd name="T79" fmla="*/ 34 h 52"/>
                <a:gd name="T80" fmla="*/ 7 w 44"/>
                <a:gd name="T81" fmla="*/ 30 h 52"/>
                <a:gd name="T82" fmla="*/ 4 w 44"/>
                <a:gd name="T83" fmla="*/ 26 h 52"/>
                <a:gd name="T84" fmla="*/ 0 w 44"/>
                <a:gd name="T85" fmla="*/ 26 h 52"/>
                <a:gd name="T86" fmla="*/ 0 w 44"/>
                <a:gd name="T87" fmla="*/ 23 h 52"/>
                <a:gd name="T88" fmla="*/ 4 w 44"/>
                <a:gd name="T89" fmla="*/ 19 h 52"/>
                <a:gd name="T90" fmla="*/ 0 w 44"/>
                <a:gd name="T91" fmla="*/ 19 h 52"/>
                <a:gd name="T92" fmla="*/ 0 w 44"/>
                <a:gd name="T93" fmla="*/ 15 h 52"/>
                <a:gd name="T94" fmla="*/ 4 w 44"/>
                <a:gd name="T95" fmla="*/ 11 h 52"/>
                <a:gd name="T96" fmla="*/ 4 w 44"/>
                <a:gd name="T97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" h="52">
                  <a:moveTo>
                    <a:pt x="11" y="45"/>
                  </a:move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4" y="11"/>
                  </a:moveTo>
                  <a:lnTo>
                    <a:pt x="4" y="1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44" y="11"/>
                  </a:lnTo>
                  <a:lnTo>
                    <a:pt x="41" y="15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45"/>
                  </a:lnTo>
                  <a:lnTo>
                    <a:pt x="37" y="52"/>
                  </a:lnTo>
                  <a:lnTo>
                    <a:pt x="33" y="49"/>
                  </a:lnTo>
                  <a:lnTo>
                    <a:pt x="30" y="49"/>
                  </a:lnTo>
                  <a:lnTo>
                    <a:pt x="18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Freeform 123"/>
            <p:cNvSpPr/>
            <p:nvPr/>
          </p:nvSpPr>
          <p:spPr bwMode="auto">
            <a:xfrm>
              <a:off x="4060141" y="3009994"/>
              <a:ext cx="84918" cy="81058"/>
            </a:xfrm>
            <a:custGeom>
              <a:avLst/>
              <a:gdLst>
                <a:gd name="T0" fmla="*/ 0 w 66"/>
                <a:gd name="T1" fmla="*/ 26 h 63"/>
                <a:gd name="T2" fmla="*/ 0 w 66"/>
                <a:gd name="T3" fmla="*/ 26 h 63"/>
                <a:gd name="T4" fmla="*/ 3 w 66"/>
                <a:gd name="T5" fmla="*/ 22 h 63"/>
                <a:gd name="T6" fmla="*/ 7 w 66"/>
                <a:gd name="T7" fmla="*/ 18 h 63"/>
                <a:gd name="T8" fmla="*/ 11 w 66"/>
                <a:gd name="T9" fmla="*/ 14 h 63"/>
                <a:gd name="T10" fmla="*/ 11 w 66"/>
                <a:gd name="T11" fmla="*/ 14 h 63"/>
                <a:gd name="T12" fmla="*/ 11 w 66"/>
                <a:gd name="T13" fmla="*/ 11 h 63"/>
                <a:gd name="T14" fmla="*/ 14 w 66"/>
                <a:gd name="T15" fmla="*/ 7 h 63"/>
                <a:gd name="T16" fmla="*/ 14 w 66"/>
                <a:gd name="T17" fmla="*/ 7 h 63"/>
                <a:gd name="T18" fmla="*/ 14 w 66"/>
                <a:gd name="T19" fmla="*/ 3 h 63"/>
                <a:gd name="T20" fmla="*/ 18 w 66"/>
                <a:gd name="T21" fmla="*/ 0 h 63"/>
                <a:gd name="T22" fmla="*/ 18 w 66"/>
                <a:gd name="T23" fmla="*/ 3 h 63"/>
                <a:gd name="T24" fmla="*/ 25 w 66"/>
                <a:gd name="T25" fmla="*/ 0 h 63"/>
                <a:gd name="T26" fmla="*/ 29 w 66"/>
                <a:gd name="T27" fmla="*/ 0 h 63"/>
                <a:gd name="T28" fmla="*/ 33 w 66"/>
                <a:gd name="T29" fmla="*/ 3 h 63"/>
                <a:gd name="T30" fmla="*/ 37 w 66"/>
                <a:gd name="T31" fmla="*/ 7 h 63"/>
                <a:gd name="T32" fmla="*/ 33 w 66"/>
                <a:gd name="T33" fmla="*/ 11 h 63"/>
                <a:gd name="T34" fmla="*/ 33 w 66"/>
                <a:gd name="T35" fmla="*/ 14 h 63"/>
                <a:gd name="T36" fmla="*/ 37 w 66"/>
                <a:gd name="T37" fmla="*/ 18 h 63"/>
                <a:gd name="T38" fmla="*/ 40 w 66"/>
                <a:gd name="T39" fmla="*/ 18 h 63"/>
                <a:gd name="T40" fmla="*/ 44 w 66"/>
                <a:gd name="T41" fmla="*/ 14 h 63"/>
                <a:gd name="T42" fmla="*/ 48 w 66"/>
                <a:gd name="T43" fmla="*/ 14 h 63"/>
                <a:gd name="T44" fmla="*/ 48 w 66"/>
                <a:gd name="T45" fmla="*/ 18 h 63"/>
                <a:gd name="T46" fmla="*/ 51 w 66"/>
                <a:gd name="T47" fmla="*/ 18 h 63"/>
                <a:gd name="T48" fmla="*/ 48 w 66"/>
                <a:gd name="T49" fmla="*/ 22 h 63"/>
                <a:gd name="T50" fmla="*/ 51 w 66"/>
                <a:gd name="T51" fmla="*/ 26 h 63"/>
                <a:gd name="T52" fmla="*/ 48 w 66"/>
                <a:gd name="T53" fmla="*/ 29 h 63"/>
                <a:gd name="T54" fmla="*/ 44 w 66"/>
                <a:gd name="T55" fmla="*/ 33 h 63"/>
                <a:gd name="T56" fmla="*/ 48 w 66"/>
                <a:gd name="T57" fmla="*/ 33 h 63"/>
                <a:gd name="T58" fmla="*/ 48 w 66"/>
                <a:gd name="T59" fmla="*/ 37 h 63"/>
                <a:gd name="T60" fmla="*/ 51 w 66"/>
                <a:gd name="T61" fmla="*/ 33 h 63"/>
                <a:gd name="T62" fmla="*/ 51 w 66"/>
                <a:gd name="T63" fmla="*/ 33 h 63"/>
                <a:gd name="T64" fmla="*/ 55 w 66"/>
                <a:gd name="T65" fmla="*/ 37 h 63"/>
                <a:gd name="T66" fmla="*/ 59 w 66"/>
                <a:gd name="T67" fmla="*/ 37 h 63"/>
                <a:gd name="T68" fmla="*/ 59 w 66"/>
                <a:gd name="T69" fmla="*/ 37 h 63"/>
                <a:gd name="T70" fmla="*/ 59 w 66"/>
                <a:gd name="T71" fmla="*/ 40 h 63"/>
                <a:gd name="T72" fmla="*/ 63 w 66"/>
                <a:gd name="T73" fmla="*/ 40 h 63"/>
                <a:gd name="T74" fmla="*/ 66 w 66"/>
                <a:gd name="T75" fmla="*/ 40 h 63"/>
                <a:gd name="T76" fmla="*/ 66 w 66"/>
                <a:gd name="T77" fmla="*/ 44 h 63"/>
                <a:gd name="T78" fmla="*/ 63 w 66"/>
                <a:gd name="T79" fmla="*/ 48 h 63"/>
                <a:gd name="T80" fmla="*/ 66 w 66"/>
                <a:gd name="T81" fmla="*/ 48 h 63"/>
                <a:gd name="T82" fmla="*/ 63 w 66"/>
                <a:gd name="T83" fmla="*/ 51 h 63"/>
                <a:gd name="T84" fmla="*/ 63 w 66"/>
                <a:gd name="T85" fmla="*/ 51 h 63"/>
                <a:gd name="T86" fmla="*/ 63 w 66"/>
                <a:gd name="T87" fmla="*/ 55 h 63"/>
                <a:gd name="T88" fmla="*/ 63 w 66"/>
                <a:gd name="T89" fmla="*/ 59 h 63"/>
                <a:gd name="T90" fmla="*/ 63 w 66"/>
                <a:gd name="T91" fmla="*/ 63 h 63"/>
                <a:gd name="T92" fmla="*/ 63 w 66"/>
                <a:gd name="T93" fmla="*/ 63 h 63"/>
                <a:gd name="T94" fmla="*/ 48 w 66"/>
                <a:gd name="T95" fmla="*/ 59 h 63"/>
                <a:gd name="T96" fmla="*/ 37 w 66"/>
                <a:gd name="T97" fmla="*/ 51 h 63"/>
                <a:gd name="T98" fmla="*/ 33 w 66"/>
                <a:gd name="T99" fmla="*/ 51 h 63"/>
                <a:gd name="T100" fmla="*/ 22 w 66"/>
                <a:gd name="T101" fmla="*/ 40 h 63"/>
                <a:gd name="T102" fmla="*/ 14 w 66"/>
                <a:gd name="T103" fmla="*/ 37 h 63"/>
                <a:gd name="T104" fmla="*/ 11 w 66"/>
                <a:gd name="T105" fmla="*/ 37 h 63"/>
                <a:gd name="T106" fmla="*/ 7 w 66"/>
                <a:gd name="T107" fmla="*/ 33 h 63"/>
                <a:gd name="T108" fmla="*/ 7 w 66"/>
                <a:gd name="T109" fmla="*/ 29 h 63"/>
                <a:gd name="T110" fmla="*/ 7 w 66"/>
                <a:gd name="T111" fmla="*/ 29 h 63"/>
                <a:gd name="T112" fmla="*/ 3 w 66"/>
                <a:gd name="T113" fmla="*/ 26 h 63"/>
                <a:gd name="T114" fmla="*/ 0 w 66"/>
                <a:gd name="T115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" h="63">
                  <a:moveTo>
                    <a:pt x="0" y="26"/>
                  </a:moveTo>
                  <a:lnTo>
                    <a:pt x="0" y="26"/>
                  </a:lnTo>
                  <a:lnTo>
                    <a:pt x="3" y="22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7" y="7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7" y="18"/>
                  </a:lnTo>
                  <a:lnTo>
                    <a:pt x="40" y="18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48" y="22"/>
                  </a:lnTo>
                  <a:lnTo>
                    <a:pt x="51" y="26"/>
                  </a:lnTo>
                  <a:lnTo>
                    <a:pt x="48" y="29"/>
                  </a:lnTo>
                  <a:lnTo>
                    <a:pt x="44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55" y="37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9" y="40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6" y="44"/>
                  </a:lnTo>
                  <a:lnTo>
                    <a:pt x="63" y="48"/>
                  </a:lnTo>
                  <a:lnTo>
                    <a:pt x="66" y="48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63" y="55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48" y="59"/>
                  </a:lnTo>
                  <a:lnTo>
                    <a:pt x="37" y="51"/>
                  </a:lnTo>
                  <a:lnTo>
                    <a:pt x="33" y="51"/>
                  </a:lnTo>
                  <a:lnTo>
                    <a:pt x="22" y="40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Freeform 124"/>
            <p:cNvSpPr/>
            <p:nvPr/>
          </p:nvSpPr>
          <p:spPr bwMode="auto">
            <a:xfrm>
              <a:off x="4116751" y="2966247"/>
              <a:ext cx="133810" cy="128663"/>
            </a:xfrm>
            <a:custGeom>
              <a:avLst/>
              <a:gdLst>
                <a:gd name="T0" fmla="*/ 19 w 104"/>
                <a:gd name="T1" fmla="*/ 97 h 100"/>
                <a:gd name="T2" fmla="*/ 19 w 104"/>
                <a:gd name="T3" fmla="*/ 89 h 100"/>
                <a:gd name="T4" fmla="*/ 19 w 104"/>
                <a:gd name="T5" fmla="*/ 85 h 100"/>
                <a:gd name="T6" fmla="*/ 19 w 104"/>
                <a:gd name="T7" fmla="*/ 82 h 100"/>
                <a:gd name="T8" fmla="*/ 22 w 104"/>
                <a:gd name="T9" fmla="*/ 74 h 100"/>
                <a:gd name="T10" fmla="*/ 15 w 104"/>
                <a:gd name="T11" fmla="*/ 74 h 100"/>
                <a:gd name="T12" fmla="*/ 15 w 104"/>
                <a:gd name="T13" fmla="*/ 71 h 100"/>
                <a:gd name="T14" fmla="*/ 7 w 104"/>
                <a:gd name="T15" fmla="*/ 67 h 100"/>
                <a:gd name="T16" fmla="*/ 4 w 104"/>
                <a:gd name="T17" fmla="*/ 71 h 100"/>
                <a:gd name="T18" fmla="*/ 0 w 104"/>
                <a:gd name="T19" fmla="*/ 67 h 100"/>
                <a:gd name="T20" fmla="*/ 7 w 104"/>
                <a:gd name="T21" fmla="*/ 60 h 100"/>
                <a:gd name="T22" fmla="*/ 7 w 104"/>
                <a:gd name="T23" fmla="*/ 52 h 100"/>
                <a:gd name="T24" fmla="*/ 15 w 104"/>
                <a:gd name="T25" fmla="*/ 45 h 100"/>
                <a:gd name="T26" fmla="*/ 11 w 104"/>
                <a:gd name="T27" fmla="*/ 41 h 100"/>
                <a:gd name="T28" fmla="*/ 11 w 104"/>
                <a:gd name="T29" fmla="*/ 34 h 100"/>
                <a:gd name="T30" fmla="*/ 15 w 104"/>
                <a:gd name="T31" fmla="*/ 34 h 100"/>
                <a:gd name="T32" fmla="*/ 11 w 104"/>
                <a:gd name="T33" fmla="*/ 30 h 100"/>
                <a:gd name="T34" fmla="*/ 11 w 104"/>
                <a:gd name="T35" fmla="*/ 22 h 100"/>
                <a:gd name="T36" fmla="*/ 11 w 104"/>
                <a:gd name="T37" fmla="*/ 11 h 100"/>
                <a:gd name="T38" fmla="*/ 11 w 104"/>
                <a:gd name="T39" fmla="*/ 11 h 100"/>
                <a:gd name="T40" fmla="*/ 22 w 104"/>
                <a:gd name="T41" fmla="*/ 4 h 100"/>
                <a:gd name="T42" fmla="*/ 26 w 104"/>
                <a:gd name="T43" fmla="*/ 8 h 100"/>
                <a:gd name="T44" fmla="*/ 37 w 104"/>
                <a:gd name="T45" fmla="*/ 4 h 100"/>
                <a:gd name="T46" fmla="*/ 41 w 104"/>
                <a:gd name="T47" fmla="*/ 4 h 100"/>
                <a:gd name="T48" fmla="*/ 44 w 104"/>
                <a:gd name="T49" fmla="*/ 4 h 100"/>
                <a:gd name="T50" fmla="*/ 52 w 104"/>
                <a:gd name="T51" fmla="*/ 8 h 100"/>
                <a:gd name="T52" fmla="*/ 56 w 104"/>
                <a:gd name="T53" fmla="*/ 0 h 100"/>
                <a:gd name="T54" fmla="*/ 67 w 104"/>
                <a:gd name="T55" fmla="*/ 8 h 100"/>
                <a:gd name="T56" fmla="*/ 70 w 104"/>
                <a:gd name="T57" fmla="*/ 8 h 100"/>
                <a:gd name="T58" fmla="*/ 78 w 104"/>
                <a:gd name="T59" fmla="*/ 11 h 100"/>
                <a:gd name="T60" fmla="*/ 85 w 104"/>
                <a:gd name="T61" fmla="*/ 15 h 100"/>
                <a:gd name="T62" fmla="*/ 93 w 104"/>
                <a:gd name="T63" fmla="*/ 11 h 100"/>
                <a:gd name="T64" fmla="*/ 96 w 104"/>
                <a:gd name="T65" fmla="*/ 15 h 100"/>
                <a:gd name="T66" fmla="*/ 100 w 104"/>
                <a:gd name="T67" fmla="*/ 15 h 100"/>
                <a:gd name="T68" fmla="*/ 100 w 104"/>
                <a:gd name="T69" fmla="*/ 22 h 100"/>
                <a:gd name="T70" fmla="*/ 104 w 104"/>
                <a:gd name="T71" fmla="*/ 30 h 100"/>
                <a:gd name="T72" fmla="*/ 104 w 104"/>
                <a:gd name="T73" fmla="*/ 37 h 100"/>
                <a:gd name="T74" fmla="*/ 100 w 104"/>
                <a:gd name="T75" fmla="*/ 41 h 100"/>
                <a:gd name="T76" fmla="*/ 93 w 104"/>
                <a:gd name="T77" fmla="*/ 52 h 100"/>
                <a:gd name="T78" fmla="*/ 93 w 104"/>
                <a:gd name="T79" fmla="*/ 56 h 100"/>
                <a:gd name="T80" fmla="*/ 93 w 104"/>
                <a:gd name="T81" fmla="*/ 63 h 100"/>
                <a:gd name="T82" fmla="*/ 89 w 104"/>
                <a:gd name="T83" fmla="*/ 67 h 100"/>
                <a:gd name="T84" fmla="*/ 93 w 104"/>
                <a:gd name="T85" fmla="*/ 74 h 100"/>
                <a:gd name="T86" fmla="*/ 100 w 104"/>
                <a:gd name="T87" fmla="*/ 78 h 100"/>
                <a:gd name="T88" fmla="*/ 100 w 104"/>
                <a:gd name="T89" fmla="*/ 85 h 100"/>
                <a:gd name="T90" fmla="*/ 93 w 104"/>
                <a:gd name="T91" fmla="*/ 85 h 100"/>
                <a:gd name="T92" fmla="*/ 93 w 104"/>
                <a:gd name="T93" fmla="*/ 82 h 100"/>
                <a:gd name="T94" fmla="*/ 89 w 104"/>
                <a:gd name="T95" fmla="*/ 89 h 100"/>
                <a:gd name="T96" fmla="*/ 70 w 104"/>
                <a:gd name="T97" fmla="*/ 85 h 100"/>
                <a:gd name="T98" fmla="*/ 44 w 104"/>
                <a:gd name="T99" fmla="*/ 89 h 100"/>
                <a:gd name="T100" fmla="*/ 33 w 104"/>
                <a:gd name="T101" fmla="*/ 93 h 100"/>
                <a:gd name="T102" fmla="*/ 26 w 104"/>
                <a:gd name="T103" fmla="*/ 93 h 100"/>
                <a:gd name="T104" fmla="*/ 19 w 104"/>
                <a:gd name="T105" fmla="*/ 9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100">
                  <a:moveTo>
                    <a:pt x="19" y="97"/>
                  </a:moveTo>
                  <a:lnTo>
                    <a:pt x="19" y="97"/>
                  </a:lnTo>
                  <a:lnTo>
                    <a:pt x="19" y="93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22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19" y="74"/>
                  </a:lnTo>
                  <a:lnTo>
                    <a:pt x="15" y="74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1" y="71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4" y="63"/>
                  </a:lnTo>
                  <a:lnTo>
                    <a:pt x="7" y="60"/>
                  </a:lnTo>
                  <a:lnTo>
                    <a:pt x="4" y="56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6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6"/>
                  </a:lnTo>
                  <a:lnTo>
                    <a:pt x="104" y="30"/>
                  </a:lnTo>
                  <a:lnTo>
                    <a:pt x="104" y="34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00" y="41"/>
                  </a:lnTo>
                  <a:lnTo>
                    <a:pt x="93" y="48"/>
                  </a:lnTo>
                  <a:lnTo>
                    <a:pt x="93" y="52"/>
                  </a:lnTo>
                  <a:lnTo>
                    <a:pt x="93" y="52"/>
                  </a:lnTo>
                  <a:lnTo>
                    <a:pt x="93" y="56"/>
                  </a:lnTo>
                  <a:lnTo>
                    <a:pt x="93" y="60"/>
                  </a:lnTo>
                  <a:lnTo>
                    <a:pt x="93" y="63"/>
                  </a:lnTo>
                  <a:lnTo>
                    <a:pt x="89" y="67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74"/>
                  </a:lnTo>
                  <a:lnTo>
                    <a:pt x="96" y="78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5"/>
                  </a:lnTo>
                  <a:lnTo>
                    <a:pt x="96" y="85"/>
                  </a:lnTo>
                  <a:lnTo>
                    <a:pt x="93" y="85"/>
                  </a:lnTo>
                  <a:lnTo>
                    <a:pt x="93" y="85"/>
                  </a:lnTo>
                  <a:lnTo>
                    <a:pt x="93" y="82"/>
                  </a:lnTo>
                  <a:lnTo>
                    <a:pt x="89" y="85"/>
                  </a:lnTo>
                  <a:lnTo>
                    <a:pt x="89" y="89"/>
                  </a:lnTo>
                  <a:lnTo>
                    <a:pt x="78" y="85"/>
                  </a:lnTo>
                  <a:lnTo>
                    <a:pt x="70" y="85"/>
                  </a:lnTo>
                  <a:lnTo>
                    <a:pt x="48" y="85"/>
                  </a:lnTo>
                  <a:lnTo>
                    <a:pt x="44" y="89"/>
                  </a:lnTo>
                  <a:lnTo>
                    <a:pt x="44" y="89"/>
                  </a:lnTo>
                  <a:lnTo>
                    <a:pt x="33" y="93"/>
                  </a:lnTo>
                  <a:lnTo>
                    <a:pt x="30" y="93"/>
                  </a:lnTo>
                  <a:lnTo>
                    <a:pt x="26" y="93"/>
                  </a:lnTo>
                  <a:lnTo>
                    <a:pt x="22" y="100"/>
                  </a:lnTo>
                  <a:lnTo>
                    <a:pt x="19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Freeform 125"/>
            <p:cNvSpPr/>
            <p:nvPr/>
          </p:nvSpPr>
          <p:spPr bwMode="auto">
            <a:xfrm>
              <a:off x="4231263" y="2957242"/>
              <a:ext cx="90064" cy="128663"/>
            </a:xfrm>
            <a:custGeom>
              <a:avLst/>
              <a:gdLst>
                <a:gd name="T0" fmla="*/ 4 w 70"/>
                <a:gd name="T1" fmla="*/ 92 h 100"/>
                <a:gd name="T2" fmla="*/ 11 w 70"/>
                <a:gd name="T3" fmla="*/ 92 h 100"/>
                <a:gd name="T4" fmla="*/ 11 w 70"/>
                <a:gd name="T5" fmla="*/ 85 h 100"/>
                <a:gd name="T6" fmla="*/ 4 w 70"/>
                <a:gd name="T7" fmla="*/ 81 h 100"/>
                <a:gd name="T8" fmla="*/ 0 w 70"/>
                <a:gd name="T9" fmla="*/ 74 h 100"/>
                <a:gd name="T10" fmla="*/ 4 w 70"/>
                <a:gd name="T11" fmla="*/ 70 h 100"/>
                <a:gd name="T12" fmla="*/ 4 w 70"/>
                <a:gd name="T13" fmla="*/ 63 h 100"/>
                <a:gd name="T14" fmla="*/ 4 w 70"/>
                <a:gd name="T15" fmla="*/ 59 h 100"/>
                <a:gd name="T16" fmla="*/ 11 w 70"/>
                <a:gd name="T17" fmla="*/ 48 h 100"/>
                <a:gd name="T18" fmla="*/ 15 w 70"/>
                <a:gd name="T19" fmla="*/ 44 h 100"/>
                <a:gd name="T20" fmla="*/ 15 w 70"/>
                <a:gd name="T21" fmla="*/ 37 h 100"/>
                <a:gd name="T22" fmla="*/ 11 w 70"/>
                <a:gd name="T23" fmla="*/ 29 h 100"/>
                <a:gd name="T24" fmla="*/ 11 w 70"/>
                <a:gd name="T25" fmla="*/ 22 h 100"/>
                <a:gd name="T26" fmla="*/ 7 w 70"/>
                <a:gd name="T27" fmla="*/ 15 h 100"/>
                <a:gd name="T28" fmla="*/ 7 w 70"/>
                <a:gd name="T29" fmla="*/ 7 h 100"/>
                <a:gd name="T30" fmla="*/ 11 w 70"/>
                <a:gd name="T31" fmla="*/ 3 h 100"/>
                <a:gd name="T32" fmla="*/ 26 w 70"/>
                <a:gd name="T33" fmla="*/ 3 h 100"/>
                <a:gd name="T34" fmla="*/ 41 w 70"/>
                <a:gd name="T35" fmla="*/ 3 h 100"/>
                <a:gd name="T36" fmla="*/ 48 w 70"/>
                <a:gd name="T37" fmla="*/ 0 h 100"/>
                <a:gd name="T38" fmla="*/ 52 w 70"/>
                <a:gd name="T39" fmla="*/ 3 h 100"/>
                <a:gd name="T40" fmla="*/ 52 w 70"/>
                <a:gd name="T41" fmla="*/ 7 h 100"/>
                <a:gd name="T42" fmla="*/ 59 w 70"/>
                <a:gd name="T43" fmla="*/ 15 h 100"/>
                <a:gd name="T44" fmla="*/ 59 w 70"/>
                <a:gd name="T45" fmla="*/ 18 h 100"/>
                <a:gd name="T46" fmla="*/ 63 w 70"/>
                <a:gd name="T47" fmla="*/ 26 h 100"/>
                <a:gd name="T48" fmla="*/ 63 w 70"/>
                <a:gd name="T49" fmla="*/ 33 h 100"/>
                <a:gd name="T50" fmla="*/ 63 w 70"/>
                <a:gd name="T51" fmla="*/ 37 h 100"/>
                <a:gd name="T52" fmla="*/ 63 w 70"/>
                <a:gd name="T53" fmla="*/ 41 h 100"/>
                <a:gd name="T54" fmla="*/ 63 w 70"/>
                <a:gd name="T55" fmla="*/ 44 h 100"/>
                <a:gd name="T56" fmla="*/ 63 w 70"/>
                <a:gd name="T57" fmla="*/ 52 h 100"/>
                <a:gd name="T58" fmla="*/ 63 w 70"/>
                <a:gd name="T59" fmla="*/ 63 h 100"/>
                <a:gd name="T60" fmla="*/ 63 w 70"/>
                <a:gd name="T61" fmla="*/ 70 h 100"/>
                <a:gd name="T62" fmla="*/ 63 w 70"/>
                <a:gd name="T63" fmla="*/ 78 h 100"/>
                <a:gd name="T64" fmla="*/ 67 w 70"/>
                <a:gd name="T65" fmla="*/ 78 h 100"/>
                <a:gd name="T66" fmla="*/ 63 w 70"/>
                <a:gd name="T67" fmla="*/ 81 h 100"/>
                <a:gd name="T68" fmla="*/ 44 w 70"/>
                <a:gd name="T69" fmla="*/ 92 h 100"/>
                <a:gd name="T70" fmla="*/ 22 w 70"/>
                <a:gd name="T71" fmla="*/ 100 h 100"/>
                <a:gd name="T72" fmla="*/ 4 w 70"/>
                <a:gd name="T73" fmla="*/ 9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100">
                  <a:moveTo>
                    <a:pt x="4" y="92"/>
                  </a:moveTo>
                  <a:lnTo>
                    <a:pt x="4" y="92"/>
                  </a:lnTo>
                  <a:lnTo>
                    <a:pt x="7" y="92"/>
                  </a:lnTo>
                  <a:lnTo>
                    <a:pt x="11" y="92"/>
                  </a:lnTo>
                  <a:lnTo>
                    <a:pt x="11" y="89"/>
                  </a:lnTo>
                  <a:lnTo>
                    <a:pt x="11" y="85"/>
                  </a:lnTo>
                  <a:lnTo>
                    <a:pt x="7" y="85"/>
                  </a:lnTo>
                  <a:lnTo>
                    <a:pt x="4" y="81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4" y="70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55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5" y="37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3" y="3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5" y="11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59" y="18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63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7" y="59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63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70" y="81"/>
                  </a:lnTo>
                  <a:lnTo>
                    <a:pt x="63" y="81"/>
                  </a:lnTo>
                  <a:lnTo>
                    <a:pt x="52" y="85"/>
                  </a:lnTo>
                  <a:lnTo>
                    <a:pt x="44" y="92"/>
                  </a:lnTo>
                  <a:lnTo>
                    <a:pt x="33" y="92"/>
                  </a:lnTo>
                  <a:lnTo>
                    <a:pt x="22" y="100"/>
                  </a:lnTo>
                  <a:lnTo>
                    <a:pt x="15" y="96"/>
                  </a:lnTo>
                  <a:lnTo>
                    <a:pt x="4" y="96"/>
                  </a:lnTo>
                  <a:lnTo>
                    <a:pt x="4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Freeform 126"/>
            <p:cNvSpPr/>
            <p:nvPr/>
          </p:nvSpPr>
          <p:spPr bwMode="auto">
            <a:xfrm>
              <a:off x="4293020" y="2957242"/>
              <a:ext cx="42459" cy="104218"/>
            </a:xfrm>
            <a:custGeom>
              <a:avLst/>
              <a:gdLst>
                <a:gd name="T0" fmla="*/ 19 w 33"/>
                <a:gd name="T1" fmla="*/ 3 h 81"/>
                <a:gd name="T2" fmla="*/ 4 w 33"/>
                <a:gd name="T3" fmla="*/ 0 h 81"/>
                <a:gd name="T4" fmla="*/ 0 w 33"/>
                <a:gd name="T5" fmla="*/ 0 h 81"/>
                <a:gd name="T6" fmla="*/ 4 w 33"/>
                <a:gd name="T7" fmla="*/ 3 h 81"/>
                <a:gd name="T8" fmla="*/ 4 w 33"/>
                <a:gd name="T9" fmla="*/ 7 h 81"/>
                <a:gd name="T10" fmla="*/ 4 w 33"/>
                <a:gd name="T11" fmla="*/ 7 h 81"/>
                <a:gd name="T12" fmla="*/ 7 w 33"/>
                <a:gd name="T13" fmla="*/ 11 h 81"/>
                <a:gd name="T14" fmla="*/ 11 w 33"/>
                <a:gd name="T15" fmla="*/ 15 h 81"/>
                <a:gd name="T16" fmla="*/ 11 w 33"/>
                <a:gd name="T17" fmla="*/ 15 h 81"/>
                <a:gd name="T18" fmla="*/ 11 w 33"/>
                <a:gd name="T19" fmla="*/ 18 h 81"/>
                <a:gd name="T20" fmla="*/ 11 w 33"/>
                <a:gd name="T21" fmla="*/ 26 h 81"/>
                <a:gd name="T22" fmla="*/ 15 w 33"/>
                <a:gd name="T23" fmla="*/ 26 h 81"/>
                <a:gd name="T24" fmla="*/ 15 w 33"/>
                <a:gd name="T25" fmla="*/ 26 h 81"/>
                <a:gd name="T26" fmla="*/ 15 w 33"/>
                <a:gd name="T27" fmla="*/ 33 h 81"/>
                <a:gd name="T28" fmla="*/ 15 w 33"/>
                <a:gd name="T29" fmla="*/ 33 h 81"/>
                <a:gd name="T30" fmla="*/ 15 w 33"/>
                <a:gd name="T31" fmla="*/ 37 h 81"/>
                <a:gd name="T32" fmla="*/ 15 w 33"/>
                <a:gd name="T33" fmla="*/ 37 h 81"/>
                <a:gd name="T34" fmla="*/ 15 w 33"/>
                <a:gd name="T35" fmla="*/ 41 h 81"/>
                <a:gd name="T36" fmla="*/ 15 w 33"/>
                <a:gd name="T37" fmla="*/ 41 h 81"/>
                <a:gd name="T38" fmla="*/ 15 w 33"/>
                <a:gd name="T39" fmla="*/ 44 h 81"/>
                <a:gd name="T40" fmla="*/ 15 w 33"/>
                <a:gd name="T41" fmla="*/ 48 h 81"/>
                <a:gd name="T42" fmla="*/ 15 w 33"/>
                <a:gd name="T43" fmla="*/ 52 h 81"/>
                <a:gd name="T44" fmla="*/ 19 w 33"/>
                <a:gd name="T45" fmla="*/ 59 h 81"/>
                <a:gd name="T46" fmla="*/ 15 w 33"/>
                <a:gd name="T47" fmla="*/ 63 h 81"/>
                <a:gd name="T48" fmla="*/ 15 w 33"/>
                <a:gd name="T49" fmla="*/ 67 h 81"/>
                <a:gd name="T50" fmla="*/ 15 w 33"/>
                <a:gd name="T51" fmla="*/ 70 h 81"/>
                <a:gd name="T52" fmla="*/ 15 w 33"/>
                <a:gd name="T53" fmla="*/ 74 h 81"/>
                <a:gd name="T54" fmla="*/ 15 w 33"/>
                <a:gd name="T55" fmla="*/ 78 h 81"/>
                <a:gd name="T56" fmla="*/ 19 w 33"/>
                <a:gd name="T57" fmla="*/ 78 h 81"/>
                <a:gd name="T58" fmla="*/ 19 w 33"/>
                <a:gd name="T59" fmla="*/ 78 h 81"/>
                <a:gd name="T60" fmla="*/ 22 w 33"/>
                <a:gd name="T61" fmla="*/ 81 h 81"/>
                <a:gd name="T62" fmla="*/ 22 w 33"/>
                <a:gd name="T63" fmla="*/ 81 h 81"/>
                <a:gd name="T64" fmla="*/ 33 w 33"/>
                <a:gd name="T65" fmla="*/ 78 h 81"/>
                <a:gd name="T66" fmla="*/ 33 w 33"/>
                <a:gd name="T67" fmla="*/ 78 h 81"/>
                <a:gd name="T68" fmla="*/ 33 w 33"/>
                <a:gd name="T69" fmla="*/ 74 h 81"/>
                <a:gd name="T70" fmla="*/ 33 w 33"/>
                <a:gd name="T71" fmla="*/ 70 h 81"/>
                <a:gd name="T72" fmla="*/ 33 w 33"/>
                <a:gd name="T73" fmla="*/ 67 h 81"/>
                <a:gd name="T74" fmla="*/ 30 w 33"/>
                <a:gd name="T75" fmla="*/ 63 h 81"/>
                <a:gd name="T76" fmla="*/ 30 w 33"/>
                <a:gd name="T77" fmla="*/ 44 h 81"/>
                <a:gd name="T78" fmla="*/ 33 w 33"/>
                <a:gd name="T79" fmla="*/ 41 h 81"/>
                <a:gd name="T80" fmla="*/ 33 w 33"/>
                <a:gd name="T81" fmla="*/ 41 h 81"/>
                <a:gd name="T82" fmla="*/ 33 w 33"/>
                <a:gd name="T83" fmla="*/ 37 h 81"/>
                <a:gd name="T84" fmla="*/ 33 w 33"/>
                <a:gd name="T85" fmla="*/ 33 h 81"/>
                <a:gd name="T86" fmla="*/ 33 w 33"/>
                <a:gd name="T87" fmla="*/ 29 h 81"/>
                <a:gd name="T88" fmla="*/ 30 w 33"/>
                <a:gd name="T89" fmla="*/ 22 h 81"/>
                <a:gd name="T90" fmla="*/ 26 w 33"/>
                <a:gd name="T91" fmla="*/ 15 h 81"/>
                <a:gd name="T92" fmla="*/ 26 w 33"/>
                <a:gd name="T93" fmla="*/ 15 h 81"/>
                <a:gd name="T94" fmla="*/ 22 w 33"/>
                <a:gd name="T95" fmla="*/ 15 h 81"/>
                <a:gd name="T96" fmla="*/ 19 w 33"/>
                <a:gd name="T97" fmla="*/ 11 h 81"/>
                <a:gd name="T98" fmla="*/ 19 w 33"/>
                <a:gd name="T99" fmla="*/ 7 h 81"/>
                <a:gd name="T100" fmla="*/ 19 w 33"/>
                <a:gd name="T10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" h="81">
                  <a:moveTo>
                    <a:pt x="19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5" y="48"/>
                  </a:lnTo>
                  <a:lnTo>
                    <a:pt x="15" y="52"/>
                  </a:lnTo>
                  <a:lnTo>
                    <a:pt x="19" y="59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37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2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Freeform 127"/>
            <p:cNvSpPr/>
            <p:nvPr/>
          </p:nvSpPr>
          <p:spPr bwMode="auto">
            <a:xfrm>
              <a:off x="4317467" y="2932796"/>
              <a:ext cx="65619" cy="124804"/>
            </a:xfrm>
            <a:custGeom>
              <a:avLst/>
              <a:gdLst>
                <a:gd name="T0" fmla="*/ 25 w 51"/>
                <a:gd name="T1" fmla="*/ 8 h 97"/>
                <a:gd name="T2" fmla="*/ 18 w 51"/>
                <a:gd name="T3" fmla="*/ 11 h 97"/>
                <a:gd name="T4" fmla="*/ 11 w 51"/>
                <a:gd name="T5" fmla="*/ 11 h 97"/>
                <a:gd name="T6" fmla="*/ 7 w 51"/>
                <a:gd name="T7" fmla="*/ 15 h 97"/>
                <a:gd name="T8" fmla="*/ 7 w 51"/>
                <a:gd name="T9" fmla="*/ 22 h 97"/>
                <a:gd name="T10" fmla="*/ 0 w 51"/>
                <a:gd name="T11" fmla="*/ 26 h 97"/>
                <a:gd name="T12" fmla="*/ 3 w 51"/>
                <a:gd name="T13" fmla="*/ 34 h 97"/>
                <a:gd name="T14" fmla="*/ 7 w 51"/>
                <a:gd name="T15" fmla="*/ 34 h 97"/>
                <a:gd name="T16" fmla="*/ 14 w 51"/>
                <a:gd name="T17" fmla="*/ 48 h 97"/>
                <a:gd name="T18" fmla="*/ 14 w 51"/>
                <a:gd name="T19" fmla="*/ 56 h 97"/>
                <a:gd name="T20" fmla="*/ 14 w 51"/>
                <a:gd name="T21" fmla="*/ 60 h 97"/>
                <a:gd name="T22" fmla="*/ 11 w 51"/>
                <a:gd name="T23" fmla="*/ 82 h 97"/>
                <a:gd name="T24" fmla="*/ 14 w 51"/>
                <a:gd name="T25" fmla="*/ 89 h 97"/>
                <a:gd name="T26" fmla="*/ 14 w 51"/>
                <a:gd name="T27" fmla="*/ 97 h 97"/>
                <a:gd name="T28" fmla="*/ 33 w 51"/>
                <a:gd name="T29" fmla="*/ 93 h 97"/>
                <a:gd name="T30" fmla="*/ 33 w 51"/>
                <a:gd name="T31" fmla="*/ 89 h 97"/>
                <a:gd name="T32" fmla="*/ 33 w 51"/>
                <a:gd name="T33" fmla="*/ 78 h 97"/>
                <a:gd name="T34" fmla="*/ 33 w 51"/>
                <a:gd name="T35" fmla="*/ 71 h 97"/>
                <a:gd name="T36" fmla="*/ 33 w 51"/>
                <a:gd name="T37" fmla="*/ 67 h 97"/>
                <a:gd name="T38" fmla="*/ 33 w 51"/>
                <a:gd name="T39" fmla="*/ 67 h 97"/>
                <a:gd name="T40" fmla="*/ 33 w 51"/>
                <a:gd name="T41" fmla="*/ 63 h 97"/>
                <a:gd name="T42" fmla="*/ 33 w 51"/>
                <a:gd name="T43" fmla="*/ 56 h 97"/>
                <a:gd name="T44" fmla="*/ 33 w 51"/>
                <a:gd name="T45" fmla="*/ 52 h 97"/>
                <a:gd name="T46" fmla="*/ 37 w 51"/>
                <a:gd name="T47" fmla="*/ 52 h 97"/>
                <a:gd name="T48" fmla="*/ 40 w 51"/>
                <a:gd name="T49" fmla="*/ 48 h 97"/>
                <a:gd name="T50" fmla="*/ 44 w 51"/>
                <a:gd name="T51" fmla="*/ 41 h 97"/>
                <a:gd name="T52" fmla="*/ 48 w 51"/>
                <a:gd name="T53" fmla="*/ 41 h 97"/>
                <a:gd name="T54" fmla="*/ 44 w 51"/>
                <a:gd name="T55" fmla="*/ 34 h 97"/>
                <a:gd name="T56" fmla="*/ 48 w 51"/>
                <a:gd name="T57" fmla="*/ 30 h 97"/>
                <a:gd name="T58" fmla="*/ 51 w 51"/>
                <a:gd name="T59" fmla="*/ 30 h 97"/>
                <a:gd name="T60" fmla="*/ 48 w 51"/>
                <a:gd name="T61" fmla="*/ 19 h 97"/>
                <a:gd name="T62" fmla="*/ 44 w 51"/>
                <a:gd name="T63" fmla="*/ 15 h 97"/>
                <a:gd name="T64" fmla="*/ 44 w 51"/>
                <a:gd name="T65" fmla="*/ 11 h 97"/>
                <a:gd name="T66" fmla="*/ 37 w 51"/>
                <a:gd name="T67" fmla="*/ 8 h 97"/>
                <a:gd name="T68" fmla="*/ 29 w 51"/>
                <a:gd name="T69" fmla="*/ 0 h 97"/>
                <a:gd name="T70" fmla="*/ 29 w 51"/>
                <a:gd name="T71" fmla="*/ 4 h 97"/>
                <a:gd name="T72" fmla="*/ 25 w 51"/>
                <a:gd name="T73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" h="97">
                  <a:moveTo>
                    <a:pt x="25" y="4"/>
                  </a:moveTo>
                  <a:lnTo>
                    <a:pt x="25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3" y="19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3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11" y="41"/>
                  </a:lnTo>
                  <a:lnTo>
                    <a:pt x="14" y="48"/>
                  </a:lnTo>
                  <a:lnTo>
                    <a:pt x="14" y="52"/>
                  </a:lnTo>
                  <a:lnTo>
                    <a:pt x="14" y="56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4" y="89"/>
                  </a:lnTo>
                  <a:lnTo>
                    <a:pt x="14" y="93"/>
                  </a:lnTo>
                  <a:lnTo>
                    <a:pt x="14" y="97"/>
                  </a:lnTo>
                  <a:lnTo>
                    <a:pt x="22" y="97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3" y="82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4" y="45"/>
                  </a:lnTo>
                  <a:lnTo>
                    <a:pt x="44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37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8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48" y="22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Freeform 128"/>
            <p:cNvSpPr>
              <a:spLocks noEditPoints="1"/>
            </p:cNvSpPr>
            <p:nvPr/>
          </p:nvSpPr>
          <p:spPr bwMode="auto">
            <a:xfrm>
              <a:off x="4550346" y="2714068"/>
              <a:ext cx="247033" cy="319084"/>
            </a:xfrm>
            <a:custGeom>
              <a:avLst/>
              <a:gdLst>
                <a:gd name="T0" fmla="*/ 189 w 192"/>
                <a:gd name="T1" fmla="*/ 63 h 248"/>
                <a:gd name="T2" fmla="*/ 185 w 192"/>
                <a:gd name="T3" fmla="*/ 122 h 248"/>
                <a:gd name="T4" fmla="*/ 174 w 192"/>
                <a:gd name="T5" fmla="*/ 126 h 248"/>
                <a:gd name="T6" fmla="*/ 174 w 192"/>
                <a:gd name="T7" fmla="*/ 133 h 248"/>
                <a:gd name="T8" fmla="*/ 167 w 192"/>
                <a:gd name="T9" fmla="*/ 141 h 248"/>
                <a:gd name="T10" fmla="*/ 167 w 192"/>
                <a:gd name="T11" fmla="*/ 148 h 248"/>
                <a:gd name="T12" fmla="*/ 167 w 192"/>
                <a:gd name="T13" fmla="*/ 155 h 248"/>
                <a:gd name="T14" fmla="*/ 159 w 192"/>
                <a:gd name="T15" fmla="*/ 166 h 248"/>
                <a:gd name="T16" fmla="*/ 163 w 192"/>
                <a:gd name="T17" fmla="*/ 166 h 248"/>
                <a:gd name="T18" fmla="*/ 163 w 192"/>
                <a:gd name="T19" fmla="*/ 170 h 248"/>
                <a:gd name="T20" fmla="*/ 167 w 192"/>
                <a:gd name="T21" fmla="*/ 178 h 248"/>
                <a:gd name="T22" fmla="*/ 174 w 192"/>
                <a:gd name="T23" fmla="*/ 185 h 248"/>
                <a:gd name="T24" fmla="*/ 174 w 192"/>
                <a:gd name="T25" fmla="*/ 192 h 248"/>
                <a:gd name="T26" fmla="*/ 167 w 192"/>
                <a:gd name="T27" fmla="*/ 196 h 248"/>
                <a:gd name="T28" fmla="*/ 155 w 192"/>
                <a:gd name="T29" fmla="*/ 200 h 248"/>
                <a:gd name="T30" fmla="*/ 152 w 192"/>
                <a:gd name="T31" fmla="*/ 204 h 248"/>
                <a:gd name="T32" fmla="*/ 148 w 192"/>
                <a:gd name="T33" fmla="*/ 207 h 248"/>
                <a:gd name="T34" fmla="*/ 144 w 192"/>
                <a:gd name="T35" fmla="*/ 215 h 248"/>
                <a:gd name="T36" fmla="*/ 141 w 192"/>
                <a:gd name="T37" fmla="*/ 218 h 248"/>
                <a:gd name="T38" fmla="*/ 130 w 192"/>
                <a:gd name="T39" fmla="*/ 226 h 248"/>
                <a:gd name="T40" fmla="*/ 118 w 192"/>
                <a:gd name="T41" fmla="*/ 222 h 248"/>
                <a:gd name="T42" fmla="*/ 111 w 192"/>
                <a:gd name="T43" fmla="*/ 226 h 248"/>
                <a:gd name="T44" fmla="*/ 115 w 192"/>
                <a:gd name="T45" fmla="*/ 230 h 248"/>
                <a:gd name="T46" fmla="*/ 107 w 192"/>
                <a:gd name="T47" fmla="*/ 237 h 248"/>
                <a:gd name="T48" fmla="*/ 89 w 192"/>
                <a:gd name="T49" fmla="*/ 241 h 248"/>
                <a:gd name="T50" fmla="*/ 78 w 192"/>
                <a:gd name="T51" fmla="*/ 248 h 248"/>
                <a:gd name="T52" fmla="*/ 74 w 192"/>
                <a:gd name="T53" fmla="*/ 241 h 248"/>
                <a:gd name="T54" fmla="*/ 70 w 192"/>
                <a:gd name="T55" fmla="*/ 248 h 248"/>
                <a:gd name="T56" fmla="*/ 59 w 192"/>
                <a:gd name="T57" fmla="*/ 248 h 248"/>
                <a:gd name="T58" fmla="*/ 55 w 192"/>
                <a:gd name="T59" fmla="*/ 241 h 248"/>
                <a:gd name="T60" fmla="*/ 48 w 192"/>
                <a:gd name="T61" fmla="*/ 233 h 248"/>
                <a:gd name="T62" fmla="*/ 33 w 192"/>
                <a:gd name="T63" fmla="*/ 222 h 248"/>
                <a:gd name="T64" fmla="*/ 33 w 192"/>
                <a:gd name="T65" fmla="*/ 215 h 248"/>
                <a:gd name="T66" fmla="*/ 33 w 192"/>
                <a:gd name="T67" fmla="*/ 211 h 248"/>
                <a:gd name="T68" fmla="*/ 41 w 192"/>
                <a:gd name="T69" fmla="*/ 211 h 248"/>
                <a:gd name="T70" fmla="*/ 48 w 192"/>
                <a:gd name="T71" fmla="*/ 211 h 248"/>
                <a:gd name="T72" fmla="*/ 55 w 192"/>
                <a:gd name="T73" fmla="*/ 211 h 248"/>
                <a:gd name="T74" fmla="*/ 52 w 192"/>
                <a:gd name="T75" fmla="*/ 207 h 248"/>
                <a:gd name="T76" fmla="*/ 44 w 192"/>
                <a:gd name="T77" fmla="*/ 200 h 248"/>
                <a:gd name="T78" fmla="*/ 48 w 192"/>
                <a:gd name="T79" fmla="*/ 189 h 248"/>
                <a:gd name="T80" fmla="*/ 48 w 192"/>
                <a:gd name="T81" fmla="*/ 185 h 248"/>
                <a:gd name="T82" fmla="*/ 44 w 192"/>
                <a:gd name="T83" fmla="*/ 178 h 248"/>
                <a:gd name="T84" fmla="*/ 37 w 192"/>
                <a:gd name="T85" fmla="*/ 166 h 248"/>
                <a:gd name="T86" fmla="*/ 26 w 192"/>
                <a:gd name="T87" fmla="*/ 159 h 248"/>
                <a:gd name="T88" fmla="*/ 18 w 192"/>
                <a:gd name="T89" fmla="*/ 137 h 248"/>
                <a:gd name="T90" fmla="*/ 22 w 192"/>
                <a:gd name="T91" fmla="*/ 133 h 248"/>
                <a:gd name="T92" fmla="*/ 52 w 192"/>
                <a:gd name="T93" fmla="*/ 85 h 248"/>
                <a:gd name="T94" fmla="*/ 59 w 192"/>
                <a:gd name="T95" fmla="*/ 48 h 248"/>
                <a:gd name="T96" fmla="*/ 48 w 192"/>
                <a:gd name="T97" fmla="*/ 29 h 248"/>
                <a:gd name="T98" fmla="*/ 41 w 192"/>
                <a:gd name="T99" fmla="*/ 7 h 248"/>
                <a:gd name="T100" fmla="*/ 0 w 192"/>
                <a:gd name="T101" fmla="*/ 16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248">
                  <a:moveTo>
                    <a:pt x="41" y="7"/>
                  </a:moveTo>
                  <a:lnTo>
                    <a:pt x="59" y="0"/>
                  </a:lnTo>
                  <a:lnTo>
                    <a:pt x="189" y="63"/>
                  </a:lnTo>
                  <a:lnTo>
                    <a:pt x="192" y="122"/>
                  </a:lnTo>
                  <a:lnTo>
                    <a:pt x="189" y="122"/>
                  </a:lnTo>
                  <a:lnTo>
                    <a:pt x="185" y="122"/>
                  </a:lnTo>
                  <a:lnTo>
                    <a:pt x="181" y="122"/>
                  </a:lnTo>
                  <a:lnTo>
                    <a:pt x="178" y="122"/>
                  </a:lnTo>
                  <a:lnTo>
                    <a:pt x="174" y="126"/>
                  </a:lnTo>
                  <a:lnTo>
                    <a:pt x="174" y="129"/>
                  </a:lnTo>
                  <a:lnTo>
                    <a:pt x="178" y="129"/>
                  </a:lnTo>
                  <a:lnTo>
                    <a:pt x="174" y="133"/>
                  </a:lnTo>
                  <a:lnTo>
                    <a:pt x="170" y="141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4"/>
                  </a:lnTo>
                  <a:lnTo>
                    <a:pt x="167" y="144"/>
                  </a:lnTo>
                  <a:lnTo>
                    <a:pt x="167" y="148"/>
                  </a:lnTo>
                  <a:lnTo>
                    <a:pt x="163" y="152"/>
                  </a:lnTo>
                  <a:lnTo>
                    <a:pt x="163" y="152"/>
                  </a:lnTo>
                  <a:lnTo>
                    <a:pt x="167" y="155"/>
                  </a:lnTo>
                  <a:lnTo>
                    <a:pt x="167" y="159"/>
                  </a:lnTo>
                  <a:lnTo>
                    <a:pt x="163" y="159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59" y="170"/>
                  </a:lnTo>
                  <a:lnTo>
                    <a:pt x="163" y="166"/>
                  </a:lnTo>
                  <a:lnTo>
                    <a:pt x="167" y="166"/>
                  </a:lnTo>
                  <a:lnTo>
                    <a:pt x="167" y="170"/>
                  </a:lnTo>
                  <a:lnTo>
                    <a:pt x="163" y="170"/>
                  </a:lnTo>
                  <a:lnTo>
                    <a:pt x="167" y="174"/>
                  </a:lnTo>
                  <a:lnTo>
                    <a:pt x="167" y="174"/>
                  </a:lnTo>
                  <a:lnTo>
                    <a:pt x="167" y="178"/>
                  </a:lnTo>
                  <a:lnTo>
                    <a:pt x="167" y="181"/>
                  </a:lnTo>
                  <a:lnTo>
                    <a:pt x="167" y="185"/>
                  </a:lnTo>
                  <a:lnTo>
                    <a:pt x="174" y="185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92"/>
                  </a:lnTo>
                  <a:lnTo>
                    <a:pt x="174" y="192"/>
                  </a:lnTo>
                  <a:lnTo>
                    <a:pt x="170" y="196"/>
                  </a:lnTo>
                  <a:lnTo>
                    <a:pt x="167" y="196"/>
                  </a:lnTo>
                  <a:lnTo>
                    <a:pt x="163" y="196"/>
                  </a:lnTo>
                  <a:lnTo>
                    <a:pt x="159" y="196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4"/>
                  </a:lnTo>
                  <a:lnTo>
                    <a:pt x="152" y="204"/>
                  </a:lnTo>
                  <a:lnTo>
                    <a:pt x="152" y="207"/>
                  </a:lnTo>
                  <a:lnTo>
                    <a:pt x="148" y="207"/>
                  </a:lnTo>
                  <a:lnTo>
                    <a:pt x="148" y="207"/>
                  </a:lnTo>
                  <a:lnTo>
                    <a:pt x="144" y="211"/>
                  </a:lnTo>
                  <a:lnTo>
                    <a:pt x="144" y="211"/>
                  </a:lnTo>
                  <a:lnTo>
                    <a:pt x="144" y="215"/>
                  </a:lnTo>
                  <a:lnTo>
                    <a:pt x="141" y="215"/>
                  </a:lnTo>
                  <a:lnTo>
                    <a:pt x="144" y="218"/>
                  </a:lnTo>
                  <a:lnTo>
                    <a:pt x="141" y="218"/>
                  </a:lnTo>
                  <a:lnTo>
                    <a:pt x="141" y="222"/>
                  </a:lnTo>
                  <a:lnTo>
                    <a:pt x="137" y="222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26"/>
                  </a:lnTo>
                  <a:lnTo>
                    <a:pt x="118" y="222"/>
                  </a:lnTo>
                  <a:lnTo>
                    <a:pt x="115" y="222"/>
                  </a:lnTo>
                  <a:lnTo>
                    <a:pt x="111" y="222"/>
                  </a:lnTo>
                  <a:lnTo>
                    <a:pt x="111" y="226"/>
                  </a:lnTo>
                  <a:lnTo>
                    <a:pt x="111" y="226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5" y="233"/>
                  </a:lnTo>
                  <a:lnTo>
                    <a:pt x="111" y="233"/>
                  </a:lnTo>
                  <a:lnTo>
                    <a:pt x="107" y="237"/>
                  </a:lnTo>
                  <a:lnTo>
                    <a:pt x="104" y="237"/>
                  </a:lnTo>
                  <a:lnTo>
                    <a:pt x="93" y="241"/>
                  </a:lnTo>
                  <a:lnTo>
                    <a:pt x="89" y="241"/>
                  </a:lnTo>
                  <a:lnTo>
                    <a:pt x="85" y="244"/>
                  </a:lnTo>
                  <a:lnTo>
                    <a:pt x="81" y="244"/>
                  </a:lnTo>
                  <a:lnTo>
                    <a:pt x="78" y="248"/>
                  </a:lnTo>
                  <a:lnTo>
                    <a:pt x="78" y="244"/>
                  </a:lnTo>
                  <a:lnTo>
                    <a:pt x="74" y="241"/>
                  </a:lnTo>
                  <a:lnTo>
                    <a:pt x="74" y="241"/>
                  </a:lnTo>
                  <a:lnTo>
                    <a:pt x="70" y="241"/>
                  </a:lnTo>
                  <a:lnTo>
                    <a:pt x="70" y="244"/>
                  </a:lnTo>
                  <a:lnTo>
                    <a:pt x="70" y="248"/>
                  </a:lnTo>
                  <a:lnTo>
                    <a:pt x="67" y="248"/>
                  </a:lnTo>
                  <a:lnTo>
                    <a:pt x="63" y="248"/>
                  </a:lnTo>
                  <a:lnTo>
                    <a:pt x="59" y="248"/>
                  </a:lnTo>
                  <a:lnTo>
                    <a:pt x="59" y="244"/>
                  </a:lnTo>
                  <a:lnTo>
                    <a:pt x="55" y="244"/>
                  </a:lnTo>
                  <a:lnTo>
                    <a:pt x="55" y="241"/>
                  </a:lnTo>
                  <a:lnTo>
                    <a:pt x="55" y="237"/>
                  </a:lnTo>
                  <a:lnTo>
                    <a:pt x="52" y="233"/>
                  </a:lnTo>
                  <a:lnTo>
                    <a:pt x="48" y="233"/>
                  </a:lnTo>
                  <a:lnTo>
                    <a:pt x="44" y="226"/>
                  </a:lnTo>
                  <a:lnTo>
                    <a:pt x="37" y="222"/>
                  </a:lnTo>
                  <a:lnTo>
                    <a:pt x="33" y="222"/>
                  </a:lnTo>
                  <a:lnTo>
                    <a:pt x="33" y="218"/>
                  </a:lnTo>
                  <a:lnTo>
                    <a:pt x="33" y="218"/>
                  </a:lnTo>
                  <a:lnTo>
                    <a:pt x="33" y="215"/>
                  </a:lnTo>
                  <a:lnTo>
                    <a:pt x="33" y="215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4" y="211"/>
                  </a:lnTo>
                  <a:lnTo>
                    <a:pt x="44" y="211"/>
                  </a:lnTo>
                  <a:lnTo>
                    <a:pt x="48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2" y="207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44" y="192"/>
                  </a:lnTo>
                  <a:lnTo>
                    <a:pt x="48" y="189"/>
                  </a:lnTo>
                  <a:lnTo>
                    <a:pt x="44" y="189"/>
                  </a:lnTo>
                  <a:lnTo>
                    <a:pt x="44" y="185"/>
                  </a:lnTo>
                  <a:lnTo>
                    <a:pt x="48" y="185"/>
                  </a:lnTo>
                  <a:lnTo>
                    <a:pt x="48" y="181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74"/>
                  </a:lnTo>
                  <a:lnTo>
                    <a:pt x="41" y="170"/>
                  </a:lnTo>
                  <a:lnTo>
                    <a:pt x="37" y="166"/>
                  </a:lnTo>
                  <a:lnTo>
                    <a:pt x="30" y="163"/>
                  </a:lnTo>
                  <a:lnTo>
                    <a:pt x="30" y="163"/>
                  </a:lnTo>
                  <a:lnTo>
                    <a:pt x="26" y="159"/>
                  </a:lnTo>
                  <a:lnTo>
                    <a:pt x="22" y="155"/>
                  </a:lnTo>
                  <a:lnTo>
                    <a:pt x="22" y="155"/>
                  </a:lnTo>
                  <a:lnTo>
                    <a:pt x="18" y="137"/>
                  </a:lnTo>
                  <a:lnTo>
                    <a:pt x="18" y="133"/>
                  </a:lnTo>
                  <a:lnTo>
                    <a:pt x="22" y="133"/>
                  </a:lnTo>
                  <a:lnTo>
                    <a:pt x="22" y="133"/>
                  </a:lnTo>
                  <a:lnTo>
                    <a:pt x="26" y="129"/>
                  </a:lnTo>
                  <a:lnTo>
                    <a:pt x="52" y="107"/>
                  </a:lnTo>
                  <a:lnTo>
                    <a:pt x="52" y="85"/>
                  </a:lnTo>
                  <a:lnTo>
                    <a:pt x="55" y="55"/>
                  </a:lnTo>
                  <a:lnTo>
                    <a:pt x="59" y="55"/>
                  </a:lnTo>
                  <a:lnTo>
                    <a:pt x="59" y="48"/>
                  </a:lnTo>
                  <a:lnTo>
                    <a:pt x="48" y="37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close/>
                  <a:moveTo>
                    <a:pt x="4" y="163"/>
                  </a:moveTo>
                  <a:lnTo>
                    <a:pt x="4" y="16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4" y="1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Freeform 129"/>
            <p:cNvSpPr/>
            <p:nvPr/>
          </p:nvSpPr>
          <p:spPr bwMode="auto">
            <a:xfrm>
              <a:off x="4302026" y="2717929"/>
              <a:ext cx="324231" cy="229020"/>
            </a:xfrm>
            <a:custGeom>
              <a:avLst/>
              <a:gdLst>
                <a:gd name="T0" fmla="*/ 52 w 252"/>
                <a:gd name="T1" fmla="*/ 175 h 178"/>
                <a:gd name="T2" fmla="*/ 49 w 252"/>
                <a:gd name="T3" fmla="*/ 171 h 178"/>
                <a:gd name="T4" fmla="*/ 41 w 252"/>
                <a:gd name="T5" fmla="*/ 167 h 178"/>
                <a:gd name="T6" fmla="*/ 37 w 252"/>
                <a:gd name="T7" fmla="*/ 171 h 178"/>
                <a:gd name="T8" fmla="*/ 30 w 252"/>
                <a:gd name="T9" fmla="*/ 167 h 178"/>
                <a:gd name="T10" fmla="*/ 34 w 252"/>
                <a:gd name="T11" fmla="*/ 163 h 178"/>
                <a:gd name="T12" fmla="*/ 30 w 252"/>
                <a:gd name="T13" fmla="*/ 160 h 178"/>
                <a:gd name="T14" fmla="*/ 23 w 252"/>
                <a:gd name="T15" fmla="*/ 160 h 178"/>
                <a:gd name="T16" fmla="*/ 15 w 252"/>
                <a:gd name="T17" fmla="*/ 152 h 178"/>
                <a:gd name="T18" fmla="*/ 0 w 252"/>
                <a:gd name="T19" fmla="*/ 138 h 178"/>
                <a:gd name="T20" fmla="*/ 4 w 252"/>
                <a:gd name="T21" fmla="*/ 130 h 178"/>
                <a:gd name="T22" fmla="*/ 8 w 252"/>
                <a:gd name="T23" fmla="*/ 130 h 178"/>
                <a:gd name="T24" fmla="*/ 23 w 252"/>
                <a:gd name="T25" fmla="*/ 130 h 178"/>
                <a:gd name="T26" fmla="*/ 34 w 252"/>
                <a:gd name="T27" fmla="*/ 126 h 178"/>
                <a:gd name="T28" fmla="*/ 41 w 252"/>
                <a:gd name="T29" fmla="*/ 123 h 178"/>
                <a:gd name="T30" fmla="*/ 52 w 252"/>
                <a:gd name="T31" fmla="*/ 123 h 178"/>
                <a:gd name="T32" fmla="*/ 63 w 252"/>
                <a:gd name="T33" fmla="*/ 115 h 178"/>
                <a:gd name="T34" fmla="*/ 63 w 252"/>
                <a:gd name="T35" fmla="*/ 108 h 178"/>
                <a:gd name="T36" fmla="*/ 67 w 252"/>
                <a:gd name="T37" fmla="*/ 67 h 178"/>
                <a:gd name="T38" fmla="*/ 111 w 252"/>
                <a:gd name="T39" fmla="*/ 45 h 178"/>
                <a:gd name="T40" fmla="*/ 215 w 252"/>
                <a:gd name="T41" fmla="*/ 8 h 178"/>
                <a:gd name="T42" fmla="*/ 234 w 252"/>
                <a:gd name="T43" fmla="*/ 4 h 178"/>
                <a:gd name="T44" fmla="*/ 241 w 252"/>
                <a:gd name="T45" fmla="*/ 26 h 178"/>
                <a:gd name="T46" fmla="*/ 241 w 252"/>
                <a:gd name="T47" fmla="*/ 34 h 178"/>
                <a:gd name="T48" fmla="*/ 252 w 252"/>
                <a:gd name="T49" fmla="*/ 52 h 178"/>
                <a:gd name="T50" fmla="*/ 245 w 252"/>
                <a:gd name="T51" fmla="*/ 82 h 178"/>
                <a:gd name="T52" fmla="*/ 219 w 252"/>
                <a:gd name="T53" fmla="*/ 126 h 178"/>
                <a:gd name="T54" fmla="*/ 215 w 252"/>
                <a:gd name="T55" fmla="*/ 130 h 178"/>
                <a:gd name="T56" fmla="*/ 211 w 252"/>
                <a:gd name="T57" fmla="*/ 134 h 178"/>
                <a:gd name="T58" fmla="*/ 211 w 252"/>
                <a:gd name="T59" fmla="*/ 149 h 178"/>
                <a:gd name="T60" fmla="*/ 208 w 252"/>
                <a:gd name="T61" fmla="*/ 156 h 178"/>
                <a:gd name="T62" fmla="*/ 204 w 252"/>
                <a:gd name="T63" fmla="*/ 156 h 178"/>
                <a:gd name="T64" fmla="*/ 200 w 252"/>
                <a:gd name="T65" fmla="*/ 156 h 178"/>
                <a:gd name="T66" fmla="*/ 197 w 252"/>
                <a:gd name="T67" fmla="*/ 160 h 178"/>
                <a:gd name="T68" fmla="*/ 189 w 252"/>
                <a:gd name="T69" fmla="*/ 160 h 178"/>
                <a:gd name="T70" fmla="*/ 182 w 252"/>
                <a:gd name="T71" fmla="*/ 156 h 178"/>
                <a:gd name="T72" fmla="*/ 171 w 252"/>
                <a:gd name="T73" fmla="*/ 156 h 178"/>
                <a:gd name="T74" fmla="*/ 156 w 252"/>
                <a:gd name="T75" fmla="*/ 156 h 178"/>
                <a:gd name="T76" fmla="*/ 149 w 252"/>
                <a:gd name="T77" fmla="*/ 163 h 178"/>
                <a:gd name="T78" fmla="*/ 141 w 252"/>
                <a:gd name="T79" fmla="*/ 163 h 178"/>
                <a:gd name="T80" fmla="*/ 130 w 252"/>
                <a:gd name="T81" fmla="*/ 160 h 178"/>
                <a:gd name="T82" fmla="*/ 126 w 252"/>
                <a:gd name="T83" fmla="*/ 156 h 178"/>
                <a:gd name="T84" fmla="*/ 123 w 252"/>
                <a:gd name="T85" fmla="*/ 156 h 178"/>
                <a:gd name="T86" fmla="*/ 115 w 252"/>
                <a:gd name="T87" fmla="*/ 156 h 178"/>
                <a:gd name="T88" fmla="*/ 111 w 252"/>
                <a:gd name="T89" fmla="*/ 156 h 178"/>
                <a:gd name="T90" fmla="*/ 108 w 252"/>
                <a:gd name="T91" fmla="*/ 160 h 178"/>
                <a:gd name="T92" fmla="*/ 100 w 252"/>
                <a:gd name="T93" fmla="*/ 152 h 178"/>
                <a:gd name="T94" fmla="*/ 97 w 252"/>
                <a:gd name="T95" fmla="*/ 149 h 178"/>
                <a:gd name="T96" fmla="*/ 89 w 252"/>
                <a:gd name="T97" fmla="*/ 149 h 178"/>
                <a:gd name="T98" fmla="*/ 86 w 252"/>
                <a:gd name="T99" fmla="*/ 149 h 178"/>
                <a:gd name="T100" fmla="*/ 82 w 252"/>
                <a:gd name="T101" fmla="*/ 149 h 178"/>
                <a:gd name="T102" fmla="*/ 74 w 252"/>
                <a:gd name="T103" fmla="*/ 149 h 178"/>
                <a:gd name="T104" fmla="*/ 67 w 252"/>
                <a:gd name="T105" fmla="*/ 149 h 178"/>
                <a:gd name="T106" fmla="*/ 63 w 252"/>
                <a:gd name="T107" fmla="*/ 152 h 178"/>
                <a:gd name="T108" fmla="*/ 60 w 252"/>
                <a:gd name="T109" fmla="*/ 156 h 178"/>
                <a:gd name="T110" fmla="*/ 60 w 252"/>
                <a:gd name="T111" fmla="*/ 156 h 178"/>
                <a:gd name="T112" fmla="*/ 60 w 252"/>
                <a:gd name="T113" fmla="*/ 160 h 178"/>
                <a:gd name="T114" fmla="*/ 63 w 252"/>
                <a:gd name="T115" fmla="*/ 163 h 178"/>
                <a:gd name="T116" fmla="*/ 56 w 252"/>
                <a:gd name="T117" fmla="*/ 167 h 178"/>
                <a:gd name="T118" fmla="*/ 56 w 252"/>
                <a:gd name="T119" fmla="*/ 171 h 178"/>
                <a:gd name="T120" fmla="*/ 60 w 252"/>
                <a:gd name="T121" fmla="*/ 175 h 178"/>
                <a:gd name="T122" fmla="*/ 56 w 252"/>
                <a:gd name="T12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2" h="178">
                  <a:moveTo>
                    <a:pt x="56" y="178"/>
                  </a:moveTo>
                  <a:lnTo>
                    <a:pt x="52" y="175"/>
                  </a:lnTo>
                  <a:lnTo>
                    <a:pt x="49" y="175"/>
                  </a:lnTo>
                  <a:lnTo>
                    <a:pt x="49" y="171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71"/>
                  </a:lnTo>
                  <a:lnTo>
                    <a:pt x="37" y="171"/>
                  </a:lnTo>
                  <a:lnTo>
                    <a:pt x="34" y="171"/>
                  </a:lnTo>
                  <a:lnTo>
                    <a:pt x="30" y="167"/>
                  </a:lnTo>
                  <a:lnTo>
                    <a:pt x="34" y="163"/>
                  </a:lnTo>
                  <a:lnTo>
                    <a:pt x="34" y="163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23" y="160"/>
                  </a:lnTo>
                  <a:lnTo>
                    <a:pt x="15" y="156"/>
                  </a:lnTo>
                  <a:lnTo>
                    <a:pt x="15" y="152"/>
                  </a:lnTo>
                  <a:lnTo>
                    <a:pt x="0" y="141"/>
                  </a:lnTo>
                  <a:lnTo>
                    <a:pt x="0" y="138"/>
                  </a:lnTo>
                  <a:lnTo>
                    <a:pt x="4" y="134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8" y="130"/>
                  </a:lnTo>
                  <a:lnTo>
                    <a:pt x="19" y="130"/>
                  </a:lnTo>
                  <a:lnTo>
                    <a:pt x="23" y="130"/>
                  </a:lnTo>
                  <a:lnTo>
                    <a:pt x="26" y="126"/>
                  </a:lnTo>
                  <a:lnTo>
                    <a:pt x="34" y="126"/>
                  </a:lnTo>
                  <a:lnTo>
                    <a:pt x="37" y="126"/>
                  </a:lnTo>
                  <a:lnTo>
                    <a:pt x="41" y="123"/>
                  </a:lnTo>
                  <a:lnTo>
                    <a:pt x="49" y="123"/>
                  </a:lnTo>
                  <a:lnTo>
                    <a:pt x="52" y="123"/>
                  </a:lnTo>
                  <a:lnTo>
                    <a:pt x="60" y="119"/>
                  </a:lnTo>
                  <a:lnTo>
                    <a:pt x="63" y="115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93"/>
                  </a:lnTo>
                  <a:lnTo>
                    <a:pt x="67" y="67"/>
                  </a:lnTo>
                  <a:lnTo>
                    <a:pt x="93" y="60"/>
                  </a:lnTo>
                  <a:lnTo>
                    <a:pt x="111" y="45"/>
                  </a:lnTo>
                  <a:lnTo>
                    <a:pt x="186" y="0"/>
                  </a:lnTo>
                  <a:lnTo>
                    <a:pt x="215" y="8"/>
                  </a:lnTo>
                  <a:lnTo>
                    <a:pt x="219" y="11"/>
                  </a:lnTo>
                  <a:lnTo>
                    <a:pt x="234" y="4"/>
                  </a:lnTo>
                  <a:lnTo>
                    <a:pt x="234" y="8"/>
                  </a:lnTo>
                  <a:lnTo>
                    <a:pt x="241" y="26"/>
                  </a:lnTo>
                  <a:lnTo>
                    <a:pt x="241" y="30"/>
                  </a:lnTo>
                  <a:lnTo>
                    <a:pt x="241" y="34"/>
                  </a:lnTo>
                  <a:lnTo>
                    <a:pt x="252" y="45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5" y="82"/>
                  </a:lnTo>
                  <a:lnTo>
                    <a:pt x="245" y="104"/>
                  </a:lnTo>
                  <a:lnTo>
                    <a:pt x="219" y="126"/>
                  </a:lnTo>
                  <a:lnTo>
                    <a:pt x="215" y="130"/>
                  </a:lnTo>
                  <a:lnTo>
                    <a:pt x="215" y="130"/>
                  </a:lnTo>
                  <a:lnTo>
                    <a:pt x="211" y="130"/>
                  </a:lnTo>
                  <a:lnTo>
                    <a:pt x="211" y="134"/>
                  </a:lnTo>
                  <a:lnTo>
                    <a:pt x="215" y="152"/>
                  </a:lnTo>
                  <a:lnTo>
                    <a:pt x="211" y="149"/>
                  </a:lnTo>
                  <a:lnTo>
                    <a:pt x="208" y="152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6"/>
                  </a:lnTo>
                  <a:lnTo>
                    <a:pt x="197" y="156"/>
                  </a:lnTo>
                  <a:lnTo>
                    <a:pt x="197" y="160"/>
                  </a:lnTo>
                  <a:lnTo>
                    <a:pt x="193" y="160"/>
                  </a:lnTo>
                  <a:lnTo>
                    <a:pt x="189" y="160"/>
                  </a:lnTo>
                  <a:lnTo>
                    <a:pt x="186" y="160"/>
                  </a:lnTo>
                  <a:lnTo>
                    <a:pt x="182" y="156"/>
                  </a:lnTo>
                  <a:lnTo>
                    <a:pt x="174" y="156"/>
                  </a:lnTo>
                  <a:lnTo>
                    <a:pt x="171" y="156"/>
                  </a:lnTo>
                  <a:lnTo>
                    <a:pt x="160" y="156"/>
                  </a:lnTo>
                  <a:lnTo>
                    <a:pt x="156" y="156"/>
                  </a:lnTo>
                  <a:lnTo>
                    <a:pt x="152" y="163"/>
                  </a:lnTo>
                  <a:lnTo>
                    <a:pt x="149" y="163"/>
                  </a:lnTo>
                  <a:lnTo>
                    <a:pt x="145" y="163"/>
                  </a:lnTo>
                  <a:lnTo>
                    <a:pt x="141" y="163"/>
                  </a:lnTo>
                  <a:lnTo>
                    <a:pt x="137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3" y="156"/>
                  </a:lnTo>
                  <a:lnTo>
                    <a:pt x="123" y="156"/>
                  </a:lnTo>
                  <a:lnTo>
                    <a:pt x="115" y="156"/>
                  </a:lnTo>
                  <a:lnTo>
                    <a:pt x="115" y="156"/>
                  </a:lnTo>
                  <a:lnTo>
                    <a:pt x="111" y="156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97" y="149"/>
                  </a:lnTo>
                  <a:lnTo>
                    <a:pt x="93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82" y="149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7" y="149"/>
                  </a:lnTo>
                  <a:lnTo>
                    <a:pt x="63" y="152"/>
                  </a:lnTo>
                  <a:lnTo>
                    <a:pt x="60" y="152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0" y="156"/>
                  </a:lnTo>
                  <a:lnTo>
                    <a:pt x="60" y="160"/>
                  </a:lnTo>
                  <a:lnTo>
                    <a:pt x="60" y="160"/>
                  </a:lnTo>
                  <a:lnTo>
                    <a:pt x="63" y="163"/>
                  </a:lnTo>
                  <a:lnTo>
                    <a:pt x="63" y="163"/>
                  </a:lnTo>
                  <a:lnTo>
                    <a:pt x="60" y="163"/>
                  </a:lnTo>
                  <a:lnTo>
                    <a:pt x="56" y="167"/>
                  </a:lnTo>
                  <a:lnTo>
                    <a:pt x="56" y="171"/>
                  </a:lnTo>
                  <a:lnTo>
                    <a:pt x="56" y="171"/>
                  </a:lnTo>
                  <a:lnTo>
                    <a:pt x="60" y="175"/>
                  </a:lnTo>
                  <a:lnTo>
                    <a:pt x="60" y="175"/>
                  </a:lnTo>
                  <a:lnTo>
                    <a:pt x="60" y="178"/>
                  </a:lnTo>
                  <a:lnTo>
                    <a:pt x="56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Freeform 130"/>
            <p:cNvSpPr/>
            <p:nvPr/>
          </p:nvSpPr>
          <p:spPr bwMode="auto">
            <a:xfrm>
              <a:off x="4359925" y="2909636"/>
              <a:ext cx="238027" cy="185275"/>
            </a:xfrm>
            <a:custGeom>
              <a:avLst/>
              <a:gdLst>
                <a:gd name="T0" fmla="*/ 174 w 185"/>
                <a:gd name="T1" fmla="*/ 7 h 144"/>
                <a:gd name="T2" fmla="*/ 163 w 185"/>
                <a:gd name="T3" fmla="*/ 3 h 144"/>
                <a:gd name="T4" fmla="*/ 159 w 185"/>
                <a:gd name="T5" fmla="*/ 7 h 144"/>
                <a:gd name="T6" fmla="*/ 152 w 185"/>
                <a:gd name="T7" fmla="*/ 7 h 144"/>
                <a:gd name="T8" fmla="*/ 144 w 185"/>
                <a:gd name="T9" fmla="*/ 11 h 144"/>
                <a:gd name="T10" fmla="*/ 129 w 185"/>
                <a:gd name="T11" fmla="*/ 7 h 144"/>
                <a:gd name="T12" fmla="*/ 111 w 185"/>
                <a:gd name="T13" fmla="*/ 7 h 144"/>
                <a:gd name="T14" fmla="*/ 100 w 185"/>
                <a:gd name="T15" fmla="*/ 14 h 144"/>
                <a:gd name="T16" fmla="*/ 85 w 185"/>
                <a:gd name="T17" fmla="*/ 11 h 144"/>
                <a:gd name="T18" fmla="*/ 81 w 185"/>
                <a:gd name="T19" fmla="*/ 7 h 144"/>
                <a:gd name="T20" fmla="*/ 70 w 185"/>
                <a:gd name="T21" fmla="*/ 7 h 144"/>
                <a:gd name="T22" fmla="*/ 66 w 185"/>
                <a:gd name="T23" fmla="*/ 11 h 144"/>
                <a:gd name="T24" fmla="*/ 55 w 185"/>
                <a:gd name="T25" fmla="*/ 3 h 144"/>
                <a:gd name="T26" fmla="*/ 48 w 185"/>
                <a:gd name="T27" fmla="*/ 0 h 144"/>
                <a:gd name="T28" fmla="*/ 41 w 185"/>
                <a:gd name="T29" fmla="*/ 0 h 144"/>
                <a:gd name="T30" fmla="*/ 29 w 185"/>
                <a:gd name="T31" fmla="*/ 0 h 144"/>
                <a:gd name="T32" fmla="*/ 22 w 185"/>
                <a:gd name="T33" fmla="*/ 0 h 144"/>
                <a:gd name="T34" fmla="*/ 15 w 185"/>
                <a:gd name="T35" fmla="*/ 3 h 144"/>
                <a:gd name="T36" fmla="*/ 15 w 185"/>
                <a:gd name="T37" fmla="*/ 7 h 144"/>
                <a:gd name="T38" fmla="*/ 18 w 185"/>
                <a:gd name="T39" fmla="*/ 14 h 144"/>
                <a:gd name="T40" fmla="*/ 11 w 185"/>
                <a:gd name="T41" fmla="*/ 18 h 144"/>
                <a:gd name="T42" fmla="*/ 15 w 185"/>
                <a:gd name="T43" fmla="*/ 26 h 144"/>
                <a:gd name="T44" fmla="*/ 11 w 185"/>
                <a:gd name="T45" fmla="*/ 29 h 144"/>
                <a:gd name="T46" fmla="*/ 15 w 185"/>
                <a:gd name="T47" fmla="*/ 37 h 144"/>
                <a:gd name="T48" fmla="*/ 18 w 185"/>
                <a:gd name="T49" fmla="*/ 48 h 144"/>
                <a:gd name="T50" fmla="*/ 11 w 185"/>
                <a:gd name="T51" fmla="*/ 52 h 144"/>
                <a:gd name="T52" fmla="*/ 15 w 185"/>
                <a:gd name="T53" fmla="*/ 59 h 144"/>
                <a:gd name="T54" fmla="*/ 7 w 185"/>
                <a:gd name="T55" fmla="*/ 66 h 144"/>
                <a:gd name="T56" fmla="*/ 4 w 185"/>
                <a:gd name="T57" fmla="*/ 70 h 144"/>
                <a:gd name="T58" fmla="*/ 0 w 185"/>
                <a:gd name="T59" fmla="*/ 74 h 144"/>
                <a:gd name="T60" fmla="*/ 0 w 185"/>
                <a:gd name="T61" fmla="*/ 81 h 144"/>
                <a:gd name="T62" fmla="*/ 0 w 185"/>
                <a:gd name="T63" fmla="*/ 85 h 144"/>
                <a:gd name="T64" fmla="*/ 0 w 185"/>
                <a:gd name="T65" fmla="*/ 96 h 144"/>
                <a:gd name="T66" fmla="*/ 0 w 185"/>
                <a:gd name="T67" fmla="*/ 107 h 144"/>
                <a:gd name="T68" fmla="*/ 11 w 185"/>
                <a:gd name="T69" fmla="*/ 111 h 144"/>
                <a:gd name="T70" fmla="*/ 33 w 185"/>
                <a:gd name="T71" fmla="*/ 129 h 144"/>
                <a:gd name="T72" fmla="*/ 37 w 185"/>
                <a:gd name="T73" fmla="*/ 141 h 144"/>
                <a:gd name="T74" fmla="*/ 63 w 185"/>
                <a:gd name="T75" fmla="*/ 144 h 144"/>
                <a:gd name="T76" fmla="*/ 78 w 185"/>
                <a:gd name="T77" fmla="*/ 141 h 144"/>
                <a:gd name="T78" fmla="*/ 85 w 185"/>
                <a:gd name="T79" fmla="*/ 137 h 144"/>
                <a:gd name="T80" fmla="*/ 89 w 185"/>
                <a:gd name="T81" fmla="*/ 141 h 144"/>
                <a:gd name="T82" fmla="*/ 96 w 185"/>
                <a:gd name="T83" fmla="*/ 129 h 144"/>
                <a:gd name="T84" fmla="*/ 96 w 185"/>
                <a:gd name="T85" fmla="*/ 122 h 144"/>
                <a:gd name="T86" fmla="*/ 104 w 185"/>
                <a:gd name="T87" fmla="*/ 115 h 144"/>
                <a:gd name="T88" fmla="*/ 107 w 185"/>
                <a:gd name="T89" fmla="*/ 107 h 144"/>
                <a:gd name="T90" fmla="*/ 115 w 185"/>
                <a:gd name="T91" fmla="*/ 104 h 144"/>
                <a:gd name="T92" fmla="*/ 122 w 185"/>
                <a:gd name="T93" fmla="*/ 104 h 144"/>
                <a:gd name="T94" fmla="*/ 129 w 185"/>
                <a:gd name="T95" fmla="*/ 111 h 144"/>
                <a:gd name="T96" fmla="*/ 137 w 185"/>
                <a:gd name="T97" fmla="*/ 107 h 144"/>
                <a:gd name="T98" fmla="*/ 141 w 185"/>
                <a:gd name="T99" fmla="*/ 104 h 144"/>
                <a:gd name="T100" fmla="*/ 144 w 185"/>
                <a:gd name="T101" fmla="*/ 96 h 144"/>
                <a:gd name="T102" fmla="*/ 148 w 185"/>
                <a:gd name="T103" fmla="*/ 85 h 144"/>
                <a:gd name="T104" fmla="*/ 159 w 185"/>
                <a:gd name="T105" fmla="*/ 78 h 144"/>
                <a:gd name="T106" fmla="*/ 159 w 185"/>
                <a:gd name="T107" fmla="*/ 66 h 144"/>
                <a:gd name="T108" fmla="*/ 166 w 185"/>
                <a:gd name="T109" fmla="*/ 63 h 144"/>
                <a:gd name="T110" fmla="*/ 170 w 185"/>
                <a:gd name="T111" fmla="*/ 52 h 144"/>
                <a:gd name="T112" fmla="*/ 174 w 185"/>
                <a:gd name="T113" fmla="*/ 44 h 144"/>
                <a:gd name="T114" fmla="*/ 181 w 185"/>
                <a:gd name="T115" fmla="*/ 40 h 144"/>
                <a:gd name="T116" fmla="*/ 185 w 185"/>
                <a:gd name="T117" fmla="*/ 33 h 144"/>
                <a:gd name="T118" fmla="*/ 185 w 185"/>
                <a:gd name="T119" fmla="*/ 26 h 144"/>
                <a:gd name="T120" fmla="*/ 181 w 185"/>
                <a:gd name="T121" fmla="*/ 18 h 144"/>
                <a:gd name="T122" fmla="*/ 178 w 185"/>
                <a:gd name="T123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5" h="144">
                  <a:moveTo>
                    <a:pt x="178" y="11"/>
                  </a:moveTo>
                  <a:lnTo>
                    <a:pt x="178" y="11"/>
                  </a:lnTo>
                  <a:lnTo>
                    <a:pt x="174" y="7"/>
                  </a:lnTo>
                  <a:lnTo>
                    <a:pt x="170" y="3"/>
                  </a:lnTo>
                  <a:lnTo>
                    <a:pt x="166" y="0"/>
                  </a:lnTo>
                  <a:lnTo>
                    <a:pt x="163" y="3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5" y="7"/>
                  </a:lnTo>
                  <a:lnTo>
                    <a:pt x="152" y="7"/>
                  </a:lnTo>
                  <a:lnTo>
                    <a:pt x="152" y="11"/>
                  </a:lnTo>
                  <a:lnTo>
                    <a:pt x="148" y="11"/>
                  </a:lnTo>
                  <a:lnTo>
                    <a:pt x="144" y="11"/>
                  </a:lnTo>
                  <a:lnTo>
                    <a:pt x="141" y="11"/>
                  </a:lnTo>
                  <a:lnTo>
                    <a:pt x="137" y="7"/>
                  </a:lnTo>
                  <a:lnTo>
                    <a:pt x="129" y="7"/>
                  </a:lnTo>
                  <a:lnTo>
                    <a:pt x="126" y="7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07" y="14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4"/>
                  </a:lnTo>
                  <a:lnTo>
                    <a:pt x="85" y="11"/>
                  </a:lnTo>
                  <a:lnTo>
                    <a:pt x="81" y="11"/>
                  </a:lnTo>
                  <a:lnTo>
                    <a:pt x="81" y="7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6" y="7"/>
                  </a:lnTo>
                  <a:lnTo>
                    <a:pt x="66" y="11"/>
                  </a:lnTo>
                  <a:lnTo>
                    <a:pt x="63" y="11"/>
                  </a:lnTo>
                  <a:lnTo>
                    <a:pt x="59" y="11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1" y="29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5" y="48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5" y="55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100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7" y="111"/>
                  </a:lnTo>
                  <a:lnTo>
                    <a:pt x="11" y="111"/>
                  </a:lnTo>
                  <a:lnTo>
                    <a:pt x="22" y="115"/>
                  </a:lnTo>
                  <a:lnTo>
                    <a:pt x="29" y="122"/>
                  </a:lnTo>
                  <a:lnTo>
                    <a:pt x="33" y="129"/>
                  </a:lnTo>
                  <a:lnTo>
                    <a:pt x="33" y="133"/>
                  </a:lnTo>
                  <a:lnTo>
                    <a:pt x="37" y="133"/>
                  </a:lnTo>
                  <a:lnTo>
                    <a:pt x="37" y="141"/>
                  </a:lnTo>
                  <a:lnTo>
                    <a:pt x="41" y="144"/>
                  </a:lnTo>
                  <a:lnTo>
                    <a:pt x="48" y="144"/>
                  </a:lnTo>
                  <a:lnTo>
                    <a:pt x="63" y="144"/>
                  </a:lnTo>
                  <a:lnTo>
                    <a:pt x="66" y="141"/>
                  </a:lnTo>
                  <a:lnTo>
                    <a:pt x="70" y="144"/>
                  </a:lnTo>
                  <a:lnTo>
                    <a:pt x="78" y="141"/>
                  </a:lnTo>
                  <a:lnTo>
                    <a:pt x="81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96" y="133"/>
                  </a:lnTo>
                  <a:lnTo>
                    <a:pt x="96" y="129"/>
                  </a:lnTo>
                  <a:lnTo>
                    <a:pt x="96" y="12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18"/>
                  </a:lnTo>
                  <a:lnTo>
                    <a:pt x="100" y="118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107" y="111"/>
                  </a:lnTo>
                  <a:lnTo>
                    <a:pt x="107" y="107"/>
                  </a:lnTo>
                  <a:lnTo>
                    <a:pt x="111" y="107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8" y="107"/>
                  </a:lnTo>
                  <a:lnTo>
                    <a:pt x="122" y="104"/>
                  </a:lnTo>
                  <a:lnTo>
                    <a:pt x="126" y="107"/>
                  </a:lnTo>
                  <a:lnTo>
                    <a:pt x="126" y="111"/>
                  </a:lnTo>
                  <a:lnTo>
                    <a:pt x="129" y="111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7" y="107"/>
                  </a:lnTo>
                  <a:lnTo>
                    <a:pt x="137" y="107"/>
                  </a:lnTo>
                  <a:lnTo>
                    <a:pt x="137" y="104"/>
                  </a:lnTo>
                  <a:lnTo>
                    <a:pt x="141" y="104"/>
                  </a:lnTo>
                  <a:lnTo>
                    <a:pt x="144" y="100"/>
                  </a:lnTo>
                  <a:lnTo>
                    <a:pt x="144" y="100"/>
                  </a:lnTo>
                  <a:lnTo>
                    <a:pt x="144" y="96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8" y="85"/>
                  </a:lnTo>
                  <a:lnTo>
                    <a:pt x="152" y="85"/>
                  </a:lnTo>
                  <a:lnTo>
                    <a:pt x="155" y="81"/>
                  </a:lnTo>
                  <a:lnTo>
                    <a:pt x="159" y="78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66"/>
                  </a:lnTo>
                  <a:lnTo>
                    <a:pt x="163" y="66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70" y="59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70" y="48"/>
                  </a:lnTo>
                  <a:lnTo>
                    <a:pt x="174" y="44"/>
                  </a:lnTo>
                  <a:lnTo>
                    <a:pt x="174" y="44"/>
                  </a:lnTo>
                  <a:lnTo>
                    <a:pt x="174" y="40"/>
                  </a:lnTo>
                  <a:lnTo>
                    <a:pt x="178" y="40"/>
                  </a:lnTo>
                  <a:lnTo>
                    <a:pt x="181" y="40"/>
                  </a:lnTo>
                  <a:lnTo>
                    <a:pt x="181" y="37"/>
                  </a:lnTo>
                  <a:lnTo>
                    <a:pt x="185" y="37"/>
                  </a:lnTo>
                  <a:lnTo>
                    <a:pt x="185" y="33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5" y="26"/>
                  </a:lnTo>
                  <a:lnTo>
                    <a:pt x="181" y="26"/>
                  </a:lnTo>
                  <a:lnTo>
                    <a:pt x="181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8" y="11"/>
                  </a:lnTo>
                  <a:lnTo>
                    <a:pt x="17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Freeform 131"/>
            <p:cNvSpPr/>
            <p:nvPr/>
          </p:nvSpPr>
          <p:spPr bwMode="auto">
            <a:xfrm>
              <a:off x="4430689" y="3172109"/>
              <a:ext cx="5147" cy="3860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0 h 3"/>
                <a:gd name="T4" fmla="*/ 0 w 4"/>
                <a:gd name="T5" fmla="*/ 0 h 3"/>
                <a:gd name="T6" fmla="*/ 4 w 4"/>
                <a:gd name="T7" fmla="*/ 0 h 3"/>
                <a:gd name="T8" fmla="*/ 4 w 4"/>
                <a:gd name="T9" fmla="*/ 3 h 3"/>
                <a:gd name="T10" fmla="*/ 0 w 4"/>
                <a:gd name="T11" fmla="*/ 3 h 3"/>
                <a:gd name="T12" fmla="*/ 0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Freeform 132"/>
            <p:cNvSpPr/>
            <p:nvPr/>
          </p:nvSpPr>
          <p:spPr bwMode="auto">
            <a:xfrm>
              <a:off x="4469289" y="3105203"/>
              <a:ext cx="9007" cy="14153"/>
            </a:xfrm>
            <a:custGeom>
              <a:avLst/>
              <a:gdLst>
                <a:gd name="T0" fmla="*/ 0 w 7"/>
                <a:gd name="T1" fmla="*/ 7 h 11"/>
                <a:gd name="T2" fmla="*/ 0 w 7"/>
                <a:gd name="T3" fmla="*/ 3 h 11"/>
                <a:gd name="T4" fmla="*/ 4 w 7"/>
                <a:gd name="T5" fmla="*/ 3 h 11"/>
                <a:gd name="T6" fmla="*/ 4 w 7"/>
                <a:gd name="T7" fmla="*/ 0 h 11"/>
                <a:gd name="T8" fmla="*/ 7 w 7"/>
                <a:gd name="T9" fmla="*/ 0 h 11"/>
                <a:gd name="T10" fmla="*/ 7 w 7"/>
                <a:gd name="T11" fmla="*/ 0 h 11"/>
                <a:gd name="T12" fmla="*/ 7 w 7"/>
                <a:gd name="T13" fmla="*/ 3 h 11"/>
                <a:gd name="T14" fmla="*/ 7 w 7"/>
                <a:gd name="T15" fmla="*/ 11 h 11"/>
                <a:gd name="T16" fmla="*/ 4 w 7"/>
                <a:gd name="T17" fmla="*/ 7 h 11"/>
                <a:gd name="T18" fmla="*/ 0 w 7"/>
                <a:gd name="T1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1">
                  <a:moveTo>
                    <a:pt x="0" y="7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Freeform 133"/>
            <p:cNvSpPr/>
            <p:nvPr/>
          </p:nvSpPr>
          <p:spPr bwMode="auto">
            <a:xfrm>
              <a:off x="4474436" y="2923790"/>
              <a:ext cx="162115" cy="218727"/>
            </a:xfrm>
            <a:custGeom>
              <a:avLst/>
              <a:gdLst>
                <a:gd name="T0" fmla="*/ 7 w 126"/>
                <a:gd name="T1" fmla="*/ 122 h 170"/>
                <a:gd name="T2" fmla="*/ 7 w 126"/>
                <a:gd name="T3" fmla="*/ 111 h 170"/>
                <a:gd name="T4" fmla="*/ 11 w 126"/>
                <a:gd name="T5" fmla="*/ 107 h 170"/>
                <a:gd name="T6" fmla="*/ 18 w 126"/>
                <a:gd name="T7" fmla="*/ 100 h 170"/>
                <a:gd name="T8" fmla="*/ 26 w 126"/>
                <a:gd name="T9" fmla="*/ 93 h 170"/>
                <a:gd name="T10" fmla="*/ 29 w 126"/>
                <a:gd name="T11" fmla="*/ 96 h 170"/>
                <a:gd name="T12" fmla="*/ 37 w 126"/>
                <a:gd name="T13" fmla="*/ 100 h 170"/>
                <a:gd name="T14" fmla="*/ 44 w 126"/>
                <a:gd name="T15" fmla="*/ 100 h 170"/>
                <a:gd name="T16" fmla="*/ 48 w 126"/>
                <a:gd name="T17" fmla="*/ 93 h 170"/>
                <a:gd name="T18" fmla="*/ 55 w 126"/>
                <a:gd name="T19" fmla="*/ 89 h 170"/>
                <a:gd name="T20" fmla="*/ 59 w 126"/>
                <a:gd name="T21" fmla="*/ 78 h 170"/>
                <a:gd name="T22" fmla="*/ 66 w 126"/>
                <a:gd name="T23" fmla="*/ 70 h 170"/>
                <a:gd name="T24" fmla="*/ 70 w 126"/>
                <a:gd name="T25" fmla="*/ 63 h 170"/>
                <a:gd name="T26" fmla="*/ 77 w 126"/>
                <a:gd name="T27" fmla="*/ 52 h 170"/>
                <a:gd name="T28" fmla="*/ 81 w 126"/>
                <a:gd name="T29" fmla="*/ 44 h 170"/>
                <a:gd name="T30" fmla="*/ 85 w 126"/>
                <a:gd name="T31" fmla="*/ 33 h 170"/>
                <a:gd name="T32" fmla="*/ 89 w 126"/>
                <a:gd name="T33" fmla="*/ 29 h 170"/>
                <a:gd name="T34" fmla="*/ 96 w 126"/>
                <a:gd name="T35" fmla="*/ 26 h 170"/>
                <a:gd name="T36" fmla="*/ 96 w 126"/>
                <a:gd name="T37" fmla="*/ 18 h 170"/>
                <a:gd name="T38" fmla="*/ 92 w 126"/>
                <a:gd name="T39" fmla="*/ 11 h 170"/>
                <a:gd name="T40" fmla="*/ 89 w 126"/>
                <a:gd name="T41" fmla="*/ 0 h 170"/>
                <a:gd name="T42" fmla="*/ 103 w 126"/>
                <a:gd name="T43" fmla="*/ 11 h 170"/>
                <a:gd name="T44" fmla="*/ 107 w 126"/>
                <a:gd name="T45" fmla="*/ 18 h 170"/>
                <a:gd name="T46" fmla="*/ 103 w 126"/>
                <a:gd name="T47" fmla="*/ 26 h 170"/>
                <a:gd name="T48" fmla="*/ 103 w 126"/>
                <a:gd name="T49" fmla="*/ 33 h 170"/>
                <a:gd name="T50" fmla="*/ 107 w 126"/>
                <a:gd name="T51" fmla="*/ 41 h 170"/>
                <a:gd name="T52" fmla="*/ 114 w 126"/>
                <a:gd name="T53" fmla="*/ 48 h 170"/>
                <a:gd name="T54" fmla="*/ 111 w 126"/>
                <a:gd name="T55" fmla="*/ 48 h 170"/>
                <a:gd name="T56" fmla="*/ 103 w 126"/>
                <a:gd name="T57" fmla="*/ 48 h 170"/>
                <a:gd name="T58" fmla="*/ 96 w 126"/>
                <a:gd name="T59" fmla="*/ 48 h 170"/>
                <a:gd name="T60" fmla="*/ 92 w 126"/>
                <a:gd name="T61" fmla="*/ 52 h 170"/>
                <a:gd name="T62" fmla="*/ 92 w 126"/>
                <a:gd name="T63" fmla="*/ 55 h 170"/>
                <a:gd name="T64" fmla="*/ 103 w 126"/>
                <a:gd name="T65" fmla="*/ 63 h 170"/>
                <a:gd name="T66" fmla="*/ 114 w 126"/>
                <a:gd name="T67" fmla="*/ 74 h 170"/>
                <a:gd name="T68" fmla="*/ 114 w 126"/>
                <a:gd name="T69" fmla="*/ 85 h 170"/>
                <a:gd name="T70" fmla="*/ 107 w 126"/>
                <a:gd name="T71" fmla="*/ 96 h 170"/>
                <a:gd name="T72" fmla="*/ 100 w 126"/>
                <a:gd name="T73" fmla="*/ 104 h 170"/>
                <a:gd name="T74" fmla="*/ 100 w 126"/>
                <a:gd name="T75" fmla="*/ 111 h 170"/>
                <a:gd name="T76" fmla="*/ 100 w 126"/>
                <a:gd name="T77" fmla="*/ 122 h 170"/>
                <a:gd name="T78" fmla="*/ 107 w 126"/>
                <a:gd name="T79" fmla="*/ 133 h 170"/>
                <a:gd name="T80" fmla="*/ 114 w 126"/>
                <a:gd name="T81" fmla="*/ 144 h 170"/>
                <a:gd name="T82" fmla="*/ 126 w 126"/>
                <a:gd name="T83" fmla="*/ 152 h 170"/>
                <a:gd name="T84" fmla="*/ 126 w 126"/>
                <a:gd name="T85" fmla="*/ 159 h 170"/>
                <a:gd name="T86" fmla="*/ 126 w 126"/>
                <a:gd name="T87" fmla="*/ 163 h 170"/>
                <a:gd name="T88" fmla="*/ 122 w 126"/>
                <a:gd name="T89" fmla="*/ 170 h 170"/>
                <a:gd name="T90" fmla="*/ 122 w 126"/>
                <a:gd name="T91" fmla="*/ 170 h 170"/>
                <a:gd name="T92" fmla="*/ 118 w 126"/>
                <a:gd name="T93" fmla="*/ 170 h 170"/>
                <a:gd name="T94" fmla="*/ 111 w 126"/>
                <a:gd name="T95" fmla="*/ 167 h 170"/>
                <a:gd name="T96" fmla="*/ 107 w 126"/>
                <a:gd name="T97" fmla="*/ 170 h 170"/>
                <a:gd name="T98" fmla="*/ 100 w 126"/>
                <a:gd name="T99" fmla="*/ 167 h 170"/>
                <a:gd name="T100" fmla="*/ 96 w 126"/>
                <a:gd name="T101" fmla="*/ 167 h 170"/>
                <a:gd name="T102" fmla="*/ 74 w 126"/>
                <a:gd name="T103" fmla="*/ 163 h 170"/>
                <a:gd name="T104" fmla="*/ 66 w 126"/>
                <a:gd name="T105" fmla="*/ 163 h 170"/>
                <a:gd name="T106" fmla="*/ 63 w 126"/>
                <a:gd name="T107" fmla="*/ 163 h 170"/>
                <a:gd name="T108" fmla="*/ 55 w 126"/>
                <a:gd name="T109" fmla="*/ 163 h 170"/>
                <a:gd name="T110" fmla="*/ 48 w 126"/>
                <a:gd name="T111" fmla="*/ 163 h 170"/>
                <a:gd name="T112" fmla="*/ 44 w 126"/>
                <a:gd name="T113" fmla="*/ 167 h 170"/>
                <a:gd name="T114" fmla="*/ 22 w 126"/>
                <a:gd name="T115" fmla="*/ 167 h 170"/>
                <a:gd name="T116" fmla="*/ 18 w 126"/>
                <a:gd name="T117" fmla="*/ 163 h 170"/>
                <a:gd name="T118" fmla="*/ 18 w 126"/>
                <a:gd name="T119" fmla="*/ 148 h 170"/>
                <a:gd name="T120" fmla="*/ 18 w 126"/>
                <a:gd name="T121" fmla="*/ 137 h 170"/>
                <a:gd name="T122" fmla="*/ 7 w 126"/>
                <a:gd name="T123" fmla="*/ 137 h 170"/>
                <a:gd name="T124" fmla="*/ 0 w 126"/>
                <a:gd name="T125" fmla="*/ 13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6" h="170">
                  <a:moveTo>
                    <a:pt x="0" y="130"/>
                  </a:moveTo>
                  <a:lnTo>
                    <a:pt x="0" y="126"/>
                  </a:lnTo>
                  <a:lnTo>
                    <a:pt x="7" y="122"/>
                  </a:lnTo>
                  <a:lnTo>
                    <a:pt x="7" y="118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18" y="100"/>
                  </a:lnTo>
                  <a:lnTo>
                    <a:pt x="18" y="96"/>
                  </a:lnTo>
                  <a:lnTo>
                    <a:pt x="22" y="96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9" y="96"/>
                  </a:lnTo>
                  <a:lnTo>
                    <a:pt x="33" y="93"/>
                  </a:lnTo>
                  <a:lnTo>
                    <a:pt x="37" y="96"/>
                  </a:lnTo>
                  <a:lnTo>
                    <a:pt x="37" y="100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4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3"/>
                  </a:lnTo>
                  <a:lnTo>
                    <a:pt x="52" y="93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5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63" y="74"/>
                  </a:lnTo>
                  <a:lnTo>
                    <a:pt x="66" y="70"/>
                  </a:lnTo>
                  <a:lnTo>
                    <a:pt x="70" y="67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0" y="55"/>
                  </a:lnTo>
                  <a:lnTo>
                    <a:pt x="74" y="55"/>
                  </a:lnTo>
                  <a:lnTo>
                    <a:pt x="77" y="52"/>
                  </a:lnTo>
                  <a:lnTo>
                    <a:pt x="77" y="52"/>
                  </a:lnTo>
                  <a:lnTo>
                    <a:pt x="81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5" y="29"/>
                  </a:lnTo>
                  <a:lnTo>
                    <a:pt x="89" y="29"/>
                  </a:lnTo>
                  <a:lnTo>
                    <a:pt x="92" y="29"/>
                  </a:lnTo>
                  <a:lnTo>
                    <a:pt x="92" y="26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5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92" y="7"/>
                  </a:lnTo>
                  <a:lnTo>
                    <a:pt x="92" y="3"/>
                  </a:lnTo>
                  <a:lnTo>
                    <a:pt x="89" y="0"/>
                  </a:lnTo>
                  <a:lnTo>
                    <a:pt x="96" y="3"/>
                  </a:lnTo>
                  <a:lnTo>
                    <a:pt x="100" y="7"/>
                  </a:lnTo>
                  <a:lnTo>
                    <a:pt x="103" y="11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7" y="18"/>
                  </a:lnTo>
                  <a:lnTo>
                    <a:pt x="107" y="22"/>
                  </a:lnTo>
                  <a:lnTo>
                    <a:pt x="103" y="22"/>
                  </a:lnTo>
                  <a:lnTo>
                    <a:pt x="103" y="26"/>
                  </a:lnTo>
                  <a:lnTo>
                    <a:pt x="107" y="26"/>
                  </a:lnTo>
                  <a:lnTo>
                    <a:pt x="103" y="29"/>
                  </a:lnTo>
                  <a:lnTo>
                    <a:pt x="103" y="33"/>
                  </a:lnTo>
                  <a:lnTo>
                    <a:pt x="103" y="37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11" y="44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1" y="48"/>
                  </a:lnTo>
                  <a:lnTo>
                    <a:pt x="111" y="48"/>
                  </a:lnTo>
                  <a:lnTo>
                    <a:pt x="107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0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2" y="59"/>
                  </a:lnTo>
                  <a:lnTo>
                    <a:pt x="96" y="59"/>
                  </a:lnTo>
                  <a:lnTo>
                    <a:pt x="103" y="63"/>
                  </a:lnTo>
                  <a:lnTo>
                    <a:pt x="107" y="70"/>
                  </a:lnTo>
                  <a:lnTo>
                    <a:pt x="111" y="70"/>
                  </a:lnTo>
                  <a:lnTo>
                    <a:pt x="114" y="74"/>
                  </a:lnTo>
                  <a:lnTo>
                    <a:pt x="114" y="78"/>
                  </a:lnTo>
                  <a:lnTo>
                    <a:pt x="114" y="81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11" y="89"/>
                  </a:lnTo>
                  <a:lnTo>
                    <a:pt x="107" y="96"/>
                  </a:lnTo>
                  <a:lnTo>
                    <a:pt x="103" y="100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0" y="111"/>
                  </a:lnTo>
                  <a:lnTo>
                    <a:pt x="100" y="115"/>
                  </a:lnTo>
                  <a:lnTo>
                    <a:pt x="100" y="118"/>
                  </a:lnTo>
                  <a:lnTo>
                    <a:pt x="100" y="122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7" y="133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4" y="144"/>
                  </a:lnTo>
                  <a:lnTo>
                    <a:pt x="118" y="148"/>
                  </a:lnTo>
                  <a:lnTo>
                    <a:pt x="118" y="152"/>
                  </a:lnTo>
                  <a:lnTo>
                    <a:pt x="126" y="152"/>
                  </a:lnTo>
                  <a:lnTo>
                    <a:pt x="126" y="156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63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4" y="170"/>
                  </a:lnTo>
                  <a:lnTo>
                    <a:pt x="111" y="170"/>
                  </a:lnTo>
                  <a:lnTo>
                    <a:pt x="111" y="167"/>
                  </a:lnTo>
                  <a:lnTo>
                    <a:pt x="107" y="167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103" y="167"/>
                  </a:lnTo>
                  <a:lnTo>
                    <a:pt x="103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74" y="167"/>
                  </a:lnTo>
                  <a:lnTo>
                    <a:pt x="74" y="163"/>
                  </a:lnTo>
                  <a:lnTo>
                    <a:pt x="74" y="163"/>
                  </a:lnTo>
                  <a:lnTo>
                    <a:pt x="70" y="167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9" y="163"/>
                  </a:lnTo>
                  <a:lnTo>
                    <a:pt x="55" y="163"/>
                  </a:lnTo>
                  <a:lnTo>
                    <a:pt x="55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8" y="167"/>
                  </a:lnTo>
                  <a:lnTo>
                    <a:pt x="22" y="163"/>
                  </a:lnTo>
                  <a:lnTo>
                    <a:pt x="18" y="163"/>
                  </a:lnTo>
                  <a:lnTo>
                    <a:pt x="22" y="156"/>
                  </a:lnTo>
                  <a:lnTo>
                    <a:pt x="22" y="152"/>
                  </a:lnTo>
                  <a:lnTo>
                    <a:pt x="18" y="148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8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7" y="137"/>
                  </a:lnTo>
                  <a:lnTo>
                    <a:pt x="7" y="126"/>
                  </a:lnTo>
                  <a:lnTo>
                    <a:pt x="3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Freeform 134"/>
            <p:cNvSpPr/>
            <p:nvPr/>
          </p:nvSpPr>
          <p:spPr bwMode="auto">
            <a:xfrm>
              <a:off x="4478295" y="3133509"/>
              <a:ext cx="119657" cy="119657"/>
            </a:xfrm>
            <a:custGeom>
              <a:avLst/>
              <a:gdLst>
                <a:gd name="T0" fmla="*/ 41 w 93"/>
                <a:gd name="T1" fmla="*/ 4 h 93"/>
                <a:gd name="T2" fmla="*/ 45 w 93"/>
                <a:gd name="T3" fmla="*/ 0 h 93"/>
                <a:gd name="T4" fmla="*/ 52 w 93"/>
                <a:gd name="T5" fmla="*/ 0 h 93"/>
                <a:gd name="T6" fmla="*/ 56 w 93"/>
                <a:gd name="T7" fmla="*/ 0 h 93"/>
                <a:gd name="T8" fmla="*/ 63 w 93"/>
                <a:gd name="T9" fmla="*/ 0 h 93"/>
                <a:gd name="T10" fmla="*/ 63 w 93"/>
                <a:gd name="T11" fmla="*/ 0 h 93"/>
                <a:gd name="T12" fmla="*/ 71 w 93"/>
                <a:gd name="T13" fmla="*/ 0 h 93"/>
                <a:gd name="T14" fmla="*/ 71 w 93"/>
                <a:gd name="T15" fmla="*/ 4 h 93"/>
                <a:gd name="T16" fmla="*/ 71 w 93"/>
                <a:gd name="T17" fmla="*/ 7 h 93"/>
                <a:gd name="T18" fmla="*/ 71 w 93"/>
                <a:gd name="T19" fmla="*/ 11 h 93"/>
                <a:gd name="T20" fmla="*/ 71 w 93"/>
                <a:gd name="T21" fmla="*/ 15 h 93"/>
                <a:gd name="T22" fmla="*/ 74 w 93"/>
                <a:gd name="T23" fmla="*/ 15 h 93"/>
                <a:gd name="T24" fmla="*/ 82 w 93"/>
                <a:gd name="T25" fmla="*/ 15 h 93"/>
                <a:gd name="T26" fmla="*/ 89 w 93"/>
                <a:gd name="T27" fmla="*/ 15 h 93"/>
                <a:gd name="T28" fmla="*/ 93 w 93"/>
                <a:gd name="T29" fmla="*/ 19 h 93"/>
                <a:gd name="T30" fmla="*/ 93 w 93"/>
                <a:gd name="T31" fmla="*/ 22 h 93"/>
                <a:gd name="T32" fmla="*/ 89 w 93"/>
                <a:gd name="T33" fmla="*/ 26 h 93"/>
                <a:gd name="T34" fmla="*/ 86 w 93"/>
                <a:gd name="T35" fmla="*/ 30 h 93"/>
                <a:gd name="T36" fmla="*/ 86 w 93"/>
                <a:gd name="T37" fmla="*/ 33 h 93"/>
                <a:gd name="T38" fmla="*/ 86 w 93"/>
                <a:gd name="T39" fmla="*/ 33 h 93"/>
                <a:gd name="T40" fmla="*/ 82 w 93"/>
                <a:gd name="T41" fmla="*/ 37 h 93"/>
                <a:gd name="T42" fmla="*/ 86 w 93"/>
                <a:gd name="T43" fmla="*/ 41 h 93"/>
                <a:gd name="T44" fmla="*/ 89 w 93"/>
                <a:gd name="T45" fmla="*/ 41 h 93"/>
                <a:gd name="T46" fmla="*/ 89 w 93"/>
                <a:gd name="T47" fmla="*/ 45 h 93"/>
                <a:gd name="T48" fmla="*/ 93 w 93"/>
                <a:gd name="T49" fmla="*/ 48 h 93"/>
                <a:gd name="T50" fmla="*/ 86 w 93"/>
                <a:gd name="T51" fmla="*/ 67 h 93"/>
                <a:gd name="T52" fmla="*/ 86 w 93"/>
                <a:gd name="T53" fmla="*/ 70 h 93"/>
                <a:gd name="T54" fmla="*/ 86 w 93"/>
                <a:gd name="T55" fmla="*/ 70 h 93"/>
                <a:gd name="T56" fmla="*/ 78 w 93"/>
                <a:gd name="T57" fmla="*/ 67 h 93"/>
                <a:gd name="T58" fmla="*/ 74 w 93"/>
                <a:gd name="T59" fmla="*/ 70 h 93"/>
                <a:gd name="T60" fmla="*/ 67 w 93"/>
                <a:gd name="T61" fmla="*/ 67 h 93"/>
                <a:gd name="T62" fmla="*/ 63 w 93"/>
                <a:gd name="T63" fmla="*/ 63 h 93"/>
                <a:gd name="T64" fmla="*/ 60 w 93"/>
                <a:gd name="T65" fmla="*/ 67 h 93"/>
                <a:gd name="T66" fmla="*/ 56 w 93"/>
                <a:gd name="T67" fmla="*/ 70 h 93"/>
                <a:gd name="T68" fmla="*/ 52 w 93"/>
                <a:gd name="T69" fmla="*/ 70 h 93"/>
                <a:gd name="T70" fmla="*/ 45 w 93"/>
                <a:gd name="T71" fmla="*/ 70 h 93"/>
                <a:gd name="T72" fmla="*/ 41 w 93"/>
                <a:gd name="T73" fmla="*/ 74 h 93"/>
                <a:gd name="T74" fmla="*/ 41 w 93"/>
                <a:gd name="T75" fmla="*/ 78 h 93"/>
                <a:gd name="T76" fmla="*/ 49 w 93"/>
                <a:gd name="T77" fmla="*/ 78 h 93"/>
                <a:gd name="T78" fmla="*/ 52 w 93"/>
                <a:gd name="T79" fmla="*/ 78 h 93"/>
                <a:gd name="T80" fmla="*/ 52 w 93"/>
                <a:gd name="T81" fmla="*/ 89 h 93"/>
                <a:gd name="T82" fmla="*/ 45 w 93"/>
                <a:gd name="T83" fmla="*/ 85 h 93"/>
                <a:gd name="T84" fmla="*/ 41 w 93"/>
                <a:gd name="T85" fmla="*/ 89 h 93"/>
                <a:gd name="T86" fmla="*/ 41 w 93"/>
                <a:gd name="T87" fmla="*/ 89 h 93"/>
                <a:gd name="T88" fmla="*/ 37 w 93"/>
                <a:gd name="T89" fmla="*/ 93 h 93"/>
                <a:gd name="T90" fmla="*/ 34 w 93"/>
                <a:gd name="T91" fmla="*/ 89 h 93"/>
                <a:gd name="T92" fmla="*/ 26 w 93"/>
                <a:gd name="T93" fmla="*/ 82 h 93"/>
                <a:gd name="T94" fmla="*/ 15 w 93"/>
                <a:gd name="T95" fmla="*/ 74 h 93"/>
                <a:gd name="T96" fmla="*/ 12 w 93"/>
                <a:gd name="T97" fmla="*/ 70 h 93"/>
                <a:gd name="T98" fmla="*/ 8 w 93"/>
                <a:gd name="T99" fmla="*/ 63 h 93"/>
                <a:gd name="T100" fmla="*/ 4 w 93"/>
                <a:gd name="T101" fmla="*/ 56 h 93"/>
                <a:gd name="T102" fmla="*/ 4 w 93"/>
                <a:gd name="T103" fmla="*/ 52 h 93"/>
                <a:gd name="T104" fmla="*/ 0 w 93"/>
                <a:gd name="T105" fmla="*/ 45 h 93"/>
                <a:gd name="T106" fmla="*/ 8 w 93"/>
                <a:gd name="T107" fmla="*/ 45 h 93"/>
                <a:gd name="T108" fmla="*/ 8 w 93"/>
                <a:gd name="T109" fmla="*/ 30 h 93"/>
                <a:gd name="T110" fmla="*/ 15 w 93"/>
                <a:gd name="T111" fmla="*/ 30 h 93"/>
                <a:gd name="T112" fmla="*/ 8 w 93"/>
                <a:gd name="T113" fmla="*/ 26 h 93"/>
                <a:gd name="T114" fmla="*/ 12 w 93"/>
                <a:gd name="T115" fmla="*/ 22 h 93"/>
                <a:gd name="T116" fmla="*/ 15 w 93"/>
                <a:gd name="T117" fmla="*/ 19 h 93"/>
                <a:gd name="T118" fmla="*/ 19 w 93"/>
                <a:gd name="T119" fmla="*/ 22 h 93"/>
                <a:gd name="T120" fmla="*/ 41 w 93"/>
                <a:gd name="T121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3">
                  <a:moveTo>
                    <a:pt x="41" y="4"/>
                  </a:moveTo>
                  <a:lnTo>
                    <a:pt x="41" y="4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4" y="19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9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6" y="37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3" y="45"/>
                  </a:lnTo>
                  <a:lnTo>
                    <a:pt x="93" y="48"/>
                  </a:lnTo>
                  <a:lnTo>
                    <a:pt x="89" y="56"/>
                  </a:lnTo>
                  <a:lnTo>
                    <a:pt x="86" y="67"/>
                  </a:lnTo>
                  <a:lnTo>
                    <a:pt x="89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2" y="67"/>
                  </a:lnTo>
                  <a:lnTo>
                    <a:pt x="78" y="67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63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9" y="74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52" y="78"/>
                  </a:lnTo>
                  <a:lnTo>
                    <a:pt x="52" y="85"/>
                  </a:lnTo>
                  <a:lnTo>
                    <a:pt x="52" y="89"/>
                  </a:lnTo>
                  <a:lnTo>
                    <a:pt x="49" y="85"/>
                  </a:lnTo>
                  <a:lnTo>
                    <a:pt x="45" y="85"/>
                  </a:lnTo>
                  <a:lnTo>
                    <a:pt x="45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4" y="93"/>
                  </a:lnTo>
                  <a:lnTo>
                    <a:pt x="34" y="89"/>
                  </a:lnTo>
                  <a:lnTo>
                    <a:pt x="26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2" y="70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41" y="22"/>
                  </a:lnTo>
                  <a:lnTo>
                    <a:pt x="41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" name="Freeform 135"/>
            <p:cNvSpPr/>
            <p:nvPr/>
          </p:nvSpPr>
          <p:spPr bwMode="auto">
            <a:xfrm>
              <a:off x="4488588" y="3138657"/>
              <a:ext cx="42459" cy="23159"/>
            </a:xfrm>
            <a:custGeom>
              <a:avLst/>
              <a:gdLst>
                <a:gd name="T0" fmla="*/ 4 w 33"/>
                <a:gd name="T1" fmla="*/ 18 h 18"/>
                <a:gd name="T2" fmla="*/ 7 w 33"/>
                <a:gd name="T3" fmla="*/ 18 h 18"/>
                <a:gd name="T4" fmla="*/ 7 w 33"/>
                <a:gd name="T5" fmla="*/ 15 h 18"/>
                <a:gd name="T6" fmla="*/ 11 w 33"/>
                <a:gd name="T7" fmla="*/ 15 h 18"/>
                <a:gd name="T8" fmla="*/ 11 w 33"/>
                <a:gd name="T9" fmla="*/ 18 h 18"/>
                <a:gd name="T10" fmla="*/ 33 w 33"/>
                <a:gd name="T11" fmla="*/ 18 h 18"/>
                <a:gd name="T12" fmla="*/ 33 w 33"/>
                <a:gd name="T13" fmla="*/ 0 h 18"/>
                <a:gd name="T14" fmla="*/ 15 w 33"/>
                <a:gd name="T15" fmla="*/ 0 h 18"/>
                <a:gd name="T16" fmla="*/ 11 w 33"/>
                <a:gd name="T17" fmla="*/ 0 h 18"/>
                <a:gd name="T18" fmla="*/ 11 w 33"/>
                <a:gd name="T19" fmla="*/ 0 h 18"/>
                <a:gd name="T20" fmla="*/ 7 w 33"/>
                <a:gd name="T21" fmla="*/ 0 h 18"/>
                <a:gd name="T22" fmla="*/ 7 w 33"/>
                <a:gd name="T23" fmla="*/ 0 h 18"/>
                <a:gd name="T24" fmla="*/ 11 w 33"/>
                <a:gd name="T25" fmla="*/ 3 h 18"/>
                <a:gd name="T26" fmla="*/ 4 w 33"/>
                <a:gd name="T27" fmla="*/ 7 h 18"/>
                <a:gd name="T28" fmla="*/ 0 w 33"/>
                <a:gd name="T29" fmla="*/ 15 h 18"/>
                <a:gd name="T30" fmla="*/ 4 w 33"/>
                <a:gd name="T31" fmla="*/ 15 h 18"/>
                <a:gd name="T32" fmla="*/ 4 w 33"/>
                <a:gd name="T3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8">
                  <a:moveTo>
                    <a:pt x="4" y="18"/>
                  </a:moveTo>
                  <a:lnTo>
                    <a:pt x="7" y="18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4" y="7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Freeform 136"/>
            <p:cNvSpPr/>
            <p:nvPr/>
          </p:nvSpPr>
          <p:spPr bwMode="auto">
            <a:xfrm>
              <a:off x="4525901" y="3105204"/>
              <a:ext cx="162115" cy="171122"/>
            </a:xfrm>
            <a:custGeom>
              <a:avLst/>
              <a:gdLst>
                <a:gd name="T0" fmla="*/ 4 w 126"/>
                <a:gd name="T1" fmla="*/ 111 h 133"/>
                <a:gd name="T2" fmla="*/ 8 w 126"/>
                <a:gd name="T3" fmla="*/ 107 h 133"/>
                <a:gd name="T4" fmla="*/ 15 w 126"/>
                <a:gd name="T5" fmla="*/ 107 h 133"/>
                <a:gd name="T6" fmla="*/ 12 w 126"/>
                <a:gd name="T7" fmla="*/ 100 h 133"/>
                <a:gd name="T8" fmla="*/ 4 w 126"/>
                <a:gd name="T9" fmla="*/ 96 h 133"/>
                <a:gd name="T10" fmla="*/ 8 w 126"/>
                <a:gd name="T11" fmla="*/ 92 h 133"/>
                <a:gd name="T12" fmla="*/ 15 w 126"/>
                <a:gd name="T13" fmla="*/ 92 h 133"/>
                <a:gd name="T14" fmla="*/ 23 w 126"/>
                <a:gd name="T15" fmla="*/ 89 h 133"/>
                <a:gd name="T16" fmla="*/ 30 w 126"/>
                <a:gd name="T17" fmla="*/ 85 h 133"/>
                <a:gd name="T18" fmla="*/ 37 w 126"/>
                <a:gd name="T19" fmla="*/ 92 h 133"/>
                <a:gd name="T20" fmla="*/ 45 w 126"/>
                <a:gd name="T21" fmla="*/ 89 h 133"/>
                <a:gd name="T22" fmla="*/ 49 w 126"/>
                <a:gd name="T23" fmla="*/ 92 h 133"/>
                <a:gd name="T24" fmla="*/ 52 w 126"/>
                <a:gd name="T25" fmla="*/ 78 h 133"/>
                <a:gd name="T26" fmla="*/ 52 w 126"/>
                <a:gd name="T27" fmla="*/ 67 h 133"/>
                <a:gd name="T28" fmla="*/ 49 w 126"/>
                <a:gd name="T29" fmla="*/ 63 h 133"/>
                <a:gd name="T30" fmla="*/ 45 w 126"/>
                <a:gd name="T31" fmla="*/ 59 h 133"/>
                <a:gd name="T32" fmla="*/ 49 w 126"/>
                <a:gd name="T33" fmla="*/ 55 h 133"/>
                <a:gd name="T34" fmla="*/ 49 w 126"/>
                <a:gd name="T35" fmla="*/ 52 h 133"/>
                <a:gd name="T36" fmla="*/ 56 w 126"/>
                <a:gd name="T37" fmla="*/ 48 h 133"/>
                <a:gd name="T38" fmla="*/ 56 w 126"/>
                <a:gd name="T39" fmla="*/ 41 h 133"/>
                <a:gd name="T40" fmla="*/ 49 w 126"/>
                <a:gd name="T41" fmla="*/ 37 h 133"/>
                <a:gd name="T42" fmla="*/ 37 w 126"/>
                <a:gd name="T43" fmla="*/ 37 h 133"/>
                <a:gd name="T44" fmla="*/ 34 w 126"/>
                <a:gd name="T45" fmla="*/ 37 h 133"/>
                <a:gd name="T46" fmla="*/ 34 w 126"/>
                <a:gd name="T47" fmla="*/ 29 h 133"/>
                <a:gd name="T48" fmla="*/ 56 w 126"/>
                <a:gd name="T49" fmla="*/ 26 h 133"/>
                <a:gd name="T50" fmla="*/ 60 w 126"/>
                <a:gd name="T51" fmla="*/ 26 h 133"/>
                <a:gd name="T52" fmla="*/ 67 w 126"/>
                <a:gd name="T53" fmla="*/ 29 h 133"/>
                <a:gd name="T54" fmla="*/ 71 w 126"/>
                <a:gd name="T55" fmla="*/ 26 h 133"/>
                <a:gd name="T56" fmla="*/ 78 w 126"/>
                <a:gd name="T57" fmla="*/ 29 h 133"/>
                <a:gd name="T58" fmla="*/ 82 w 126"/>
                <a:gd name="T59" fmla="*/ 29 h 133"/>
                <a:gd name="T60" fmla="*/ 82 w 126"/>
                <a:gd name="T61" fmla="*/ 29 h 133"/>
                <a:gd name="T62" fmla="*/ 86 w 126"/>
                <a:gd name="T63" fmla="*/ 22 h 133"/>
                <a:gd name="T64" fmla="*/ 97 w 126"/>
                <a:gd name="T65" fmla="*/ 3 h 133"/>
                <a:gd name="T66" fmla="*/ 108 w 126"/>
                <a:gd name="T67" fmla="*/ 0 h 133"/>
                <a:gd name="T68" fmla="*/ 115 w 126"/>
                <a:gd name="T69" fmla="*/ 0 h 133"/>
                <a:gd name="T70" fmla="*/ 123 w 126"/>
                <a:gd name="T71" fmla="*/ 3 h 133"/>
                <a:gd name="T72" fmla="*/ 126 w 126"/>
                <a:gd name="T73" fmla="*/ 3 h 133"/>
                <a:gd name="T74" fmla="*/ 123 w 126"/>
                <a:gd name="T75" fmla="*/ 11 h 133"/>
                <a:gd name="T76" fmla="*/ 119 w 126"/>
                <a:gd name="T77" fmla="*/ 29 h 133"/>
                <a:gd name="T78" fmla="*/ 115 w 126"/>
                <a:gd name="T79" fmla="*/ 37 h 133"/>
                <a:gd name="T80" fmla="*/ 112 w 126"/>
                <a:gd name="T81" fmla="*/ 48 h 133"/>
                <a:gd name="T82" fmla="*/ 112 w 126"/>
                <a:gd name="T83" fmla="*/ 55 h 133"/>
                <a:gd name="T84" fmla="*/ 104 w 126"/>
                <a:gd name="T85" fmla="*/ 70 h 133"/>
                <a:gd name="T86" fmla="*/ 97 w 126"/>
                <a:gd name="T87" fmla="*/ 74 h 133"/>
                <a:gd name="T88" fmla="*/ 89 w 126"/>
                <a:gd name="T89" fmla="*/ 85 h 133"/>
                <a:gd name="T90" fmla="*/ 82 w 126"/>
                <a:gd name="T91" fmla="*/ 96 h 133"/>
                <a:gd name="T92" fmla="*/ 82 w 126"/>
                <a:gd name="T93" fmla="*/ 107 h 133"/>
                <a:gd name="T94" fmla="*/ 78 w 126"/>
                <a:gd name="T95" fmla="*/ 115 h 133"/>
                <a:gd name="T96" fmla="*/ 67 w 126"/>
                <a:gd name="T97" fmla="*/ 126 h 133"/>
                <a:gd name="T98" fmla="*/ 56 w 126"/>
                <a:gd name="T99" fmla="*/ 130 h 133"/>
                <a:gd name="T100" fmla="*/ 56 w 126"/>
                <a:gd name="T101" fmla="*/ 122 h 133"/>
                <a:gd name="T102" fmla="*/ 49 w 126"/>
                <a:gd name="T103" fmla="*/ 126 h 133"/>
                <a:gd name="T104" fmla="*/ 45 w 126"/>
                <a:gd name="T105" fmla="*/ 126 h 133"/>
                <a:gd name="T106" fmla="*/ 37 w 126"/>
                <a:gd name="T107" fmla="*/ 130 h 133"/>
                <a:gd name="T108" fmla="*/ 34 w 126"/>
                <a:gd name="T109" fmla="*/ 126 h 133"/>
                <a:gd name="T110" fmla="*/ 30 w 126"/>
                <a:gd name="T111" fmla="*/ 122 h 133"/>
                <a:gd name="T112" fmla="*/ 26 w 126"/>
                <a:gd name="T113" fmla="*/ 126 h 133"/>
                <a:gd name="T114" fmla="*/ 19 w 126"/>
                <a:gd name="T115" fmla="*/ 130 h 133"/>
                <a:gd name="T116" fmla="*/ 15 w 126"/>
                <a:gd name="T117" fmla="*/ 133 h 133"/>
                <a:gd name="T118" fmla="*/ 12 w 126"/>
                <a:gd name="T119" fmla="*/ 126 h 133"/>
                <a:gd name="T120" fmla="*/ 4 w 126"/>
                <a:gd name="T121" fmla="*/ 1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3">
                  <a:moveTo>
                    <a:pt x="0" y="115"/>
                  </a:moveTo>
                  <a:lnTo>
                    <a:pt x="4" y="111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8" y="111"/>
                  </a:lnTo>
                  <a:lnTo>
                    <a:pt x="8" y="107"/>
                  </a:lnTo>
                  <a:lnTo>
                    <a:pt x="12" y="107"/>
                  </a:lnTo>
                  <a:lnTo>
                    <a:pt x="15" y="111"/>
                  </a:lnTo>
                  <a:lnTo>
                    <a:pt x="15" y="107"/>
                  </a:lnTo>
                  <a:lnTo>
                    <a:pt x="15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9" y="92"/>
                  </a:lnTo>
                  <a:lnTo>
                    <a:pt x="23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9"/>
                  </a:lnTo>
                  <a:lnTo>
                    <a:pt x="34" y="92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41" y="89"/>
                  </a:lnTo>
                  <a:lnTo>
                    <a:pt x="45" y="89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52" y="92"/>
                  </a:lnTo>
                  <a:lnTo>
                    <a:pt x="49" y="89"/>
                  </a:lnTo>
                  <a:lnTo>
                    <a:pt x="52" y="78"/>
                  </a:lnTo>
                  <a:lnTo>
                    <a:pt x="56" y="70"/>
                  </a:lnTo>
                  <a:lnTo>
                    <a:pt x="56" y="67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9" y="59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7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37" y="37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6"/>
                  </a:lnTo>
                  <a:lnTo>
                    <a:pt x="71" y="26"/>
                  </a:lnTo>
                  <a:lnTo>
                    <a:pt x="71" y="29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93" y="7"/>
                  </a:lnTo>
                  <a:lnTo>
                    <a:pt x="97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3" y="3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6" y="11"/>
                  </a:lnTo>
                  <a:lnTo>
                    <a:pt x="123" y="11"/>
                  </a:lnTo>
                  <a:lnTo>
                    <a:pt x="123" y="15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5" y="37"/>
                  </a:lnTo>
                  <a:lnTo>
                    <a:pt x="112" y="41"/>
                  </a:lnTo>
                  <a:lnTo>
                    <a:pt x="115" y="44"/>
                  </a:lnTo>
                  <a:lnTo>
                    <a:pt x="112" y="48"/>
                  </a:lnTo>
                  <a:lnTo>
                    <a:pt x="115" y="48"/>
                  </a:lnTo>
                  <a:lnTo>
                    <a:pt x="112" y="52"/>
                  </a:lnTo>
                  <a:lnTo>
                    <a:pt x="112" y="55"/>
                  </a:lnTo>
                  <a:lnTo>
                    <a:pt x="108" y="59"/>
                  </a:lnTo>
                  <a:lnTo>
                    <a:pt x="108" y="63"/>
                  </a:lnTo>
                  <a:lnTo>
                    <a:pt x="104" y="70"/>
                  </a:lnTo>
                  <a:lnTo>
                    <a:pt x="100" y="74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3" y="78"/>
                  </a:lnTo>
                  <a:lnTo>
                    <a:pt x="89" y="81"/>
                  </a:lnTo>
                  <a:lnTo>
                    <a:pt x="89" y="85"/>
                  </a:lnTo>
                  <a:lnTo>
                    <a:pt x="86" y="89"/>
                  </a:lnTo>
                  <a:lnTo>
                    <a:pt x="82" y="92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104"/>
                  </a:lnTo>
                  <a:lnTo>
                    <a:pt x="82" y="107"/>
                  </a:lnTo>
                  <a:lnTo>
                    <a:pt x="82" y="111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67" y="126"/>
                  </a:lnTo>
                  <a:lnTo>
                    <a:pt x="63" y="130"/>
                  </a:lnTo>
                  <a:lnTo>
                    <a:pt x="60" y="130"/>
                  </a:lnTo>
                  <a:lnTo>
                    <a:pt x="56" y="130"/>
                  </a:lnTo>
                  <a:lnTo>
                    <a:pt x="56" y="126"/>
                  </a:lnTo>
                  <a:lnTo>
                    <a:pt x="52" y="126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52" y="122"/>
                  </a:lnTo>
                  <a:lnTo>
                    <a:pt x="49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130"/>
                  </a:lnTo>
                  <a:lnTo>
                    <a:pt x="34" y="126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26" y="122"/>
                  </a:lnTo>
                  <a:lnTo>
                    <a:pt x="26" y="126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3"/>
                  </a:lnTo>
                  <a:lnTo>
                    <a:pt x="15" y="133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12" y="122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5" name="Freeform 137"/>
            <p:cNvSpPr/>
            <p:nvPr/>
          </p:nvSpPr>
          <p:spPr bwMode="auto">
            <a:xfrm>
              <a:off x="4545201" y="3262173"/>
              <a:ext cx="24446" cy="28306"/>
            </a:xfrm>
            <a:custGeom>
              <a:avLst/>
              <a:gdLst>
                <a:gd name="T0" fmla="*/ 19 w 19"/>
                <a:gd name="T1" fmla="*/ 8 h 22"/>
                <a:gd name="T2" fmla="*/ 19 w 19"/>
                <a:gd name="T3" fmla="*/ 4 h 22"/>
                <a:gd name="T4" fmla="*/ 15 w 19"/>
                <a:gd name="T5" fmla="*/ 0 h 22"/>
                <a:gd name="T6" fmla="*/ 15 w 19"/>
                <a:gd name="T7" fmla="*/ 0 h 22"/>
                <a:gd name="T8" fmla="*/ 11 w 19"/>
                <a:gd name="T9" fmla="*/ 0 h 22"/>
                <a:gd name="T10" fmla="*/ 11 w 19"/>
                <a:gd name="T11" fmla="*/ 4 h 22"/>
                <a:gd name="T12" fmla="*/ 8 w 19"/>
                <a:gd name="T13" fmla="*/ 4 h 22"/>
                <a:gd name="T14" fmla="*/ 8 w 19"/>
                <a:gd name="T15" fmla="*/ 4 h 22"/>
                <a:gd name="T16" fmla="*/ 4 w 19"/>
                <a:gd name="T17" fmla="*/ 8 h 22"/>
                <a:gd name="T18" fmla="*/ 4 w 19"/>
                <a:gd name="T19" fmla="*/ 8 h 22"/>
                <a:gd name="T20" fmla="*/ 0 w 19"/>
                <a:gd name="T21" fmla="*/ 11 h 22"/>
                <a:gd name="T22" fmla="*/ 0 w 19"/>
                <a:gd name="T23" fmla="*/ 11 h 22"/>
                <a:gd name="T24" fmla="*/ 0 w 19"/>
                <a:gd name="T25" fmla="*/ 11 h 22"/>
                <a:gd name="T26" fmla="*/ 4 w 19"/>
                <a:gd name="T27" fmla="*/ 19 h 22"/>
                <a:gd name="T28" fmla="*/ 0 w 19"/>
                <a:gd name="T29" fmla="*/ 19 h 22"/>
                <a:gd name="T30" fmla="*/ 0 w 19"/>
                <a:gd name="T31" fmla="*/ 22 h 22"/>
                <a:gd name="T32" fmla="*/ 4 w 19"/>
                <a:gd name="T33" fmla="*/ 19 h 22"/>
                <a:gd name="T34" fmla="*/ 8 w 19"/>
                <a:gd name="T35" fmla="*/ 19 h 22"/>
                <a:gd name="T36" fmla="*/ 11 w 19"/>
                <a:gd name="T37" fmla="*/ 19 h 22"/>
                <a:gd name="T38" fmla="*/ 8 w 19"/>
                <a:gd name="T39" fmla="*/ 11 h 22"/>
                <a:gd name="T40" fmla="*/ 11 w 19"/>
                <a:gd name="T41" fmla="*/ 11 h 22"/>
                <a:gd name="T42" fmla="*/ 15 w 19"/>
                <a:gd name="T43" fmla="*/ 8 h 22"/>
                <a:gd name="T44" fmla="*/ 19 w 19"/>
                <a:gd name="T4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2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19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6" name="Freeform 138"/>
            <p:cNvSpPr/>
            <p:nvPr/>
          </p:nvSpPr>
          <p:spPr bwMode="auto">
            <a:xfrm>
              <a:off x="4911889" y="3195268"/>
              <a:ext cx="238027" cy="220014"/>
            </a:xfrm>
            <a:custGeom>
              <a:avLst/>
              <a:gdLst>
                <a:gd name="T0" fmla="*/ 23 w 185"/>
                <a:gd name="T1" fmla="*/ 4 h 171"/>
                <a:gd name="T2" fmla="*/ 78 w 185"/>
                <a:gd name="T3" fmla="*/ 0 h 171"/>
                <a:gd name="T4" fmla="*/ 141 w 185"/>
                <a:gd name="T5" fmla="*/ 37 h 171"/>
                <a:gd name="T6" fmla="*/ 163 w 185"/>
                <a:gd name="T7" fmla="*/ 56 h 171"/>
                <a:gd name="T8" fmla="*/ 163 w 185"/>
                <a:gd name="T9" fmla="*/ 60 h 171"/>
                <a:gd name="T10" fmla="*/ 156 w 185"/>
                <a:gd name="T11" fmla="*/ 74 h 171"/>
                <a:gd name="T12" fmla="*/ 163 w 185"/>
                <a:gd name="T13" fmla="*/ 86 h 171"/>
                <a:gd name="T14" fmla="*/ 167 w 185"/>
                <a:gd name="T15" fmla="*/ 93 h 171"/>
                <a:gd name="T16" fmla="*/ 163 w 185"/>
                <a:gd name="T17" fmla="*/ 97 h 171"/>
                <a:gd name="T18" fmla="*/ 167 w 185"/>
                <a:gd name="T19" fmla="*/ 108 h 171"/>
                <a:gd name="T20" fmla="*/ 167 w 185"/>
                <a:gd name="T21" fmla="*/ 119 h 171"/>
                <a:gd name="T22" fmla="*/ 167 w 185"/>
                <a:gd name="T23" fmla="*/ 123 h 171"/>
                <a:gd name="T24" fmla="*/ 171 w 185"/>
                <a:gd name="T25" fmla="*/ 126 h 171"/>
                <a:gd name="T26" fmla="*/ 174 w 185"/>
                <a:gd name="T27" fmla="*/ 141 h 171"/>
                <a:gd name="T28" fmla="*/ 185 w 185"/>
                <a:gd name="T29" fmla="*/ 145 h 171"/>
                <a:gd name="T30" fmla="*/ 182 w 185"/>
                <a:gd name="T31" fmla="*/ 145 h 171"/>
                <a:gd name="T32" fmla="*/ 174 w 185"/>
                <a:gd name="T33" fmla="*/ 149 h 171"/>
                <a:gd name="T34" fmla="*/ 167 w 185"/>
                <a:gd name="T35" fmla="*/ 152 h 171"/>
                <a:gd name="T36" fmla="*/ 160 w 185"/>
                <a:gd name="T37" fmla="*/ 152 h 171"/>
                <a:gd name="T38" fmla="*/ 148 w 185"/>
                <a:gd name="T39" fmla="*/ 156 h 171"/>
                <a:gd name="T40" fmla="*/ 141 w 185"/>
                <a:gd name="T41" fmla="*/ 156 h 171"/>
                <a:gd name="T42" fmla="*/ 141 w 185"/>
                <a:gd name="T43" fmla="*/ 160 h 171"/>
                <a:gd name="T44" fmla="*/ 130 w 185"/>
                <a:gd name="T45" fmla="*/ 160 h 171"/>
                <a:gd name="T46" fmla="*/ 126 w 185"/>
                <a:gd name="T47" fmla="*/ 160 h 171"/>
                <a:gd name="T48" fmla="*/ 119 w 185"/>
                <a:gd name="T49" fmla="*/ 163 h 171"/>
                <a:gd name="T50" fmla="*/ 111 w 185"/>
                <a:gd name="T51" fmla="*/ 160 h 171"/>
                <a:gd name="T52" fmla="*/ 108 w 185"/>
                <a:gd name="T53" fmla="*/ 160 h 171"/>
                <a:gd name="T54" fmla="*/ 104 w 185"/>
                <a:gd name="T55" fmla="*/ 160 h 171"/>
                <a:gd name="T56" fmla="*/ 82 w 185"/>
                <a:gd name="T57" fmla="*/ 171 h 171"/>
                <a:gd name="T58" fmla="*/ 74 w 185"/>
                <a:gd name="T59" fmla="*/ 134 h 171"/>
                <a:gd name="T60" fmla="*/ 71 w 185"/>
                <a:gd name="T61" fmla="*/ 130 h 171"/>
                <a:gd name="T62" fmla="*/ 67 w 185"/>
                <a:gd name="T63" fmla="*/ 130 h 171"/>
                <a:gd name="T64" fmla="*/ 63 w 185"/>
                <a:gd name="T65" fmla="*/ 130 h 171"/>
                <a:gd name="T66" fmla="*/ 60 w 185"/>
                <a:gd name="T67" fmla="*/ 126 h 171"/>
                <a:gd name="T68" fmla="*/ 56 w 185"/>
                <a:gd name="T69" fmla="*/ 123 h 171"/>
                <a:gd name="T70" fmla="*/ 52 w 185"/>
                <a:gd name="T71" fmla="*/ 119 h 171"/>
                <a:gd name="T72" fmla="*/ 37 w 185"/>
                <a:gd name="T73" fmla="*/ 119 h 171"/>
                <a:gd name="T74" fmla="*/ 34 w 185"/>
                <a:gd name="T75" fmla="*/ 112 h 171"/>
                <a:gd name="T76" fmla="*/ 26 w 185"/>
                <a:gd name="T77" fmla="*/ 112 h 171"/>
                <a:gd name="T78" fmla="*/ 8 w 185"/>
                <a:gd name="T79" fmla="*/ 86 h 171"/>
                <a:gd name="T80" fmla="*/ 8 w 185"/>
                <a:gd name="T81" fmla="*/ 52 h 171"/>
                <a:gd name="T82" fmla="*/ 23 w 185"/>
                <a:gd name="T83" fmla="*/ 45 h 171"/>
                <a:gd name="T84" fmla="*/ 26 w 185"/>
                <a:gd name="T85" fmla="*/ 37 h 171"/>
                <a:gd name="T86" fmla="*/ 26 w 185"/>
                <a:gd name="T87" fmla="*/ 34 h 171"/>
                <a:gd name="T88" fmla="*/ 23 w 185"/>
                <a:gd name="T89" fmla="*/ 26 h 171"/>
                <a:gd name="T90" fmla="*/ 23 w 185"/>
                <a:gd name="T91" fmla="*/ 26 h 171"/>
                <a:gd name="T92" fmla="*/ 26 w 185"/>
                <a:gd name="T93" fmla="*/ 22 h 171"/>
                <a:gd name="T94" fmla="*/ 26 w 185"/>
                <a:gd name="T95" fmla="*/ 15 h 171"/>
                <a:gd name="T96" fmla="*/ 26 w 185"/>
                <a:gd name="T97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5" h="171">
                  <a:moveTo>
                    <a:pt x="23" y="4"/>
                  </a:moveTo>
                  <a:lnTo>
                    <a:pt x="23" y="4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45" y="0"/>
                  </a:lnTo>
                  <a:lnTo>
                    <a:pt x="78" y="0"/>
                  </a:lnTo>
                  <a:lnTo>
                    <a:pt x="137" y="34"/>
                  </a:lnTo>
                  <a:lnTo>
                    <a:pt x="141" y="37"/>
                  </a:lnTo>
                  <a:lnTo>
                    <a:pt x="141" y="37"/>
                  </a:lnTo>
                  <a:lnTo>
                    <a:pt x="141" y="41"/>
                  </a:lnTo>
                  <a:lnTo>
                    <a:pt x="145" y="41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60"/>
                  </a:lnTo>
                  <a:lnTo>
                    <a:pt x="163" y="60"/>
                  </a:lnTo>
                  <a:lnTo>
                    <a:pt x="160" y="71"/>
                  </a:lnTo>
                  <a:lnTo>
                    <a:pt x="156" y="74"/>
                  </a:lnTo>
                  <a:lnTo>
                    <a:pt x="156" y="78"/>
                  </a:lnTo>
                  <a:lnTo>
                    <a:pt x="163" y="82"/>
                  </a:lnTo>
                  <a:lnTo>
                    <a:pt x="163" y="86"/>
                  </a:lnTo>
                  <a:lnTo>
                    <a:pt x="167" y="86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63" y="97"/>
                  </a:lnTo>
                  <a:lnTo>
                    <a:pt x="163" y="104"/>
                  </a:lnTo>
                  <a:lnTo>
                    <a:pt x="167" y="104"/>
                  </a:lnTo>
                  <a:lnTo>
                    <a:pt x="167" y="108"/>
                  </a:lnTo>
                  <a:lnTo>
                    <a:pt x="163" y="112"/>
                  </a:lnTo>
                  <a:lnTo>
                    <a:pt x="163" y="115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23"/>
                  </a:lnTo>
                  <a:lnTo>
                    <a:pt x="171" y="123"/>
                  </a:lnTo>
                  <a:lnTo>
                    <a:pt x="167" y="126"/>
                  </a:lnTo>
                  <a:lnTo>
                    <a:pt x="171" y="126"/>
                  </a:lnTo>
                  <a:lnTo>
                    <a:pt x="171" y="134"/>
                  </a:lnTo>
                  <a:lnTo>
                    <a:pt x="171" y="134"/>
                  </a:lnTo>
                  <a:lnTo>
                    <a:pt x="174" y="141"/>
                  </a:lnTo>
                  <a:lnTo>
                    <a:pt x="182" y="141"/>
                  </a:lnTo>
                  <a:lnTo>
                    <a:pt x="185" y="141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2" y="145"/>
                  </a:lnTo>
                  <a:lnTo>
                    <a:pt x="178" y="145"/>
                  </a:lnTo>
                  <a:lnTo>
                    <a:pt x="178" y="149"/>
                  </a:lnTo>
                  <a:lnTo>
                    <a:pt x="174" y="149"/>
                  </a:lnTo>
                  <a:lnTo>
                    <a:pt x="171" y="149"/>
                  </a:lnTo>
                  <a:lnTo>
                    <a:pt x="171" y="152"/>
                  </a:lnTo>
                  <a:lnTo>
                    <a:pt x="167" y="152"/>
                  </a:lnTo>
                  <a:lnTo>
                    <a:pt x="163" y="152"/>
                  </a:lnTo>
                  <a:lnTo>
                    <a:pt x="163" y="156"/>
                  </a:lnTo>
                  <a:lnTo>
                    <a:pt x="160" y="152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48" y="156"/>
                  </a:lnTo>
                  <a:lnTo>
                    <a:pt x="145" y="156"/>
                  </a:lnTo>
                  <a:lnTo>
                    <a:pt x="145" y="156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34" y="160"/>
                  </a:lnTo>
                  <a:lnTo>
                    <a:pt x="130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3" y="160"/>
                  </a:lnTo>
                  <a:lnTo>
                    <a:pt x="123" y="160"/>
                  </a:lnTo>
                  <a:lnTo>
                    <a:pt x="119" y="16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11" y="160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4" y="160"/>
                  </a:lnTo>
                  <a:lnTo>
                    <a:pt x="100" y="160"/>
                  </a:lnTo>
                  <a:lnTo>
                    <a:pt x="86" y="160"/>
                  </a:lnTo>
                  <a:lnTo>
                    <a:pt x="82" y="171"/>
                  </a:lnTo>
                  <a:lnTo>
                    <a:pt x="82" y="145"/>
                  </a:lnTo>
                  <a:lnTo>
                    <a:pt x="82" y="141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2" y="123"/>
                  </a:lnTo>
                  <a:lnTo>
                    <a:pt x="52" y="119"/>
                  </a:lnTo>
                  <a:lnTo>
                    <a:pt x="48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0" y="112"/>
                  </a:lnTo>
                  <a:lnTo>
                    <a:pt x="26" y="112"/>
                  </a:lnTo>
                  <a:lnTo>
                    <a:pt x="23" y="112"/>
                  </a:lnTo>
                  <a:lnTo>
                    <a:pt x="19" y="97"/>
                  </a:lnTo>
                  <a:lnTo>
                    <a:pt x="8" y="86"/>
                  </a:lnTo>
                  <a:lnTo>
                    <a:pt x="4" y="67"/>
                  </a:lnTo>
                  <a:lnTo>
                    <a:pt x="0" y="52"/>
                  </a:lnTo>
                  <a:lnTo>
                    <a:pt x="8" y="52"/>
                  </a:lnTo>
                  <a:lnTo>
                    <a:pt x="15" y="52"/>
                  </a:lnTo>
                  <a:lnTo>
                    <a:pt x="15" y="48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6" y="41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19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7" name="Freeform 139"/>
            <p:cNvSpPr/>
            <p:nvPr/>
          </p:nvSpPr>
          <p:spPr bwMode="auto">
            <a:xfrm>
              <a:off x="4908029" y="3200415"/>
              <a:ext cx="42459" cy="33452"/>
            </a:xfrm>
            <a:custGeom>
              <a:avLst/>
              <a:gdLst>
                <a:gd name="T0" fmla="*/ 7 w 33"/>
                <a:gd name="T1" fmla="*/ 4 h 26"/>
                <a:gd name="T2" fmla="*/ 7 w 33"/>
                <a:gd name="T3" fmla="*/ 4 h 26"/>
                <a:gd name="T4" fmla="*/ 11 w 33"/>
                <a:gd name="T5" fmla="*/ 4 h 26"/>
                <a:gd name="T6" fmla="*/ 14 w 33"/>
                <a:gd name="T7" fmla="*/ 0 h 26"/>
                <a:gd name="T8" fmla="*/ 14 w 33"/>
                <a:gd name="T9" fmla="*/ 0 h 26"/>
                <a:gd name="T10" fmla="*/ 18 w 33"/>
                <a:gd name="T11" fmla="*/ 4 h 26"/>
                <a:gd name="T12" fmla="*/ 18 w 33"/>
                <a:gd name="T13" fmla="*/ 4 h 26"/>
                <a:gd name="T14" fmla="*/ 22 w 33"/>
                <a:gd name="T15" fmla="*/ 0 h 26"/>
                <a:gd name="T16" fmla="*/ 22 w 33"/>
                <a:gd name="T17" fmla="*/ 0 h 26"/>
                <a:gd name="T18" fmla="*/ 22 w 33"/>
                <a:gd name="T19" fmla="*/ 0 h 26"/>
                <a:gd name="T20" fmla="*/ 26 w 33"/>
                <a:gd name="T21" fmla="*/ 4 h 26"/>
                <a:gd name="T22" fmla="*/ 29 w 33"/>
                <a:gd name="T23" fmla="*/ 4 h 26"/>
                <a:gd name="T24" fmla="*/ 29 w 33"/>
                <a:gd name="T25" fmla="*/ 7 h 26"/>
                <a:gd name="T26" fmla="*/ 29 w 33"/>
                <a:gd name="T27" fmla="*/ 7 h 26"/>
                <a:gd name="T28" fmla="*/ 29 w 33"/>
                <a:gd name="T29" fmla="*/ 11 h 26"/>
                <a:gd name="T30" fmla="*/ 33 w 33"/>
                <a:gd name="T31" fmla="*/ 15 h 26"/>
                <a:gd name="T32" fmla="*/ 29 w 33"/>
                <a:gd name="T33" fmla="*/ 18 h 26"/>
                <a:gd name="T34" fmla="*/ 29 w 33"/>
                <a:gd name="T35" fmla="*/ 18 h 26"/>
                <a:gd name="T36" fmla="*/ 29 w 33"/>
                <a:gd name="T37" fmla="*/ 18 h 26"/>
                <a:gd name="T38" fmla="*/ 26 w 33"/>
                <a:gd name="T39" fmla="*/ 22 h 26"/>
                <a:gd name="T40" fmla="*/ 26 w 33"/>
                <a:gd name="T41" fmla="*/ 22 h 26"/>
                <a:gd name="T42" fmla="*/ 26 w 33"/>
                <a:gd name="T43" fmla="*/ 18 h 26"/>
                <a:gd name="T44" fmla="*/ 26 w 33"/>
                <a:gd name="T45" fmla="*/ 18 h 26"/>
                <a:gd name="T46" fmla="*/ 22 w 33"/>
                <a:gd name="T47" fmla="*/ 18 h 26"/>
                <a:gd name="T48" fmla="*/ 22 w 33"/>
                <a:gd name="T49" fmla="*/ 15 h 26"/>
                <a:gd name="T50" fmla="*/ 18 w 33"/>
                <a:gd name="T51" fmla="*/ 15 h 26"/>
                <a:gd name="T52" fmla="*/ 18 w 33"/>
                <a:gd name="T53" fmla="*/ 15 h 26"/>
                <a:gd name="T54" fmla="*/ 18 w 33"/>
                <a:gd name="T55" fmla="*/ 15 h 26"/>
                <a:gd name="T56" fmla="*/ 18 w 33"/>
                <a:gd name="T57" fmla="*/ 18 h 26"/>
                <a:gd name="T58" fmla="*/ 14 w 33"/>
                <a:gd name="T59" fmla="*/ 22 h 26"/>
                <a:gd name="T60" fmla="*/ 14 w 33"/>
                <a:gd name="T61" fmla="*/ 22 h 26"/>
                <a:gd name="T62" fmla="*/ 11 w 33"/>
                <a:gd name="T63" fmla="*/ 26 h 26"/>
                <a:gd name="T64" fmla="*/ 11 w 33"/>
                <a:gd name="T65" fmla="*/ 22 h 26"/>
                <a:gd name="T66" fmla="*/ 11 w 33"/>
                <a:gd name="T67" fmla="*/ 22 h 26"/>
                <a:gd name="T68" fmla="*/ 7 w 33"/>
                <a:gd name="T69" fmla="*/ 26 h 26"/>
                <a:gd name="T70" fmla="*/ 7 w 33"/>
                <a:gd name="T71" fmla="*/ 22 h 26"/>
                <a:gd name="T72" fmla="*/ 3 w 33"/>
                <a:gd name="T73" fmla="*/ 22 h 26"/>
                <a:gd name="T74" fmla="*/ 3 w 33"/>
                <a:gd name="T75" fmla="*/ 18 h 26"/>
                <a:gd name="T76" fmla="*/ 0 w 33"/>
                <a:gd name="T77" fmla="*/ 18 h 26"/>
                <a:gd name="T78" fmla="*/ 0 w 33"/>
                <a:gd name="T79" fmla="*/ 22 h 26"/>
                <a:gd name="T80" fmla="*/ 0 w 33"/>
                <a:gd name="T81" fmla="*/ 18 h 26"/>
                <a:gd name="T82" fmla="*/ 0 w 33"/>
                <a:gd name="T83" fmla="*/ 7 h 26"/>
                <a:gd name="T84" fmla="*/ 3 w 33"/>
                <a:gd name="T85" fmla="*/ 7 h 26"/>
                <a:gd name="T86" fmla="*/ 7 w 33"/>
                <a:gd name="T8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" h="26">
                  <a:moveTo>
                    <a:pt x="7" y="4"/>
                  </a:moveTo>
                  <a:lnTo>
                    <a:pt x="7" y="4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4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8" name="Freeform 140"/>
            <p:cNvSpPr/>
            <p:nvPr/>
          </p:nvSpPr>
          <p:spPr bwMode="auto">
            <a:xfrm>
              <a:off x="4908029" y="3219715"/>
              <a:ext cx="42459" cy="42459"/>
            </a:xfrm>
            <a:custGeom>
              <a:avLst/>
              <a:gdLst>
                <a:gd name="T0" fmla="*/ 3 w 33"/>
                <a:gd name="T1" fmla="*/ 33 h 33"/>
                <a:gd name="T2" fmla="*/ 11 w 33"/>
                <a:gd name="T3" fmla="*/ 33 h 33"/>
                <a:gd name="T4" fmla="*/ 18 w 33"/>
                <a:gd name="T5" fmla="*/ 33 h 33"/>
                <a:gd name="T6" fmla="*/ 18 w 33"/>
                <a:gd name="T7" fmla="*/ 29 h 33"/>
                <a:gd name="T8" fmla="*/ 26 w 33"/>
                <a:gd name="T9" fmla="*/ 26 h 33"/>
                <a:gd name="T10" fmla="*/ 26 w 33"/>
                <a:gd name="T11" fmla="*/ 26 h 33"/>
                <a:gd name="T12" fmla="*/ 29 w 33"/>
                <a:gd name="T13" fmla="*/ 22 h 33"/>
                <a:gd name="T14" fmla="*/ 29 w 33"/>
                <a:gd name="T15" fmla="*/ 18 h 33"/>
                <a:gd name="T16" fmla="*/ 33 w 33"/>
                <a:gd name="T17" fmla="*/ 18 h 33"/>
                <a:gd name="T18" fmla="*/ 29 w 33"/>
                <a:gd name="T19" fmla="*/ 15 h 33"/>
                <a:gd name="T20" fmla="*/ 29 w 33"/>
                <a:gd name="T21" fmla="*/ 15 h 33"/>
                <a:gd name="T22" fmla="*/ 29 w 33"/>
                <a:gd name="T23" fmla="*/ 11 h 33"/>
                <a:gd name="T24" fmla="*/ 26 w 33"/>
                <a:gd name="T25" fmla="*/ 11 h 33"/>
                <a:gd name="T26" fmla="*/ 26 w 33"/>
                <a:gd name="T27" fmla="*/ 7 h 33"/>
                <a:gd name="T28" fmla="*/ 26 w 33"/>
                <a:gd name="T29" fmla="*/ 7 h 33"/>
                <a:gd name="T30" fmla="*/ 26 w 33"/>
                <a:gd name="T31" fmla="*/ 3 h 33"/>
                <a:gd name="T32" fmla="*/ 22 w 33"/>
                <a:gd name="T33" fmla="*/ 3 h 33"/>
                <a:gd name="T34" fmla="*/ 22 w 33"/>
                <a:gd name="T35" fmla="*/ 0 h 33"/>
                <a:gd name="T36" fmla="*/ 18 w 33"/>
                <a:gd name="T37" fmla="*/ 0 h 33"/>
                <a:gd name="T38" fmla="*/ 18 w 33"/>
                <a:gd name="T39" fmla="*/ 0 h 33"/>
                <a:gd name="T40" fmla="*/ 18 w 33"/>
                <a:gd name="T41" fmla="*/ 0 h 33"/>
                <a:gd name="T42" fmla="*/ 18 w 33"/>
                <a:gd name="T43" fmla="*/ 3 h 33"/>
                <a:gd name="T44" fmla="*/ 14 w 33"/>
                <a:gd name="T45" fmla="*/ 7 h 33"/>
                <a:gd name="T46" fmla="*/ 14 w 33"/>
                <a:gd name="T47" fmla="*/ 7 h 33"/>
                <a:gd name="T48" fmla="*/ 11 w 33"/>
                <a:gd name="T49" fmla="*/ 11 h 33"/>
                <a:gd name="T50" fmla="*/ 11 w 33"/>
                <a:gd name="T51" fmla="*/ 7 h 33"/>
                <a:gd name="T52" fmla="*/ 11 w 33"/>
                <a:gd name="T53" fmla="*/ 7 h 33"/>
                <a:gd name="T54" fmla="*/ 7 w 33"/>
                <a:gd name="T55" fmla="*/ 11 h 33"/>
                <a:gd name="T56" fmla="*/ 7 w 33"/>
                <a:gd name="T57" fmla="*/ 7 h 33"/>
                <a:gd name="T58" fmla="*/ 3 w 33"/>
                <a:gd name="T59" fmla="*/ 7 h 33"/>
                <a:gd name="T60" fmla="*/ 3 w 33"/>
                <a:gd name="T61" fmla="*/ 3 h 33"/>
                <a:gd name="T62" fmla="*/ 0 w 33"/>
                <a:gd name="T63" fmla="*/ 3 h 33"/>
                <a:gd name="T64" fmla="*/ 0 w 33"/>
                <a:gd name="T65" fmla="*/ 7 h 33"/>
                <a:gd name="T66" fmla="*/ 0 w 33"/>
                <a:gd name="T67" fmla="*/ 7 h 33"/>
                <a:gd name="T68" fmla="*/ 0 w 33"/>
                <a:gd name="T69" fmla="*/ 11 h 33"/>
                <a:gd name="T70" fmla="*/ 0 w 33"/>
                <a:gd name="T71" fmla="*/ 15 h 33"/>
                <a:gd name="T72" fmla="*/ 0 w 33"/>
                <a:gd name="T73" fmla="*/ 18 h 33"/>
                <a:gd name="T74" fmla="*/ 3 w 33"/>
                <a:gd name="T7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33">
                  <a:moveTo>
                    <a:pt x="3" y="33"/>
                  </a:moveTo>
                  <a:lnTo>
                    <a:pt x="11" y="33"/>
                  </a:lnTo>
                  <a:lnTo>
                    <a:pt x="18" y="33"/>
                  </a:lnTo>
                  <a:lnTo>
                    <a:pt x="18" y="29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9" y="22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9" name="Freeform 141"/>
            <p:cNvSpPr/>
            <p:nvPr/>
          </p:nvSpPr>
          <p:spPr bwMode="auto">
            <a:xfrm>
              <a:off x="4545201" y="3075612"/>
              <a:ext cx="405289" cy="362830"/>
            </a:xfrm>
            <a:custGeom>
              <a:avLst/>
              <a:gdLst>
                <a:gd name="T0" fmla="*/ 11 w 315"/>
                <a:gd name="T1" fmla="*/ 156 h 282"/>
                <a:gd name="T2" fmla="*/ 22 w 315"/>
                <a:gd name="T3" fmla="*/ 153 h 282"/>
                <a:gd name="T4" fmla="*/ 37 w 315"/>
                <a:gd name="T5" fmla="*/ 145 h 282"/>
                <a:gd name="T6" fmla="*/ 45 w 315"/>
                <a:gd name="T7" fmla="*/ 153 h 282"/>
                <a:gd name="T8" fmla="*/ 63 w 315"/>
                <a:gd name="T9" fmla="*/ 138 h 282"/>
                <a:gd name="T10" fmla="*/ 67 w 315"/>
                <a:gd name="T11" fmla="*/ 115 h 282"/>
                <a:gd name="T12" fmla="*/ 82 w 315"/>
                <a:gd name="T13" fmla="*/ 97 h 282"/>
                <a:gd name="T14" fmla="*/ 97 w 315"/>
                <a:gd name="T15" fmla="*/ 75 h 282"/>
                <a:gd name="T16" fmla="*/ 100 w 315"/>
                <a:gd name="T17" fmla="*/ 56 h 282"/>
                <a:gd name="T18" fmla="*/ 111 w 315"/>
                <a:gd name="T19" fmla="*/ 34 h 282"/>
                <a:gd name="T20" fmla="*/ 111 w 315"/>
                <a:gd name="T21" fmla="*/ 15 h 282"/>
                <a:gd name="T22" fmla="*/ 115 w 315"/>
                <a:gd name="T23" fmla="*/ 8 h 282"/>
                <a:gd name="T24" fmla="*/ 126 w 315"/>
                <a:gd name="T25" fmla="*/ 4 h 282"/>
                <a:gd name="T26" fmla="*/ 141 w 315"/>
                <a:gd name="T27" fmla="*/ 12 h 282"/>
                <a:gd name="T28" fmla="*/ 159 w 315"/>
                <a:gd name="T29" fmla="*/ 15 h 282"/>
                <a:gd name="T30" fmla="*/ 171 w 315"/>
                <a:gd name="T31" fmla="*/ 15 h 282"/>
                <a:gd name="T32" fmla="*/ 185 w 315"/>
                <a:gd name="T33" fmla="*/ 8 h 282"/>
                <a:gd name="T34" fmla="*/ 208 w 315"/>
                <a:gd name="T35" fmla="*/ 4 h 282"/>
                <a:gd name="T36" fmla="*/ 215 w 315"/>
                <a:gd name="T37" fmla="*/ 4 h 282"/>
                <a:gd name="T38" fmla="*/ 222 w 315"/>
                <a:gd name="T39" fmla="*/ 0 h 282"/>
                <a:gd name="T40" fmla="*/ 237 w 315"/>
                <a:gd name="T41" fmla="*/ 4 h 282"/>
                <a:gd name="T42" fmla="*/ 256 w 315"/>
                <a:gd name="T43" fmla="*/ 4 h 282"/>
                <a:gd name="T44" fmla="*/ 271 w 315"/>
                <a:gd name="T45" fmla="*/ 15 h 282"/>
                <a:gd name="T46" fmla="*/ 282 w 315"/>
                <a:gd name="T47" fmla="*/ 12 h 282"/>
                <a:gd name="T48" fmla="*/ 293 w 315"/>
                <a:gd name="T49" fmla="*/ 8 h 282"/>
                <a:gd name="T50" fmla="*/ 308 w 315"/>
                <a:gd name="T51" fmla="*/ 19 h 282"/>
                <a:gd name="T52" fmla="*/ 315 w 315"/>
                <a:gd name="T53" fmla="*/ 26 h 282"/>
                <a:gd name="T54" fmla="*/ 311 w 315"/>
                <a:gd name="T55" fmla="*/ 45 h 282"/>
                <a:gd name="T56" fmla="*/ 300 w 315"/>
                <a:gd name="T57" fmla="*/ 67 h 282"/>
                <a:gd name="T58" fmla="*/ 289 w 315"/>
                <a:gd name="T59" fmla="*/ 101 h 282"/>
                <a:gd name="T60" fmla="*/ 282 w 315"/>
                <a:gd name="T61" fmla="*/ 127 h 282"/>
                <a:gd name="T62" fmla="*/ 304 w 315"/>
                <a:gd name="T63" fmla="*/ 201 h 282"/>
                <a:gd name="T64" fmla="*/ 274 w 315"/>
                <a:gd name="T65" fmla="*/ 227 h 282"/>
                <a:gd name="T66" fmla="*/ 274 w 315"/>
                <a:gd name="T67" fmla="*/ 238 h 282"/>
                <a:gd name="T68" fmla="*/ 271 w 315"/>
                <a:gd name="T69" fmla="*/ 256 h 282"/>
                <a:gd name="T70" fmla="*/ 285 w 315"/>
                <a:gd name="T71" fmla="*/ 268 h 282"/>
                <a:gd name="T72" fmla="*/ 289 w 315"/>
                <a:gd name="T73" fmla="*/ 282 h 282"/>
                <a:gd name="T74" fmla="*/ 278 w 315"/>
                <a:gd name="T75" fmla="*/ 282 h 282"/>
                <a:gd name="T76" fmla="*/ 256 w 315"/>
                <a:gd name="T77" fmla="*/ 264 h 282"/>
                <a:gd name="T78" fmla="*/ 245 w 315"/>
                <a:gd name="T79" fmla="*/ 253 h 282"/>
                <a:gd name="T80" fmla="*/ 234 w 315"/>
                <a:gd name="T81" fmla="*/ 260 h 282"/>
                <a:gd name="T82" fmla="*/ 219 w 315"/>
                <a:gd name="T83" fmla="*/ 256 h 282"/>
                <a:gd name="T84" fmla="*/ 211 w 315"/>
                <a:gd name="T85" fmla="*/ 249 h 282"/>
                <a:gd name="T86" fmla="*/ 204 w 315"/>
                <a:gd name="T87" fmla="*/ 253 h 282"/>
                <a:gd name="T88" fmla="*/ 196 w 315"/>
                <a:gd name="T89" fmla="*/ 245 h 282"/>
                <a:gd name="T90" fmla="*/ 182 w 315"/>
                <a:gd name="T91" fmla="*/ 249 h 282"/>
                <a:gd name="T92" fmla="*/ 171 w 315"/>
                <a:gd name="T93" fmla="*/ 249 h 282"/>
                <a:gd name="T94" fmla="*/ 167 w 315"/>
                <a:gd name="T95" fmla="*/ 242 h 282"/>
                <a:gd name="T96" fmla="*/ 163 w 315"/>
                <a:gd name="T97" fmla="*/ 230 h 282"/>
                <a:gd name="T98" fmla="*/ 163 w 315"/>
                <a:gd name="T99" fmla="*/ 223 h 282"/>
                <a:gd name="T100" fmla="*/ 159 w 315"/>
                <a:gd name="T101" fmla="*/ 208 h 282"/>
                <a:gd name="T102" fmla="*/ 159 w 315"/>
                <a:gd name="T103" fmla="*/ 197 h 282"/>
                <a:gd name="T104" fmla="*/ 141 w 315"/>
                <a:gd name="T105" fmla="*/ 186 h 282"/>
                <a:gd name="T106" fmla="*/ 122 w 315"/>
                <a:gd name="T107" fmla="*/ 190 h 282"/>
                <a:gd name="T108" fmla="*/ 104 w 315"/>
                <a:gd name="T109" fmla="*/ 201 h 282"/>
                <a:gd name="T110" fmla="*/ 85 w 315"/>
                <a:gd name="T111" fmla="*/ 193 h 282"/>
                <a:gd name="T112" fmla="*/ 82 w 315"/>
                <a:gd name="T113" fmla="*/ 182 h 282"/>
                <a:gd name="T114" fmla="*/ 78 w 315"/>
                <a:gd name="T115" fmla="*/ 171 h 282"/>
                <a:gd name="T116" fmla="*/ 37 w 315"/>
                <a:gd name="T117" fmla="*/ 167 h 282"/>
                <a:gd name="T118" fmla="*/ 19 w 315"/>
                <a:gd name="T119" fmla="*/ 167 h 282"/>
                <a:gd name="T120" fmla="*/ 11 w 315"/>
                <a:gd name="T121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" h="282">
                  <a:moveTo>
                    <a:pt x="0" y="167"/>
                  </a:moveTo>
                  <a:lnTo>
                    <a:pt x="4" y="164"/>
                  </a:lnTo>
                  <a:lnTo>
                    <a:pt x="8" y="164"/>
                  </a:lnTo>
                  <a:lnTo>
                    <a:pt x="11" y="164"/>
                  </a:lnTo>
                  <a:lnTo>
                    <a:pt x="8" y="156"/>
                  </a:lnTo>
                  <a:lnTo>
                    <a:pt x="11" y="156"/>
                  </a:lnTo>
                  <a:lnTo>
                    <a:pt x="15" y="153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22" y="149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6" y="153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7" y="145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9"/>
                  </a:lnTo>
                  <a:lnTo>
                    <a:pt x="41" y="149"/>
                  </a:lnTo>
                  <a:lnTo>
                    <a:pt x="41" y="153"/>
                  </a:lnTo>
                  <a:lnTo>
                    <a:pt x="45" y="153"/>
                  </a:lnTo>
                  <a:lnTo>
                    <a:pt x="48" y="153"/>
                  </a:lnTo>
                  <a:lnTo>
                    <a:pt x="52" y="149"/>
                  </a:lnTo>
                  <a:lnTo>
                    <a:pt x="59" y="141"/>
                  </a:lnTo>
                  <a:lnTo>
                    <a:pt x="59" y="141"/>
                  </a:lnTo>
                  <a:lnTo>
                    <a:pt x="63" y="138"/>
                  </a:lnTo>
                  <a:lnTo>
                    <a:pt x="63" y="138"/>
                  </a:lnTo>
                  <a:lnTo>
                    <a:pt x="67" y="134"/>
                  </a:lnTo>
                  <a:lnTo>
                    <a:pt x="67" y="130"/>
                  </a:lnTo>
                  <a:lnTo>
                    <a:pt x="67" y="127"/>
                  </a:lnTo>
                  <a:lnTo>
                    <a:pt x="67" y="119"/>
                  </a:lnTo>
                  <a:lnTo>
                    <a:pt x="67" y="119"/>
                  </a:lnTo>
                  <a:lnTo>
                    <a:pt x="67" y="115"/>
                  </a:lnTo>
                  <a:lnTo>
                    <a:pt x="71" y="112"/>
                  </a:lnTo>
                  <a:lnTo>
                    <a:pt x="74" y="108"/>
                  </a:lnTo>
                  <a:lnTo>
                    <a:pt x="74" y="104"/>
                  </a:lnTo>
                  <a:lnTo>
                    <a:pt x="78" y="101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9" y="93"/>
                  </a:lnTo>
                  <a:lnTo>
                    <a:pt x="93" y="86"/>
                  </a:lnTo>
                  <a:lnTo>
                    <a:pt x="93" y="82"/>
                  </a:lnTo>
                  <a:lnTo>
                    <a:pt x="97" y="78"/>
                  </a:lnTo>
                  <a:lnTo>
                    <a:pt x="97" y="75"/>
                  </a:lnTo>
                  <a:lnTo>
                    <a:pt x="100" y="71"/>
                  </a:lnTo>
                  <a:lnTo>
                    <a:pt x="97" y="71"/>
                  </a:lnTo>
                  <a:lnTo>
                    <a:pt x="100" y="67"/>
                  </a:lnTo>
                  <a:lnTo>
                    <a:pt x="97" y="64"/>
                  </a:lnTo>
                  <a:lnTo>
                    <a:pt x="100" y="60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4" y="52"/>
                  </a:lnTo>
                  <a:lnTo>
                    <a:pt x="100" y="45"/>
                  </a:lnTo>
                  <a:lnTo>
                    <a:pt x="108" y="38"/>
                  </a:lnTo>
                  <a:lnTo>
                    <a:pt x="108" y="34"/>
                  </a:lnTo>
                  <a:lnTo>
                    <a:pt x="111" y="34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3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1" y="15"/>
                  </a:lnTo>
                  <a:lnTo>
                    <a:pt x="111" y="12"/>
                  </a:lnTo>
                  <a:lnTo>
                    <a:pt x="111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4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4" y="8"/>
                  </a:lnTo>
                  <a:lnTo>
                    <a:pt x="137" y="8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5" y="12"/>
                  </a:lnTo>
                  <a:lnTo>
                    <a:pt x="148" y="15"/>
                  </a:lnTo>
                  <a:lnTo>
                    <a:pt x="152" y="15"/>
                  </a:lnTo>
                  <a:lnTo>
                    <a:pt x="156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63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71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71" y="12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78" y="8"/>
                  </a:lnTo>
                  <a:lnTo>
                    <a:pt x="182" y="8"/>
                  </a:lnTo>
                  <a:lnTo>
                    <a:pt x="185" y="8"/>
                  </a:lnTo>
                  <a:lnTo>
                    <a:pt x="185" y="8"/>
                  </a:lnTo>
                  <a:lnTo>
                    <a:pt x="193" y="8"/>
                  </a:lnTo>
                  <a:lnTo>
                    <a:pt x="193" y="8"/>
                  </a:lnTo>
                  <a:lnTo>
                    <a:pt x="196" y="4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215" y="4"/>
                  </a:lnTo>
                  <a:lnTo>
                    <a:pt x="219" y="4"/>
                  </a:lnTo>
                  <a:lnTo>
                    <a:pt x="219" y="4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7" y="4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248" y="0"/>
                  </a:lnTo>
                  <a:lnTo>
                    <a:pt x="252" y="0"/>
                  </a:lnTo>
                  <a:lnTo>
                    <a:pt x="256" y="4"/>
                  </a:lnTo>
                  <a:lnTo>
                    <a:pt x="256" y="4"/>
                  </a:lnTo>
                  <a:lnTo>
                    <a:pt x="259" y="8"/>
                  </a:lnTo>
                  <a:lnTo>
                    <a:pt x="259" y="8"/>
                  </a:lnTo>
                  <a:lnTo>
                    <a:pt x="263" y="8"/>
                  </a:lnTo>
                  <a:lnTo>
                    <a:pt x="263" y="12"/>
                  </a:lnTo>
                  <a:lnTo>
                    <a:pt x="267" y="12"/>
                  </a:lnTo>
                  <a:lnTo>
                    <a:pt x="271" y="15"/>
                  </a:lnTo>
                  <a:lnTo>
                    <a:pt x="271" y="15"/>
                  </a:lnTo>
                  <a:lnTo>
                    <a:pt x="274" y="12"/>
                  </a:lnTo>
                  <a:lnTo>
                    <a:pt x="274" y="12"/>
                  </a:lnTo>
                  <a:lnTo>
                    <a:pt x="278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5" y="12"/>
                  </a:lnTo>
                  <a:lnTo>
                    <a:pt x="289" y="8"/>
                  </a:lnTo>
                  <a:lnTo>
                    <a:pt x="289" y="8"/>
                  </a:lnTo>
                  <a:lnTo>
                    <a:pt x="293" y="8"/>
                  </a:lnTo>
                  <a:lnTo>
                    <a:pt x="293" y="8"/>
                  </a:lnTo>
                  <a:lnTo>
                    <a:pt x="296" y="12"/>
                  </a:lnTo>
                  <a:lnTo>
                    <a:pt x="300" y="15"/>
                  </a:lnTo>
                  <a:lnTo>
                    <a:pt x="300" y="15"/>
                  </a:lnTo>
                  <a:lnTo>
                    <a:pt x="304" y="15"/>
                  </a:lnTo>
                  <a:lnTo>
                    <a:pt x="304" y="19"/>
                  </a:lnTo>
                  <a:lnTo>
                    <a:pt x="308" y="19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8" y="26"/>
                  </a:lnTo>
                  <a:lnTo>
                    <a:pt x="311" y="26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5" y="30"/>
                  </a:lnTo>
                  <a:lnTo>
                    <a:pt x="311" y="30"/>
                  </a:lnTo>
                  <a:lnTo>
                    <a:pt x="311" y="34"/>
                  </a:lnTo>
                  <a:lnTo>
                    <a:pt x="311" y="41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5" y="49"/>
                  </a:lnTo>
                  <a:lnTo>
                    <a:pt x="315" y="49"/>
                  </a:lnTo>
                  <a:lnTo>
                    <a:pt x="315" y="52"/>
                  </a:lnTo>
                  <a:lnTo>
                    <a:pt x="308" y="60"/>
                  </a:lnTo>
                  <a:lnTo>
                    <a:pt x="300" y="67"/>
                  </a:lnTo>
                  <a:lnTo>
                    <a:pt x="300" y="67"/>
                  </a:lnTo>
                  <a:lnTo>
                    <a:pt x="293" y="78"/>
                  </a:lnTo>
                  <a:lnTo>
                    <a:pt x="293" y="82"/>
                  </a:lnTo>
                  <a:lnTo>
                    <a:pt x="293" y="86"/>
                  </a:lnTo>
                  <a:lnTo>
                    <a:pt x="293" y="90"/>
                  </a:lnTo>
                  <a:lnTo>
                    <a:pt x="289" y="97"/>
                  </a:lnTo>
                  <a:lnTo>
                    <a:pt x="289" y="101"/>
                  </a:lnTo>
                  <a:lnTo>
                    <a:pt x="285" y="104"/>
                  </a:lnTo>
                  <a:lnTo>
                    <a:pt x="282" y="104"/>
                  </a:lnTo>
                  <a:lnTo>
                    <a:pt x="282" y="115"/>
                  </a:lnTo>
                  <a:lnTo>
                    <a:pt x="282" y="119"/>
                  </a:lnTo>
                  <a:lnTo>
                    <a:pt x="282" y="123"/>
                  </a:lnTo>
                  <a:lnTo>
                    <a:pt x="282" y="127"/>
                  </a:lnTo>
                  <a:lnTo>
                    <a:pt x="282" y="130"/>
                  </a:lnTo>
                  <a:lnTo>
                    <a:pt x="289" y="160"/>
                  </a:lnTo>
                  <a:lnTo>
                    <a:pt x="293" y="179"/>
                  </a:lnTo>
                  <a:lnTo>
                    <a:pt x="304" y="190"/>
                  </a:lnTo>
                  <a:lnTo>
                    <a:pt x="308" y="205"/>
                  </a:lnTo>
                  <a:lnTo>
                    <a:pt x="304" y="201"/>
                  </a:lnTo>
                  <a:lnTo>
                    <a:pt x="278" y="208"/>
                  </a:lnTo>
                  <a:lnTo>
                    <a:pt x="271" y="219"/>
                  </a:lnTo>
                  <a:lnTo>
                    <a:pt x="271" y="223"/>
                  </a:lnTo>
                  <a:lnTo>
                    <a:pt x="274" y="223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30"/>
                  </a:lnTo>
                  <a:lnTo>
                    <a:pt x="274" y="230"/>
                  </a:lnTo>
                  <a:lnTo>
                    <a:pt x="274" y="234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1" y="242"/>
                  </a:lnTo>
                  <a:lnTo>
                    <a:pt x="271" y="242"/>
                  </a:lnTo>
                  <a:lnTo>
                    <a:pt x="271" y="245"/>
                  </a:lnTo>
                  <a:lnTo>
                    <a:pt x="271" y="253"/>
                  </a:lnTo>
                  <a:lnTo>
                    <a:pt x="271" y="256"/>
                  </a:lnTo>
                  <a:lnTo>
                    <a:pt x="271" y="260"/>
                  </a:lnTo>
                  <a:lnTo>
                    <a:pt x="274" y="264"/>
                  </a:lnTo>
                  <a:lnTo>
                    <a:pt x="278" y="264"/>
                  </a:lnTo>
                  <a:lnTo>
                    <a:pt x="278" y="268"/>
                  </a:lnTo>
                  <a:lnTo>
                    <a:pt x="285" y="268"/>
                  </a:lnTo>
                  <a:lnTo>
                    <a:pt x="285" y="268"/>
                  </a:lnTo>
                  <a:lnTo>
                    <a:pt x="285" y="264"/>
                  </a:lnTo>
                  <a:lnTo>
                    <a:pt x="285" y="264"/>
                  </a:lnTo>
                  <a:lnTo>
                    <a:pt x="289" y="264"/>
                  </a:lnTo>
                  <a:lnTo>
                    <a:pt x="289" y="264"/>
                  </a:lnTo>
                  <a:lnTo>
                    <a:pt x="293" y="279"/>
                  </a:lnTo>
                  <a:lnTo>
                    <a:pt x="289" y="282"/>
                  </a:lnTo>
                  <a:lnTo>
                    <a:pt x="289" y="282"/>
                  </a:lnTo>
                  <a:lnTo>
                    <a:pt x="289" y="279"/>
                  </a:lnTo>
                  <a:lnTo>
                    <a:pt x="285" y="279"/>
                  </a:lnTo>
                  <a:lnTo>
                    <a:pt x="285" y="279"/>
                  </a:lnTo>
                  <a:lnTo>
                    <a:pt x="282" y="282"/>
                  </a:lnTo>
                  <a:lnTo>
                    <a:pt x="278" y="282"/>
                  </a:lnTo>
                  <a:lnTo>
                    <a:pt x="274" y="279"/>
                  </a:lnTo>
                  <a:lnTo>
                    <a:pt x="271" y="275"/>
                  </a:lnTo>
                  <a:lnTo>
                    <a:pt x="271" y="271"/>
                  </a:lnTo>
                  <a:lnTo>
                    <a:pt x="267" y="268"/>
                  </a:lnTo>
                  <a:lnTo>
                    <a:pt x="263" y="268"/>
                  </a:lnTo>
                  <a:lnTo>
                    <a:pt x="256" y="264"/>
                  </a:lnTo>
                  <a:lnTo>
                    <a:pt x="252" y="264"/>
                  </a:lnTo>
                  <a:lnTo>
                    <a:pt x="252" y="260"/>
                  </a:lnTo>
                  <a:lnTo>
                    <a:pt x="248" y="256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5" y="253"/>
                  </a:lnTo>
                  <a:lnTo>
                    <a:pt x="245" y="253"/>
                  </a:lnTo>
                  <a:lnTo>
                    <a:pt x="241" y="256"/>
                  </a:lnTo>
                  <a:lnTo>
                    <a:pt x="241" y="260"/>
                  </a:lnTo>
                  <a:lnTo>
                    <a:pt x="237" y="260"/>
                  </a:lnTo>
                  <a:lnTo>
                    <a:pt x="234" y="260"/>
                  </a:lnTo>
                  <a:lnTo>
                    <a:pt x="234" y="260"/>
                  </a:lnTo>
                  <a:lnTo>
                    <a:pt x="230" y="260"/>
                  </a:lnTo>
                  <a:lnTo>
                    <a:pt x="226" y="260"/>
                  </a:lnTo>
                  <a:lnTo>
                    <a:pt x="222" y="256"/>
                  </a:lnTo>
                  <a:lnTo>
                    <a:pt x="222" y="256"/>
                  </a:lnTo>
                  <a:lnTo>
                    <a:pt x="219" y="256"/>
                  </a:lnTo>
                  <a:lnTo>
                    <a:pt x="219" y="256"/>
                  </a:lnTo>
                  <a:lnTo>
                    <a:pt x="219" y="253"/>
                  </a:lnTo>
                  <a:lnTo>
                    <a:pt x="219" y="253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1" y="249"/>
                  </a:lnTo>
                  <a:lnTo>
                    <a:pt x="211" y="249"/>
                  </a:lnTo>
                  <a:lnTo>
                    <a:pt x="208" y="249"/>
                  </a:lnTo>
                  <a:lnTo>
                    <a:pt x="204" y="249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0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3" y="245"/>
                  </a:lnTo>
                  <a:lnTo>
                    <a:pt x="189" y="245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2" y="249"/>
                  </a:lnTo>
                  <a:lnTo>
                    <a:pt x="182" y="249"/>
                  </a:lnTo>
                  <a:lnTo>
                    <a:pt x="178" y="249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71" y="245"/>
                  </a:lnTo>
                  <a:lnTo>
                    <a:pt x="171" y="245"/>
                  </a:lnTo>
                  <a:lnTo>
                    <a:pt x="171" y="249"/>
                  </a:lnTo>
                  <a:lnTo>
                    <a:pt x="171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5"/>
                  </a:lnTo>
                  <a:lnTo>
                    <a:pt x="167" y="245"/>
                  </a:lnTo>
                  <a:lnTo>
                    <a:pt x="167" y="242"/>
                  </a:lnTo>
                  <a:lnTo>
                    <a:pt x="167" y="242"/>
                  </a:lnTo>
                  <a:lnTo>
                    <a:pt x="167" y="238"/>
                  </a:lnTo>
                  <a:lnTo>
                    <a:pt x="167" y="238"/>
                  </a:lnTo>
                  <a:lnTo>
                    <a:pt x="167" y="234"/>
                  </a:lnTo>
                  <a:lnTo>
                    <a:pt x="167" y="234"/>
                  </a:lnTo>
                  <a:lnTo>
                    <a:pt x="163" y="230"/>
                  </a:lnTo>
                  <a:lnTo>
                    <a:pt x="163" y="230"/>
                  </a:lnTo>
                  <a:lnTo>
                    <a:pt x="167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59" y="219"/>
                  </a:lnTo>
                  <a:lnTo>
                    <a:pt x="159" y="219"/>
                  </a:lnTo>
                  <a:lnTo>
                    <a:pt x="159" y="216"/>
                  </a:lnTo>
                  <a:lnTo>
                    <a:pt x="159" y="216"/>
                  </a:lnTo>
                  <a:lnTo>
                    <a:pt x="159" y="208"/>
                  </a:lnTo>
                  <a:lnTo>
                    <a:pt x="159" y="208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1"/>
                  </a:lnTo>
                  <a:lnTo>
                    <a:pt x="159" y="197"/>
                  </a:lnTo>
                  <a:lnTo>
                    <a:pt x="159" y="197"/>
                  </a:lnTo>
                  <a:lnTo>
                    <a:pt x="159" y="193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41" y="190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41" y="182"/>
                  </a:lnTo>
                  <a:lnTo>
                    <a:pt x="137" y="182"/>
                  </a:lnTo>
                  <a:lnTo>
                    <a:pt x="137" y="186"/>
                  </a:lnTo>
                  <a:lnTo>
                    <a:pt x="122" y="186"/>
                  </a:lnTo>
                  <a:lnTo>
                    <a:pt x="122" y="190"/>
                  </a:lnTo>
                  <a:lnTo>
                    <a:pt x="119" y="190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08" y="201"/>
                  </a:lnTo>
                  <a:lnTo>
                    <a:pt x="104" y="201"/>
                  </a:lnTo>
                  <a:lnTo>
                    <a:pt x="100" y="201"/>
                  </a:lnTo>
                  <a:lnTo>
                    <a:pt x="97" y="201"/>
                  </a:lnTo>
                  <a:lnTo>
                    <a:pt x="93" y="201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2" y="190"/>
                  </a:lnTo>
                  <a:lnTo>
                    <a:pt x="82" y="190"/>
                  </a:lnTo>
                  <a:lnTo>
                    <a:pt x="82" y="186"/>
                  </a:lnTo>
                  <a:lnTo>
                    <a:pt x="82" y="186"/>
                  </a:lnTo>
                  <a:lnTo>
                    <a:pt x="82" y="182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78" y="175"/>
                  </a:lnTo>
                  <a:lnTo>
                    <a:pt x="78" y="175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67"/>
                  </a:lnTo>
                  <a:lnTo>
                    <a:pt x="59" y="167"/>
                  </a:lnTo>
                  <a:lnTo>
                    <a:pt x="48" y="167"/>
                  </a:lnTo>
                  <a:lnTo>
                    <a:pt x="41" y="167"/>
                  </a:lnTo>
                  <a:lnTo>
                    <a:pt x="37" y="167"/>
                  </a:lnTo>
                  <a:lnTo>
                    <a:pt x="34" y="167"/>
                  </a:lnTo>
                  <a:lnTo>
                    <a:pt x="30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9" y="167"/>
                  </a:lnTo>
                  <a:lnTo>
                    <a:pt x="15" y="167"/>
                  </a:lnTo>
                  <a:lnTo>
                    <a:pt x="11" y="167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8" y="167"/>
                  </a:lnTo>
                  <a:lnTo>
                    <a:pt x="4" y="167"/>
                  </a:lnTo>
                  <a:lnTo>
                    <a:pt x="0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0" name="Freeform 142"/>
            <p:cNvSpPr/>
            <p:nvPr/>
          </p:nvSpPr>
          <p:spPr bwMode="auto">
            <a:xfrm>
              <a:off x="4983940" y="3357384"/>
              <a:ext cx="66905" cy="153109"/>
            </a:xfrm>
            <a:custGeom>
              <a:avLst/>
              <a:gdLst>
                <a:gd name="T0" fmla="*/ 4 w 52"/>
                <a:gd name="T1" fmla="*/ 0 h 119"/>
                <a:gd name="T2" fmla="*/ 7 w 52"/>
                <a:gd name="T3" fmla="*/ 4 h 119"/>
                <a:gd name="T4" fmla="*/ 11 w 52"/>
                <a:gd name="T5" fmla="*/ 4 h 119"/>
                <a:gd name="T6" fmla="*/ 15 w 52"/>
                <a:gd name="T7" fmla="*/ 4 h 119"/>
                <a:gd name="T8" fmla="*/ 15 w 52"/>
                <a:gd name="T9" fmla="*/ 4 h 119"/>
                <a:gd name="T10" fmla="*/ 18 w 52"/>
                <a:gd name="T11" fmla="*/ 8 h 119"/>
                <a:gd name="T12" fmla="*/ 26 w 52"/>
                <a:gd name="T13" fmla="*/ 15 h 119"/>
                <a:gd name="T14" fmla="*/ 26 w 52"/>
                <a:gd name="T15" fmla="*/ 45 h 119"/>
                <a:gd name="T16" fmla="*/ 26 w 52"/>
                <a:gd name="T17" fmla="*/ 60 h 119"/>
                <a:gd name="T18" fmla="*/ 33 w 52"/>
                <a:gd name="T19" fmla="*/ 63 h 119"/>
                <a:gd name="T20" fmla="*/ 37 w 52"/>
                <a:gd name="T21" fmla="*/ 67 h 119"/>
                <a:gd name="T22" fmla="*/ 44 w 52"/>
                <a:gd name="T23" fmla="*/ 75 h 119"/>
                <a:gd name="T24" fmla="*/ 48 w 52"/>
                <a:gd name="T25" fmla="*/ 82 h 119"/>
                <a:gd name="T26" fmla="*/ 52 w 52"/>
                <a:gd name="T27" fmla="*/ 86 h 119"/>
                <a:gd name="T28" fmla="*/ 48 w 52"/>
                <a:gd name="T29" fmla="*/ 89 h 119"/>
                <a:gd name="T30" fmla="*/ 44 w 52"/>
                <a:gd name="T31" fmla="*/ 89 h 119"/>
                <a:gd name="T32" fmla="*/ 44 w 52"/>
                <a:gd name="T33" fmla="*/ 93 h 119"/>
                <a:gd name="T34" fmla="*/ 48 w 52"/>
                <a:gd name="T35" fmla="*/ 100 h 119"/>
                <a:gd name="T36" fmla="*/ 44 w 52"/>
                <a:gd name="T37" fmla="*/ 104 h 119"/>
                <a:gd name="T38" fmla="*/ 41 w 52"/>
                <a:gd name="T39" fmla="*/ 108 h 119"/>
                <a:gd name="T40" fmla="*/ 37 w 52"/>
                <a:gd name="T41" fmla="*/ 115 h 119"/>
                <a:gd name="T42" fmla="*/ 37 w 52"/>
                <a:gd name="T43" fmla="*/ 119 h 119"/>
                <a:gd name="T44" fmla="*/ 33 w 52"/>
                <a:gd name="T45" fmla="*/ 119 h 119"/>
                <a:gd name="T46" fmla="*/ 33 w 52"/>
                <a:gd name="T47" fmla="*/ 115 h 119"/>
                <a:gd name="T48" fmla="*/ 30 w 52"/>
                <a:gd name="T49" fmla="*/ 112 h 119"/>
                <a:gd name="T50" fmla="*/ 22 w 52"/>
                <a:gd name="T51" fmla="*/ 108 h 119"/>
                <a:gd name="T52" fmla="*/ 22 w 52"/>
                <a:gd name="T53" fmla="*/ 100 h 119"/>
                <a:gd name="T54" fmla="*/ 22 w 52"/>
                <a:gd name="T55" fmla="*/ 97 h 119"/>
                <a:gd name="T56" fmla="*/ 26 w 52"/>
                <a:gd name="T57" fmla="*/ 89 h 119"/>
                <a:gd name="T58" fmla="*/ 30 w 52"/>
                <a:gd name="T59" fmla="*/ 82 h 119"/>
                <a:gd name="T60" fmla="*/ 22 w 52"/>
                <a:gd name="T61" fmla="*/ 78 h 119"/>
                <a:gd name="T62" fmla="*/ 18 w 52"/>
                <a:gd name="T63" fmla="*/ 78 h 119"/>
                <a:gd name="T64" fmla="*/ 15 w 52"/>
                <a:gd name="T65" fmla="*/ 78 h 119"/>
                <a:gd name="T66" fmla="*/ 11 w 52"/>
                <a:gd name="T67" fmla="*/ 78 h 119"/>
                <a:gd name="T68" fmla="*/ 7 w 52"/>
                <a:gd name="T69" fmla="*/ 75 h 119"/>
                <a:gd name="T70" fmla="*/ 4 w 52"/>
                <a:gd name="T71" fmla="*/ 75 h 119"/>
                <a:gd name="T72" fmla="*/ 0 w 52"/>
                <a:gd name="T73" fmla="*/ 67 h 119"/>
                <a:gd name="T74" fmla="*/ 0 w 52"/>
                <a:gd name="T75" fmla="*/ 63 h 119"/>
                <a:gd name="T76" fmla="*/ 4 w 52"/>
                <a:gd name="T77" fmla="*/ 60 h 119"/>
                <a:gd name="T78" fmla="*/ 4 w 52"/>
                <a:gd name="T79" fmla="*/ 56 h 119"/>
                <a:gd name="T80" fmla="*/ 4 w 52"/>
                <a:gd name="T81" fmla="*/ 56 h 119"/>
                <a:gd name="T82" fmla="*/ 7 w 52"/>
                <a:gd name="T83" fmla="*/ 52 h 119"/>
                <a:gd name="T84" fmla="*/ 11 w 52"/>
                <a:gd name="T85" fmla="*/ 49 h 119"/>
                <a:gd name="T86" fmla="*/ 11 w 52"/>
                <a:gd name="T87" fmla="*/ 49 h 119"/>
                <a:gd name="T88" fmla="*/ 11 w 52"/>
                <a:gd name="T89" fmla="*/ 45 h 119"/>
                <a:gd name="T90" fmla="*/ 11 w 52"/>
                <a:gd name="T91" fmla="*/ 41 h 119"/>
                <a:gd name="T92" fmla="*/ 7 w 52"/>
                <a:gd name="T93" fmla="*/ 37 h 119"/>
                <a:gd name="T94" fmla="*/ 11 w 52"/>
                <a:gd name="T95" fmla="*/ 34 h 119"/>
                <a:gd name="T96" fmla="*/ 7 w 52"/>
                <a:gd name="T97" fmla="*/ 30 h 119"/>
                <a:gd name="T98" fmla="*/ 11 w 52"/>
                <a:gd name="T99" fmla="*/ 23 h 119"/>
                <a:gd name="T100" fmla="*/ 15 w 52"/>
                <a:gd name="T101" fmla="*/ 23 h 119"/>
                <a:gd name="T102" fmla="*/ 11 w 52"/>
                <a:gd name="T103" fmla="*/ 15 h 119"/>
                <a:gd name="T104" fmla="*/ 7 w 52"/>
                <a:gd name="T105" fmla="*/ 11 h 119"/>
                <a:gd name="T106" fmla="*/ 11 w 52"/>
                <a:gd name="T107" fmla="*/ 8 h 119"/>
                <a:gd name="T108" fmla="*/ 7 w 52"/>
                <a:gd name="T109" fmla="*/ 8 h 119"/>
                <a:gd name="T110" fmla="*/ 4 w 52"/>
                <a:gd name="T111" fmla="*/ 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119">
                  <a:moveTo>
                    <a:pt x="4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6" y="45"/>
                  </a:lnTo>
                  <a:lnTo>
                    <a:pt x="26" y="49"/>
                  </a:lnTo>
                  <a:lnTo>
                    <a:pt x="26" y="60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44" y="71"/>
                  </a:lnTo>
                  <a:lnTo>
                    <a:pt x="44" y="75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48" y="86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44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8" y="93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44" y="104"/>
                  </a:lnTo>
                  <a:lnTo>
                    <a:pt x="41" y="104"/>
                  </a:lnTo>
                  <a:lnTo>
                    <a:pt x="41" y="108"/>
                  </a:lnTo>
                  <a:lnTo>
                    <a:pt x="41" y="112"/>
                  </a:lnTo>
                  <a:lnTo>
                    <a:pt x="37" y="115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26" y="108"/>
                  </a:lnTo>
                  <a:lnTo>
                    <a:pt x="22" y="108"/>
                  </a:lnTo>
                  <a:lnTo>
                    <a:pt x="22" y="104"/>
                  </a:lnTo>
                  <a:lnTo>
                    <a:pt x="22" y="100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3"/>
                  </a:lnTo>
                  <a:lnTo>
                    <a:pt x="26" y="89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7" y="71"/>
                  </a:lnTo>
                  <a:lnTo>
                    <a:pt x="4" y="75"/>
                  </a:lnTo>
                  <a:lnTo>
                    <a:pt x="4" y="7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1" name="Freeform 143"/>
            <p:cNvSpPr/>
            <p:nvPr/>
          </p:nvSpPr>
          <p:spPr bwMode="auto">
            <a:xfrm>
              <a:off x="4749773" y="3334224"/>
              <a:ext cx="253467" cy="195568"/>
            </a:xfrm>
            <a:custGeom>
              <a:avLst/>
              <a:gdLst>
                <a:gd name="T0" fmla="*/ 41 w 197"/>
                <a:gd name="T1" fmla="*/ 48 h 152"/>
                <a:gd name="T2" fmla="*/ 45 w 197"/>
                <a:gd name="T3" fmla="*/ 52 h 152"/>
                <a:gd name="T4" fmla="*/ 52 w 197"/>
                <a:gd name="T5" fmla="*/ 48 h 152"/>
                <a:gd name="T6" fmla="*/ 60 w 197"/>
                <a:gd name="T7" fmla="*/ 52 h 152"/>
                <a:gd name="T8" fmla="*/ 63 w 197"/>
                <a:gd name="T9" fmla="*/ 55 h 152"/>
                <a:gd name="T10" fmla="*/ 75 w 197"/>
                <a:gd name="T11" fmla="*/ 59 h 152"/>
                <a:gd name="T12" fmla="*/ 82 w 197"/>
                <a:gd name="T13" fmla="*/ 55 h 152"/>
                <a:gd name="T14" fmla="*/ 89 w 197"/>
                <a:gd name="T15" fmla="*/ 52 h 152"/>
                <a:gd name="T16" fmla="*/ 97 w 197"/>
                <a:gd name="T17" fmla="*/ 63 h 152"/>
                <a:gd name="T18" fmla="*/ 112 w 197"/>
                <a:gd name="T19" fmla="*/ 74 h 152"/>
                <a:gd name="T20" fmla="*/ 126 w 197"/>
                <a:gd name="T21" fmla="*/ 78 h 152"/>
                <a:gd name="T22" fmla="*/ 130 w 197"/>
                <a:gd name="T23" fmla="*/ 81 h 152"/>
                <a:gd name="T24" fmla="*/ 126 w 197"/>
                <a:gd name="T25" fmla="*/ 63 h 152"/>
                <a:gd name="T26" fmla="*/ 119 w 197"/>
                <a:gd name="T27" fmla="*/ 67 h 152"/>
                <a:gd name="T28" fmla="*/ 112 w 197"/>
                <a:gd name="T29" fmla="*/ 55 h 152"/>
                <a:gd name="T30" fmla="*/ 112 w 197"/>
                <a:gd name="T31" fmla="*/ 41 h 152"/>
                <a:gd name="T32" fmla="*/ 115 w 197"/>
                <a:gd name="T33" fmla="*/ 33 h 152"/>
                <a:gd name="T34" fmla="*/ 115 w 197"/>
                <a:gd name="T35" fmla="*/ 26 h 152"/>
                <a:gd name="T36" fmla="*/ 112 w 197"/>
                <a:gd name="T37" fmla="*/ 18 h 152"/>
                <a:gd name="T38" fmla="*/ 156 w 197"/>
                <a:gd name="T39" fmla="*/ 4 h 152"/>
                <a:gd name="T40" fmla="*/ 163 w 197"/>
                <a:gd name="T41" fmla="*/ 7 h 152"/>
                <a:gd name="T42" fmla="*/ 178 w 197"/>
                <a:gd name="T43" fmla="*/ 11 h 152"/>
                <a:gd name="T44" fmla="*/ 186 w 197"/>
                <a:gd name="T45" fmla="*/ 18 h 152"/>
                <a:gd name="T46" fmla="*/ 189 w 197"/>
                <a:gd name="T47" fmla="*/ 26 h 152"/>
                <a:gd name="T48" fmla="*/ 189 w 197"/>
                <a:gd name="T49" fmla="*/ 29 h 152"/>
                <a:gd name="T50" fmla="*/ 197 w 197"/>
                <a:gd name="T51" fmla="*/ 41 h 152"/>
                <a:gd name="T52" fmla="*/ 189 w 197"/>
                <a:gd name="T53" fmla="*/ 48 h 152"/>
                <a:gd name="T54" fmla="*/ 189 w 197"/>
                <a:gd name="T55" fmla="*/ 55 h 152"/>
                <a:gd name="T56" fmla="*/ 193 w 197"/>
                <a:gd name="T57" fmla="*/ 63 h 152"/>
                <a:gd name="T58" fmla="*/ 193 w 197"/>
                <a:gd name="T59" fmla="*/ 67 h 152"/>
                <a:gd name="T60" fmla="*/ 186 w 197"/>
                <a:gd name="T61" fmla="*/ 74 h 152"/>
                <a:gd name="T62" fmla="*/ 186 w 197"/>
                <a:gd name="T63" fmla="*/ 78 h 152"/>
                <a:gd name="T64" fmla="*/ 182 w 197"/>
                <a:gd name="T65" fmla="*/ 85 h 152"/>
                <a:gd name="T66" fmla="*/ 182 w 197"/>
                <a:gd name="T67" fmla="*/ 93 h 152"/>
                <a:gd name="T68" fmla="*/ 149 w 197"/>
                <a:gd name="T69" fmla="*/ 104 h 152"/>
                <a:gd name="T70" fmla="*/ 141 w 197"/>
                <a:gd name="T71" fmla="*/ 115 h 152"/>
                <a:gd name="T72" fmla="*/ 134 w 197"/>
                <a:gd name="T73" fmla="*/ 115 h 152"/>
                <a:gd name="T74" fmla="*/ 123 w 197"/>
                <a:gd name="T75" fmla="*/ 115 h 152"/>
                <a:gd name="T76" fmla="*/ 115 w 197"/>
                <a:gd name="T77" fmla="*/ 122 h 152"/>
                <a:gd name="T78" fmla="*/ 112 w 197"/>
                <a:gd name="T79" fmla="*/ 126 h 152"/>
                <a:gd name="T80" fmla="*/ 86 w 197"/>
                <a:gd name="T81" fmla="*/ 148 h 152"/>
                <a:gd name="T82" fmla="*/ 75 w 197"/>
                <a:gd name="T83" fmla="*/ 148 h 152"/>
                <a:gd name="T84" fmla="*/ 67 w 197"/>
                <a:gd name="T85" fmla="*/ 148 h 152"/>
                <a:gd name="T86" fmla="*/ 60 w 197"/>
                <a:gd name="T87" fmla="*/ 148 h 152"/>
                <a:gd name="T88" fmla="*/ 49 w 197"/>
                <a:gd name="T89" fmla="*/ 144 h 152"/>
                <a:gd name="T90" fmla="*/ 45 w 197"/>
                <a:gd name="T91" fmla="*/ 141 h 152"/>
                <a:gd name="T92" fmla="*/ 23 w 197"/>
                <a:gd name="T93" fmla="*/ 144 h 152"/>
                <a:gd name="T94" fmla="*/ 15 w 197"/>
                <a:gd name="T95" fmla="*/ 137 h 152"/>
                <a:gd name="T96" fmla="*/ 8 w 197"/>
                <a:gd name="T97" fmla="*/ 130 h 152"/>
                <a:gd name="T98" fmla="*/ 0 w 197"/>
                <a:gd name="T99" fmla="*/ 122 h 152"/>
                <a:gd name="T100" fmla="*/ 37 w 197"/>
                <a:gd name="T101" fmla="*/ 70 h 152"/>
                <a:gd name="T102" fmla="*/ 37 w 197"/>
                <a:gd name="T103" fmla="*/ 59 h 152"/>
                <a:gd name="T104" fmla="*/ 37 w 197"/>
                <a:gd name="T105" fmla="*/ 4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7" h="152">
                  <a:moveTo>
                    <a:pt x="37" y="44"/>
                  </a:moveTo>
                  <a:lnTo>
                    <a:pt x="37" y="44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9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5"/>
                  </a:lnTo>
                  <a:lnTo>
                    <a:pt x="60" y="55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9"/>
                  </a:lnTo>
                  <a:lnTo>
                    <a:pt x="71" y="59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8" y="59"/>
                  </a:lnTo>
                  <a:lnTo>
                    <a:pt x="82" y="59"/>
                  </a:lnTo>
                  <a:lnTo>
                    <a:pt x="82" y="55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9" y="55"/>
                  </a:lnTo>
                  <a:lnTo>
                    <a:pt x="93" y="59"/>
                  </a:lnTo>
                  <a:lnTo>
                    <a:pt x="93" y="63"/>
                  </a:lnTo>
                  <a:lnTo>
                    <a:pt x="97" y="63"/>
                  </a:lnTo>
                  <a:lnTo>
                    <a:pt x="104" y="67"/>
                  </a:lnTo>
                  <a:lnTo>
                    <a:pt x="108" y="67"/>
                  </a:lnTo>
                  <a:lnTo>
                    <a:pt x="112" y="70"/>
                  </a:lnTo>
                  <a:lnTo>
                    <a:pt x="112" y="74"/>
                  </a:lnTo>
                  <a:lnTo>
                    <a:pt x="115" y="78"/>
                  </a:lnTo>
                  <a:lnTo>
                    <a:pt x="119" y="81"/>
                  </a:lnTo>
                  <a:lnTo>
                    <a:pt x="123" y="81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30" y="78"/>
                  </a:lnTo>
                  <a:lnTo>
                    <a:pt x="130" y="81"/>
                  </a:lnTo>
                  <a:lnTo>
                    <a:pt x="130" y="81"/>
                  </a:lnTo>
                  <a:lnTo>
                    <a:pt x="134" y="78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19" y="67"/>
                  </a:lnTo>
                  <a:lnTo>
                    <a:pt x="119" y="63"/>
                  </a:lnTo>
                  <a:lnTo>
                    <a:pt x="115" y="63"/>
                  </a:lnTo>
                  <a:lnTo>
                    <a:pt x="112" y="59"/>
                  </a:lnTo>
                  <a:lnTo>
                    <a:pt x="112" y="55"/>
                  </a:lnTo>
                  <a:lnTo>
                    <a:pt x="112" y="52"/>
                  </a:lnTo>
                  <a:lnTo>
                    <a:pt x="112" y="44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3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2"/>
                  </a:lnTo>
                  <a:lnTo>
                    <a:pt x="112" y="22"/>
                  </a:lnTo>
                  <a:lnTo>
                    <a:pt x="112" y="18"/>
                  </a:lnTo>
                  <a:lnTo>
                    <a:pt x="119" y="7"/>
                  </a:lnTo>
                  <a:lnTo>
                    <a:pt x="145" y="0"/>
                  </a:lnTo>
                  <a:lnTo>
                    <a:pt x="152" y="4"/>
                  </a:lnTo>
                  <a:lnTo>
                    <a:pt x="156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11"/>
                  </a:lnTo>
                  <a:lnTo>
                    <a:pt x="167" y="11"/>
                  </a:lnTo>
                  <a:lnTo>
                    <a:pt x="174" y="11"/>
                  </a:lnTo>
                  <a:lnTo>
                    <a:pt x="178" y="11"/>
                  </a:lnTo>
                  <a:lnTo>
                    <a:pt x="178" y="15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86" y="22"/>
                  </a:lnTo>
                  <a:lnTo>
                    <a:pt x="189" y="22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189" y="29"/>
                  </a:lnTo>
                  <a:lnTo>
                    <a:pt x="193" y="33"/>
                  </a:lnTo>
                  <a:lnTo>
                    <a:pt x="193" y="33"/>
                  </a:lnTo>
                  <a:lnTo>
                    <a:pt x="197" y="37"/>
                  </a:lnTo>
                  <a:lnTo>
                    <a:pt x="197" y="41"/>
                  </a:lnTo>
                  <a:lnTo>
                    <a:pt x="193" y="41"/>
                  </a:lnTo>
                  <a:lnTo>
                    <a:pt x="193" y="41"/>
                  </a:lnTo>
                  <a:lnTo>
                    <a:pt x="189" y="44"/>
                  </a:lnTo>
                  <a:lnTo>
                    <a:pt x="189" y="48"/>
                  </a:lnTo>
                  <a:lnTo>
                    <a:pt x="193" y="52"/>
                  </a:lnTo>
                  <a:lnTo>
                    <a:pt x="193" y="52"/>
                  </a:lnTo>
                  <a:lnTo>
                    <a:pt x="193" y="55"/>
                  </a:lnTo>
                  <a:lnTo>
                    <a:pt x="189" y="55"/>
                  </a:lnTo>
                  <a:lnTo>
                    <a:pt x="193" y="59"/>
                  </a:lnTo>
                  <a:lnTo>
                    <a:pt x="193" y="59"/>
                  </a:lnTo>
                  <a:lnTo>
                    <a:pt x="189" y="59"/>
                  </a:lnTo>
                  <a:lnTo>
                    <a:pt x="193" y="63"/>
                  </a:lnTo>
                  <a:lnTo>
                    <a:pt x="193" y="63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89" y="70"/>
                  </a:lnTo>
                  <a:lnTo>
                    <a:pt x="186" y="70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8"/>
                  </a:lnTo>
                  <a:lnTo>
                    <a:pt x="186" y="78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6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2" y="93"/>
                  </a:lnTo>
                  <a:lnTo>
                    <a:pt x="171" y="96"/>
                  </a:lnTo>
                  <a:lnTo>
                    <a:pt x="167" y="96"/>
                  </a:lnTo>
                  <a:lnTo>
                    <a:pt x="152" y="104"/>
                  </a:lnTo>
                  <a:lnTo>
                    <a:pt x="149" y="104"/>
                  </a:lnTo>
                  <a:lnTo>
                    <a:pt x="141" y="107"/>
                  </a:lnTo>
                  <a:lnTo>
                    <a:pt x="141" y="107"/>
                  </a:lnTo>
                  <a:lnTo>
                    <a:pt x="141" y="111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37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0" y="115"/>
                  </a:lnTo>
                  <a:lnTo>
                    <a:pt x="126" y="115"/>
                  </a:lnTo>
                  <a:lnTo>
                    <a:pt x="123" y="115"/>
                  </a:lnTo>
                  <a:lnTo>
                    <a:pt x="119" y="115"/>
                  </a:lnTo>
                  <a:lnTo>
                    <a:pt x="115" y="118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2" y="126"/>
                  </a:lnTo>
                  <a:lnTo>
                    <a:pt x="108" y="130"/>
                  </a:lnTo>
                  <a:lnTo>
                    <a:pt x="97" y="133"/>
                  </a:lnTo>
                  <a:lnTo>
                    <a:pt x="89" y="144"/>
                  </a:lnTo>
                  <a:lnTo>
                    <a:pt x="86" y="148"/>
                  </a:lnTo>
                  <a:lnTo>
                    <a:pt x="82" y="152"/>
                  </a:lnTo>
                  <a:lnTo>
                    <a:pt x="78" y="152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1" y="148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63" y="148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56" y="148"/>
                  </a:lnTo>
                  <a:lnTo>
                    <a:pt x="52" y="148"/>
                  </a:lnTo>
                  <a:lnTo>
                    <a:pt x="52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1" y="144"/>
                  </a:lnTo>
                  <a:lnTo>
                    <a:pt x="37" y="141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8" y="133"/>
                  </a:lnTo>
                  <a:lnTo>
                    <a:pt x="8" y="130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0" y="74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59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2" name="Freeform 144"/>
            <p:cNvSpPr/>
            <p:nvPr/>
          </p:nvSpPr>
          <p:spPr bwMode="auto">
            <a:xfrm>
              <a:off x="4531048" y="3290478"/>
              <a:ext cx="266333" cy="239313"/>
            </a:xfrm>
            <a:custGeom>
              <a:avLst/>
              <a:gdLst>
                <a:gd name="T0" fmla="*/ 189 w 207"/>
                <a:gd name="T1" fmla="*/ 175 h 186"/>
                <a:gd name="T2" fmla="*/ 178 w 207"/>
                <a:gd name="T3" fmla="*/ 167 h 186"/>
                <a:gd name="T4" fmla="*/ 170 w 207"/>
                <a:gd name="T5" fmla="*/ 160 h 186"/>
                <a:gd name="T6" fmla="*/ 207 w 207"/>
                <a:gd name="T7" fmla="*/ 108 h 186"/>
                <a:gd name="T8" fmla="*/ 207 w 207"/>
                <a:gd name="T9" fmla="*/ 97 h 186"/>
                <a:gd name="T10" fmla="*/ 207 w 207"/>
                <a:gd name="T11" fmla="*/ 82 h 186"/>
                <a:gd name="T12" fmla="*/ 200 w 207"/>
                <a:gd name="T13" fmla="*/ 78 h 186"/>
                <a:gd name="T14" fmla="*/ 193 w 207"/>
                <a:gd name="T15" fmla="*/ 82 h 186"/>
                <a:gd name="T16" fmla="*/ 182 w 207"/>
                <a:gd name="T17" fmla="*/ 78 h 186"/>
                <a:gd name="T18" fmla="*/ 178 w 207"/>
                <a:gd name="T19" fmla="*/ 82 h 186"/>
                <a:gd name="T20" fmla="*/ 178 w 207"/>
                <a:gd name="T21" fmla="*/ 75 h 186"/>
                <a:gd name="T22" fmla="*/ 178 w 207"/>
                <a:gd name="T23" fmla="*/ 67 h 186"/>
                <a:gd name="T24" fmla="*/ 178 w 207"/>
                <a:gd name="T25" fmla="*/ 60 h 186"/>
                <a:gd name="T26" fmla="*/ 174 w 207"/>
                <a:gd name="T27" fmla="*/ 56 h 186"/>
                <a:gd name="T28" fmla="*/ 170 w 207"/>
                <a:gd name="T29" fmla="*/ 49 h 186"/>
                <a:gd name="T30" fmla="*/ 170 w 207"/>
                <a:gd name="T31" fmla="*/ 38 h 186"/>
                <a:gd name="T32" fmla="*/ 170 w 207"/>
                <a:gd name="T33" fmla="*/ 30 h 186"/>
                <a:gd name="T34" fmla="*/ 170 w 207"/>
                <a:gd name="T35" fmla="*/ 23 h 186"/>
                <a:gd name="T36" fmla="*/ 152 w 207"/>
                <a:gd name="T37" fmla="*/ 15 h 186"/>
                <a:gd name="T38" fmla="*/ 133 w 207"/>
                <a:gd name="T39" fmla="*/ 23 h 186"/>
                <a:gd name="T40" fmla="*/ 130 w 207"/>
                <a:gd name="T41" fmla="*/ 30 h 186"/>
                <a:gd name="T42" fmla="*/ 108 w 207"/>
                <a:gd name="T43" fmla="*/ 34 h 186"/>
                <a:gd name="T44" fmla="*/ 96 w 207"/>
                <a:gd name="T45" fmla="*/ 26 h 186"/>
                <a:gd name="T46" fmla="*/ 93 w 207"/>
                <a:gd name="T47" fmla="*/ 19 h 186"/>
                <a:gd name="T48" fmla="*/ 89 w 207"/>
                <a:gd name="T49" fmla="*/ 12 h 186"/>
                <a:gd name="T50" fmla="*/ 89 w 207"/>
                <a:gd name="T51" fmla="*/ 4 h 186"/>
                <a:gd name="T52" fmla="*/ 59 w 207"/>
                <a:gd name="T53" fmla="*/ 0 h 186"/>
                <a:gd name="T54" fmla="*/ 41 w 207"/>
                <a:gd name="T55" fmla="*/ 0 h 186"/>
                <a:gd name="T56" fmla="*/ 30 w 207"/>
                <a:gd name="T57" fmla="*/ 0 h 186"/>
                <a:gd name="T58" fmla="*/ 22 w 207"/>
                <a:gd name="T59" fmla="*/ 4 h 186"/>
                <a:gd name="T60" fmla="*/ 15 w 207"/>
                <a:gd name="T61" fmla="*/ 4 h 186"/>
                <a:gd name="T62" fmla="*/ 26 w 207"/>
                <a:gd name="T63" fmla="*/ 30 h 186"/>
                <a:gd name="T64" fmla="*/ 30 w 207"/>
                <a:gd name="T65" fmla="*/ 49 h 186"/>
                <a:gd name="T66" fmla="*/ 37 w 207"/>
                <a:gd name="T67" fmla="*/ 71 h 186"/>
                <a:gd name="T68" fmla="*/ 33 w 207"/>
                <a:gd name="T69" fmla="*/ 101 h 186"/>
                <a:gd name="T70" fmla="*/ 15 w 207"/>
                <a:gd name="T71" fmla="*/ 115 h 186"/>
                <a:gd name="T72" fmla="*/ 8 w 207"/>
                <a:gd name="T73" fmla="*/ 141 h 186"/>
                <a:gd name="T74" fmla="*/ 4 w 207"/>
                <a:gd name="T75" fmla="*/ 160 h 186"/>
                <a:gd name="T76" fmla="*/ 0 w 207"/>
                <a:gd name="T77" fmla="*/ 175 h 186"/>
                <a:gd name="T78" fmla="*/ 8 w 207"/>
                <a:gd name="T79" fmla="*/ 171 h 186"/>
                <a:gd name="T80" fmla="*/ 15 w 207"/>
                <a:gd name="T81" fmla="*/ 171 h 186"/>
                <a:gd name="T82" fmla="*/ 26 w 207"/>
                <a:gd name="T83" fmla="*/ 167 h 186"/>
                <a:gd name="T84" fmla="*/ 30 w 207"/>
                <a:gd name="T85" fmla="*/ 167 h 186"/>
                <a:gd name="T86" fmla="*/ 33 w 207"/>
                <a:gd name="T87" fmla="*/ 171 h 186"/>
                <a:gd name="T88" fmla="*/ 45 w 207"/>
                <a:gd name="T89" fmla="*/ 175 h 186"/>
                <a:gd name="T90" fmla="*/ 111 w 207"/>
                <a:gd name="T91" fmla="*/ 175 h 186"/>
                <a:gd name="T92" fmla="*/ 119 w 207"/>
                <a:gd name="T93" fmla="*/ 178 h 186"/>
                <a:gd name="T94" fmla="*/ 126 w 207"/>
                <a:gd name="T95" fmla="*/ 182 h 186"/>
                <a:gd name="T96" fmla="*/ 137 w 207"/>
                <a:gd name="T97" fmla="*/ 182 h 186"/>
                <a:gd name="T98" fmla="*/ 145 w 207"/>
                <a:gd name="T99" fmla="*/ 182 h 186"/>
                <a:gd name="T100" fmla="*/ 156 w 207"/>
                <a:gd name="T101" fmla="*/ 186 h 186"/>
                <a:gd name="T102" fmla="*/ 159 w 207"/>
                <a:gd name="T103" fmla="*/ 182 h 186"/>
                <a:gd name="T104" fmla="*/ 163 w 207"/>
                <a:gd name="T105" fmla="*/ 186 h 186"/>
                <a:gd name="T106" fmla="*/ 193 w 207"/>
                <a:gd name="T10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" h="186">
                  <a:moveTo>
                    <a:pt x="193" y="178"/>
                  </a:moveTo>
                  <a:lnTo>
                    <a:pt x="193" y="178"/>
                  </a:lnTo>
                  <a:lnTo>
                    <a:pt x="189" y="175"/>
                  </a:lnTo>
                  <a:lnTo>
                    <a:pt x="189" y="175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82" y="171"/>
                  </a:lnTo>
                  <a:lnTo>
                    <a:pt x="178" y="167"/>
                  </a:lnTo>
                  <a:lnTo>
                    <a:pt x="178" y="164"/>
                  </a:lnTo>
                  <a:lnTo>
                    <a:pt x="174" y="164"/>
                  </a:lnTo>
                  <a:lnTo>
                    <a:pt x="174" y="164"/>
                  </a:lnTo>
                  <a:lnTo>
                    <a:pt x="170" y="160"/>
                  </a:lnTo>
                  <a:lnTo>
                    <a:pt x="170" y="156"/>
                  </a:lnTo>
                  <a:lnTo>
                    <a:pt x="170" y="108"/>
                  </a:lnTo>
                  <a:lnTo>
                    <a:pt x="207" y="108"/>
                  </a:lnTo>
                  <a:lnTo>
                    <a:pt x="207" y="108"/>
                  </a:lnTo>
                  <a:lnTo>
                    <a:pt x="207" y="104"/>
                  </a:lnTo>
                  <a:lnTo>
                    <a:pt x="207" y="101"/>
                  </a:lnTo>
                  <a:lnTo>
                    <a:pt x="207" y="101"/>
                  </a:lnTo>
                  <a:lnTo>
                    <a:pt x="207" y="97"/>
                  </a:lnTo>
                  <a:lnTo>
                    <a:pt x="207" y="93"/>
                  </a:lnTo>
                  <a:lnTo>
                    <a:pt x="207" y="86"/>
                  </a:lnTo>
                  <a:lnTo>
                    <a:pt x="204" y="82"/>
                  </a:lnTo>
                  <a:lnTo>
                    <a:pt x="207" y="82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4" y="78"/>
                  </a:lnTo>
                  <a:lnTo>
                    <a:pt x="200" y="78"/>
                  </a:lnTo>
                  <a:lnTo>
                    <a:pt x="196" y="82"/>
                  </a:lnTo>
                  <a:lnTo>
                    <a:pt x="196" y="82"/>
                  </a:lnTo>
                  <a:lnTo>
                    <a:pt x="193" y="82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5" y="82"/>
                  </a:lnTo>
                  <a:lnTo>
                    <a:pt x="185" y="78"/>
                  </a:lnTo>
                  <a:lnTo>
                    <a:pt x="182" y="78"/>
                  </a:lnTo>
                  <a:lnTo>
                    <a:pt x="182" y="78"/>
                  </a:lnTo>
                  <a:lnTo>
                    <a:pt x="182" y="82"/>
                  </a:lnTo>
                  <a:lnTo>
                    <a:pt x="182" y="82"/>
                  </a:lnTo>
                  <a:lnTo>
                    <a:pt x="178" y="82"/>
                  </a:lnTo>
                  <a:lnTo>
                    <a:pt x="178" y="82"/>
                  </a:lnTo>
                  <a:lnTo>
                    <a:pt x="178" y="78"/>
                  </a:lnTo>
                  <a:lnTo>
                    <a:pt x="178" y="78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78" y="71"/>
                  </a:lnTo>
                  <a:lnTo>
                    <a:pt x="178" y="71"/>
                  </a:lnTo>
                  <a:lnTo>
                    <a:pt x="178" y="67"/>
                  </a:lnTo>
                  <a:lnTo>
                    <a:pt x="178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60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70" y="49"/>
                  </a:lnTo>
                  <a:lnTo>
                    <a:pt x="170" y="49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4"/>
                  </a:lnTo>
                  <a:lnTo>
                    <a:pt x="170" y="30"/>
                  </a:lnTo>
                  <a:lnTo>
                    <a:pt x="170" y="30"/>
                  </a:lnTo>
                  <a:lnTo>
                    <a:pt x="170" y="2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52" y="23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8" y="19"/>
                  </a:lnTo>
                  <a:lnTo>
                    <a:pt x="133" y="19"/>
                  </a:lnTo>
                  <a:lnTo>
                    <a:pt x="133" y="23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30"/>
                  </a:lnTo>
                  <a:lnTo>
                    <a:pt x="119" y="34"/>
                  </a:lnTo>
                  <a:lnTo>
                    <a:pt x="115" y="34"/>
                  </a:lnTo>
                  <a:lnTo>
                    <a:pt x="111" y="34"/>
                  </a:lnTo>
                  <a:lnTo>
                    <a:pt x="108" y="34"/>
                  </a:lnTo>
                  <a:lnTo>
                    <a:pt x="104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5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19"/>
                  </a:lnTo>
                  <a:lnTo>
                    <a:pt x="26" y="30"/>
                  </a:lnTo>
                  <a:lnTo>
                    <a:pt x="33" y="38"/>
                  </a:lnTo>
                  <a:lnTo>
                    <a:pt x="30" y="41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0" y="63"/>
                  </a:lnTo>
                  <a:lnTo>
                    <a:pt x="37" y="71"/>
                  </a:lnTo>
                  <a:lnTo>
                    <a:pt x="37" y="75"/>
                  </a:lnTo>
                  <a:lnTo>
                    <a:pt x="41" y="78"/>
                  </a:lnTo>
                  <a:lnTo>
                    <a:pt x="41" y="89"/>
                  </a:lnTo>
                  <a:lnTo>
                    <a:pt x="33" y="101"/>
                  </a:lnTo>
                  <a:lnTo>
                    <a:pt x="30" y="101"/>
                  </a:lnTo>
                  <a:lnTo>
                    <a:pt x="22" y="104"/>
                  </a:lnTo>
                  <a:lnTo>
                    <a:pt x="22" y="108"/>
                  </a:lnTo>
                  <a:lnTo>
                    <a:pt x="15" y="115"/>
                  </a:lnTo>
                  <a:lnTo>
                    <a:pt x="15" y="123"/>
                  </a:lnTo>
                  <a:lnTo>
                    <a:pt x="11" y="123"/>
                  </a:lnTo>
                  <a:lnTo>
                    <a:pt x="11" y="134"/>
                  </a:lnTo>
                  <a:lnTo>
                    <a:pt x="8" y="141"/>
                  </a:lnTo>
                  <a:lnTo>
                    <a:pt x="8" y="145"/>
                  </a:lnTo>
                  <a:lnTo>
                    <a:pt x="4" y="149"/>
                  </a:lnTo>
                  <a:lnTo>
                    <a:pt x="4" y="156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4" y="175"/>
                  </a:lnTo>
                  <a:lnTo>
                    <a:pt x="4" y="175"/>
                  </a:lnTo>
                  <a:lnTo>
                    <a:pt x="8" y="175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11" y="171"/>
                  </a:lnTo>
                  <a:lnTo>
                    <a:pt x="15" y="175"/>
                  </a:lnTo>
                  <a:lnTo>
                    <a:pt x="15" y="171"/>
                  </a:lnTo>
                  <a:lnTo>
                    <a:pt x="15" y="171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30" y="167"/>
                  </a:lnTo>
                  <a:lnTo>
                    <a:pt x="30" y="167"/>
                  </a:lnTo>
                  <a:lnTo>
                    <a:pt x="30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7" y="175"/>
                  </a:lnTo>
                  <a:lnTo>
                    <a:pt x="41" y="175"/>
                  </a:lnTo>
                  <a:lnTo>
                    <a:pt x="45" y="175"/>
                  </a:lnTo>
                  <a:lnTo>
                    <a:pt x="45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9" y="178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3" y="182"/>
                  </a:lnTo>
                  <a:lnTo>
                    <a:pt x="137" y="182"/>
                  </a:lnTo>
                  <a:lnTo>
                    <a:pt x="141" y="182"/>
                  </a:lnTo>
                  <a:lnTo>
                    <a:pt x="141" y="178"/>
                  </a:lnTo>
                  <a:lnTo>
                    <a:pt x="141" y="182"/>
                  </a:lnTo>
                  <a:lnTo>
                    <a:pt x="145" y="182"/>
                  </a:lnTo>
                  <a:lnTo>
                    <a:pt x="148" y="182"/>
                  </a:lnTo>
                  <a:lnTo>
                    <a:pt x="148" y="186"/>
                  </a:lnTo>
                  <a:lnTo>
                    <a:pt x="152" y="186"/>
                  </a:lnTo>
                  <a:lnTo>
                    <a:pt x="156" y="186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93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" name="Freeform 145"/>
            <p:cNvSpPr/>
            <p:nvPr/>
          </p:nvSpPr>
          <p:spPr bwMode="auto">
            <a:xfrm>
              <a:off x="4816680" y="3482187"/>
              <a:ext cx="167262" cy="133810"/>
            </a:xfrm>
            <a:custGeom>
              <a:avLst/>
              <a:gdLst>
                <a:gd name="T0" fmla="*/ 8 w 130"/>
                <a:gd name="T1" fmla="*/ 33 h 104"/>
                <a:gd name="T2" fmla="*/ 11 w 130"/>
                <a:gd name="T3" fmla="*/ 33 h 104"/>
                <a:gd name="T4" fmla="*/ 23 w 130"/>
                <a:gd name="T5" fmla="*/ 33 h 104"/>
                <a:gd name="T6" fmla="*/ 23 w 130"/>
                <a:gd name="T7" fmla="*/ 33 h 104"/>
                <a:gd name="T8" fmla="*/ 34 w 130"/>
                <a:gd name="T9" fmla="*/ 33 h 104"/>
                <a:gd name="T10" fmla="*/ 56 w 130"/>
                <a:gd name="T11" fmla="*/ 15 h 104"/>
                <a:gd name="T12" fmla="*/ 63 w 130"/>
                <a:gd name="T13" fmla="*/ 11 h 104"/>
                <a:gd name="T14" fmla="*/ 63 w 130"/>
                <a:gd name="T15" fmla="*/ 7 h 104"/>
                <a:gd name="T16" fmla="*/ 71 w 130"/>
                <a:gd name="T17" fmla="*/ 0 h 104"/>
                <a:gd name="T18" fmla="*/ 82 w 130"/>
                <a:gd name="T19" fmla="*/ 0 h 104"/>
                <a:gd name="T20" fmla="*/ 85 w 130"/>
                <a:gd name="T21" fmla="*/ 0 h 104"/>
                <a:gd name="T22" fmla="*/ 89 w 130"/>
                <a:gd name="T23" fmla="*/ 3 h 104"/>
                <a:gd name="T24" fmla="*/ 97 w 130"/>
                <a:gd name="T25" fmla="*/ 7 h 104"/>
                <a:gd name="T26" fmla="*/ 104 w 130"/>
                <a:gd name="T27" fmla="*/ 7 h 104"/>
                <a:gd name="T28" fmla="*/ 115 w 130"/>
                <a:gd name="T29" fmla="*/ 11 h 104"/>
                <a:gd name="T30" fmla="*/ 126 w 130"/>
                <a:gd name="T31" fmla="*/ 18 h 104"/>
                <a:gd name="T32" fmla="*/ 130 w 130"/>
                <a:gd name="T33" fmla="*/ 22 h 104"/>
                <a:gd name="T34" fmla="*/ 130 w 130"/>
                <a:gd name="T35" fmla="*/ 29 h 104"/>
                <a:gd name="T36" fmla="*/ 126 w 130"/>
                <a:gd name="T37" fmla="*/ 37 h 104"/>
                <a:gd name="T38" fmla="*/ 130 w 130"/>
                <a:gd name="T39" fmla="*/ 41 h 104"/>
                <a:gd name="T40" fmla="*/ 126 w 130"/>
                <a:gd name="T41" fmla="*/ 48 h 104"/>
                <a:gd name="T42" fmla="*/ 122 w 130"/>
                <a:gd name="T43" fmla="*/ 52 h 104"/>
                <a:gd name="T44" fmla="*/ 126 w 130"/>
                <a:gd name="T45" fmla="*/ 59 h 104"/>
                <a:gd name="T46" fmla="*/ 126 w 130"/>
                <a:gd name="T47" fmla="*/ 63 h 104"/>
                <a:gd name="T48" fmla="*/ 122 w 130"/>
                <a:gd name="T49" fmla="*/ 70 h 104"/>
                <a:gd name="T50" fmla="*/ 119 w 130"/>
                <a:gd name="T51" fmla="*/ 74 h 104"/>
                <a:gd name="T52" fmla="*/ 119 w 130"/>
                <a:gd name="T53" fmla="*/ 85 h 104"/>
                <a:gd name="T54" fmla="*/ 97 w 130"/>
                <a:gd name="T55" fmla="*/ 104 h 104"/>
                <a:gd name="T56" fmla="*/ 85 w 130"/>
                <a:gd name="T57" fmla="*/ 104 h 104"/>
                <a:gd name="T58" fmla="*/ 78 w 130"/>
                <a:gd name="T59" fmla="*/ 100 h 104"/>
                <a:gd name="T60" fmla="*/ 67 w 130"/>
                <a:gd name="T61" fmla="*/ 100 h 104"/>
                <a:gd name="T62" fmla="*/ 63 w 130"/>
                <a:gd name="T63" fmla="*/ 96 h 104"/>
                <a:gd name="T64" fmla="*/ 56 w 130"/>
                <a:gd name="T65" fmla="*/ 93 h 104"/>
                <a:gd name="T66" fmla="*/ 48 w 130"/>
                <a:gd name="T67" fmla="*/ 93 h 104"/>
                <a:gd name="T68" fmla="*/ 41 w 130"/>
                <a:gd name="T69" fmla="*/ 85 h 104"/>
                <a:gd name="T70" fmla="*/ 37 w 130"/>
                <a:gd name="T71" fmla="*/ 78 h 104"/>
                <a:gd name="T72" fmla="*/ 34 w 130"/>
                <a:gd name="T73" fmla="*/ 74 h 104"/>
                <a:gd name="T74" fmla="*/ 34 w 130"/>
                <a:gd name="T75" fmla="*/ 70 h 104"/>
                <a:gd name="T76" fmla="*/ 26 w 130"/>
                <a:gd name="T77" fmla="*/ 67 h 104"/>
                <a:gd name="T78" fmla="*/ 19 w 130"/>
                <a:gd name="T79" fmla="*/ 55 h 104"/>
                <a:gd name="T80" fmla="*/ 15 w 130"/>
                <a:gd name="T81" fmla="*/ 52 h 104"/>
                <a:gd name="T82" fmla="*/ 11 w 130"/>
                <a:gd name="T83" fmla="*/ 44 h 104"/>
                <a:gd name="T84" fmla="*/ 8 w 130"/>
                <a:gd name="T85" fmla="*/ 41 h 104"/>
                <a:gd name="T86" fmla="*/ 0 w 130"/>
                <a:gd name="T87" fmla="*/ 37 h 104"/>
                <a:gd name="T88" fmla="*/ 0 w 130"/>
                <a:gd name="T89" fmla="*/ 33 h 104"/>
                <a:gd name="T90" fmla="*/ 0 w 130"/>
                <a:gd name="T91" fmla="*/ 3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" h="104">
                  <a:moveTo>
                    <a:pt x="0" y="33"/>
                  </a:moveTo>
                  <a:lnTo>
                    <a:pt x="4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45" y="18"/>
                  </a:lnTo>
                  <a:lnTo>
                    <a:pt x="56" y="15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7"/>
                  </a:lnTo>
                  <a:lnTo>
                    <a:pt x="100" y="7"/>
                  </a:lnTo>
                  <a:lnTo>
                    <a:pt x="100" y="3"/>
                  </a:lnTo>
                  <a:lnTo>
                    <a:pt x="104" y="7"/>
                  </a:lnTo>
                  <a:lnTo>
                    <a:pt x="111" y="7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22" y="11"/>
                  </a:lnTo>
                  <a:lnTo>
                    <a:pt x="122" y="15"/>
                  </a:lnTo>
                  <a:lnTo>
                    <a:pt x="126" y="18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30" y="22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26" y="33"/>
                  </a:lnTo>
                  <a:lnTo>
                    <a:pt x="126" y="37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30" y="41"/>
                  </a:lnTo>
                  <a:lnTo>
                    <a:pt x="126" y="41"/>
                  </a:lnTo>
                  <a:lnTo>
                    <a:pt x="126" y="44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6" y="55"/>
                  </a:lnTo>
                  <a:lnTo>
                    <a:pt x="126" y="55"/>
                  </a:lnTo>
                  <a:lnTo>
                    <a:pt x="126" y="59"/>
                  </a:lnTo>
                  <a:lnTo>
                    <a:pt x="126" y="59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19" y="70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9" y="78"/>
                  </a:lnTo>
                  <a:lnTo>
                    <a:pt x="119" y="81"/>
                  </a:lnTo>
                  <a:lnTo>
                    <a:pt x="119" y="85"/>
                  </a:lnTo>
                  <a:lnTo>
                    <a:pt x="119" y="89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89" y="100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2" y="104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4" y="100"/>
                  </a:lnTo>
                  <a:lnTo>
                    <a:pt x="71" y="100"/>
                  </a:lnTo>
                  <a:lnTo>
                    <a:pt x="67" y="100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3"/>
                  </a:lnTo>
                  <a:lnTo>
                    <a:pt x="60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1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4" y="74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" name="Freeform 146"/>
            <p:cNvSpPr/>
            <p:nvPr/>
          </p:nvSpPr>
          <p:spPr bwMode="auto">
            <a:xfrm>
              <a:off x="4702168" y="3524645"/>
              <a:ext cx="200714" cy="176269"/>
            </a:xfrm>
            <a:custGeom>
              <a:avLst/>
              <a:gdLst>
                <a:gd name="T0" fmla="*/ 89 w 156"/>
                <a:gd name="T1" fmla="*/ 0 h 137"/>
                <a:gd name="T2" fmla="*/ 93 w 156"/>
                <a:gd name="T3" fmla="*/ 4 h 137"/>
                <a:gd name="T4" fmla="*/ 97 w 156"/>
                <a:gd name="T5" fmla="*/ 11 h 137"/>
                <a:gd name="T6" fmla="*/ 100 w 156"/>
                <a:gd name="T7" fmla="*/ 15 h 137"/>
                <a:gd name="T8" fmla="*/ 104 w 156"/>
                <a:gd name="T9" fmla="*/ 19 h 137"/>
                <a:gd name="T10" fmla="*/ 108 w 156"/>
                <a:gd name="T11" fmla="*/ 22 h 137"/>
                <a:gd name="T12" fmla="*/ 119 w 156"/>
                <a:gd name="T13" fmla="*/ 34 h 137"/>
                <a:gd name="T14" fmla="*/ 123 w 156"/>
                <a:gd name="T15" fmla="*/ 37 h 137"/>
                <a:gd name="T16" fmla="*/ 126 w 156"/>
                <a:gd name="T17" fmla="*/ 41 h 137"/>
                <a:gd name="T18" fmla="*/ 126 w 156"/>
                <a:gd name="T19" fmla="*/ 48 h 137"/>
                <a:gd name="T20" fmla="*/ 134 w 156"/>
                <a:gd name="T21" fmla="*/ 56 h 137"/>
                <a:gd name="T22" fmla="*/ 141 w 156"/>
                <a:gd name="T23" fmla="*/ 56 h 137"/>
                <a:gd name="T24" fmla="*/ 149 w 156"/>
                <a:gd name="T25" fmla="*/ 60 h 137"/>
                <a:gd name="T26" fmla="*/ 152 w 156"/>
                <a:gd name="T27" fmla="*/ 63 h 137"/>
                <a:gd name="T28" fmla="*/ 152 w 156"/>
                <a:gd name="T29" fmla="*/ 67 h 137"/>
                <a:gd name="T30" fmla="*/ 149 w 156"/>
                <a:gd name="T31" fmla="*/ 67 h 137"/>
                <a:gd name="T32" fmla="*/ 145 w 156"/>
                <a:gd name="T33" fmla="*/ 74 h 137"/>
                <a:gd name="T34" fmla="*/ 137 w 156"/>
                <a:gd name="T35" fmla="*/ 74 h 137"/>
                <a:gd name="T36" fmla="*/ 130 w 156"/>
                <a:gd name="T37" fmla="*/ 78 h 137"/>
                <a:gd name="T38" fmla="*/ 126 w 156"/>
                <a:gd name="T39" fmla="*/ 82 h 137"/>
                <a:gd name="T40" fmla="*/ 119 w 156"/>
                <a:gd name="T41" fmla="*/ 85 h 137"/>
                <a:gd name="T42" fmla="*/ 112 w 156"/>
                <a:gd name="T43" fmla="*/ 93 h 137"/>
                <a:gd name="T44" fmla="*/ 112 w 156"/>
                <a:gd name="T45" fmla="*/ 97 h 137"/>
                <a:gd name="T46" fmla="*/ 108 w 156"/>
                <a:gd name="T47" fmla="*/ 100 h 137"/>
                <a:gd name="T48" fmla="*/ 104 w 156"/>
                <a:gd name="T49" fmla="*/ 104 h 137"/>
                <a:gd name="T50" fmla="*/ 97 w 156"/>
                <a:gd name="T51" fmla="*/ 108 h 137"/>
                <a:gd name="T52" fmla="*/ 93 w 156"/>
                <a:gd name="T53" fmla="*/ 115 h 137"/>
                <a:gd name="T54" fmla="*/ 93 w 156"/>
                <a:gd name="T55" fmla="*/ 123 h 137"/>
                <a:gd name="T56" fmla="*/ 86 w 156"/>
                <a:gd name="T57" fmla="*/ 123 h 137"/>
                <a:gd name="T58" fmla="*/ 74 w 156"/>
                <a:gd name="T59" fmla="*/ 123 h 137"/>
                <a:gd name="T60" fmla="*/ 63 w 156"/>
                <a:gd name="T61" fmla="*/ 119 h 137"/>
                <a:gd name="T62" fmla="*/ 56 w 156"/>
                <a:gd name="T63" fmla="*/ 115 h 137"/>
                <a:gd name="T64" fmla="*/ 45 w 156"/>
                <a:gd name="T65" fmla="*/ 126 h 137"/>
                <a:gd name="T66" fmla="*/ 34 w 156"/>
                <a:gd name="T67" fmla="*/ 134 h 137"/>
                <a:gd name="T68" fmla="*/ 26 w 156"/>
                <a:gd name="T69" fmla="*/ 137 h 137"/>
                <a:gd name="T70" fmla="*/ 15 w 156"/>
                <a:gd name="T71" fmla="*/ 137 h 137"/>
                <a:gd name="T72" fmla="*/ 12 w 156"/>
                <a:gd name="T73" fmla="*/ 130 h 137"/>
                <a:gd name="T74" fmla="*/ 8 w 156"/>
                <a:gd name="T75" fmla="*/ 115 h 137"/>
                <a:gd name="T76" fmla="*/ 0 w 156"/>
                <a:gd name="T77" fmla="*/ 111 h 137"/>
                <a:gd name="T78" fmla="*/ 19 w 156"/>
                <a:gd name="T79" fmla="*/ 63 h 137"/>
                <a:gd name="T80" fmla="*/ 49 w 156"/>
                <a:gd name="T81" fmla="*/ 8 h 137"/>
                <a:gd name="T82" fmla="*/ 56 w 156"/>
                <a:gd name="T83" fmla="*/ 4 h 137"/>
                <a:gd name="T84" fmla="*/ 60 w 156"/>
                <a:gd name="T85" fmla="*/ 8 h 137"/>
                <a:gd name="T86" fmla="*/ 60 w 156"/>
                <a:gd name="T87" fmla="*/ 11 h 137"/>
                <a:gd name="T88" fmla="*/ 74 w 156"/>
                <a:gd name="T89" fmla="*/ 0 h 137"/>
                <a:gd name="T90" fmla="*/ 78 w 156"/>
                <a:gd name="T91" fmla="*/ 4 h 137"/>
                <a:gd name="T92" fmla="*/ 89 w 156"/>
                <a:gd name="T9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137">
                  <a:moveTo>
                    <a:pt x="89" y="0"/>
                  </a:moveTo>
                  <a:lnTo>
                    <a:pt x="89" y="0"/>
                  </a:lnTo>
                  <a:lnTo>
                    <a:pt x="89" y="0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8"/>
                  </a:lnTo>
                  <a:lnTo>
                    <a:pt x="97" y="8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2" y="30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30" y="52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7" y="60"/>
                  </a:lnTo>
                  <a:lnTo>
                    <a:pt x="141" y="56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9" y="60"/>
                  </a:lnTo>
                  <a:lnTo>
                    <a:pt x="152" y="60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9" y="67"/>
                  </a:lnTo>
                  <a:lnTo>
                    <a:pt x="149" y="67"/>
                  </a:lnTo>
                  <a:lnTo>
                    <a:pt x="149" y="71"/>
                  </a:lnTo>
                  <a:lnTo>
                    <a:pt x="145" y="71"/>
                  </a:lnTo>
                  <a:lnTo>
                    <a:pt x="145" y="74"/>
                  </a:lnTo>
                  <a:lnTo>
                    <a:pt x="141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4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2"/>
                  </a:lnTo>
                  <a:lnTo>
                    <a:pt x="123" y="85"/>
                  </a:lnTo>
                  <a:lnTo>
                    <a:pt x="119" y="85"/>
                  </a:lnTo>
                  <a:lnTo>
                    <a:pt x="119" y="85"/>
                  </a:lnTo>
                  <a:lnTo>
                    <a:pt x="112" y="89"/>
                  </a:lnTo>
                  <a:lnTo>
                    <a:pt x="112" y="93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2" y="97"/>
                  </a:lnTo>
                  <a:lnTo>
                    <a:pt x="112" y="100"/>
                  </a:lnTo>
                  <a:lnTo>
                    <a:pt x="108" y="100"/>
                  </a:lnTo>
                  <a:lnTo>
                    <a:pt x="108" y="100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7" y="108"/>
                  </a:lnTo>
                  <a:lnTo>
                    <a:pt x="93" y="111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9"/>
                  </a:lnTo>
                  <a:lnTo>
                    <a:pt x="93" y="119"/>
                  </a:lnTo>
                  <a:lnTo>
                    <a:pt x="93" y="123"/>
                  </a:lnTo>
                  <a:lnTo>
                    <a:pt x="89" y="123"/>
                  </a:lnTo>
                  <a:lnTo>
                    <a:pt x="86" y="123"/>
                  </a:lnTo>
                  <a:lnTo>
                    <a:pt x="86" y="123"/>
                  </a:lnTo>
                  <a:lnTo>
                    <a:pt x="82" y="123"/>
                  </a:lnTo>
                  <a:lnTo>
                    <a:pt x="78" y="123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1" y="123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0" y="115"/>
                  </a:lnTo>
                  <a:lnTo>
                    <a:pt x="56" y="115"/>
                  </a:lnTo>
                  <a:lnTo>
                    <a:pt x="52" y="115"/>
                  </a:lnTo>
                  <a:lnTo>
                    <a:pt x="49" y="119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4" y="134"/>
                  </a:lnTo>
                  <a:lnTo>
                    <a:pt x="30" y="134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12" y="134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8" y="119"/>
                  </a:lnTo>
                  <a:lnTo>
                    <a:pt x="8" y="115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4" y="63"/>
                  </a:lnTo>
                  <a:lnTo>
                    <a:pt x="19" y="63"/>
                  </a:lnTo>
                  <a:lnTo>
                    <a:pt x="23" y="8"/>
                  </a:lnTo>
                  <a:lnTo>
                    <a:pt x="34" y="8"/>
                  </a:lnTo>
                  <a:lnTo>
                    <a:pt x="49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7" y="8"/>
                  </a:lnTo>
                  <a:lnTo>
                    <a:pt x="71" y="4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5" name="Freeform 147"/>
            <p:cNvSpPr/>
            <p:nvPr/>
          </p:nvSpPr>
          <p:spPr bwMode="auto">
            <a:xfrm>
              <a:off x="4531048" y="3505347"/>
              <a:ext cx="285632" cy="244460"/>
            </a:xfrm>
            <a:custGeom>
              <a:avLst/>
              <a:gdLst>
                <a:gd name="T0" fmla="*/ 137 w 222"/>
                <a:gd name="T1" fmla="*/ 78 h 190"/>
                <a:gd name="T2" fmla="*/ 167 w 222"/>
                <a:gd name="T3" fmla="*/ 23 h 190"/>
                <a:gd name="T4" fmla="*/ 189 w 222"/>
                <a:gd name="T5" fmla="*/ 19 h 190"/>
                <a:gd name="T6" fmla="*/ 193 w 222"/>
                <a:gd name="T7" fmla="*/ 23 h 190"/>
                <a:gd name="T8" fmla="*/ 193 w 222"/>
                <a:gd name="T9" fmla="*/ 26 h 190"/>
                <a:gd name="T10" fmla="*/ 204 w 222"/>
                <a:gd name="T11" fmla="*/ 19 h 190"/>
                <a:gd name="T12" fmla="*/ 211 w 222"/>
                <a:gd name="T13" fmla="*/ 19 h 190"/>
                <a:gd name="T14" fmla="*/ 219 w 222"/>
                <a:gd name="T15" fmla="*/ 15 h 190"/>
                <a:gd name="T16" fmla="*/ 219 w 222"/>
                <a:gd name="T17" fmla="*/ 11 h 190"/>
                <a:gd name="T18" fmla="*/ 215 w 222"/>
                <a:gd name="T19" fmla="*/ 8 h 190"/>
                <a:gd name="T20" fmla="*/ 211 w 222"/>
                <a:gd name="T21" fmla="*/ 11 h 190"/>
                <a:gd name="T22" fmla="*/ 167 w 222"/>
                <a:gd name="T23" fmla="*/ 19 h 190"/>
                <a:gd name="T24" fmla="*/ 163 w 222"/>
                <a:gd name="T25" fmla="*/ 19 h 190"/>
                <a:gd name="T26" fmla="*/ 159 w 222"/>
                <a:gd name="T27" fmla="*/ 15 h 190"/>
                <a:gd name="T28" fmla="*/ 156 w 222"/>
                <a:gd name="T29" fmla="*/ 15 h 190"/>
                <a:gd name="T30" fmla="*/ 148 w 222"/>
                <a:gd name="T31" fmla="*/ 19 h 190"/>
                <a:gd name="T32" fmla="*/ 141 w 222"/>
                <a:gd name="T33" fmla="*/ 15 h 190"/>
                <a:gd name="T34" fmla="*/ 137 w 222"/>
                <a:gd name="T35" fmla="*/ 15 h 190"/>
                <a:gd name="T36" fmla="*/ 130 w 222"/>
                <a:gd name="T37" fmla="*/ 15 h 190"/>
                <a:gd name="T38" fmla="*/ 122 w 222"/>
                <a:gd name="T39" fmla="*/ 15 h 190"/>
                <a:gd name="T40" fmla="*/ 115 w 222"/>
                <a:gd name="T41" fmla="*/ 11 h 190"/>
                <a:gd name="T42" fmla="*/ 111 w 222"/>
                <a:gd name="T43" fmla="*/ 8 h 190"/>
                <a:gd name="T44" fmla="*/ 48 w 222"/>
                <a:gd name="T45" fmla="*/ 8 h 190"/>
                <a:gd name="T46" fmla="*/ 41 w 222"/>
                <a:gd name="T47" fmla="*/ 8 h 190"/>
                <a:gd name="T48" fmla="*/ 33 w 222"/>
                <a:gd name="T49" fmla="*/ 4 h 190"/>
                <a:gd name="T50" fmla="*/ 30 w 222"/>
                <a:gd name="T51" fmla="*/ 0 h 190"/>
                <a:gd name="T52" fmla="*/ 26 w 222"/>
                <a:gd name="T53" fmla="*/ 0 h 190"/>
                <a:gd name="T54" fmla="*/ 22 w 222"/>
                <a:gd name="T55" fmla="*/ 0 h 190"/>
                <a:gd name="T56" fmla="*/ 15 w 222"/>
                <a:gd name="T57" fmla="*/ 8 h 190"/>
                <a:gd name="T58" fmla="*/ 8 w 222"/>
                <a:gd name="T59" fmla="*/ 4 h 190"/>
                <a:gd name="T60" fmla="*/ 4 w 222"/>
                <a:gd name="T61" fmla="*/ 8 h 190"/>
                <a:gd name="T62" fmla="*/ 4 w 222"/>
                <a:gd name="T63" fmla="*/ 19 h 190"/>
                <a:gd name="T64" fmla="*/ 26 w 222"/>
                <a:gd name="T65" fmla="*/ 52 h 190"/>
                <a:gd name="T66" fmla="*/ 33 w 222"/>
                <a:gd name="T67" fmla="*/ 75 h 190"/>
                <a:gd name="T68" fmla="*/ 41 w 222"/>
                <a:gd name="T69" fmla="*/ 93 h 190"/>
                <a:gd name="T70" fmla="*/ 48 w 222"/>
                <a:gd name="T71" fmla="*/ 123 h 190"/>
                <a:gd name="T72" fmla="*/ 48 w 222"/>
                <a:gd name="T73" fmla="*/ 134 h 190"/>
                <a:gd name="T74" fmla="*/ 52 w 222"/>
                <a:gd name="T75" fmla="*/ 145 h 190"/>
                <a:gd name="T76" fmla="*/ 52 w 222"/>
                <a:gd name="T77" fmla="*/ 152 h 190"/>
                <a:gd name="T78" fmla="*/ 59 w 222"/>
                <a:gd name="T79" fmla="*/ 167 h 190"/>
                <a:gd name="T80" fmla="*/ 67 w 222"/>
                <a:gd name="T81" fmla="*/ 178 h 190"/>
                <a:gd name="T82" fmla="*/ 78 w 222"/>
                <a:gd name="T83" fmla="*/ 178 h 190"/>
                <a:gd name="T84" fmla="*/ 82 w 222"/>
                <a:gd name="T85" fmla="*/ 175 h 190"/>
                <a:gd name="T86" fmla="*/ 89 w 222"/>
                <a:gd name="T87" fmla="*/ 175 h 190"/>
                <a:gd name="T88" fmla="*/ 96 w 222"/>
                <a:gd name="T89" fmla="*/ 186 h 190"/>
                <a:gd name="T90" fmla="*/ 104 w 222"/>
                <a:gd name="T91" fmla="*/ 186 h 190"/>
                <a:gd name="T92" fmla="*/ 111 w 222"/>
                <a:gd name="T93" fmla="*/ 186 h 190"/>
                <a:gd name="T94" fmla="*/ 115 w 222"/>
                <a:gd name="T95" fmla="*/ 190 h 190"/>
                <a:gd name="T96" fmla="*/ 119 w 222"/>
                <a:gd name="T97" fmla="*/ 182 h 190"/>
                <a:gd name="T98" fmla="*/ 130 w 222"/>
                <a:gd name="T99" fmla="*/ 178 h 190"/>
                <a:gd name="T100" fmla="*/ 133 w 222"/>
                <a:gd name="T101" fmla="*/ 12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2" h="190">
                  <a:moveTo>
                    <a:pt x="133" y="126"/>
                  </a:moveTo>
                  <a:lnTo>
                    <a:pt x="133" y="123"/>
                  </a:lnTo>
                  <a:lnTo>
                    <a:pt x="137" y="78"/>
                  </a:lnTo>
                  <a:lnTo>
                    <a:pt x="152" y="78"/>
                  </a:lnTo>
                  <a:lnTo>
                    <a:pt x="156" y="23"/>
                  </a:lnTo>
                  <a:lnTo>
                    <a:pt x="167" y="23"/>
                  </a:lnTo>
                  <a:lnTo>
                    <a:pt x="182" y="23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93" y="19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200" y="23"/>
                  </a:lnTo>
                  <a:lnTo>
                    <a:pt x="204" y="19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211" y="19"/>
                  </a:lnTo>
                  <a:lnTo>
                    <a:pt x="211" y="19"/>
                  </a:lnTo>
                  <a:lnTo>
                    <a:pt x="215" y="15"/>
                  </a:lnTo>
                  <a:lnTo>
                    <a:pt x="219" y="15"/>
                  </a:lnTo>
                  <a:lnTo>
                    <a:pt x="222" y="15"/>
                  </a:lnTo>
                  <a:lnTo>
                    <a:pt x="222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1" y="11"/>
                  </a:lnTo>
                  <a:lnTo>
                    <a:pt x="207" y="8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6" y="19"/>
                  </a:lnTo>
                  <a:lnTo>
                    <a:pt x="152" y="19"/>
                  </a:lnTo>
                  <a:lnTo>
                    <a:pt x="148" y="19"/>
                  </a:lnTo>
                  <a:lnTo>
                    <a:pt x="148" y="15"/>
                  </a:lnTo>
                  <a:lnTo>
                    <a:pt x="145" y="15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15"/>
                  </a:lnTo>
                  <a:lnTo>
                    <a:pt x="137" y="15"/>
                  </a:lnTo>
                  <a:lnTo>
                    <a:pt x="133" y="15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9"/>
                  </a:lnTo>
                  <a:lnTo>
                    <a:pt x="11" y="30"/>
                  </a:lnTo>
                  <a:lnTo>
                    <a:pt x="19" y="37"/>
                  </a:lnTo>
                  <a:lnTo>
                    <a:pt x="26" y="52"/>
                  </a:lnTo>
                  <a:lnTo>
                    <a:pt x="26" y="60"/>
                  </a:lnTo>
                  <a:lnTo>
                    <a:pt x="33" y="71"/>
                  </a:lnTo>
                  <a:lnTo>
                    <a:pt x="33" y="75"/>
                  </a:lnTo>
                  <a:lnTo>
                    <a:pt x="45" y="86"/>
                  </a:lnTo>
                  <a:lnTo>
                    <a:pt x="45" y="93"/>
                  </a:lnTo>
                  <a:lnTo>
                    <a:pt x="41" y="93"/>
                  </a:lnTo>
                  <a:lnTo>
                    <a:pt x="45" y="100"/>
                  </a:lnTo>
                  <a:lnTo>
                    <a:pt x="45" y="112"/>
                  </a:lnTo>
                  <a:lnTo>
                    <a:pt x="48" y="123"/>
                  </a:lnTo>
                  <a:lnTo>
                    <a:pt x="48" y="130"/>
                  </a:lnTo>
                  <a:lnTo>
                    <a:pt x="52" y="134"/>
                  </a:lnTo>
                  <a:lnTo>
                    <a:pt x="48" y="134"/>
                  </a:lnTo>
                  <a:lnTo>
                    <a:pt x="52" y="138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6" y="149"/>
                  </a:lnTo>
                  <a:lnTo>
                    <a:pt x="52" y="149"/>
                  </a:lnTo>
                  <a:lnTo>
                    <a:pt x="52" y="152"/>
                  </a:lnTo>
                  <a:lnTo>
                    <a:pt x="56" y="156"/>
                  </a:lnTo>
                  <a:lnTo>
                    <a:pt x="56" y="164"/>
                  </a:lnTo>
                  <a:lnTo>
                    <a:pt x="59" y="167"/>
                  </a:lnTo>
                  <a:lnTo>
                    <a:pt x="63" y="171"/>
                  </a:lnTo>
                  <a:lnTo>
                    <a:pt x="67" y="175"/>
                  </a:lnTo>
                  <a:lnTo>
                    <a:pt x="67" y="178"/>
                  </a:lnTo>
                  <a:lnTo>
                    <a:pt x="74" y="182"/>
                  </a:lnTo>
                  <a:lnTo>
                    <a:pt x="78" y="182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82" y="175"/>
                  </a:lnTo>
                  <a:lnTo>
                    <a:pt x="85" y="175"/>
                  </a:lnTo>
                  <a:lnTo>
                    <a:pt x="85" y="175"/>
                  </a:lnTo>
                  <a:lnTo>
                    <a:pt x="89" y="175"/>
                  </a:lnTo>
                  <a:lnTo>
                    <a:pt x="89" y="178"/>
                  </a:lnTo>
                  <a:lnTo>
                    <a:pt x="89" y="186"/>
                  </a:lnTo>
                  <a:lnTo>
                    <a:pt x="96" y="186"/>
                  </a:lnTo>
                  <a:lnTo>
                    <a:pt x="100" y="186"/>
                  </a:lnTo>
                  <a:lnTo>
                    <a:pt x="100" y="186"/>
                  </a:lnTo>
                  <a:lnTo>
                    <a:pt x="104" y="186"/>
                  </a:lnTo>
                  <a:lnTo>
                    <a:pt x="108" y="186"/>
                  </a:lnTo>
                  <a:lnTo>
                    <a:pt x="108" y="186"/>
                  </a:lnTo>
                  <a:lnTo>
                    <a:pt x="111" y="186"/>
                  </a:lnTo>
                  <a:lnTo>
                    <a:pt x="111" y="190"/>
                  </a:lnTo>
                  <a:lnTo>
                    <a:pt x="115" y="190"/>
                  </a:lnTo>
                  <a:lnTo>
                    <a:pt x="115" y="190"/>
                  </a:lnTo>
                  <a:lnTo>
                    <a:pt x="115" y="186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22" y="182"/>
                  </a:lnTo>
                  <a:lnTo>
                    <a:pt x="126" y="178"/>
                  </a:lnTo>
                  <a:lnTo>
                    <a:pt x="130" y="178"/>
                  </a:lnTo>
                  <a:lnTo>
                    <a:pt x="133" y="178"/>
                  </a:lnTo>
                  <a:lnTo>
                    <a:pt x="133" y="126"/>
                  </a:lnTo>
                  <a:lnTo>
                    <a:pt x="133" y="1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6" name="Freeform 148"/>
            <p:cNvSpPr/>
            <p:nvPr/>
          </p:nvSpPr>
          <p:spPr bwMode="auto">
            <a:xfrm>
              <a:off x="5450989" y="3586403"/>
              <a:ext cx="14153" cy="10293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4 h 8"/>
                <a:gd name="T4" fmla="*/ 3 w 11"/>
                <a:gd name="T5" fmla="*/ 8 h 8"/>
                <a:gd name="T6" fmla="*/ 3 w 11"/>
                <a:gd name="T7" fmla="*/ 8 h 8"/>
                <a:gd name="T8" fmla="*/ 11 w 11"/>
                <a:gd name="T9" fmla="*/ 4 h 8"/>
                <a:gd name="T10" fmla="*/ 7 w 11"/>
                <a:gd name="T11" fmla="*/ 4 h 8"/>
                <a:gd name="T12" fmla="*/ 7 w 11"/>
                <a:gd name="T13" fmla="*/ 0 h 8"/>
                <a:gd name="T14" fmla="*/ 3 w 11"/>
                <a:gd name="T15" fmla="*/ 0 h 8"/>
                <a:gd name="T16" fmla="*/ 0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4"/>
                  </a:lnTo>
                  <a:lnTo>
                    <a:pt x="3" y="8"/>
                  </a:lnTo>
                  <a:lnTo>
                    <a:pt x="3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7" name="Freeform 149"/>
            <p:cNvSpPr>
              <a:spLocks noEditPoints="1"/>
            </p:cNvSpPr>
            <p:nvPr/>
          </p:nvSpPr>
          <p:spPr bwMode="auto">
            <a:xfrm>
              <a:off x="5188516" y="3410136"/>
              <a:ext cx="162115" cy="272766"/>
            </a:xfrm>
            <a:custGeom>
              <a:avLst/>
              <a:gdLst>
                <a:gd name="T0" fmla="*/ 37 w 126"/>
                <a:gd name="T1" fmla="*/ 208 h 212"/>
                <a:gd name="T2" fmla="*/ 59 w 126"/>
                <a:gd name="T3" fmla="*/ 204 h 212"/>
                <a:gd name="T4" fmla="*/ 67 w 126"/>
                <a:gd name="T5" fmla="*/ 193 h 212"/>
                <a:gd name="T6" fmla="*/ 70 w 126"/>
                <a:gd name="T7" fmla="*/ 182 h 212"/>
                <a:gd name="T8" fmla="*/ 74 w 126"/>
                <a:gd name="T9" fmla="*/ 174 h 212"/>
                <a:gd name="T10" fmla="*/ 85 w 126"/>
                <a:gd name="T11" fmla="*/ 152 h 212"/>
                <a:gd name="T12" fmla="*/ 96 w 126"/>
                <a:gd name="T13" fmla="*/ 123 h 212"/>
                <a:gd name="T14" fmla="*/ 104 w 126"/>
                <a:gd name="T15" fmla="*/ 104 h 212"/>
                <a:gd name="T16" fmla="*/ 111 w 126"/>
                <a:gd name="T17" fmla="*/ 85 h 212"/>
                <a:gd name="T18" fmla="*/ 111 w 126"/>
                <a:gd name="T19" fmla="*/ 71 h 212"/>
                <a:gd name="T20" fmla="*/ 115 w 126"/>
                <a:gd name="T21" fmla="*/ 63 h 212"/>
                <a:gd name="T22" fmla="*/ 115 w 126"/>
                <a:gd name="T23" fmla="*/ 52 h 212"/>
                <a:gd name="T24" fmla="*/ 122 w 126"/>
                <a:gd name="T25" fmla="*/ 59 h 212"/>
                <a:gd name="T26" fmla="*/ 126 w 126"/>
                <a:gd name="T27" fmla="*/ 52 h 212"/>
                <a:gd name="T28" fmla="*/ 122 w 126"/>
                <a:gd name="T29" fmla="*/ 41 h 212"/>
                <a:gd name="T30" fmla="*/ 122 w 126"/>
                <a:gd name="T31" fmla="*/ 34 h 212"/>
                <a:gd name="T32" fmla="*/ 119 w 126"/>
                <a:gd name="T33" fmla="*/ 11 h 212"/>
                <a:gd name="T34" fmla="*/ 111 w 126"/>
                <a:gd name="T35" fmla="*/ 8 h 212"/>
                <a:gd name="T36" fmla="*/ 107 w 126"/>
                <a:gd name="T37" fmla="*/ 4 h 212"/>
                <a:gd name="T38" fmla="*/ 104 w 126"/>
                <a:gd name="T39" fmla="*/ 8 h 212"/>
                <a:gd name="T40" fmla="*/ 104 w 126"/>
                <a:gd name="T41" fmla="*/ 15 h 212"/>
                <a:gd name="T42" fmla="*/ 96 w 126"/>
                <a:gd name="T43" fmla="*/ 26 h 212"/>
                <a:gd name="T44" fmla="*/ 93 w 126"/>
                <a:gd name="T45" fmla="*/ 26 h 212"/>
                <a:gd name="T46" fmla="*/ 93 w 126"/>
                <a:gd name="T47" fmla="*/ 34 h 212"/>
                <a:gd name="T48" fmla="*/ 85 w 126"/>
                <a:gd name="T49" fmla="*/ 37 h 212"/>
                <a:gd name="T50" fmla="*/ 89 w 126"/>
                <a:gd name="T51" fmla="*/ 41 h 212"/>
                <a:gd name="T52" fmla="*/ 78 w 126"/>
                <a:gd name="T53" fmla="*/ 48 h 212"/>
                <a:gd name="T54" fmla="*/ 74 w 126"/>
                <a:gd name="T55" fmla="*/ 45 h 212"/>
                <a:gd name="T56" fmla="*/ 74 w 126"/>
                <a:gd name="T57" fmla="*/ 52 h 212"/>
                <a:gd name="T58" fmla="*/ 70 w 126"/>
                <a:gd name="T59" fmla="*/ 56 h 212"/>
                <a:gd name="T60" fmla="*/ 70 w 126"/>
                <a:gd name="T61" fmla="*/ 48 h 212"/>
                <a:gd name="T62" fmla="*/ 63 w 126"/>
                <a:gd name="T63" fmla="*/ 63 h 212"/>
                <a:gd name="T64" fmla="*/ 59 w 126"/>
                <a:gd name="T65" fmla="*/ 56 h 212"/>
                <a:gd name="T66" fmla="*/ 48 w 126"/>
                <a:gd name="T67" fmla="*/ 59 h 212"/>
                <a:gd name="T68" fmla="*/ 45 w 126"/>
                <a:gd name="T69" fmla="*/ 59 h 212"/>
                <a:gd name="T70" fmla="*/ 33 w 126"/>
                <a:gd name="T71" fmla="*/ 67 h 212"/>
                <a:gd name="T72" fmla="*/ 26 w 126"/>
                <a:gd name="T73" fmla="*/ 67 h 212"/>
                <a:gd name="T74" fmla="*/ 19 w 126"/>
                <a:gd name="T75" fmla="*/ 82 h 212"/>
                <a:gd name="T76" fmla="*/ 19 w 126"/>
                <a:gd name="T77" fmla="*/ 93 h 212"/>
                <a:gd name="T78" fmla="*/ 26 w 126"/>
                <a:gd name="T79" fmla="*/ 111 h 212"/>
                <a:gd name="T80" fmla="*/ 22 w 126"/>
                <a:gd name="T81" fmla="*/ 123 h 212"/>
                <a:gd name="T82" fmla="*/ 15 w 126"/>
                <a:gd name="T83" fmla="*/ 134 h 212"/>
                <a:gd name="T84" fmla="*/ 8 w 126"/>
                <a:gd name="T85" fmla="*/ 141 h 212"/>
                <a:gd name="T86" fmla="*/ 4 w 126"/>
                <a:gd name="T87" fmla="*/ 156 h 212"/>
                <a:gd name="T88" fmla="*/ 8 w 126"/>
                <a:gd name="T89" fmla="*/ 171 h 212"/>
                <a:gd name="T90" fmla="*/ 11 w 126"/>
                <a:gd name="T91" fmla="*/ 174 h 212"/>
                <a:gd name="T92" fmla="*/ 8 w 126"/>
                <a:gd name="T93" fmla="*/ 186 h 212"/>
                <a:gd name="T94" fmla="*/ 8 w 126"/>
                <a:gd name="T95" fmla="*/ 197 h 212"/>
                <a:gd name="T96" fmla="*/ 15 w 126"/>
                <a:gd name="T97" fmla="*/ 204 h 212"/>
                <a:gd name="T98" fmla="*/ 26 w 126"/>
                <a:gd name="T99" fmla="*/ 208 h 212"/>
                <a:gd name="T100" fmla="*/ 26 w 126"/>
                <a:gd name="T101" fmla="*/ 212 h 212"/>
                <a:gd name="T102" fmla="*/ 100 w 126"/>
                <a:gd name="T103" fmla="*/ 11 h 212"/>
                <a:gd name="T104" fmla="*/ 100 w 126"/>
                <a:gd name="T105" fmla="*/ 19 h 212"/>
                <a:gd name="T106" fmla="*/ 100 w 126"/>
                <a:gd name="T107" fmla="*/ 19 h 212"/>
                <a:gd name="T108" fmla="*/ 96 w 126"/>
                <a:gd name="T109" fmla="*/ 19 h 212"/>
                <a:gd name="T110" fmla="*/ 93 w 126"/>
                <a:gd name="T111" fmla="*/ 19 h 212"/>
                <a:gd name="T112" fmla="*/ 115 w 126"/>
                <a:gd name="T113" fmla="*/ 74 h 212"/>
                <a:gd name="T114" fmla="*/ 119 w 126"/>
                <a:gd name="T115" fmla="*/ 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" h="212">
                  <a:moveTo>
                    <a:pt x="26" y="212"/>
                  </a:moveTo>
                  <a:lnTo>
                    <a:pt x="30" y="212"/>
                  </a:lnTo>
                  <a:lnTo>
                    <a:pt x="33" y="212"/>
                  </a:lnTo>
                  <a:lnTo>
                    <a:pt x="37" y="208"/>
                  </a:lnTo>
                  <a:lnTo>
                    <a:pt x="41" y="204"/>
                  </a:lnTo>
                  <a:lnTo>
                    <a:pt x="52" y="204"/>
                  </a:lnTo>
                  <a:lnTo>
                    <a:pt x="56" y="204"/>
                  </a:lnTo>
                  <a:lnTo>
                    <a:pt x="59" y="204"/>
                  </a:lnTo>
                  <a:lnTo>
                    <a:pt x="59" y="200"/>
                  </a:lnTo>
                  <a:lnTo>
                    <a:pt x="63" y="200"/>
                  </a:lnTo>
                  <a:lnTo>
                    <a:pt x="67" y="197"/>
                  </a:lnTo>
                  <a:lnTo>
                    <a:pt x="67" y="193"/>
                  </a:lnTo>
                  <a:lnTo>
                    <a:pt x="67" y="189"/>
                  </a:lnTo>
                  <a:lnTo>
                    <a:pt x="70" y="186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8" y="171"/>
                  </a:lnTo>
                  <a:lnTo>
                    <a:pt x="82" y="160"/>
                  </a:lnTo>
                  <a:lnTo>
                    <a:pt x="82" y="156"/>
                  </a:lnTo>
                  <a:lnTo>
                    <a:pt x="85" y="152"/>
                  </a:lnTo>
                  <a:lnTo>
                    <a:pt x="85" y="145"/>
                  </a:lnTo>
                  <a:lnTo>
                    <a:pt x="89" y="137"/>
                  </a:lnTo>
                  <a:lnTo>
                    <a:pt x="93" y="126"/>
                  </a:lnTo>
                  <a:lnTo>
                    <a:pt x="96" y="123"/>
                  </a:lnTo>
                  <a:lnTo>
                    <a:pt x="96" y="119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4" y="104"/>
                  </a:lnTo>
                  <a:lnTo>
                    <a:pt x="107" y="97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1" y="85"/>
                  </a:lnTo>
                  <a:lnTo>
                    <a:pt x="107" y="82"/>
                  </a:lnTo>
                  <a:lnTo>
                    <a:pt x="111" y="78"/>
                  </a:lnTo>
                  <a:lnTo>
                    <a:pt x="115" y="74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67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6"/>
                  </a:lnTo>
                  <a:lnTo>
                    <a:pt x="115" y="52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6"/>
                  </a:lnTo>
                  <a:lnTo>
                    <a:pt x="126" y="56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6" y="48"/>
                  </a:lnTo>
                  <a:lnTo>
                    <a:pt x="122" y="4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2" y="37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8"/>
                  </a:lnTo>
                  <a:lnTo>
                    <a:pt x="115" y="4"/>
                  </a:lnTo>
                  <a:lnTo>
                    <a:pt x="111" y="0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07" y="8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104" y="8"/>
                  </a:lnTo>
                  <a:lnTo>
                    <a:pt x="104" y="11"/>
                  </a:lnTo>
                  <a:lnTo>
                    <a:pt x="107" y="11"/>
                  </a:lnTo>
                  <a:lnTo>
                    <a:pt x="107" y="15"/>
                  </a:lnTo>
                  <a:lnTo>
                    <a:pt x="104" y="15"/>
                  </a:lnTo>
                  <a:lnTo>
                    <a:pt x="104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30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9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5" y="45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82" y="45"/>
                  </a:lnTo>
                  <a:lnTo>
                    <a:pt x="78" y="41"/>
                  </a:lnTo>
                  <a:lnTo>
                    <a:pt x="74" y="45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4" y="52"/>
                  </a:lnTo>
                  <a:lnTo>
                    <a:pt x="70" y="56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48"/>
                  </a:lnTo>
                  <a:lnTo>
                    <a:pt x="63" y="56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6" y="59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5" y="63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1" y="63"/>
                  </a:lnTo>
                  <a:lnTo>
                    <a:pt x="41" y="59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6" y="71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9" y="82"/>
                  </a:lnTo>
                  <a:lnTo>
                    <a:pt x="19" y="85"/>
                  </a:lnTo>
                  <a:lnTo>
                    <a:pt x="19" y="89"/>
                  </a:lnTo>
                  <a:lnTo>
                    <a:pt x="19" y="89"/>
                  </a:lnTo>
                  <a:lnTo>
                    <a:pt x="19" y="93"/>
                  </a:lnTo>
                  <a:lnTo>
                    <a:pt x="19" y="97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2" y="123"/>
                  </a:lnTo>
                  <a:lnTo>
                    <a:pt x="19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41"/>
                  </a:lnTo>
                  <a:lnTo>
                    <a:pt x="11" y="141"/>
                  </a:lnTo>
                  <a:lnTo>
                    <a:pt x="8" y="141"/>
                  </a:lnTo>
                  <a:lnTo>
                    <a:pt x="4" y="145"/>
                  </a:lnTo>
                  <a:lnTo>
                    <a:pt x="4" y="149"/>
                  </a:lnTo>
                  <a:lnTo>
                    <a:pt x="0" y="152"/>
                  </a:lnTo>
                  <a:lnTo>
                    <a:pt x="4" y="156"/>
                  </a:lnTo>
                  <a:lnTo>
                    <a:pt x="0" y="160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8" y="171"/>
                  </a:lnTo>
                  <a:lnTo>
                    <a:pt x="8" y="174"/>
                  </a:lnTo>
                  <a:lnTo>
                    <a:pt x="8" y="174"/>
                  </a:lnTo>
                  <a:lnTo>
                    <a:pt x="8" y="178"/>
                  </a:lnTo>
                  <a:lnTo>
                    <a:pt x="11" y="174"/>
                  </a:lnTo>
                  <a:lnTo>
                    <a:pt x="8" y="178"/>
                  </a:lnTo>
                  <a:lnTo>
                    <a:pt x="4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4" y="193"/>
                  </a:lnTo>
                  <a:lnTo>
                    <a:pt x="8" y="193"/>
                  </a:lnTo>
                  <a:lnTo>
                    <a:pt x="8" y="197"/>
                  </a:lnTo>
                  <a:lnTo>
                    <a:pt x="8" y="197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22" y="204"/>
                  </a:lnTo>
                  <a:lnTo>
                    <a:pt x="26" y="208"/>
                  </a:lnTo>
                  <a:lnTo>
                    <a:pt x="26" y="208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6" y="212"/>
                  </a:lnTo>
                  <a:close/>
                  <a:moveTo>
                    <a:pt x="100" y="15"/>
                  </a:moveTo>
                  <a:lnTo>
                    <a:pt x="100" y="15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close/>
                  <a:moveTo>
                    <a:pt x="100" y="19"/>
                  </a:moveTo>
                  <a:lnTo>
                    <a:pt x="100" y="19"/>
                  </a:lnTo>
                  <a:lnTo>
                    <a:pt x="100" y="19"/>
                  </a:lnTo>
                  <a:lnTo>
                    <a:pt x="100" y="22"/>
                  </a:lnTo>
                  <a:lnTo>
                    <a:pt x="100" y="19"/>
                  </a:lnTo>
                  <a:lnTo>
                    <a:pt x="100" y="19"/>
                  </a:lnTo>
                  <a:close/>
                  <a:moveTo>
                    <a:pt x="93" y="19"/>
                  </a:moveTo>
                  <a:lnTo>
                    <a:pt x="93" y="19"/>
                  </a:lnTo>
                  <a:lnTo>
                    <a:pt x="93" y="19"/>
                  </a:lnTo>
                  <a:lnTo>
                    <a:pt x="96" y="19"/>
                  </a:lnTo>
                  <a:lnTo>
                    <a:pt x="96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19"/>
                  </a:lnTo>
                  <a:lnTo>
                    <a:pt x="93" y="19"/>
                  </a:lnTo>
                  <a:close/>
                  <a:moveTo>
                    <a:pt x="115" y="78"/>
                  </a:moveTo>
                  <a:lnTo>
                    <a:pt x="115" y="78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9" y="74"/>
                  </a:lnTo>
                  <a:lnTo>
                    <a:pt x="119" y="71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5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8" name="Freeform 150"/>
            <p:cNvSpPr/>
            <p:nvPr/>
          </p:nvSpPr>
          <p:spPr bwMode="auto">
            <a:xfrm>
              <a:off x="4931190" y="3381830"/>
              <a:ext cx="218727" cy="319084"/>
            </a:xfrm>
            <a:custGeom>
              <a:avLst/>
              <a:gdLst>
                <a:gd name="T0" fmla="*/ 30 w 170"/>
                <a:gd name="T1" fmla="*/ 156 h 248"/>
                <a:gd name="T2" fmla="*/ 33 w 170"/>
                <a:gd name="T3" fmla="*/ 148 h 248"/>
                <a:gd name="T4" fmla="*/ 37 w 170"/>
                <a:gd name="T5" fmla="*/ 137 h 248"/>
                <a:gd name="T6" fmla="*/ 37 w 170"/>
                <a:gd name="T7" fmla="*/ 126 h 248"/>
                <a:gd name="T8" fmla="*/ 37 w 170"/>
                <a:gd name="T9" fmla="*/ 119 h 248"/>
                <a:gd name="T10" fmla="*/ 41 w 170"/>
                <a:gd name="T11" fmla="*/ 107 h 248"/>
                <a:gd name="T12" fmla="*/ 41 w 170"/>
                <a:gd name="T13" fmla="*/ 96 h 248"/>
                <a:gd name="T14" fmla="*/ 22 w 170"/>
                <a:gd name="T15" fmla="*/ 89 h 248"/>
                <a:gd name="T16" fmla="*/ 8 w 170"/>
                <a:gd name="T17" fmla="*/ 85 h 248"/>
                <a:gd name="T18" fmla="*/ 0 w 170"/>
                <a:gd name="T19" fmla="*/ 70 h 248"/>
                <a:gd name="T20" fmla="*/ 30 w 170"/>
                <a:gd name="T21" fmla="*/ 59 h 248"/>
                <a:gd name="T22" fmla="*/ 52 w 170"/>
                <a:gd name="T23" fmla="*/ 56 h 248"/>
                <a:gd name="T24" fmla="*/ 59 w 170"/>
                <a:gd name="T25" fmla="*/ 59 h 248"/>
                <a:gd name="T26" fmla="*/ 71 w 170"/>
                <a:gd name="T27" fmla="*/ 67 h 248"/>
                <a:gd name="T28" fmla="*/ 63 w 170"/>
                <a:gd name="T29" fmla="*/ 81 h 248"/>
                <a:gd name="T30" fmla="*/ 71 w 170"/>
                <a:gd name="T31" fmla="*/ 93 h 248"/>
                <a:gd name="T32" fmla="*/ 78 w 170"/>
                <a:gd name="T33" fmla="*/ 100 h 248"/>
                <a:gd name="T34" fmla="*/ 82 w 170"/>
                <a:gd name="T35" fmla="*/ 85 h 248"/>
                <a:gd name="T36" fmla="*/ 85 w 170"/>
                <a:gd name="T37" fmla="*/ 74 h 248"/>
                <a:gd name="T38" fmla="*/ 89 w 170"/>
                <a:gd name="T39" fmla="*/ 67 h 248"/>
                <a:gd name="T40" fmla="*/ 85 w 170"/>
                <a:gd name="T41" fmla="*/ 56 h 248"/>
                <a:gd name="T42" fmla="*/ 74 w 170"/>
                <a:gd name="T43" fmla="*/ 44 h 248"/>
                <a:gd name="T44" fmla="*/ 89 w 170"/>
                <a:gd name="T45" fmla="*/ 15 h 248"/>
                <a:gd name="T46" fmla="*/ 96 w 170"/>
                <a:gd name="T47" fmla="*/ 15 h 248"/>
                <a:gd name="T48" fmla="*/ 108 w 170"/>
                <a:gd name="T49" fmla="*/ 15 h 248"/>
                <a:gd name="T50" fmla="*/ 115 w 170"/>
                <a:gd name="T51" fmla="*/ 15 h 248"/>
                <a:gd name="T52" fmla="*/ 126 w 170"/>
                <a:gd name="T53" fmla="*/ 11 h 248"/>
                <a:gd name="T54" fmla="*/ 137 w 170"/>
                <a:gd name="T55" fmla="*/ 11 h 248"/>
                <a:gd name="T56" fmla="*/ 152 w 170"/>
                <a:gd name="T57" fmla="*/ 7 h 248"/>
                <a:gd name="T58" fmla="*/ 163 w 170"/>
                <a:gd name="T59" fmla="*/ 0 h 248"/>
                <a:gd name="T60" fmla="*/ 170 w 170"/>
                <a:gd name="T61" fmla="*/ 4 h 248"/>
                <a:gd name="T62" fmla="*/ 167 w 170"/>
                <a:gd name="T63" fmla="*/ 15 h 248"/>
                <a:gd name="T64" fmla="*/ 167 w 170"/>
                <a:gd name="T65" fmla="*/ 26 h 248"/>
                <a:gd name="T66" fmla="*/ 167 w 170"/>
                <a:gd name="T67" fmla="*/ 37 h 248"/>
                <a:gd name="T68" fmla="*/ 163 w 170"/>
                <a:gd name="T69" fmla="*/ 56 h 248"/>
                <a:gd name="T70" fmla="*/ 170 w 170"/>
                <a:gd name="T71" fmla="*/ 63 h 248"/>
                <a:gd name="T72" fmla="*/ 163 w 170"/>
                <a:gd name="T73" fmla="*/ 67 h 248"/>
                <a:gd name="T74" fmla="*/ 163 w 170"/>
                <a:gd name="T75" fmla="*/ 74 h 248"/>
                <a:gd name="T76" fmla="*/ 156 w 170"/>
                <a:gd name="T77" fmla="*/ 85 h 248"/>
                <a:gd name="T78" fmla="*/ 141 w 170"/>
                <a:gd name="T79" fmla="*/ 96 h 248"/>
                <a:gd name="T80" fmla="*/ 111 w 170"/>
                <a:gd name="T81" fmla="*/ 107 h 248"/>
                <a:gd name="T82" fmla="*/ 104 w 170"/>
                <a:gd name="T83" fmla="*/ 111 h 248"/>
                <a:gd name="T84" fmla="*/ 93 w 170"/>
                <a:gd name="T85" fmla="*/ 122 h 248"/>
                <a:gd name="T86" fmla="*/ 78 w 170"/>
                <a:gd name="T87" fmla="*/ 133 h 248"/>
                <a:gd name="T88" fmla="*/ 67 w 170"/>
                <a:gd name="T89" fmla="*/ 137 h 248"/>
                <a:gd name="T90" fmla="*/ 67 w 170"/>
                <a:gd name="T91" fmla="*/ 145 h 248"/>
                <a:gd name="T92" fmla="*/ 67 w 170"/>
                <a:gd name="T93" fmla="*/ 159 h 248"/>
                <a:gd name="T94" fmla="*/ 71 w 170"/>
                <a:gd name="T95" fmla="*/ 178 h 248"/>
                <a:gd name="T96" fmla="*/ 78 w 170"/>
                <a:gd name="T97" fmla="*/ 178 h 248"/>
                <a:gd name="T98" fmla="*/ 74 w 170"/>
                <a:gd name="T99" fmla="*/ 189 h 248"/>
                <a:gd name="T100" fmla="*/ 71 w 170"/>
                <a:gd name="T101" fmla="*/ 200 h 248"/>
                <a:gd name="T102" fmla="*/ 71 w 170"/>
                <a:gd name="T103" fmla="*/ 211 h 248"/>
                <a:gd name="T104" fmla="*/ 30 w 170"/>
                <a:gd name="T105" fmla="*/ 230 h 248"/>
                <a:gd name="T106" fmla="*/ 22 w 170"/>
                <a:gd name="T107" fmla="*/ 237 h 248"/>
                <a:gd name="T108" fmla="*/ 30 w 170"/>
                <a:gd name="T109" fmla="*/ 241 h 248"/>
                <a:gd name="T110" fmla="*/ 30 w 170"/>
                <a:gd name="T111" fmla="*/ 248 h 248"/>
                <a:gd name="T112" fmla="*/ 19 w 170"/>
                <a:gd name="T113" fmla="*/ 248 h 248"/>
                <a:gd name="T114" fmla="*/ 15 w 170"/>
                <a:gd name="T115" fmla="*/ 237 h 248"/>
                <a:gd name="T116" fmla="*/ 15 w 170"/>
                <a:gd name="T117" fmla="*/ 222 h 248"/>
                <a:gd name="T118" fmla="*/ 15 w 170"/>
                <a:gd name="T119" fmla="*/ 200 h 248"/>
                <a:gd name="T120" fmla="*/ 11 w 170"/>
                <a:gd name="T121" fmla="*/ 18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0" h="248">
                  <a:moveTo>
                    <a:pt x="11" y="182"/>
                  </a:moveTo>
                  <a:lnTo>
                    <a:pt x="30" y="167"/>
                  </a:lnTo>
                  <a:lnTo>
                    <a:pt x="30" y="163"/>
                  </a:lnTo>
                  <a:lnTo>
                    <a:pt x="30" y="159"/>
                  </a:lnTo>
                  <a:lnTo>
                    <a:pt x="30" y="156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48"/>
                  </a:lnTo>
                  <a:lnTo>
                    <a:pt x="33" y="148"/>
                  </a:lnTo>
                  <a:lnTo>
                    <a:pt x="33" y="148"/>
                  </a:lnTo>
                  <a:lnTo>
                    <a:pt x="37" y="145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7" y="126"/>
                  </a:lnTo>
                  <a:lnTo>
                    <a:pt x="37" y="126"/>
                  </a:lnTo>
                  <a:lnTo>
                    <a:pt x="37" y="122"/>
                  </a:lnTo>
                  <a:lnTo>
                    <a:pt x="37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1" y="107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6" y="89"/>
                  </a:lnTo>
                  <a:lnTo>
                    <a:pt x="22" y="89"/>
                  </a:lnTo>
                  <a:lnTo>
                    <a:pt x="22" y="85"/>
                  </a:lnTo>
                  <a:lnTo>
                    <a:pt x="15" y="85"/>
                  </a:lnTo>
                  <a:lnTo>
                    <a:pt x="11" y="81"/>
                  </a:lnTo>
                  <a:lnTo>
                    <a:pt x="11" y="85"/>
                  </a:lnTo>
                  <a:lnTo>
                    <a:pt x="8" y="85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0" y="81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41" y="56"/>
                  </a:lnTo>
                  <a:lnTo>
                    <a:pt x="45" y="56"/>
                  </a:lnTo>
                  <a:lnTo>
                    <a:pt x="48" y="52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7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67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81"/>
                  </a:lnTo>
                  <a:lnTo>
                    <a:pt x="63" y="85"/>
                  </a:lnTo>
                  <a:lnTo>
                    <a:pt x="63" y="89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82" y="93"/>
                  </a:lnTo>
                  <a:lnTo>
                    <a:pt x="82" y="89"/>
                  </a:lnTo>
                  <a:lnTo>
                    <a:pt x="82" y="85"/>
                  </a:lnTo>
                  <a:lnTo>
                    <a:pt x="85" y="85"/>
                  </a:lnTo>
                  <a:lnTo>
                    <a:pt x="89" y="81"/>
                  </a:lnTo>
                  <a:lnTo>
                    <a:pt x="89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9" y="70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89" y="63"/>
                  </a:lnTo>
                  <a:lnTo>
                    <a:pt x="89" y="59"/>
                  </a:lnTo>
                  <a:lnTo>
                    <a:pt x="85" y="56"/>
                  </a:lnTo>
                  <a:lnTo>
                    <a:pt x="85" y="52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67" y="41"/>
                  </a:lnTo>
                  <a:lnTo>
                    <a:pt x="67" y="30"/>
                  </a:lnTo>
                  <a:lnTo>
                    <a:pt x="7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8" y="15"/>
                  </a:lnTo>
                  <a:lnTo>
                    <a:pt x="108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8"/>
                  </a:lnTo>
                  <a:lnTo>
                    <a:pt x="119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11"/>
                  </a:lnTo>
                  <a:lnTo>
                    <a:pt x="126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45" y="7"/>
                  </a:lnTo>
                  <a:lnTo>
                    <a:pt x="148" y="11"/>
                  </a:lnTo>
                  <a:lnTo>
                    <a:pt x="148" y="7"/>
                  </a:lnTo>
                  <a:lnTo>
                    <a:pt x="152" y="7"/>
                  </a:lnTo>
                  <a:lnTo>
                    <a:pt x="156" y="7"/>
                  </a:lnTo>
                  <a:lnTo>
                    <a:pt x="156" y="4"/>
                  </a:lnTo>
                  <a:lnTo>
                    <a:pt x="159" y="4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4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67" y="30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7" y="37"/>
                  </a:lnTo>
                  <a:lnTo>
                    <a:pt x="167" y="44"/>
                  </a:lnTo>
                  <a:lnTo>
                    <a:pt x="167" y="44"/>
                  </a:lnTo>
                  <a:lnTo>
                    <a:pt x="167" y="48"/>
                  </a:lnTo>
                  <a:lnTo>
                    <a:pt x="167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7" y="56"/>
                  </a:lnTo>
                  <a:lnTo>
                    <a:pt x="170" y="56"/>
                  </a:lnTo>
                  <a:lnTo>
                    <a:pt x="170" y="63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3" y="67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7" y="70"/>
                  </a:lnTo>
                  <a:lnTo>
                    <a:pt x="163" y="74"/>
                  </a:lnTo>
                  <a:lnTo>
                    <a:pt x="163" y="78"/>
                  </a:lnTo>
                  <a:lnTo>
                    <a:pt x="163" y="78"/>
                  </a:lnTo>
                  <a:lnTo>
                    <a:pt x="159" y="81"/>
                  </a:lnTo>
                  <a:lnTo>
                    <a:pt x="159" y="81"/>
                  </a:lnTo>
                  <a:lnTo>
                    <a:pt x="156" y="85"/>
                  </a:lnTo>
                  <a:lnTo>
                    <a:pt x="152" y="85"/>
                  </a:lnTo>
                  <a:lnTo>
                    <a:pt x="152" y="89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30" y="104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19" y="104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08" y="115"/>
                  </a:lnTo>
                  <a:lnTo>
                    <a:pt x="104" y="115"/>
                  </a:lnTo>
                  <a:lnTo>
                    <a:pt x="104" y="111"/>
                  </a:lnTo>
                  <a:lnTo>
                    <a:pt x="104" y="115"/>
                  </a:lnTo>
                  <a:lnTo>
                    <a:pt x="100" y="115"/>
                  </a:lnTo>
                  <a:lnTo>
                    <a:pt x="100" y="119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89" y="126"/>
                  </a:lnTo>
                  <a:lnTo>
                    <a:pt x="78" y="133"/>
                  </a:lnTo>
                  <a:lnTo>
                    <a:pt x="78" y="137"/>
                  </a:lnTo>
                  <a:lnTo>
                    <a:pt x="78" y="137"/>
                  </a:lnTo>
                  <a:lnTo>
                    <a:pt x="71" y="137"/>
                  </a:lnTo>
                  <a:lnTo>
                    <a:pt x="71" y="141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5"/>
                  </a:lnTo>
                  <a:lnTo>
                    <a:pt x="67" y="145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71" y="156"/>
                  </a:lnTo>
                  <a:lnTo>
                    <a:pt x="71" y="159"/>
                  </a:lnTo>
                  <a:lnTo>
                    <a:pt x="67" y="159"/>
                  </a:lnTo>
                  <a:lnTo>
                    <a:pt x="71" y="159"/>
                  </a:lnTo>
                  <a:lnTo>
                    <a:pt x="71" y="163"/>
                  </a:lnTo>
                  <a:lnTo>
                    <a:pt x="71" y="167"/>
                  </a:lnTo>
                  <a:lnTo>
                    <a:pt x="74" y="171"/>
                  </a:lnTo>
                  <a:lnTo>
                    <a:pt x="71" y="178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4" y="178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82"/>
                  </a:lnTo>
                  <a:lnTo>
                    <a:pt x="74" y="185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1" y="200"/>
                  </a:lnTo>
                  <a:lnTo>
                    <a:pt x="71" y="200"/>
                  </a:lnTo>
                  <a:lnTo>
                    <a:pt x="71" y="204"/>
                  </a:lnTo>
                  <a:lnTo>
                    <a:pt x="74" y="200"/>
                  </a:lnTo>
                  <a:lnTo>
                    <a:pt x="74" y="204"/>
                  </a:lnTo>
                  <a:lnTo>
                    <a:pt x="74" y="208"/>
                  </a:lnTo>
                  <a:lnTo>
                    <a:pt x="71" y="211"/>
                  </a:lnTo>
                  <a:lnTo>
                    <a:pt x="67" y="215"/>
                  </a:lnTo>
                  <a:lnTo>
                    <a:pt x="56" y="219"/>
                  </a:lnTo>
                  <a:lnTo>
                    <a:pt x="41" y="222"/>
                  </a:lnTo>
                  <a:lnTo>
                    <a:pt x="37" y="226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34"/>
                  </a:lnTo>
                  <a:lnTo>
                    <a:pt x="26" y="237"/>
                  </a:lnTo>
                  <a:lnTo>
                    <a:pt x="26" y="237"/>
                  </a:lnTo>
                  <a:lnTo>
                    <a:pt x="22" y="237"/>
                  </a:lnTo>
                  <a:lnTo>
                    <a:pt x="22" y="237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30" y="241"/>
                  </a:lnTo>
                  <a:lnTo>
                    <a:pt x="30" y="241"/>
                  </a:lnTo>
                  <a:lnTo>
                    <a:pt x="30" y="237"/>
                  </a:lnTo>
                  <a:lnTo>
                    <a:pt x="30" y="241"/>
                  </a:lnTo>
                  <a:lnTo>
                    <a:pt x="30" y="245"/>
                  </a:lnTo>
                  <a:lnTo>
                    <a:pt x="30" y="248"/>
                  </a:lnTo>
                  <a:lnTo>
                    <a:pt x="30" y="248"/>
                  </a:lnTo>
                  <a:lnTo>
                    <a:pt x="26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1"/>
                  </a:lnTo>
                  <a:lnTo>
                    <a:pt x="19" y="241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4"/>
                  </a:lnTo>
                  <a:lnTo>
                    <a:pt x="15" y="226"/>
                  </a:lnTo>
                  <a:lnTo>
                    <a:pt x="15" y="222"/>
                  </a:lnTo>
                  <a:lnTo>
                    <a:pt x="15" y="211"/>
                  </a:lnTo>
                  <a:lnTo>
                    <a:pt x="15" y="208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5" y="200"/>
                  </a:lnTo>
                  <a:lnTo>
                    <a:pt x="15" y="196"/>
                  </a:lnTo>
                  <a:lnTo>
                    <a:pt x="11" y="193"/>
                  </a:lnTo>
                  <a:lnTo>
                    <a:pt x="11" y="185"/>
                  </a:lnTo>
                  <a:lnTo>
                    <a:pt x="11" y="182"/>
                  </a:lnTo>
                  <a:lnTo>
                    <a:pt x="11" y="1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reeform 151"/>
            <p:cNvSpPr/>
            <p:nvPr/>
          </p:nvSpPr>
          <p:spPr bwMode="auto">
            <a:xfrm>
              <a:off x="4926044" y="3682902"/>
              <a:ext cx="29593" cy="28306"/>
            </a:xfrm>
            <a:custGeom>
              <a:avLst/>
              <a:gdLst>
                <a:gd name="T0" fmla="*/ 19 w 23"/>
                <a:gd name="T1" fmla="*/ 3 h 22"/>
                <a:gd name="T2" fmla="*/ 19 w 23"/>
                <a:gd name="T3" fmla="*/ 3 h 22"/>
                <a:gd name="T4" fmla="*/ 19 w 23"/>
                <a:gd name="T5" fmla="*/ 3 h 22"/>
                <a:gd name="T6" fmla="*/ 23 w 23"/>
                <a:gd name="T7" fmla="*/ 7 h 22"/>
                <a:gd name="T8" fmla="*/ 23 w 23"/>
                <a:gd name="T9" fmla="*/ 7 h 22"/>
                <a:gd name="T10" fmla="*/ 23 w 23"/>
                <a:gd name="T11" fmla="*/ 11 h 22"/>
                <a:gd name="T12" fmla="*/ 23 w 23"/>
                <a:gd name="T13" fmla="*/ 11 h 22"/>
                <a:gd name="T14" fmla="*/ 23 w 23"/>
                <a:gd name="T15" fmla="*/ 14 h 22"/>
                <a:gd name="T16" fmla="*/ 23 w 23"/>
                <a:gd name="T17" fmla="*/ 14 h 22"/>
                <a:gd name="T18" fmla="*/ 23 w 23"/>
                <a:gd name="T19" fmla="*/ 14 h 22"/>
                <a:gd name="T20" fmla="*/ 19 w 23"/>
                <a:gd name="T21" fmla="*/ 14 h 22"/>
                <a:gd name="T22" fmla="*/ 19 w 23"/>
                <a:gd name="T23" fmla="*/ 18 h 22"/>
                <a:gd name="T24" fmla="*/ 19 w 23"/>
                <a:gd name="T25" fmla="*/ 22 h 22"/>
                <a:gd name="T26" fmla="*/ 15 w 23"/>
                <a:gd name="T27" fmla="*/ 22 h 22"/>
                <a:gd name="T28" fmla="*/ 12 w 23"/>
                <a:gd name="T29" fmla="*/ 22 h 22"/>
                <a:gd name="T30" fmla="*/ 4 w 23"/>
                <a:gd name="T31" fmla="*/ 18 h 22"/>
                <a:gd name="T32" fmla="*/ 4 w 23"/>
                <a:gd name="T33" fmla="*/ 14 h 22"/>
                <a:gd name="T34" fmla="*/ 0 w 23"/>
                <a:gd name="T35" fmla="*/ 14 h 22"/>
                <a:gd name="T36" fmla="*/ 0 w 23"/>
                <a:gd name="T37" fmla="*/ 11 h 22"/>
                <a:gd name="T38" fmla="*/ 0 w 23"/>
                <a:gd name="T39" fmla="*/ 7 h 22"/>
                <a:gd name="T40" fmla="*/ 4 w 23"/>
                <a:gd name="T41" fmla="*/ 3 h 22"/>
                <a:gd name="T42" fmla="*/ 8 w 23"/>
                <a:gd name="T43" fmla="*/ 0 h 22"/>
                <a:gd name="T44" fmla="*/ 8 w 23"/>
                <a:gd name="T45" fmla="*/ 0 h 22"/>
                <a:gd name="T46" fmla="*/ 12 w 23"/>
                <a:gd name="T47" fmla="*/ 0 h 22"/>
                <a:gd name="T48" fmla="*/ 15 w 23"/>
                <a:gd name="T49" fmla="*/ 3 h 22"/>
                <a:gd name="T50" fmla="*/ 19 w 23"/>
                <a:gd name="T51" fmla="*/ 3 h 22"/>
                <a:gd name="T52" fmla="*/ 19 w 23"/>
                <a:gd name="T5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2">
                  <a:moveTo>
                    <a:pt x="19" y="3"/>
                  </a:moveTo>
                  <a:lnTo>
                    <a:pt x="19" y="3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0" name="Freeform 152"/>
            <p:cNvSpPr>
              <a:spLocks noEditPoints="1"/>
            </p:cNvSpPr>
            <p:nvPr/>
          </p:nvSpPr>
          <p:spPr bwMode="auto">
            <a:xfrm>
              <a:off x="4626258" y="3610850"/>
              <a:ext cx="343531" cy="262473"/>
            </a:xfrm>
            <a:custGeom>
              <a:avLst/>
              <a:gdLst>
                <a:gd name="T0" fmla="*/ 4 w 267"/>
                <a:gd name="T1" fmla="*/ 96 h 204"/>
                <a:gd name="T2" fmla="*/ 15 w 267"/>
                <a:gd name="T3" fmla="*/ 96 h 204"/>
                <a:gd name="T4" fmla="*/ 30 w 267"/>
                <a:gd name="T5" fmla="*/ 104 h 204"/>
                <a:gd name="T6" fmla="*/ 41 w 267"/>
                <a:gd name="T7" fmla="*/ 108 h 204"/>
                <a:gd name="T8" fmla="*/ 48 w 267"/>
                <a:gd name="T9" fmla="*/ 100 h 204"/>
                <a:gd name="T10" fmla="*/ 67 w 267"/>
                <a:gd name="T11" fmla="*/ 48 h 204"/>
                <a:gd name="T12" fmla="*/ 71 w 267"/>
                <a:gd name="T13" fmla="*/ 70 h 204"/>
                <a:gd name="T14" fmla="*/ 85 w 267"/>
                <a:gd name="T15" fmla="*/ 70 h 204"/>
                <a:gd name="T16" fmla="*/ 104 w 267"/>
                <a:gd name="T17" fmla="*/ 59 h 204"/>
                <a:gd name="T18" fmla="*/ 122 w 267"/>
                <a:gd name="T19" fmla="*/ 52 h 204"/>
                <a:gd name="T20" fmla="*/ 137 w 267"/>
                <a:gd name="T21" fmla="*/ 56 h 204"/>
                <a:gd name="T22" fmla="*/ 152 w 267"/>
                <a:gd name="T23" fmla="*/ 56 h 204"/>
                <a:gd name="T24" fmla="*/ 152 w 267"/>
                <a:gd name="T25" fmla="*/ 44 h 204"/>
                <a:gd name="T26" fmla="*/ 163 w 267"/>
                <a:gd name="T27" fmla="*/ 37 h 204"/>
                <a:gd name="T28" fmla="*/ 171 w 267"/>
                <a:gd name="T29" fmla="*/ 30 h 204"/>
                <a:gd name="T30" fmla="*/ 178 w 267"/>
                <a:gd name="T31" fmla="*/ 18 h 204"/>
                <a:gd name="T32" fmla="*/ 185 w 267"/>
                <a:gd name="T33" fmla="*/ 15 h 204"/>
                <a:gd name="T34" fmla="*/ 196 w 267"/>
                <a:gd name="T35" fmla="*/ 7 h 204"/>
                <a:gd name="T36" fmla="*/ 208 w 267"/>
                <a:gd name="T37" fmla="*/ 4 h 204"/>
                <a:gd name="T38" fmla="*/ 219 w 267"/>
                <a:gd name="T39" fmla="*/ 0 h 204"/>
                <a:gd name="T40" fmla="*/ 233 w 267"/>
                <a:gd name="T41" fmla="*/ 4 h 204"/>
                <a:gd name="T42" fmla="*/ 248 w 267"/>
                <a:gd name="T43" fmla="*/ 7 h 204"/>
                <a:gd name="T44" fmla="*/ 252 w 267"/>
                <a:gd name="T45" fmla="*/ 26 h 204"/>
                <a:gd name="T46" fmla="*/ 252 w 267"/>
                <a:gd name="T47" fmla="*/ 56 h 204"/>
                <a:gd name="T48" fmla="*/ 241 w 267"/>
                <a:gd name="T49" fmla="*/ 56 h 204"/>
                <a:gd name="T50" fmla="*/ 237 w 267"/>
                <a:gd name="T51" fmla="*/ 70 h 204"/>
                <a:gd name="T52" fmla="*/ 252 w 267"/>
                <a:gd name="T53" fmla="*/ 74 h 204"/>
                <a:gd name="T54" fmla="*/ 267 w 267"/>
                <a:gd name="T55" fmla="*/ 70 h 204"/>
                <a:gd name="T56" fmla="*/ 263 w 267"/>
                <a:gd name="T57" fmla="*/ 85 h 204"/>
                <a:gd name="T58" fmla="*/ 252 w 267"/>
                <a:gd name="T59" fmla="*/ 104 h 204"/>
                <a:gd name="T60" fmla="*/ 241 w 267"/>
                <a:gd name="T61" fmla="*/ 111 h 204"/>
                <a:gd name="T62" fmla="*/ 230 w 267"/>
                <a:gd name="T63" fmla="*/ 122 h 204"/>
                <a:gd name="T64" fmla="*/ 211 w 267"/>
                <a:gd name="T65" fmla="*/ 148 h 204"/>
                <a:gd name="T66" fmla="*/ 185 w 267"/>
                <a:gd name="T67" fmla="*/ 167 h 204"/>
                <a:gd name="T68" fmla="*/ 167 w 267"/>
                <a:gd name="T69" fmla="*/ 182 h 204"/>
                <a:gd name="T70" fmla="*/ 152 w 267"/>
                <a:gd name="T71" fmla="*/ 185 h 204"/>
                <a:gd name="T72" fmla="*/ 141 w 267"/>
                <a:gd name="T73" fmla="*/ 193 h 204"/>
                <a:gd name="T74" fmla="*/ 130 w 267"/>
                <a:gd name="T75" fmla="*/ 193 h 204"/>
                <a:gd name="T76" fmla="*/ 104 w 267"/>
                <a:gd name="T77" fmla="*/ 193 h 204"/>
                <a:gd name="T78" fmla="*/ 89 w 267"/>
                <a:gd name="T79" fmla="*/ 193 h 204"/>
                <a:gd name="T80" fmla="*/ 82 w 267"/>
                <a:gd name="T81" fmla="*/ 197 h 204"/>
                <a:gd name="T82" fmla="*/ 63 w 267"/>
                <a:gd name="T83" fmla="*/ 197 h 204"/>
                <a:gd name="T84" fmla="*/ 52 w 267"/>
                <a:gd name="T85" fmla="*/ 204 h 204"/>
                <a:gd name="T86" fmla="*/ 37 w 267"/>
                <a:gd name="T87" fmla="*/ 197 h 204"/>
                <a:gd name="T88" fmla="*/ 30 w 267"/>
                <a:gd name="T89" fmla="*/ 193 h 204"/>
                <a:gd name="T90" fmla="*/ 26 w 267"/>
                <a:gd name="T91" fmla="*/ 189 h 204"/>
                <a:gd name="T92" fmla="*/ 19 w 267"/>
                <a:gd name="T93" fmla="*/ 171 h 204"/>
                <a:gd name="T94" fmla="*/ 26 w 267"/>
                <a:gd name="T95" fmla="*/ 167 h 204"/>
                <a:gd name="T96" fmla="*/ 19 w 267"/>
                <a:gd name="T97" fmla="*/ 145 h 204"/>
                <a:gd name="T98" fmla="*/ 8 w 267"/>
                <a:gd name="T99" fmla="*/ 108 h 204"/>
                <a:gd name="T100" fmla="*/ 174 w 267"/>
                <a:gd name="T101" fmla="*/ 130 h 204"/>
                <a:gd name="T102" fmla="*/ 185 w 267"/>
                <a:gd name="T103" fmla="*/ 133 h 204"/>
                <a:gd name="T104" fmla="*/ 196 w 267"/>
                <a:gd name="T105" fmla="*/ 126 h 204"/>
                <a:gd name="T106" fmla="*/ 200 w 267"/>
                <a:gd name="T107" fmla="*/ 119 h 204"/>
                <a:gd name="T108" fmla="*/ 200 w 267"/>
                <a:gd name="T109" fmla="*/ 104 h 204"/>
                <a:gd name="T110" fmla="*/ 193 w 267"/>
                <a:gd name="T111" fmla="*/ 100 h 204"/>
                <a:gd name="T112" fmla="*/ 178 w 267"/>
                <a:gd name="T113" fmla="*/ 108 h 204"/>
                <a:gd name="T114" fmla="*/ 174 w 267"/>
                <a:gd name="T115" fmla="*/ 12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7" h="204">
                  <a:moveTo>
                    <a:pt x="0" y="100"/>
                  </a:move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3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5" y="93"/>
                  </a:lnTo>
                  <a:lnTo>
                    <a:pt x="15" y="96"/>
                  </a:lnTo>
                  <a:lnTo>
                    <a:pt x="15" y="104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37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41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8" y="100"/>
                  </a:lnTo>
                  <a:lnTo>
                    <a:pt x="52" y="96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44"/>
                  </a:lnTo>
                  <a:lnTo>
                    <a:pt x="67" y="48"/>
                  </a:lnTo>
                  <a:lnTo>
                    <a:pt x="67" y="52"/>
                  </a:lnTo>
                  <a:lnTo>
                    <a:pt x="71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4" y="70"/>
                  </a:lnTo>
                  <a:lnTo>
                    <a:pt x="78" y="70"/>
                  </a:lnTo>
                  <a:lnTo>
                    <a:pt x="82" y="70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0" y="63"/>
                  </a:lnTo>
                  <a:lnTo>
                    <a:pt x="104" y="59"/>
                  </a:lnTo>
                  <a:lnTo>
                    <a:pt x="108" y="52"/>
                  </a:lnTo>
                  <a:lnTo>
                    <a:pt x="111" y="48"/>
                  </a:lnTo>
                  <a:lnTo>
                    <a:pt x="115" y="48"/>
                  </a:lnTo>
                  <a:lnTo>
                    <a:pt x="119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30" y="56"/>
                  </a:lnTo>
                  <a:lnTo>
                    <a:pt x="133" y="56"/>
                  </a:lnTo>
                  <a:lnTo>
                    <a:pt x="133" y="56"/>
                  </a:lnTo>
                  <a:lnTo>
                    <a:pt x="137" y="56"/>
                  </a:lnTo>
                  <a:lnTo>
                    <a:pt x="141" y="56"/>
                  </a:lnTo>
                  <a:lnTo>
                    <a:pt x="145" y="56"/>
                  </a:lnTo>
                  <a:lnTo>
                    <a:pt x="145" y="56"/>
                  </a:lnTo>
                  <a:lnTo>
                    <a:pt x="148" y="56"/>
                  </a:lnTo>
                  <a:lnTo>
                    <a:pt x="152" y="56"/>
                  </a:lnTo>
                  <a:lnTo>
                    <a:pt x="152" y="52"/>
                  </a:lnTo>
                  <a:lnTo>
                    <a:pt x="152" y="52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56" y="41"/>
                  </a:lnTo>
                  <a:lnTo>
                    <a:pt x="159" y="41"/>
                  </a:lnTo>
                  <a:lnTo>
                    <a:pt x="159" y="41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71" y="33"/>
                  </a:lnTo>
                  <a:lnTo>
                    <a:pt x="171" y="30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1" y="26"/>
                  </a:lnTo>
                  <a:lnTo>
                    <a:pt x="171" y="22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82" y="18"/>
                  </a:lnTo>
                  <a:lnTo>
                    <a:pt x="182" y="15"/>
                  </a:lnTo>
                  <a:lnTo>
                    <a:pt x="185" y="15"/>
                  </a:lnTo>
                  <a:lnTo>
                    <a:pt x="185" y="15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200" y="7"/>
                  </a:lnTo>
                  <a:lnTo>
                    <a:pt x="204" y="7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0" y="4"/>
                  </a:lnTo>
                  <a:lnTo>
                    <a:pt x="233" y="4"/>
                  </a:lnTo>
                  <a:lnTo>
                    <a:pt x="233" y="4"/>
                  </a:lnTo>
                  <a:lnTo>
                    <a:pt x="237" y="0"/>
                  </a:lnTo>
                  <a:lnTo>
                    <a:pt x="245" y="4"/>
                  </a:lnTo>
                  <a:lnTo>
                    <a:pt x="248" y="4"/>
                  </a:lnTo>
                  <a:lnTo>
                    <a:pt x="248" y="7"/>
                  </a:lnTo>
                  <a:lnTo>
                    <a:pt x="248" y="15"/>
                  </a:lnTo>
                  <a:lnTo>
                    <a:pt x="252" y="18"/>
                  </a:lnTo>
                  <a:lnTo>
                    <a:pt x="252" y="22"/>
                  </a:lnTo>
                  <a:lnTo>
                    <a:pt x="252" y="26"/>
                  </a:lnTo>
                  <a:lnTo>
                    <a:pt x="252" y="26"/>
                  </a:lnTo>
                  <a:lnTo>
                    <a:pt x="252" y="30"/>
                  </a:lnTo>
                  <a:lnTo>
                    <a:pt x="252" y="33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2" y="56"/>
                  </a:lnTo>
                  <a:lnTo>
                    <a:pt x="252" y="59"/>
                  </a:lnTo>
                  <a:lnTo>
                    <a:pt x="248" y="59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41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33" y="67"/>
                  </a:lnTo>
                  <a:lnTo>
                    <a:pt x="233" y="70"/>
                  </a:lnTo>
                  <a:lnTo>
                    <a:pt x="237" y="70"/>
                  </a:lnTo>
                  <a:lnTo>
                    <a:pt x="237" y="74"/>
                  </a:lnTo>
                  <a:lnTo>
                    <a:pt x="245" y="78"/>
                  </a:lnTo>
                  <a:lnTo>
                    <a:pt x="248" y="78"/>
                  </a:lnTo>
                  <a:lnTo>
                    <a:pt x="252" y="78"/>
                  </a:lnTo>
                  <a:lnTo>
                    <a:pt x="252" y="74"/>
                  </a:lnTo>
                  <a:lnTo>
                    <a:pt x="252" y="70"/>
                  </a:lnTo>
                  <a:lnTo>
                    <a:pt x="256" y="70"/>
                  </a:lnTo>
                  <a:lnTo>
                    <a:pt x="256" y="70"/>
                  </a:lnTo>
                  <a:lnTo>
                    <a:pt x="263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3" y="74"/>
                  </a:lnTo>
                  <a:lnTo>
                    <a:pt x="267" y="74"/>
                  </a:lnTo>
                  <a:lnTo>
                    <a:pt x="263" y="82"/>
                  </a:lnTo>
                  <a:lnTo>
                    <a:pt x="263" y="85"/>
                  </a:lnTo>
                  <a:lnTo>
                    <a:pt x="259" y="89"/>
                  </a:lnTo>
                  <a:lnTo>
                    <a:pt x="259" y="96"/>
                  </a:lnTo>
                  <a:lnTo>
                    <a:pt x="256" y="96"/>
                  </a:lnTo>
                  <a:lnTo>
                    <a:pt x="256" y="100"/>
                  </a:lnTo>
                  <a:lnTo>
                    <a:pt x="252" y="104"/>
                  </a:lnTo>
                  <a:lnTo>
                    <a:pt x="248" y="104"/>
                  </a:lnTo>
                  <a:lnTo>
                    <a:pt x="248" y="108"/>
                  </a:lnTo>
                  <a:lnTo>
                    <a:pt x="245" y="108"/>
                  </a:lnTo>
                  <a:lnTo>
                    <a:pt x="245" y="111"/>
                  </a:lnTo>
                  <a:lnTo>
                    <a:pt x="241" y="111"/>
                  </a:lnTo>
                  <a:lnTo>
                    <a:pt x="237" y="115"/>
                  </a:lnTo>
                  <a:lnTo>
                    <a:pt x="233" y="119"/>
                  </a:lnTo>
                  <a:lnTo>
                    <a:pt x="233" y="119"/>
                  </a:lnTo>
                  <a:lnTo>
                    <a:pt x="233" y="122"/>
                  </a:lnTo>
                  <a:lnTo>
                    <a:pt x="230" y="122"/>
                  </a:lnTo>
                  <a:lnTo>
                    <a:pt x="226" y="126"/>
                  </a:lnTo>
                  <a:lnTo>
                    <a:pt x="219" y="137"/>
                  </a:lnTo>
                  <a:lnTo>
                    <a:pt x="215" y="141"/>
                  </a:lnTo>
                  <a:lnTo>
                    <a:pt x="215" y="148"/>
                  </a:lnTo>
                  <a:lnTo>
                    <a:pt x="211" y="148"/>
                  </a:lnTo>
                  <a:lnTo>
                    <a:pt x="208" y="152"/>
                  </a:lnTo>
                  <a:lnTo>
                    <a:pt x="208" y="152"/>
                  </a:lnTo>
                  <a:lnTo>
                    <a:pt x="204" y="152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71" y="178"/>
                  </a:lnTo>
                  <a:lnTo>
                    <a:pt x="171" y="182"/>
                  </a:lnTo>
                  <a:lnTo>
                    <a:pt x="167" y="182"/>
                  </a:lnTo>
                  <a:lnTo>
                    <a:pt x="167" y="182"/>
                  </a:lnTo>
                  <a:lnTo>
                    <a:pt x="159" y="185"/>
                  </a:lnTo>
                  <a:lnTo>
                    <a:pt x="156" y="185"/>
                  </a:lnTo>
                  <a:lnTo>
                    <a:pt x="152" y="185"/>
                  </a:lnTo>
                  <a:lnTo>
                    <a:pt x="152" y="185"/>
                  </a:lnTo>
                  <a:lnTo>
                    <a:pt x="145" y="185"/>
                  </a:lnTo>
                  <a:lnTo>
                    <a:pt x="141" y="185"/>
                  </a:lnTo>
                  <a:lnTo>
                    <a:pt x="141" y="189"/>
                  </a:lnTo>
                  <a:lnTo>
                    <a:pt x="141" y="193"/>
                  </a:lnTo>
                  <a:lnTo>
                    <a:pt x="141" y="193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30" y="193"/>
                  </a:lnTo>
                  <a:lnTo>
                    <a:pt x="126" y="197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1" y="189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0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7"/>
                  </a:lnTo>
                  <a:lnTo>
                    <a:pt x="85" y="193"/>
                  </a:lnTo>
                  <a:lnTo>
                    <a:pt x="82" y="193"/>
                  </a:lnTo>
                  <a:lnTo>
                    <a:pt x="82" y="197"/>
                  </a:lnTo>
                  <a:lnTo>
                    <a:pt x="82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67" y="197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6" y="200"/>
                  </a:lnTo>
                  <a:lnTo>
                    <a:pt x="52" y="20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48" y="204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37" y="197"/>
                  </a:lnTo>
                  <a:lnTo>
                    <a:pt x="37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3"/>
                  </a:lnTo>
                  <a:lnTo>
                    <a:pt x="30" y="193"/>
                  </a:lnTo>
                  <a:lnTo>
                    <a:pt x="26" y="193"/>
                  </a:lnTo>
                  <a:lnTo>
                    <a:pt x="26" y="197"/>
                  </a:lnTo>
                  <a:lnTo>
                    <a:pt x="22" y="197"/>
                  </a:lnTo>
                  <a:lnTo>
                    <a:pt x="22" y="193"/>
                  </a:lnTo>
                  <a:lnTo>
                    <a:pt x="26" y="189"/>
                  </a:lnTo>
                  <a:lnTo>
                    <a:pt x="22" y="185"/>
                  </a:lnTo>
                  <a:lnTo>
                    <a:pt x="26" y="182"/>
                  </a:lnTo>
                  <a:lnTo>
                    <a:pt x="22" y="178"/>
                  </a:lnTo>
                  <a:lnTo>
                    <a:pt x="22" y="174"/>
                  </a:lnTo>
                  <a:lnTo>
                    <a:pt x="19" y="171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3"/>
                  </a:lnTo>
                  <a:lnTo>
                    <a:pt x="22" y="156"/>
                  </a:lnTo>
                  <a:lnTo>
                    <a:pt x="26" y="156"/>
                  </a:lnTo>
                  <a:lnTo>
                    <a:pt x="19" y="148"/>
                  </a:lnTo>
                  <a:lnTo>
                    <a:pt x="19" y="145"/>
                  </a:lnTo>
                  <a:lnTo>
                    <a:pt x="15" y="137"/>
                  </a:lnTo>
                  <a:lnTo>
                    <a:pt x="11" y="130"/>
                  </a:lnTo>
                  <a:lnTo>
                    <a:pt x="8" y="122"/>
                  </a:lnTo>
                  <a:lnTo>
                    <a:pt x="11" y="119"/>
                  </a:lnTo>
                  <a:lnTo>
                    <a:pt x="8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174" y="130"/>
                  </a:moveTo>
                  <a:lnTo>
                    <a:pt x="178" y="130"/>
                  </a:lnTo>
                  <a:lnTo>
                    <a:pt x="178" y="133"/>
                  </a:lnTo>
                  <a:lnTo>
                    <a:pt x="182" y="133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6" y="126"/>
                  </a:lnTo>
                  <a:lnTo>
                    <a:pt x="200" y="126"/>
                  </a:lnTo>
                  <a:lnTo>
                    <a:pt x="204" y="122"/>
                  </a:lnTo>
                  <a:lnTo>
                    <a:pt x="204" y="122"/>
                  </a:lnTo>
                  <a:lnTo>
                    <a:pt x="200" y="119"/>
                  </a:lnTo>
                  <a:lnTo>
                    <a:pt x="200" y="119"/>
                  </a:lnTo>
                  <a:lnTo>
                    <a:pt x="204" y="119"/>
                  </a:lnTo>
                  <a:lnTo>
                    <a:pt x="208" y="115"/>
                  </a:lnTo>
                  <a:lnTo>
                    <a:pt x="208" y="111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85" y="104"/>
                  </a:lnTo>
                  <a:lnTo>
                    <a:pt x="182" y="108"/>
                  </a:lnTo>
                  <a:lnTo>
                    <a:pt x="178" y="108"/>
                  </a:lnTo>
                  <a:lnTo>
                    <a:pt x="174" y="115"/>
                  </a:lnTo>
                  <a:lnTo>
                    <a:pt x="171" y="115"/>
                  </a:lnTo>
                  <a:lnTo>
                    <a:pt x="171" y="119"/>
                  </a:lnTo>
                  <a:lnTo>
                    <a:pt x="171" y="119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4" y="126"/>
                  </a:lnTo>
                  <a:lnTo>
                    <a:pt x="174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1" name="Freeform 153"/>
            <p:cNvSpPr/>
            <p:nvPr/>
          </p:nvSpPr>
          <p:spPr bwMode="auto">
            <a:xfrm>
              <a:off x="4846271" y="3739514"/>
              <a:ext cx="47606" cy="42459"/>
            </a:xfrm>
            <a:custGeom>
              <a:avLst/>
              <a:gdLst>
                <a:gd name="T0" fmla="*/ 3 w 37"/>
                <a:gd name="T1" fmla="*/ 30 h 33"/>
                <a:gd name="T2" fmla="*/ 3 w 37"/>
                <a:gd name="T3" fmla="*/ 26 h 33"/>
                <a:gd name="T4" fmla="*/ 3 w 37"/>
                <a:gd name="T5" fmla="*/ 22 h 33"/>
                <a:gd name="T6" fmla="*/ 3 w 37"/>
                <a:gd name="T7" fmla="*/ 22 h 33"/>
                <a:gd name="T8" fmla="*/ 0 w 37"/>
                <a:gd name="T9" fmla="*/ 19 h 33"/>
                <a:gd name="T10" fmla="*/ 0 w 37"/>
                <a:gd name="T11" fmla="*/ 19 h 33"/>
                <a:gd name="T12" fmla="*/ 0 w 37"/>
                <a:gd name="T13" fmla="*/ 15 h 33"/>
                <a:gd name="T14" fmla="*/ 3 w 37"/>
                <a:gd name="T15" fmla="*/ 15 h 33"/>
                <a:gd name="T16" fmla="*/ 7 w 37"/>
                <a:gd name="T17" fmla="*/ 8 h 33"/>
                <a:gd name="T18" fmla="*/ 11 w 37"/>
                <a:gd name="T19" fmla="*/ 8 h 33"/>
                <a:gd name="T20" fmla="*/ 14 w 37"/>
                <a:gd name="T21" fmla="*/ 4 h 33"/>
                <a:gd name="T22" fmla="*/ 18 w 37"/>
                <a:gd name="T23" fmla="*/ 4 h 33"/>
                <a:gd name="T24" fmla="*/ 18 w 37"/>
                <a:gd name="T25" fmla="*/ 4 h 33"/>
                <a:gd name="T26" fmla="*/ 22 w 37"/>
                <a:gd name="T27" fmla="*/ 0 h 33"/>
                <a:gd name="T28" fmla="*/ 22 w 37"/>
                <a:gd name="T29" fmla="*/ 0 h 33"/>
                <a:gd name="T30" fmla="*/ 25 w 37"/>
                <a:gd name="T31" fmla="*/ 4 h 33"/>
                <a:gd name="T32" fmla="*/ 25 w 37"/>
                <a:gd name="T33" fmla="*/ 4 h 33"/>
                <a:gd name="T34" fmla="*/ 25 w 37"/>
                <a:gd name="T35" fmla="*/ 4 h 33"/>
                <a:gd name="T36" fmla="*/ 29 w 37"/>
                <a:gd name="T37" fmla="*/ 4 h 33"/>
                <a:gd name="T38" fmla="*/ 33 w 37"/>
                <a:gd name="T39" fmla="*/ 4 h 33"/>
                <a:gd name="T40" fmla="*/ 37 w 37"/>
                <a:gd name="T41" fmla="*/ 11 h 33"/>
                <a:gd name="T42" fmla="*/ 37 w 37"/>
                <a:gd name="T43" fmla="*/ 15 h 33"/>
                <a:gd name="T44" fmla="*/ 33 w 37"/>
                <a:gd name="T45" fmla="*/ 19 h 33"/>
                <a:gd name="T46" fmla="*/ 29 w 37"/>
                <a:gd name="T47" fmla="*/ 19 h 33"/>
                <a:gd name="T48" fmla="*/ 29 w 37"/>
                <a:gd name="T49" fmla="*/ 19 h 33"/>
                <a:gd name="T50" fmla="*/ 33 w 37"/>
                <a:gd name="T51" fmla="*/ 22 h 33"/>
                <a:gd name="T52" fmla="*/ 33 w 37"/>
                <a:gd name="T53" fmla="*/ 22 h 33"/>
                <a:gd name="T54" fmla="*/ 29 w 37"/>
                <a:gd name="T55" fmla="*/ 26 h 33"/>
                <a:gd name="T56" fmla="*/ 25 w 37"/>
                <a:gd name="T57" fmla="*/ 26 h 33"/>
                <a:gd name="T58" fmla="*/ 22 w 37"/>
                <a:gd name="T59" fmla="*/ 26 h 33"/>
                <a:gd name="T60" fmla="*/ 22 w 37"/>
                <a:gd name="T61" fmla="*/ 26 h 33"/>
                <a:gd name="T62" fmla="*/ 18 w 37"/>
                <a:gd name="T63" fmla="*/ 26 h 33"/>
                <a:gd name="T64" fmla="*/ 18 w 37"/>
                <a:gd name="T65" fmla="*/ 30 h 33"/>
                <a:gd name="T66" fmla="*/ 14 w 37"/>
                <a:gd name="T67" fmla="*/ 33 h 33"/>
                <a:gd name="T68" fmla="*/ 14 w 37"/>
                <a:gd name="T69" fmla="*/ 33 h 33"/>
                <a:gd name="T70" fmla="*/ 11 w 37"/>
                <a:gd name="T71" fmla="*/ 33 h 33"/>
                <a:gd name="T72" fmla="*/ 7 w 37"/>
                <a:gd name="T73" fmla="*/ 33 h 33"/>
                <a:gd name="T74" fmla="*/ 7 w 37"/>
                <a:gd name="T75" fmla="*/ 30 h 33"/>
                <a:gd name="T76" fmla="*/ 3 w 37"/>
                <a:gd name="T7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3">
                  <a:moveTo>
                    <a:pt x="3" y="30"/>
                  </a:moveTo>
                  <a:lnTo>
                    <a:pt x="3" y="26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33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29" y="26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3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2" name="Freeform 154"/>
            <p:cNvSpPr>
              <a:spLocks noEditPoints="1"/>
            </p:cNvSpPr>
            <p:nvPr/>
          </p:nvSpPr>
          <p:spPr bwMode="auto">
            <a:xfrm>
              <a:off x="6646269" y="3386976"/>
              <a:ext cx="862043" cy="829877"/>
            </a:xfrm>
            <a:custGeom>
              <a:avLst/>
              <a:gdLst>
                <a:gd name="T0" fmla="*/ 179 w 181"/>
                <a:gd name="T1" fmla="*/ 73 h 174"/>
                <a:gd name="T2" fmla="*/ 154 w 181"/>
                <a:gd name="T3" fmla="*/ 37 h 174"/>
                <a:gd name="T4" fmla="*/ 123 w 181"/>
                <a:gd name="T5" fmla="*/ 29 h 174"/>
                <a:gd name="T6" fmla="*/ 111 w 181"/>
                <a:gd name="T7" fmla="*/ 16 h 174"/>
                <a:gd name="T8" fmla="*/ 112 w 181"/>
                <a:gd name="T9" fmla="*/ 17 h 174"/>
                <a:gd name="T10" fmla="*/ 110 w 181"/>
                <a:gd name="T11" fmla="*/ 7 h 174"/>
                <a:gd name="T12" fmla="*/ 86 w 181"/>
                <a:gd name="T13" fmla="*/ 4 h 174"/>
                <a:gd name="T14" fmla="*/ 86 w 181"/>
                <a:gd name="T15" fmla="*/ 4 h 174"/>
                <a:gd name="T16" fmla="*/ 58 w 181"/>
                <a:gd name="T17" fmla="*/ 22 h 174"/>
                <a:gd name="T18" fmla="*/ 1 w 181"/>
                <a:gd name="T19" fmla="*/ 65 h 174"/>
                <a:gd name="T20" fmla="*/ 98 w 181"/>
                <a:gd name="T21" fmla="*/ 124 h 174"/>
                <a:gd name="T22" fmla="*/ 133 w 181"/>
                <a:gd name="T23" fmla="*/ 144 h 174"/>
                <a:gd name="T24" fmla="*/ 122 w 181"/>
                <a:gd name="T25" fmla="*/ 154 h 174"/>
                <a:gd name="T26" fmla="*/ 137 w 181"/>
                <a:gd name="T27" fmla="*/ 150 h 174"/>
                <a:gd name="T28" fmla="*/ 132 w 181"/>
                <a:gd name="T29" fmla="*/ 168 h 174"/>
                <a:gd name="T30" fmla="*/ 120 w 181"/>
                <a:gd name="T31" fmla="*/ 167 h 174"/>
                <a:gd name="T32" fmla="*/ 123 w 181"/>
                <a:gd name="T33" fmla="*/ 156 h 174"/>
                <a:gd name="T34" fmla="*/ 135 w 181"/>
                <a:gd name="T35" fmla="*/ 157 h 174"/>
                <a:gd name="T36" fmla="*/ 130 w 181"/>
                <a:gd name="T37" fmla="*/ 169 h 174"/>
                <a:gd name="T38" fmla="*/ 125 w 181"/>
                <a:gd name="T39" fmla="*/ 173 h 174"/>
                <a:gd name="T40" fmla="*/ 9 w 181"/>
                <a:gd name="T41" fmla="*/ 115 h 174"/>
                <a:gd name="T42" fmla="*/ 22 w 181"/>
                <a:gd name="T43" fmla="*/ 111 h 174"/>
                <a:gd name="T44" fmla="*/ 38 w 181"/>
                <a:gd name="T45" fmla="*/ 110 h 174"/>
                <a:gd name="T46" fmla="*/ 58 w 181"/>
                <a:gd name="T47" fmla="*/ 102 h 174"/>
                <a:gd name="T48" fmla="*/ 83 w 181"/>
                <a:gd name="T49" fmla="*/ 102 h 174"/>
                <a:gd name="T50" fmla="*/ 91 w 181"/>
                <a:gd name="T51" fmla="*/ 115 h 174"/>
                <a:gd name="T52" fmla="*/ 99 w 181"/>
                <a:gd name="T53" fmla="*/ 111 h 174"/>
                <a:gd name="T54" fmla="*/ 100 w 181"/>
                <a:gd name="T55" fmla="*/ 116 h 174"/>
                <a:gd name="T56" fmla="*/ 102 w 181"/>
                <a:gd name="T57" fmla="*/ 123 h 174"/>
                <a:gd name="T58" fmla="*/ 106 w 181"/>
                <a:gd name="T59" fmla="*/ 133 h 174"/>
                <a:gd name="T60" fmla="*/ 120 w 181"/>
                <a:gd name="T61" fmla="*/ 143 h 174"/>
                <a:gd name="T62" fmla="*/ 130 w 181"/>
                <a:gd name="T63" fmla="*/ 141 h 174"/>
                <a:gd name="T64" fmla="*/ 139 w 181"/>
                <a:gd name="T65" fmla="*/ 140 h 174"/>
                <a:gd name="T66" fmla="*/ 153 w 181"/>
                <a:gd name="T67" fmla="*/ 129 h 174"/>
                <a:gd name="T68" fmla="*/ 167 w 181"/>
                <a:gd name="T69" fmla="*/ 110 h 174"/>
                <a:gd name="T70" fmla="*/ 176 w 181"/>
                <a:gd name="T71" fmla="*/ 92 h 174"/>
                <a:gd name="T72" fmla="*/ 178 w 181"/>
                <a:gd name="T73" fmla="*/ 71 h 174"/>
                <a:gd name="T74" fmla="*/ 170 w 181"/>
                <a:gd name="T75" fmla="*/ 59 h 174"/>
                <a:gd name="T76" fmla="*/ 166 w 181"/>
                <a:gd name="T77" fmla="*/ 53 h 174"/>
                <a:gd name="T78" fmla="*/ 159 w 181"/>
                <a:gd name="T79" fmla="*/ 43 h 174"/>
                <a:gd name="T80" fmla="*/ 152 w 181"/>
                <a:gd name="T81" fmla="*/ 31 h 174"/>
                <a:gd name="T82" fmla="*/ 146 w 181"/>
                <a:gd name="T83" fmla="*/ 18 h 174"/>
                <a:gd name="T84" fmla="*/ 141 w 181"/>
                <a:gd name="T85" fmla="*/ 5 h 174"/>
                <a:gd name="T86" fmla="*/ 135 w 181"/>
                <a:gd name="T87" fmla="*/ 13 h 174"/>
                <a:gd name="T88" fmla="*/ 130 w 181"/>
                <a:gd name="T89" fmla="*/ 33 h 174"/>
                <a:gd name="T90" fmla="*/ 113 w 181"/>
                <a:gd name="T91" fmla="*/ 25 h 174"/>
                <a:gd name="T92" fmla="*/ 110 w 181"/>
                <a:gd name="T93" fmla="*/ 13 h 174"/>
                <a:gd name="T94" fmla="*/ 112 w 181"/>
                <a:gd name="T95" fmla="*/ 9 h 174"/>
                <a:gd name="T96" fmla="*/ 105 w 181"/>
                <a:gd name="T97" fmla="*/ 7 h 174"/>
                <a:gd name="T98" fmla="*/ 93 w 181"/>
                <a:gd name="T99" fmla="*/ 4 h 174"/>
                <a:gd name="T100" fmla="*/ 88 w 181"/>
                <a:gd name="T101" fmla="*/ 9 h 174"/>
                <a:gd name="T102" fmla="*/ 82 w 181"/>
                <a:gd name="T103" fmla="*/ 15 h 174"/>
                <a:gd name="T104" fmla="*/ 79 w 181"/>
                <a:gd name="T105" fmla="*/ 20 h 174"/>
                <a:gd name="T106" fmla="*/ 74 w 181"/>
                <a:gd name="T107" fmla="*/ 22 h 174"/>
                <a:gd name="T108" fmla="*/ 65 w 181"/>
                <a:gd name="T109" fmla="*/ 17 h 174"/>
                <a:gd name="T110" fmla="*/ 60 w 181"/>
                <a:gd name="T111" fmla="*/ 22 h 174"/>
                <a:gd name="T112" fmla="*/ 56 w 181"/>
                <a:gd name="T113" fmla="*/ 27 h 174"/>
                <a:gd name="T114" fmla="*/ 51 w 181"/>
                <a:gd name="T115" fmla="*/ 28 h 174"/>
                <a:gd name="T116" fmla="*/ 43 w 181"/>
                <a:gd name="T117" fmla="*/ 37 h 174"/>
                <a:gd name="T118" fmla="*/ 21 w 181"/>
                <a:gd name="T119" fmla="*/ 45 h 174"/>
                <a:gd name="T120" fmla="*/ 7 w 181"/>
                <a:gd name="T121" fmla="*/ 52 h 174"/>
                <a:gd name="T122" fmla="*/ 4 w 181"/>
                <a:gd name="T123" fmla="*/ 69 h 174"/>
                <a:gd name="T124" fmla="*/ 7 w 181"/>
                <a:gd name="T125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74">
                  <a:moveTo>
                    <a:pt x="178" y="83"/>
                  </a:moveTo>
                  <a:cubicBezTo>
                    <a:pt x="179" y="81"/>
                    <a:pt x="179" y="81"/>
                    <a:pt x="179" y="81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8" y="83"/>
                    <a:pt x="178" y="83"/>
                    <a:pt x="178" y="83"/>
                  </a:cubicBezTo>
                  <a:close/>
                  <a:moveTo>
                    <a:pt x="179" y="73"/>
                  </a:moveTo>
                  <a:cubicBezTo>
                    <a:pt x="178" y="72"/>
                    <a:pt x="178" y="72"/>
                    <a:pt x="178" y="72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0"/>
                    <a:pt x="179" y="70"/>
                    <a:pt x="179" y="70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79" y="73"/>
                    <a:pt x="179" y="73"/>
                    <a:pt x="179" y="73"/>
                  </a:cubicBezTo>
                  <a:close/>
                  <a:moveTo>
                    <a:pt x="171" y="61"/>
                  </a:moveTo>
                  <a:cubicBezTo>
                    <a:pt x="172" y="62"/>
                    <a:pt x="172" y="62"/>
                    <a:pt x="172" y="62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1"/>
                    <a:pt x="173" y="61"/>
                    <a:pt x="173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1"/>
                    <a:pt x="171" y="61"/>
                    <a:pt x="171" y="61"/>
                  </a:cubicBezTo>
                  <a:close/>
                  <a:moveTo>
                    <a:pt x="170" y="55"/>
                  </a:move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lose/>
                  <a:moveTo>
                    <a:pt x="153" y="38"/>
                  </a:moveTo>
                  <a:cubicBezTo>
                    <a:pt x="154" y="37"/>
                    <a:pt x="154" y="37"/>
                    <a:pt x="154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8"/>
                    <a:pt x="154" y="38"/>
                    <a:pt x="154" y="38"/>
                  </a:cubicBezTo>
                  <a:cubicBezTo>
                    <a:pt x="153" y="38"/>
                    <a:pt x="153" y="38"/>
                    <a:pt x="153" y="38"/>
                  </a:cubicBezTo>
                  <a:close/>
                  <a:moveTo>
                    <a:pt x="13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lose/>
                  <a:moveTo>
                    <a:pt x="138" y="2"/>
                  </a:moveTo>
                  <a:cubicBezTo>
                    <a:pt x="138" y="3"/>
                    <a:pt x="138" y="3"/>
                    <a:pt x="138" y="3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8" y="2"/>
                    <a:pt x="138" y="2"/>
                    <a:pt x="138" y="2"/>
                  </a:cubicBezTo>
                  <a:close/>
                  <a:moveTo>
                    <a:pt x="124" y="30"/>
                  </a:moveTo>
                  <a:cubicBezTo>
                    <a:pt x="124" y="31"/>
                    <a:pt x="124" y="31"/>
                    <a:pt x="124" y="31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4" y="30"/>
                    <a:pt x="124" y="30"/>
                    <a:pt x="124" y="30"/>
                  </a:cubicBezTo>
                  <a:close/>
                  <a:moveTo>
                    <a:pt x="123" y="29"/>
                  </a:moveTo>
                  <a:cubicBezTo>
                    <a:pt x="123" y="29"/>
                    <a:pt x="123" y="29"/>
                    <a:pt x="123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8"/>
                    <a:pt x="123" y="29"/>
                    <a:pt x="123" y="29"/>
                  </a:cubicBezTo>
                  <a:close/>
                  <a:moveTo>
                    <a:pt x="114" y="25"/>
                  </a:move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4" y="25"/>
                    <a:pt x="114" y="25"/>
                  </a:cubicBezTo>
                  <a:close/>
                  <a:moveTo>
                    <a:pt x="111" y="16"/>
                  </a:move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lose/>
                  <a:moveTo>
                    <a:pt x="112" y="17"/>
                  </a:move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7"/>
                    <a:pt x="112" y="17"/>
                    <a:pt x="112" y="17"/>
                  </a:cubicBezTo>
                  <a:close/>
                  <a:moveTo>
                    <a:pt x="113" y="5"/>
                  </a:moveTo>
                  <a:cubicBezTo>
                    <a:pt x="113" y="5"/>
                    <a:pt x="113" y="5"/>
                    <a:pt x="113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5"/>
                    <a:pt x="113" y="5"/>
                    <a:pt x="113" y="5"/>
                  </a:cubicBezTo>
                  <a:close/>
                  <a:moveTo>
                    <a:pt x="112" y="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6"/>
                    <a:pt x="112" y="6"/>
                    <a:pt x="112" y="6"/>
                  </a:cubicBezTo>
                  <a:close/>
                  <a:moveTo>
                    <a:pt x="111" y="6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1" y="6"/>
                    <a:pt x="111" y="6"/>
                    <a:pt x="111" y="6"/>
                  </a:cubicBezTo>
                  <a:close/>
                  <a:moveTo>
                    <a:pt x="110" y="7"/>
                  </a:moveTo>
                  <a:cubicBezTo>
                    <a:pt x="110" y="7"/>
                    <a:pt x="110" y="7"/>
                    <a:pt x="110" y="7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7"/>
                    <a:pt x="110" y="7"/>
                    <a:pt x="110" y="7"/>
                  </a:cubicBezTo>
                  <a:close/>
                  <a:moveTo>
                    <a:pt x="108" y="8"/>
                  </a:moveTo>
                  <a:cubicBezTo>
                    <a:pt x="108" y="7"/>
                    <a:pt x="108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8"/>
                    <a:pt x="108" y="8"/>
                    <a:pt x="108" y="8"/>
                  </a:cubicBezTo>
                  <a:close/>
                  <a:moveTo>
                    <a:pt x="107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8"/>
                    <a:pt x="107" y="8"/>
                    <a:pt x="107" y="8"/>
                  </a:cubicBezTo>
                  <a:close/>
                  <a:moveTo>
                    <a:pt x="96" y="5"/>
                  </a:move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5"/>
                    <a:pt x="96" y="5"/>
                    <a:pt x="96" y="5"/>
                  </a:cubicBezTo>
                  <a:close/>
                  <a:moveTo>
                    <a:pt x="86" y="4"/>
                  </a:moveTo>
                  <a:cubicBezTo>
                    <a:pt x="86" y="5"/>
                    <a:pt x="86" y="5"/>
                    <a:pt x="86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lose/>
                  <a:moveTo>
                    <a:pt x="86" y="5"/>
                  </a:moveTo>
                  <a:cubicBezTo>
                    <a:pt x="86" y="6"/>
                    <a:pt x="86" y="6"/>
                    <a:pt x="86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lose/>
                  <a:moveTo>
                    <a:pt x="57" y="22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7" y="22"/>
                    <a:pt x="57" y="22"/>
                  </a:cubicBezTo>
                  <a:close/>
                  <a:moveTo>
                    <a:pt x="57" y="25"/>
                  </a:move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5"/>
                    <a:pt x="57" y="25"/>
                    <a:pt x="57" y="25"/>
                  </a:cubicBezTo>
                  <a:close/>
                  <a:moveTo>
                    <a:pt x="61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9"/>
                    <a:pt x="61" y="19"/>
                    <a:pt x="61" y="19"/>
                  </a:cubicBezTo>
                  <a:close/>
                  <a:moveTo>
                    <a:pt x="14" y="46"/>
                  </a:moveTo>
                  <a:cubicBezTo>
                    <a:pt x="14" y="46"/>
                    <a:pt x="14" y="46"/>
                    <a:pt x="14" y="4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" y="67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lose/>
                  <a:moveTo>
                    <a:pt x="1" y="7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70"/>
                    <a:pt x="1" y="70"/>
                    <a:pt x="1" y="70"/>
                  </a:cubicBezTo>
                  <a:close/>
                  <a:moveTo>
                    <a:pt x="99" y="122"/>
                  </a:moveTo>
                  <a:cubicBezTo>
                    <a:pt x="99" y="123"/>
                    <a:pt x="99" y="123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2"/>
                    <a:pt x="99" y="122"/>
                    <a:pt x="99" y="122"/>
                  </a:cubicBezTo>
                  <a:close/>
                  <a:moveTo>
                    <a:pt x="128" y="141"/>
                  </a:moveTo>
                  <a:cubicBezTo>
                    <a:pt x="129" y="141"/>
                    <a:pt x="129" y="141"/>
                    <a:pt x="129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1"/>
                    <a:pt x="128" y="141"/>
                    <a:pt x="128" y="141"/>
                  </a:cubicBezTo>
                  <a:close/>
                  <a:moveTo>
                    <a:pt x="133" y="144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lose/>
                  <a:moveTo>
                    <a:pt x="122" y="155"/>
                  </a:moveTo>
                  <a:cubicBezTo>
                    <a:pt x="122" y="155"/>
                    <a:pt x="122" y="155"/>
                    <a:pt x="122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2" y="155"/>
                    <a:pt x="122" y="155"/>
                    <a:pt x="122" y="155"/>
                  </a:cubicBezTo>
                  <a:close/>
                  <a:moveTo>
                    <a:pt x="122" y="153"/>
                  </a:moveTo>
                  <a:cubicBezTo>
                    <a:pt x="122" y="154"/>
                    <a:pt x="122" y="154"/>
                    <a:pt x="122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2" y="153"/>
                    <a:pt x="122" y="153"/>
                    <a:pt x="122" y="153"/>
                  </a:cubicBezTo>
                  <a:close/>
                  <a:moveTo>
                    <a:pt x="122" y="154"/>
                  </a:moveTo>
                  <a:cubicBezTo>
                    <a:pt x="121" y="154"/>
                    <a:pt x="121" y="154"/>
                    <a:pt x="121" y="154"/>
                  </a:cubicBezTo>
                  <a:cubicBezTo>
                    <a:pt x="121" y="153"/>
                    <a:pt x="121" y="153"/>
                    <a:pt x="121" y="153"/>
                  </a:cubicBezTo>
                  <a:cubicBezTo>
                    <a:pt x="122" y="153"/>
                    <a:pt x="122" y="153"/>
                    <a:pt x="122" y="153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2" y="154"/>
                    <a:pt x="122" y="154"/>
                    <a:pt x="122" y="154"/>
                  </a:cubicBezTo>
                  <a:close/>
                  <a:moveTo>
                    <a:pt x="119" y="151"/>
                  </a:moveTo>
                  <a:cubicBezTo>
                    <a:pt x="119" y="151"/>
                    <a:pt x="119" y="151"/>
                    <a:pt x="119" y="151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1" y="148"/>
                    <a:pt x="121" y="148"/>
                    <a:pt x="121" y="148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lose/>
                  <a:moveTo>
                    <a:pt x="136" y="153"/>
                  </a:move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3"/>
                    <a:pt x="136" y="153"/>
                    <a:pt x="136" y="153"/>
                  </a:cubicBezTo>
                  <a:close/>
                  <a:moveTo>
                    <a:pt x="136" y="154"/>
                  </a:moveTo>
                  <a:cubicBezTo>
                    <a:pt x="136" y="155"/>
                    <a:pt x="136" y="155"/>
                    <a:pt x="136" y="155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lose/>
                  <a:moveTo>
                    <a:pt x="136" y="156"/>
                  </a:moveTo>
                  <a:cubicBezTo>
                    <a:pt x="136" y="156"/>
                    <a:pt x="136" y="156"/>
                    <a:pt x="136" y="156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6" y="156"/>
                    <a:pt x="136" y="156"/>
                    <a:pt x="136" y="156"/>
                  </a:cubicBezTo>
                  <a:close/>
                  <a:moveTo>
                    <a:pt x="132" y="169"/>
                  </a:moveTo>
                  <a:cubicBezTo>
                    <a:pt x="132" y="168"/>
                    <a:pt x="132" y="168"/>
                    <a:pt x="132" y="168"/>
                  </a:cubicBezTo>
                  <a:cubicBezTo>
                    <a:pt x="132" y="169"/>
                    <a:pt x="132" y="169"/>
                    <a:pt x="132" y="169"/>
                  </a:cubicBezTo>
                  <a:cubicBezTo>
                    <a:pt x="132" y="169"/>
                    <a:pt x="132" y="169"/>
                    <a:pt x="132" y="169"/>
                  </a:cubicBezTo>
                  <a:close/>
                  <a:moveTo>
                    <a:pt x="127" y="174"/>
                  </a:moveTo>
                  <a:cubicBezTo>
                    <a:pt x="126" y="173"/>
                    <a:pt x="126" y="173"/>
                    <a:pt x="126" y="173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4"/>
                    <a:pt x="127" y="174"/>
                    <a:pt x="127" y="174"/>
                  </a:cubicBezTo>
                  <a:close/>
                  <a:moveTo>
                    <a:pt x="121" y="173"/>
                  </a:move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20" y="165"/>
                    <a:pt x="120" y="165"/>
                    <a:pt x="120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2" y="165"/>
                    <a:pt x="122" y="165"/>
                    <a:pt x="122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0" y="157"/>
                    <a:pt x="120" y="157"/>
                    <a:pt x="120" y="157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2" y="155"/>
                    <a:pt x="122" y="155"/>
                    <a:pt x="122" y="155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4" y="155"/>
                    <a:pt x="124" y="155"/>
                    <a:pt x="124" y="155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8" y="158"/>
                    <a:pt x="128" y="158"/>
                    <a:pt x="128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6" y="157"/>
                    <a:pt x="136" y="157"/>
                    <a:pt x="136" y="157"/>
                  </a:cubicBezTo>
                  <a:cubicBezTo>
                    <a:pt x="136" y="158"/>
                    <a:pt x="136" y="158"/>
                    <a:pt x="136" y="158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35" y="163"/>
                    <a:pt x="135" y="163"/>
                    <a:pt x="135" y="163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34" y="164"/>
                    <a:pt x="134" y="164"/>
                    <a:pt x="134" y="164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132" y="167"/>
                    <a:pt x="132" y="167"/>
                    <a:pt x="132" y="167"/>
                  </a:cubicBezTo>
                  <a:cubicBezTo>
                    <a:pt x="132" y="168"/>
                    <a:pt x="132" y="168"/>
                    <a:pt x="132" y="168"/>
                  </a:cubicBezTo>
                  <a:cubicBezTo>
                    <a:pt x="131" y="168"/>
                    <a:pt x="131" y="168"/>
                    <a:pt x="131" y="168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0" y="169"/>
                    <a:pt x="130" y="169"/>
                    <a:pt x="130" y="169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29" y="172"/>
                    <a:pt x="129" y="172"/>
                    <a:pt x="129" y="172"/>
                  </a:cubicBezTo>
                  <a:cubicBezTo>
                    <a:pt x="129" y="171"/>
                    <a:pt x="129" y="171"/>
                    <a:pt x="129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29" y="170"/>
                    <a:pt x="129" y="170"/>
                    <a:pt x="129" y="170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6" y="172"/>
                    <a:pt x="126" y="172"/>
                    <a:pt x="126" y="172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25" y="173"/>
                    <a:pt x="125" y="173"/>
                    <a:pt x="125" y="173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1" y="173"/>
                    <a:pt x="121" y="173"/>
                    <a:pt x="121" y="173"/>
                  </a:cubicBezTo>
                  <a:close/>
                  <a:moveTo>
                    <a:pt x="2" y="110"/>
                  </a:moveTo>
                  <a:cubicBezTo>
                    <a:pt x="3" y="111"/>
                    <a:pt x="3" y="111"/>
                    <a:pt x="3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2" y="109"/>
                    <a:pt x="32" y="109"/>
                    <a:pt x="32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95" y="115"/>
                    <a:pt x="95" y="115"/>
                    <a:pt x="95" y="115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8" y="120"/>
                    <a:pt x="98" y="120"/>
                    <a:pt x="98" y="120"/>
                  </a:cubicBezTo>
                  <a:cubicBezTo>
                    <a:pt x="99" y="120"/>
                    <a:pt x="99" y="120"/>
                    <a:pt x="99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7"/>
                    <a:pt x="104" y="117"/>
                    <a:pt x="104" y="117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8"/>
                    <a:pt x="111" y="138"/>
                    <a:pt x="111" y="138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7" y="141"/>
                    <a:pt x="117" y="141"/>
                    <a:pt x="117" y="141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7" y="138"/>
                    <a:pt x="127" y="138"/>
                    <a:pt x="127" y="138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9" y="140"/>
                    <a:pt x="129" y="140"/>
                    <a:pt x="129" y="140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4"/>
                    <a:pt x="131" y="144"/>
                    <a:pt x="131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41" y="139"/>
                    <a:pt x="141" y="139"/>
                    <a:pt x="141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9" y="138"/>
                    <a:pt x="149" y="138"/>
                    <a:pt x="149" y="138"/>
                  </a:cubicBezTo>
                  <a:cubicBezTo>
                    <a:pt x="150" y="137"/>
                    <a:pt x="150" y="137"/>
                    <a:pt x="150" y="137"/>
                  </a:cubicBezTo>
                  <a:cubicBezTo>
                    <a:pt x="151" y="136"/>
                    <a:pt x="151" y="136"/>
                    <a:pt x="151" y="136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2" y="132"/>
                    <a:pt x="152" y="132"/>
                    <a:pt x="152" y="132"/>
                  </a:cubicBezTo>
                  <a:cubicBezTo>
                    <a:pt x="152" y="130"/>
                    <a:pt x="152" y="130"/>
                    <a:pt x="152" y="130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4" y="127"/>
                    <a:pt x="154" y="127"/>
                    <a:pt x="154" y="127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9" y="120"/>
                    <a:pt x="159" y="120"/>
                    <a:pt x="159" y="120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61" y="117"/>
                    <a:pt x="161" y="117"/>
                    <a:pt x="161" y="117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76" y="93"/>
                    <a:pt x="176" y="93"/>
                    <a:pt x="176" y="93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8" y="75"/>
                    <a:pt x="178" y="75"/>
                    <a:pt x="178" y="75"/>
                  </a:cubicBezTo>
                  <a:cubicBezTo>
                    <a:pt x="179" y="74"/>
                    <a:pt x="179" y="74"/>
                    <a:pt x="179" y="74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8" y="73"/>
                    <a:pt x="178" y="73"/>
                    <a:pt x="178" y="73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2"/>
                    <a:pt x="172" y="62"/>
                    <a:pt x="172" y="62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1" y="44"/>
                    <a:pt x="161" y="44"/>
                    <a:pt x="161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53" y="32"/>
                    <a:pt x="153" y="32"/>
                    <a:pt x="153" y="32"/>
                  </a:cubicBezTo>
                  <a:cubicBezTo>
                    <a:pt x="152" y="31"/>
                    <a:pt x="152" y="31"/>
                    <a:pt x="152" y="31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28"/>
                    <a:pt x="151" y="28"/>
                    <a:pt x="151" y="28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2" y="108"/>
                    <a:pt x="2" y="108"/>
                    <a:pt x="2" y="108"/>
                  </a:cubicBezTo>
                  <a:lnTo>
                    <a:pt x="2" y="1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" name="Freeform 155"/>
            <p:cNvSpPr>
              <a:spLocks noEditPoints="1"/>
            </p:cNvSpPr>
            <p:nvPr/>
          </p:nvSpPr>
          <p:spPr bwMode="auto">
            <a:xfrm>
              <a:off x="3868432" y="1644879"/>
              <a:ext cx="186562" cy="104218"/>
            </a:xfrm>
            <a:custGeom>
              <a:avLst/>
              <a:gdLst>
                <a:gd name="T0" fmla="*/ 52 w 145"/>
                <a:gd name="T1" fmla="*/ 81 h 81"/>
                <a:gd name="T2" fmla="*/ 49 w 145"/>
                <a:gd name="T3" fmla="*/ 70 h 81"/>
                <a:gd name="T4" fmla="*/ 63 w 145"/>
                <a:gd name="T5" fmla="*/ 78 h 81"/>
                <a:gd name="T6" fmla="*/ 78 w 145"/>
                <a:gd name="T7" fmla="*/ 74 h 81"/>
                <a:gd name="T8" fmla="*/ 93 w 145"/>
                <a:gd name="T9" fmla="*/ 70 h 81"/>
                <a:gd name="T10" fmla="*/ 97 w 145"/>
                <a:gd name="T11" fmla="*/ 66 h 81"/>
                <a:gd name="T12" fmla="*/ 104 w 145"/>
                <a:gd name="T13" fmla="*/ 66 h 81"/>
                <a:gd name="T14" fmla="*/ 123 w 145"/>
                <a:gd name="T15" fmla="*/ 55 h 81"/>
                <a:gd name="T16" fmla="*/ 134 w 145"/>
                <a:gd name="T17" fmla="*/ 52 h 81"/>
                <a:gd name="T18" fmla="*/ 134 w 145"/>
                <a:gd name="T19" fmla="*/ 44 h 81"/>
                <a:gd name="T20" fmla="*/ 141 w 145"/>
                <a:gd name="T21" fmla="*/ 44 h 81"/>
                <a:gd name="T22" fmla="*/ 137 w 145"/>
                <a:gd name="T23" fmla="*/ 29 h 81"/>
                <a:gd name="T24" fmla="*/ 137 w 145"/>
                <a:gd name="T25" fmla="*/ 26 h 81"/>
                <a:gd name="T26" fmla="*/ 130 w 145"/>
                <a:gd name="T27" fmla="*/ 22 h 81"/>
                <a:gd name="T28" fmla="*/ 134 w 145"/>
                <a:gd name="T29" fmla="*/ 11 h 81"/>
                <a:gd name="T30" fmla="*/ 130 w 145"/>
                <a:gd name="T31" fmla="*/ 7 h 81"/>
                <a:gd name="T32" fmla="*/ 123 w 145"/>
                <a:gd name="T33" fmla="*/ 7 h 81"/>
                <a:gd name="T34" fmla="*/ 119 w 145"/>
                <a:gd name="T35" fmla="*/ 3 h 81"/>
                <a:gd name="T36" fmla="*/ 108 w 145"/>
                <a:gd name="T37" fmla="*/ 3 h 81"/>
                <a:gd name="T38" fmla="*/ 100 w 145"/>
                <a:gd name="T39" fmla="*/ 7 h 81"/>
                <a:gd name="T40" fmla="*/ 89 w 145"/>
                <a:gd name="T41" fmla="*/ 7 h 81"/>
                <a:gd name="T42" fmla="*/ 86 w 145"/>
                <a:gd name="T43" fmla="*/ 18 h 81"/>
                <a:gd name="T44" fmla="*/ 78 w 145"/>
                <a:gd name="T45" fmla="*/ 11 h 81"/>
                <a:gd name="T46" fmla="*/ 71 w 145"/>
                <a:gd name="T47" fmla="*/ 14 h 81"/>
                <a:gd name="T48" fmla="*/ 63 w 145"/>
                <a:gd name="T49" fmla="*/ 7 h 81"/>
                <a:gd name="T50" fmla="*/ 56 w 145"/>
                <a:gd name="T51" fmla="*/ 22 h 81"/>
                <a:gd name="T52" fmla="*/ 49 w 145"/>
                <a:gd name="T53" fmla="*/ 26 h 81"/>
                <a:gd name="T54" fmla="*/ 41 w 145"/>
                <a:gd name="T55" fmla="*/ 26 h 81"/>
                <a:gd name="T56" fmla="*/ 41 w 145"/>
                <a:gd name="T57" fmla="*/ 14 h 81"/>
                <a:gd name="T58" fmla="*/ 45 w 145"/>
                <a:gd name="T59" fmla="*/ 11 h 81"/>
                <a:gd name="T60" fmla="*/ 34 w 145"/>
                <a:gd name="T61" fmla="*/ 3 h 81"/>
                <a:gd name="T62" fmla="*/ 23 w 145"/>
                <a:gd name="T63" fmla="*/ 0 h 81"/>
                <a:gd name="T64" fmla="*/ 30 w 145"/>
                <a:gd name="T65" fmla="*/ 3 h 81"/>
                <a:gd name="T66" fmla="*/ 26 w 145"/>
                <a:gd name="T67" fmla="*/ 3 h 81"/>
                <a:gd name="T68" fmla="*/ 30 w 145"/>
                <a:gd name="T69" fmla="*/ 11 h 81"/>
                <a:gd name="T70" fmla="*/ 19 w 145"/>
                <a:gd name="T71" fmla="*/ 7 h 81"/>
                <a:gd name="T72" fmla="*/ 15 w 145"/>
                <a:gd name="T73" fmla="*/ 7 h 81"/>
                <a:gd name="T74" fmla="*/ 15 w 145"/>
                <a:gd name="T75" fmla="*/ 14 h 81"/>
                <a:gd name="T76" fmla="*/ 15 w 145"/>
                <a:gd name="T77" fmla="*/ 18 h 81"/>
                <a:gd name="T78" fmla="*/ 8 w 145"/>
                <a:gd name="T79" fmla="*/ 14 h 81"/>
                <a:gd name="T80" fmla="*/ 4 w 145"/>
                <a:gd name="T81" fmla="*/ 18 h 81"/>
                <a:gd name="T82" fmla="*/ 12 w 145"/>
                <a:gd name="T83" fmla="*/ 26 h 81"/>
                <a:gd name="T84" fmla="*/ 19 w 145"/>
                <a:gd name="T85" fmla="*/ 22 h 81"/>
                <a:gd name="T86" fmla="*/ 26 w 145"/>
                <a:gd name="T87" fmla="*/ 22 h 81"/>
                <a:gd name="T88" fmla="*/ 34 w 145"/>
                <a:gd name="T89" fmla="*/ 22 h 81"/>
                <a:gd name="T90" fmla="*/ 37 w 145"/>
                <a:gd name="T91" fmla="*/ 26 h 81"/>
                <a:gd name="T92" fmla="*/ 26 w 145"/>
                <a:gd name="T93" fmla="*/ 33 h 81"/>
                <a:gd name="T94" fmla="*/ 37 w 145"/>
                <a:gd name="T95" fmla="*/ 33 h 81"/>
                <a:gd name="T96" fmla="*/ 23 w 145"/>
                <a:gd name="T97" fmla="*/ 37 h 81"/>
                <a:gd name="T98" fmla="*/ 19 w 145"/>
                <a:gd name="T99" fmla="*/ 33 h 81"/>
                <a:gd name="T100" fmla="*/ 8 w 145"/>
                <a:gd name="T101" fmla="*/ 37 h 81"/>
                <a:gd name="T102" fmla="*/ 12 w 145"/>
                <a:gd name="T103" fmla="*/ 44 h 81"/>
                <a:gd name="T104" fmla="*/ 26 w 145"/>
                <a:gd name="T105" fmla="*/ 44 h 81"/>
                <a:gd name="T106" fmla="*/ 30 w 145"/>
                <a:gd name="T107" fmla="*/ 52 h 81"/>
                <a:gd name="T108" fmla="*/ 30 w 145"/>
                <a:gd name="T109" fmla="*/ 55 h 81"/>
                <a:gd name="T110" fmla="*/ 34 w 145"/>
                <a:gd name="T111" fmla="*/ 55 h 81"/>
                <a:gd name="T112" fmla="*/ 26 w 145"/>
                <a:gd name="T113" fmla="*/ 59 h 81"/>
                <a:gd name="T114" fmla="*/ 19 w 145"/>
                <a:gd name="T115" fmla="*/ 59 h 81"/>
                <a:gd name="T116" fmla="*/ 23 w 145"/>
                <a:gd name="T117" fmla="*/ 70 h 81"/>
                <a:gd name="T118" fmla="*/ 37 w 145"/>
                <a:gd name="T119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5" h="81">
                  <a:moveTo>
                    <a:pt x="52" y="81"/>
                  </a:moveTo>
                  <a:lnTo>
                    <a:pt x="52" y="81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close/>
                  <a:moveTo>
                    <a:pt x="45" y="70"/>
                  </a:moveTo>
                  <a:lnTo>
                    <a:pt x="49" y="66"/>
                  </a:lnTo>
                  <a:lnTo>
                    <a:pt x="49" y="70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6" y="74"/>
                  </a:lnTo>
                  <a:lnTo>
                    <a:pt x="60" y="74"/>
                  </a:lnTo>
                  <a:lnTo>
                    <a:pt x="63" y="78"/>
                  </a:lnTo>
                  <a:lnTo>
                    <a:pt x="71" y="78"/>
                  </a:lnTo>
                  <a:lnTo>
                    <a:pt x="75" y="78"/>
                  </a:lnTo>
                  <a:lnTo>
                    <a:pt x="78" y="78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2" y="78"/>
                  </a:lnTo>
                  <a:lnTo>
                    <a:pt x="86" y="74"/>
                  </a:lnTo>
                  <a:lnTo>
                    <a:pt x="86" y="70"/>
                  </a:lnTo>
                  <a:lnTo>
                    <a:pt x="93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93" y="70"/>
                  </a:lnTo>
                  <a:lnTo>
                    <a:pt x="93" y="70"/>
                  </a:lnTo>
                  <a:lnTo>
                    <a:pt x="97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12" y="63"/>
                  </a:lnTo>
                  <a:lnTo>
                    <a:pt x="115" y="59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0" y="52"/>
                  </a:lnTo>
                  <a:lnTo>
                    <a:pt x="130" y="48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1" y="44"/>
                  </a:lnTo>
                  <a:lnTo>
                    <a:pt x="141" y="40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41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5" y="26"/>
                  </a:lnTo>
                  <a:lnTo>
                    <a:pt x="137" y="26"/>
                  </a:lnTo>
                  <a:lnTo>
                    <a:pt x="134" y="26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4" y="22"/>
                  </a:lnTo>
                  <a:lnTo>
                    <a:pt x="130" y="22"/>
                  </a:lnTo>
                  <a:lnTo>
                    <a:pt x="130" y="18"/>
                  </a:lnTo>
                  <a:lnTo>
                    <a:pt x="134" y="18"/>
                  </a:lnTo>
                  <a:lnTo>
                    <a:pt x="134" y="14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0" y="11"/>
                  </a:lnTo>
                  <a:lnTo>
                    <a:pt x="126" y="11"/>
                  </a:lnTo>
                  <a:lnTo>
                    <a:pt x="126" y="7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3"/>
                  </a:lnTo>
                  <a:lnTo>
                    <a:pt x="134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23" y="7"/>
                  </a:lnTo>
                  <a:lnTo>
                    <a:pt x="123" y="11"/>
                  </a:lnTo>
                  <a:lnTo>
                    <a:pt x="119" y="11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3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108" y="3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4" y="7"/>
                  </a:lnTo>
                  <a:lnTo>
                    <a:pt x="100" y="11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97" y="11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2" y="14"/>
                  </a:lnTo>
                  <a:lnTo>
                    <a:pt x="86" y="18"/>
                  </a:lnTo>
                  <a:lnTo>
                    <a:pt x="82" y="26"/>
                  </a:lnTo>
                  <a:lnTo>
                    <a:pt x="86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1" y="11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63" y="18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7"/>
                  </a:lnTo>
                  <a:lnTo>
                    <a:pt x="60" y="7"/>
                  </a:lnTo>
                  <a:lnTo>
                    <a:pt x="56" y="11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5" y="29"/>
                  </a:lnTo>
                  <a:lnTo>
                    <a:pt x="45" y="33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8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33"/>
                  </a:lnTo>
                  <a:lnTo>
                    <a:pt x="30" y="37"/>
                  </a:lnTo>
                  <a:lnTo>
                    <a:pt x="26" y="33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5" y="44"/>
                  </a:lnTo>
                  <a:lnTo>
                    <a:pt x="23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3" y="44"/>
                  </a:lnTo>
                  <a:lnTo>
                    <a:pt x="23" y="48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1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0" y="55"/>
                  </a:lnTo>
                  <a:lnTo>
                    <a:pt x="30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3" y="63"/>
                  </a:lnTo>
                  <a:lnTo>
                    <a:pt x="23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70"/>
                  </a:lnTo>
                  <a:lnTo>
                    <a:pt x="23" y="70"/>
                  </a:lnTo>
                  <a:lnTo>
                    <a:pt x="23" y="66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41" y="66"/>
                  </a:lnTo>
                  <a:lnTo>
                    <a:pt x="41" y="70"/>
                  </a:lnTo>
                  <a:lnTo>
                    <a:pt x="45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" name="Freeform 156"/>
            <p:cNvSpPr>
              <a:spLocks noEditPoints="1"/>
            </p:cNvSpPr>
            <p:nvPr/>
          </p:nvSpPr>
          <p:spPr bwMode="auto">
            <a:xfrm>
              <a:off x="2373366" y="3181116"/>
              <a:ext cx="42459" cy="24446"/>
            </a:xfrm>
            <a:custGeom>
              <a:avLst/>
              <a:gdLst>
                <a:gd name="T0" fmla="*/ 33 w 33"/>
                <a:gd name="T1" fmla="*/ 15 h 19"/>
                <a:gd name="T2" fmla="*/ 29 w 33"/>
                <a:gd name="T3" fmla="*/ 15 h 19"/>
                <a:gd name="T4" fmla="*/ 29 w 33"/>
                <a:gd name="T5" fmla="*/ 19 h 19"/>
                <a:gd name="T6" fmla="*/ 33 w 33"/>
                <a:gd name="T7" fmla="*/ 15 h 19"/>
                <a:gd name="T8" fmla="*/ 33 w 33"/>
                <a:gd name="T9" fmla="*/ 15 h 19"/>
                <a:gd name="T10" fmla="*/ 33 w 33"/>
                <a:gd name="T11" fmla="*/ 15 h 19"/>
                <a:gd name="T12" fmla="*/ 33 w 33"/>
                <a:gd name="T13" fmla="*/ 15 h 19"/>
                <a:gd name="T14" fmla="*/ 18 w 33"/>
                <a:gd name="T15" fmla="*/ 11 h 19"/>
                <a:gd name="T16" fmla="*/ 22 w 33"/>
                <a:gd name="T17" fmla="*/ 11 h 19"/>
                <a:gd name="T18" fmla="*/ 22 w 33"/>
                <a:gd name="T19" fmla="*/ 11 h 19"/>
                <a:gd name="T20" fmla="*/ 22 w 33"/>
                <a:gd name="T21" fmla="*/ 15 h 19"/>
                <a:gd name="T22" fmla="*/ 18 w 33"/>
                <a:gd name="T23" fmla="*/ 11 h 19"/>
                <a:gd name="T24" fmla="*/ 18 w 33"/>
                <a:gd name="T25" fmla="*/ 11 h 19"/>
                <a:gd name="T26" fmla="*/ 15 w 33"/>
                <a:gd name="T27" fmla="*/ 4 h 19"/>
                <a:gd name="T28" fmla="*/ 15 w 33"/>
                <a:gd name="T29" fmla="*/ 8 h 19"/>
                <a:gd name="T30" fmla="*/ 15 w 33"/>
                <a:gd name="T31" fmla="*/ 8 h 19"/>
                <a:gd name="T32" fmla="*/ 15 w 33"/>
                <a:gd name="T33" fmla="*/ 4 h 19"/>
                <a:gd name="T34" fmla="*/ 15 w 33"/>
                <a:gd name="T35" fmla="*/ 4 h 19"/>
                <a:gd name="T36" fmla="*/ 0 w 33"/>
                <a:gd name="T37" fmla="*/ 8 h 19"/>
                <a:gd name="T38" fmla="*/ 4 w 33"/>
                <a:gd name="T39" fmla="*/ 8 h 19"/>
                <a:gd name="T40" fmla="*/ 4 w 33"/>
                <a:gd name="T41" fmla="*/ 11 h 19"/>
                <a:gd name="T42" fmla="*/ 0 w 33"/>
                <a:gd name="T43" fmla="*/ 11 h 19"/>
                <a:gd name="T44" fmla="*/ 0 w 33"/>
                <a:gd name="T45" fmla="*/ 8 h 19"/>
                <a:gd name="T46" fmla="*/ 0 w 33"/>
                <a:gd name="T47" fmla="*/ 8 h 19"/>
                <a:gd name="T48" fmla="*/ 0 w 33"/>
                <a:gd name="T49" fmla="*/ 8 h 19"/>
                <a:gd name="T50" fmla="*/ 4 w 33"/>
                <a:gd name="T51" fmla="*/ 4 h 19"/>
                <a:gd name="T52" fmla="*/ 4 w 33"/>
                <a:gd name="T53" fmla="*/ 4 h 19"/>
                <a:gd name="T54" fmla="*/ 7 w 33"/>
                <a:gd name="T55" fmla="*/ 8 h 19"/>
                <a:gd name="T56" fmla="*/ 7 w 33"/>
                <a:gd name="T57" fmla="*/ 11 h 19"/>
                <a:gd name="T58" fmla="*/ 7 w 33"/>
                <a:gd name="T59" fmla="*/ 15 h 19"/>
                <a:gd name="T60" fmla="*/ 4 w 33"/>
                <a:gd name="T61" fmla="*/ 15 h 19"/>
                <a:gd name="T62" fmla="*/ 7 w 33"/>
                <a:gd name="T63" fmla="*/ 19 h 19"/>
                <a:gd name="T64" fmla="*/ 11 w 33"/>
                <a:gd name="T65" fmla="*/ 19 h 19"/>
                <a:gd name="T66" fmla="*/ 11 w 33"/>
                <a:gd name="T67" fmla="*/ 15 h 19"/>
                <a:gd name="T68" fmla="*/ 11 w 33"/>
                <a:gd name="T69" fmla="*/ 11 h 19"/>
                <a:gd name="T70" fmla="*/ 11 w 33"/>
                <a:gd name="T71" fmla="*/ 8 h 19"/>
                <a:gd name="T72" fmla="*/ 7 w 33"/>
                <a:gd name="T73" fmla="*/ 4 h 19"/>
                <a:gd name="T74" fmla="*/ 7 w 33"/>
                <a:gd name="T75" fmla="*/ 0 h 19"/>
                <a:gd name="T76" fmla="*/ 7 w 33"/>
                <a:gd name="T77" fmla="*/ 0 h 19"/>
                <a:gd name="T78" fmla="*/ 4 w 33"/>
                <a:gd name="T79" fmla="*/ 0 h 19"/>
                <a:gd name="T80" fmla="*/ 4 w 33"/>
                <a:gd name="T8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19">
                  <a:moveTo>
                    <a:pt x="33" y="15"/>
                  </a:moveTo>
                  <a:lnTo>
                    <a:pt x="29" y="15"/>
                  </a:lnTo>
                  <a:lnTo>
                    <a:pt x="29" y="19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close/>
                  <a:moveTo>
                    <a:pt x="18" y="11"/>
                  </a:moveTo>
                  <a:lnTo>
                    <a:pt x="22" y="11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8" y="11"/>
                  </a:lnTo>
                  <a:lnTo>
                    <a:pt x="18" y="11"/>
                  </a:lnTo>
                  <a:close/>
                  <a:moveTo>
                    <a:pt x="15" y="4"/>
                  </a:moveTo>
                  <a:lnTo>
                    <a:pt x="15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0" y="8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7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5" name="Freeform 157"/>
            <p:cNvSpPr>
              <a:spLocks noEditPoints="1"/>
            </p:cNvSpPr>
            <p:nvPr/>
          </p:nvSpPr>
          <p:spPr bwMode="auto">
            <a:xfrm>
              <a:off x="2949777" y="2818286"/>
              <a:ext cx="66905" cy="24446"/>
            </a:xfrm>
            <a:custGeom>
              <a:avLst/>
              <a:gdLst>
                <a:gd name="T0" fmla="*/ 44 w 52"/>
                <a:gd name="T1" fmla="*/ 15 h 19"/>
                <a:gd name="T2" fmla="*/ 52 w 52"/>
                <a:gd name="T3" fmla="*/ 19 h 19"/>
                <a:gd name="T4" fmla="*/ 48 w 52"/>
                <a:gd name="T5" fmla="*/ 19 h 19"/>
                <a:gd name="T6" fmla="*/ 44 w 52"/>
                <a:gd name="T7" fmla="*/ 19 h 19"/>
                <a:gd name="T8" fmla="*/ 44 w 52"/>
                <a:gd name="T9" fmla="*/ 15 h 19"/>
                <a:gd name="T10" fmla="*/ 44 w 52"/>
                <a:gd name="T11" fmla="*/ 15 h 19"/>
                <a:gd name="T12" fmla="*/ 48 w 52"/>
                <a:gd name="T13" fmla="*/ 8 h 19"/>
                <a:gd name="T14" fmla="*/ 44 w 52"/>
                <a:gd name="T15" fmla="*/ 8 h 19"/>
                <a:gd name="T16" fmla="*/ 48 w 52"/>
                <a:gd name="T17" fmla="*/ 11 h 19"/>
                <a:gd name="T18" fmla="*/ 48 w 52"/>
                <a:gd name="T19" fmla="*/ 8 h 19"/>
                <a:gd name="T20" fmla="*/ 48 w 52"/>
                <a:gd name="T21" fmla="*/ 8 h 19"/>
                <a:gd name="T22" fmla="*/ 48 w 52"/>
                <a:gd name="T23" fmla="*/ 8 h 19"/>
                <a:gd name="T24" fmla="*/ 29 w 52"/>
                <a:gd name="T25" fmla="*/ 11 h 19"/>
                <a:gd name="T26" fmla="*/ 29 w 52"/>
                <a:gd name="T27" fmla="*/ 11 h 19"/>
                <a:gd name="T28" fmla="*/ 29 w 52"/>
                <a:gd name="T29" fmla="*/ 15 h 19"/>
                <a:gd name="T30" fmla="*/ 33 w 52"/>
                <a:gd name="T31" fmla="*/ 15 h 19"/>
                <a:gd name="T32" fmla="*/ 29 w 52"/>
                <a:gd name="T33" fmla="*/ 11 h 19"/>
                <a:gd name="T34" fmla="*/ 29 w 52"/>
                <a:gd name="T35" fmla="*/ 11 h 19"/>
                <a:gd name="T36" fmla="*/ 22 w 52"/>
                <a:gd name="T37" fmla="*/ 0 h 19"/>
                <a:gd name="T38" fmla="*/ 26 w 52"/>
                <a:gd name="T39" fmla="*/ 0 h 19"/>
                <a:gd name="T40" fmla="*/ 29 w 52"/>
                <a:gd name="T41" fmla="*/ 0 h 19"/>
                <a:gd name="T42" fmla="*/ 29 w 52"/>
                <a:gd name="T43" fmla="*/ 4 h 19"/>
                <a:gd name="T44" fmla="*/ 29 w 52"/>
                <a:gd name="T45" fmla="*/ 4 h 19"/>
                <a:gd name="T46" fmla="*/ 26 w 52"/>
                <a:gd name="T47" fmla="*/ 4 h 19"/>
                <a:gd name="T48" fmla="*/ 22 w 52"/>
                <a:gd name="T49" fmla="*/ 0 h 19"/>
                <a:gd name="T50" fmla="*/ 22 w 52"/>
                <a:gd name="T51" fmla="*/ 0 h 19"/>
                <a:gd name="T52" fmla="*/ 4 w 52"/>
                <a:gd name="T53" fmla="*/ 8 h 19"/>
                <a:gd name="T54" fmla="*/ 4 w 52"/>
                <a:gd name="T55" fmla="*/ 8 h 19"/>
                <a:gd name="T56" fmla="*/ 0 w 52"/>
                <a:gd name="T57" fmla="*/ 8 h 19"/>
                <a:gd name="T58" fmla="*/ 4 w 52"/>
                <a:gd name="T5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" h="19">
                  <a:moveTo>
                    <a:pt x="44" y="15"/>
                  </a:moveTo>
                  <a:lnTo>
                    <a:pt x="52" y="19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5"/>
                  </a:lnTo>
                  <a:close/>
                  <a:moveTo>
                    <a:pt x="48" y="8"/>
                  </a:moveTo>
                  <a:lnTo>
                    <a:pt x="44" y="8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close/>
                  <a:moveTo>
                    <a:pt x="29" y="11"/>
                  </a:moveTo>
                  <a:lnTo>
                    <a:pt x="29" y="11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29" y="11"/>
                  </a:lnTo>
                  <a:lnTo>
                    <a:pt x="29" y="11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4" y="8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6" name="Freeform 158"/>
            <p:cNvSpPr>
              <a:spLocks noEditPoints="1"/>
            </p:cNvSpPr>
            <p:nvPr/>
          </p:nvSpPr>
          <p:spPr bwMode="auto">
            <a:xfrm>
              <a:off x="2897025" y="2813139"/>
              <a:ext cx="47606" cy="15440"/>
            </a:xfrm>
            <a:custGeom>
              <a:avLst/>
              <a:gdLst>
                <a:gd name="T0" fmla="*/ 30 w 37"/>
                <a:gd name="T1" fmla="*/ 8 h 12"/>
                <a:gd name="T2" fmla="*/ 30 w 37"/>
                <a:gd name="T3" fmla="*/ 8 h 12"/>
                <a:gd name="T4" fmla="*/ 37 w 37"/>
                <a:gd name="T5" fmla="*/ 8 h 12"/>
                <a:gd name="T6" fmla="*/ 33 w 37"/>
                <a:gd name="T7" fmla="*/ 8 h 12"/>
                <a:gd name="T8" fmla="*/ 30 w 37"/>
                <a:gd name="T9" fmla="*/ 8 h 12"/>
                <a:gd name="T10" fmla="*/ 30 w 37"/>
                <a:gd name="T11" fmla="*/ 8 h 12"/>
                <a:gd name="T12" fmla="*/ 26 w 37"/>
                <a:gd name="T13" fmla="*/ 0 h 12"/>
                <a:gd name="T14" fmla="*/ 22 w 37"/>
                <a:gd name="T15" fmla="*/ 0 h 12"/>
                <a:gd name="T16" fmla="*/ 15 w 37"/>
                <a:gd name="T17" fmla="*/ 0 h 12"/>
                <a:gd name="T18" fmla="*/ 4 w 37"/>
                <a:gd name="T19" fmla="*/ 0 h 12"/>
                <a:gd name="T20" fmla="*/ 4 w 37"/>
                <a:gd name="T21" fmla="*/ 4 h 12"/>
                <a:gd name="T22" fmla="*/ 0 w 37"/>
                <a:gd name="T23" fmla="*/ 4 h 12"/>
                <a:gd name="T24" fmla="*/ 0 w 37"/>
                <a:gd name="T25" fmla="*/ 4 h 12"/>
                <a:gd name="T26" fmla="*/ 0 w 37"/>
                <a:gd name="T27" fmla="*/ 8 h 12"/>
                <a:gd name="T28" fmla="*/ 0 w 37"/>
                <a:gd name="T29" fmla="*/ 12 h 12"/>
                <a:gd name="T30" fmla="*/ 11 w 37"/>
                <a:gd name="T31" fmla="*/ 12 h 12"/>
                <a:gd name="T32" fmla="*/ 11 w 37"/>
                <a:gd name="T33" fmla="*/ 12 h 12"/>
                <a:gd name="T34" fmla="*/ 19 w 37"/>
                <a:gd name="T35" fmla="*/ 8 h 12"/>
                <a:gd name="T36" fmla="*/ 19 w 37"/>
                <a:gd name="T37" fmla="*/ 12 h 12"/>
                <a:gd name="T38" fmla="*/ 26 w 37"/>
                <a:gd name="T39" fmla="*/ 8 h 12"/>
                <a:gd name="T40" fmla="*/ 30 w 37"/>
                <a:gd name="T41" fmla="*/ 4 h 12"/>
                <a:gd name="T42" fmla="*/ 26 w 37"/>
                <a:gd name="T43" fmla="*/ 4 h 12"/>
                <a:gd name="T44" fmla="*/ 26 w 37"/>
                <a:gd name="T4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12">
                  <a:moveTo>
                    <a:pt x="30" y="8"/>
                  </a:moveTo>
                  <a:lnTo>
                    <a:pt x="30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30" y="8"/>
                  </a:lnTo>
                  <a:close/>
                  <a:moveTo>
                    <a:pt x="26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7" name="Freeform 159"/>
            <p:cNvSpPr>
              <a:spLocks noEditPoints="1"/>
            </p:cNvSpPr>
            <p:nvPr/>
          </p:nvSpPr>
          <p:spPr bwMode="auto">
            <a:xfrm>
              <a:off x="2796669" y="2784834"/>
              <a:ext cx="81058" cy="47606"/>
            </a:xfrm>
            <a:custGeom>
              <a:avLst/>
              <a:gdLst>
                <a:gd name="T0" fmla="*/ 60 w 63"/>
                <a:gd name="T1" fmla="*/ 30 h 37"/>
                <a:gd name="T2" fmla="*/ 60 w 63"/>
                <a:gd name="T3" fmla="*/ 30 h 37"/>
                <a:gd name="T4" fmla="*/ 56 w 63"/>
                <a:gd name="T5" fmla="*/ 26 h 37"/>
                <a:gd name="T6" fmla="*/ 56 w 63"/>
                <a:gd name="T7" fmla="*/ 26 h 37"/>
                <a:gd name="T8" fmla="*/ 8 w 63"/>
                <a:gd name="T9" fmla="*/ 4 h 37"/>
                <a:gd name="T10" fmla="*/ 8 w 63"/>
                <a:gd name="T11" fmla="*/ 11 h 37"/>
                <a:gd name="T12" fmla="*/ 4 w 63"/>
                <a:gd name="T13" fmla="*/ 15 h 37"/>
                <a:gd name="T14" fmla="*/ 4 w 63"/>
                <a:gd name="T15" fmla="*/ 19 h 37"/>
                <a:gd name="T16" fmla="*/ 4 w 63"/>
                <a:gd name="T17" fmla="*/ 22 h 37"/>
                <a:gd name="T18" fmla="*/ 0 w 63"/>
                <a:gd name="T19" fmla="*/ 30 h 37"/>
                <a:gd name="T20" fmla="*/ 4 w 63"/>
                <a:gd name="T21" fmla="*/ 34 h 37"/>
                <a:gd name="T22" fmla="*/ 8 w 63"/>
                <a:gd name="T23" fmla="*/ 37 h 37"/>
                <a:gd name="T24" fmla="*/ 8 w 63"/>
                <a:gd name="T25" fmla="*/ 37 h 37"/>
                <a:gd name="T26" fmla="*/ 15 w 63"/>
                <a:gd name="T27" fmla="*/ 30 h 37"/>
                <a:gd name="T28" fmla="*/ 15 w 63"/>
                <a:gd name="T29" fmla="*/ 26 h 37"/>
                <a:gd name="T30" fmla="*/ 19 w 63"/>
                <a:gd name="T31" fmla="*/ 26 h 37"/>
                <a:gd name="T32" fmla="*/ 26 w 63"/>
                <a:gd name="T33" fmla="*/ 26 h 37"/>
                <a:gd name="T34" fmla="*/ 26 w 63"/>
                <a:gd name="T35" fmla="*/ 30 h 37"/>
                <a:gd name="T36" fmla="*/ 34 w 63"/>
                <a:gd name="T37" fmla="*/ 22 h 37"/>
                <a:gd name="T38" fmla="*/ 45 w 63"/>
                <a:gd name="T39" fmla="*/ 22 h 37"/>
                <a:gd name="T40" fmla="*/ 52 w 63"/>
                <a:gd name="T41" fmla="*/ 26 h 37"/>
                <a:gd name="T42" fmla="*/ 60 w 63"/>
                <a:gd name="T43" fmla="*/ 26 h 37"/>
                <a:gd name="T44" fmla="*/ 63 w 63"/>
                <a:gd name="T45" fmla="*/ 22 h 37"/>
                <a:gd name="T46" fmla="*/ 63 w 63"/>
                <a:gd name="T47" fmla="*/ 19 h 37"/>
                <a:gd name="T48" fmla="*/ 52 w 63"/>
                <a:gd name="T49" fmla="*/ 15 h 37"/>
                <a:gd name="T50" fmla="*/ 45 w 63"/>
                <a:gd name="T51" fmla="*/ 15 h 37"/>
                <a:gd name="T52" fmla="*/ 37 w 63"/>
                <a:gd name="T53" fmla="*/ 11 h 37"/>
                <a:gd name="T54" fmla="*/ 37 w 63"/>
                <a:gd name="T55" fmla="*/ 8 h 37"/>
                <a:gd name="T56" fmla="*/ 48 w 63"/>
                <a:gd name="T57" fmla="*/ 11 h 37"/>
                <a:gd name="T58" fmla="*/ 48 w 63"/>
                <a:gd name="T59" fmla="*/ 8 h 37"/>
                <a:gd name="T60" fmla="*/ 41 w 63"/>
                <a:gd name="T61" fmla="*/ 8 h 37"/>
                <a:gd name="T62" fmla="*/ 37 w 63"/>
                <a:gd name="T63" fmla="*/ 4 h 37"/>
                <a:gd name="T64" fmla="*/ 34 w 63"/>
                <a:gd name="T65" fmla="*/ 4 h 37"/>
                <a:gd name="T66" fmla="*/ 19 w 63"/>
                <a:gd name="T67" fmla="*/ 0 h 37"/>
                <a:gd name="T68" fmla="*/ 8 w 63"/>
                <a:gd name="T6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37">
                  <a:moveTo>
                    <a:pt x="56" y="26"/>
                  </a:move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close/>
                  <a:moveTo>
                    <a:pt x="8" y="4"/>
                  </a:moveTo>
                  <a:lnTo>
                    <a:pt x="8" y="4"/>
                  </a:lnTo>
                  <a:lnTo>
                    <a:pt x="4" y="8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4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3" y="2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19"/>
                  </a:lnTo>
                  <a:lnTo>
                    <a:pt x="56" y="15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1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8" name="Freeform 160"/>
            <p:cNvSpPr>
              <a:spLocks noEditPoints="1"/>
            </p:cNvSpPr>
            <p:nvPr/>
          </p:nvSpPr>
          <p:spPr bwMode="auto">
            <a:xfrm>
              <a:off x="3244415" y="799561"/>
              <a:ext cx="891636" cy="1040885"/>
            </a:xfrm>
            <a:custGeom>
              <a:avLst/>
              <a:gdLst>
                <a:gd name="T0" fmla="*/ 47 w 187"/>
                <a:gd name="T1" fmla="*/ 209 h 218"/>
                <a:gd name="T2" fmla="*/ 36 w 187"/>
                <a:gd name="T3" fmla="*/ 200 h 218"/>
                <a:gd name="T4" fmla="*/ 31 w 187"/>
                <a:gd name="T5" fmla="*/ 189 h 218"/>
                <a:gd name="T6" fmla="*/ 29 w 187"/>
                <a:gd name="T7" fmla="*/ 185 h 218"/>
                <a:gd name="T8" fmla="*/ 32 w 187"/>
                <a:gd name="T9" fmla="*/ 173 h 218"/>
                <a:gd name="T10" fmla="*/ 31 w 187"/>
                <a:gd name="T11" fmla="*/ 166 h 218"/>
                <a:gd name="T12" fmla="*/ 39 w 187"/>
                <a:gd name="T13" fmla="*/ 161 h 218"/>
                <a:gd name="T14" fmla="*/ 40 w 187"/>
                <a:gd name="T15" fmla="*/ 158 h 218"/>
                <a:gd name="T16" fmla="*/ 43 w 187"/>
                <a:gd name="T17" fmla="*/ 149 h 218"/>
                <a:gd name="T18" fmla="*/ 45 w 187"/>
                <a:gd name="T19" fmla="*/ 141 h 218"/>
                <a:gd name="T20" fmla="*/ 44 w 187"/>
                <a:gd name="T21" fmla="*/ 129 h 218"/>
                <a:gd name="T22" fmla="*/ 33 w 187"/>
                <a:gd name="T23" fmla="*/ 127 h 218"/>
                <a:gd name="T24" fmla="*/ 37 w 187"/>
                <a:gd name="T25" fmla="*/ 108 h 218"/>
                <a:gd name="T26" fmla="*/ 29 w 187"/>
                <a:gd name="T27" fmla="*/ 84 h 218"/>
                <a:gd name="T28" fmla="*/ 6 w 187"/>
                <a:gd name="T29" fmla="*/ 74 h 218"/>
                <a:gd name="T30" fmla="*/ 19 w 187"/>
                <a:gd name="T31" fmla="*/ 64 h 218"/>
                <a:gd name="T32" fmla="*/ 7 w 187"/>
                <a:gd name="T33" fmla="*/ 50 h 218"/>
                <a:gd name="T34" fmla="*/ 37 w 187"/>
                <a:gd name="T35" fmla="*/ 37 h 218"/>
                <a:gd name="T36" fmla="*/ 48 w 187"/>
                <a:gd name="T37" fmla="*/ 25 h 218"/>
                <a:gd name="T38" fmla="*/ 73 w 187"/>
                <a:gd name="T39" fmla="*/ 13 h 218"/>
                <a:gd name="T40" fmla="*/ 86 w 187"/>
                <a:gd name="T41" fmla="*/ 23 h 218"/>
                <a:gd name="T42" fmla="*/ 101 w 187"/>
                <a:gd name="T43" fmla="*/ 23 h 218"/>
                <a:gd name="T44" fmla="*/ 107 w 187"/>
                <a:gd name="T45" fmla="*/ 9 h 218"/>
                <a:gd name="T46" fmla="*/ 126 w 187"/>
                <a:gd name="T47" fmla="*/ 1 h 218"/>
                <a:gd name="T48" fmla="*/ 138 w 187"/>
                <a:gd name="T49" fmla="*/ 9 h 218"/>
                <a:gd name="T50" fmla="*/ 148 w 187"/>
                <a:gd name="T51" fmla="*/ 11 h 218"/>
                <a:gd name="T52" fmla="*/ 165 w 187"/>
                <a:gd name="T53" fmla="*/ 23 h 218"/>
                <a:gd name="T54" fmla="*/ 129 w 187"/>
                <a:gd name="T55" fmla="*/ 28 h 218"/>
                <a:gd name="T56" fmla="*/ 157 w 187"/>
                <a:gd name="T57" fmla="*/ 30 h 218"/>
                <a:gd name="T58" fmla="*/ 163 w 187"/>
                <a:gd name="T59" fmla="*/ 38 h 218"/>
                <a:gd name="T60" fmla="*/ 180 w 187"/>
                <a:gd name="T61" fmla="*/ 42 h 218"/>
                <a:gd name="T62" fmla="*/ 164 w 187"/>
                <a:gd name="T63" fmla="*/ 51 h 218"/>
                <a:gd name="T64" fmla="*/ 157 w 187"/>
                <a:gd name="T65" fmla="*/ 77 h 218"/>
                <a:gd name="T66" fmla="*/ 155 w 187"/>
                <a:gd name="T67" fmla="*/ 88 h 218"/>
                <a:gd name="T68" fmla="*/ 156 w 187"/>
                <a:gd name="T69" fmla="*/ 98 h 218"/>
                <a:gd name="T70" fmla="*/ 152 w 187"/>
                <a:gd name="T71" fmla="*/ 106 h 218"/>
                <a:gd name="T72" fmla="*/ 151 w 187"/>
                <a:gd name="T73" fmla="*/ 117 h 218"/>
                <a:gd name="T74" fmla="*/ 138 w 187"/>
                <a:gd name="T75" fmla="*/ 119 h 218"/>
                <a:gd name="T76" fmla="*/ 132 w 187"/>
                <a:gd name="T77" fmla="*/ 125 h 218"/>
                <a:gd name="T78" fmla="*/ 145 w 187"/>
                <a:gd name="T79" fmla="*/ 136 h 218"/>
                <a:gd name="T80" fmla="*/ 137 w 187"/>
                <a:gd name="T81" fmla="*/ 142 h 218"/>
                <a:gd name="T82" fmla="*/ 125 w 187"/>
                <a:gd name="T83" fmla="*/ 141 h 218"/>
                <a:gd name="T84" fmla="*/ 134 w 187"/>
                <a:gd name="T85" fmla="*/ 147 h 218"/>
                <a:gd name="T86" fmla="*/ 127 w 187"/>
                <a:gd name="T87" fmla="*/ 159 h 218"/>
                <a:gd name="T88" fmla="*/ 106 w 187"/>
                <a:gd name="T89" fmla="*/ 162 h 218"/>
                <a:gd name="T90" fmla="*/ 88 w 187"/>
                <a:gd name="T91" fmla="*/ 178 h 218"/>
                <a:gd name="T92" fmla="*/ 75 w 187"/>
                <a:gd name="T93" fmla="*/ 180 h 218"/>
                <a:gd name="T94" fmla="*/ 65 w 187"/>
                <a:gd name="T95" fmla="*/ 193 h 218"/>
                <a:gd name="T96" fmla="*/ 62 w 187"/>
                <a:gd name="T97" fmla="*/ 203 h 218"/>
                <a:gd name="T98" fmla="*/ 54 w 187"/>
                <a:gd name="T99" fmla="*/ 212 h 218"/>
                <a:gd name="T100" fmla="*/ 62 w 187"/>
                <a:gd name="T101" fmla="*/ 199 h 218"/>
                <a:gd name="T102" fmla="*/ 139 w 187"/>
                <a:gd name="T103" fmla="*/ 153 h 218"/>
                <a:gd name="T104" fmla="*/ 141 w 187"/>
                <a:gd name="T105" fmla="*/ 126 h 218"/>
                <a:gd name="T106" fmla="*/ 150 w 187"/>
                <a:gd name="T107" fmla="*/ 112 h 218"/>
                <a:gd name="T108" fmla="*/ 154 w 187"/>
                <a:gd name="T109" fmla="*/ 94 h 218"/>
                <a:gd name="T110" fmla="*/ 173 w 187"/>
                <a:gd name="T111" fmla="*/ 29 h 218"/>
                <a:gd name="T112" fmla="*/ 106 w 187"/>
                <a:gd name="T113" fmla="*/ 8 h 218"/>
                <a:gd name="T114" fmla="*/ 84 w 187"/>
                <a:gd name="T115" fmla="*/ 17 h 218"/>
                <a:gd name="T116" fmla="*/ 35 w 187"/>
                <a:gd name="T117" fmla="*/ 101 h 218"/>
                <a:gd name="T118" fmla="*/ 35 w 187"/>
                <a:gd name="T119" fmla="*/ 118 h 218"/>
                <a:gd name="T120" fmla="*/ 37 w 187"/>
                <a:gd name="T121" fmla="*/ 210 h 218"/>
                <a:gd name="T122" fmla="*/ 34 w 187"/>
                <a:gd name="T123" fmla="*/ 154 h 218"/>
                <a:gd name="T124" fmla="*/ 43 w 187"/>
                <a:gd name="T125" fmla="*/ 14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218">
                  <a:moveTo>
                    <a:pt x="55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3"/>
                    <a:pt x="49" y="213"/>
                    <a:pt x="49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7" y="211"/>
                    <a:pt x="47" y="211"/>
                    <a:pt x="47" y="211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09"/>
                    <a:pt x="49" y="209"/>
                    <a:pt x="49" y="209"/>
                  </a:cubicBezTo>
                  <a:cubicBezTo>
                    <a:pt x="50" y="209"/>
                    <a:pt x="50" y="209"/>
                    <a:pt x="50" y="209"/>
                  </a:cubicBezTo>
                  <a:cubicBezTo>
                    <a:pt x="50" y="208"/>
                    <a:pt x="50" y="208"/>
                    <a:pt x="50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6" y="210"/>
                    <a:pt x="46" y="210"/>
                    <a:pt x="46" y="210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6" y="208"/>
                    <a:pt x="46" y="208"/>
                    <a:pt x="46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09"/>
                    <a:pt x="39" y="209"/>
                    <a:pt x="39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39" y="208"/>
                    <a:pt x="39" y="208"/>
                    <a:pt x="39" y="208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7" y="207"/>
                    <a:pt x="37" y="207"/>
                    <a:pt x="37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5" y="205"/>
                    <a:pt x="35" y="205"/>
                    <a:pt x="35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7" y="201"/>
                    <a:pt x="37" y="201"/>
                    <a:pt x="37" y="201"/>
                  </a:cubicBezTo>
                  <a:cubicBezTo>
                    <a:pt x="36" y="200"/>
                    <a:pt x="36" y="200"/>
                    <a:pt x="36" y="200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2" y="198"/>
                    <a:pt x="32" y="198"/>
                    <a:pt x="32" y="198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2" y="193"/>
                    <a:pt x="32" y="193"/>
                    <a:pt x="32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0" y="191"/>
                    <a:pt x="30" y="191"/>
                    <a:pt x="30" y="191"/>
                  </a:cubicBezTo>
                  <a:cubicBezTo>
                    <a:pt x="31" y="191"/>
                    <a:pt x="31" y="191"/>
                    <a:pt x="31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2" y="187"/>
                    <a:pt x="32" y="187"/>
                    <a:pt x="32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6"/>
                    <a:pt x="35" y="176"/>
                    <a:pt x="35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28" y="166"/>
                    <a:pt x="28" y="166"/>
                    <a:pt x="28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1" y="164"/>
                    <a:pt x="31" y="164"/>
                    <a:pt x="31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61"/>
                    <a:pt x="32" y="161"/>
                    <a:pt x="32" y="161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1"/>
                    <a:pt x="34" y="161"/>
                    <a:pt x="34" y="161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1" y="164"/>
                    <a:pt x="41" y="164"/>
                    <a:pt x="41" y="164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41" y="161"/>
                    <a:pt x="41" y="161"/>
                    <a:pt x="41" y="161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5" y="154"/>
                    <a:pt x="35" y="154"/>
                    <a:pt x="35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1" y="150"/>
                    <a:pt x="41" y="150"/>
                    <a:pt x="41" y="150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0" y="143"/>
                    <a:pt x="40" y="143"/>
                    <a:pt x="40" y="143"/>
                  </a:cubicBezTo>
                  <a:cubicBezTo>
                    <a:pt x="40" y="142"/>
                    <a:pt x="40" y="142"/>
                    <a:pt x="40" y="142"/>
                  </a:cubicBezTo>
                  <a:cubicBezTo>
                    <a:pt x="39" y="142"/>
                    <a:pt x="39" y="142"/>
                    <a:pt x="39" y="142"/>
                  </a:cubicBezTo>
                  <a:cubicBezTo>
                    <a:pt x="38" y="142"/>
                    <a:pt x="38" y="142"/>
                    <a:pt x="38" y="142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7" y="140"/>
                    <a:pt x="37" y="140"/>
                    <a:pt x="37" y="140"/>
                  </a:cubicBezTo>
                  <a:cubicBezTo>
                    <a:pt x="36" y="139"/>
                    <a:pt x="36" y="139"/>
                    <a:pt x="36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6" y="134"/>
                    <a:pt x="46" y="134"/>
                    <a:pt x="46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39" y="125"/>
                    <a:pt x="39" y="125"/>
                    <a:pt x="39" y="125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30" y="12"/>
                    <a:pt x="130" y="11"/>
                    <a:pt x="130" y="11"/>
                  </a:cubicBezTo>
                  <a:cubicBezTo>
                    <a:pt x="130" y="11"/>
                    <a:pt x="131" y="11"/>
                    <a:pt x="131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1"/>
                    <a:pt x="135" y="11"/>
                    <a:pt x="135" y="11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3" y="17"/>
                    <a:pt x="163" y="17"/>
                    <a:pt x="163" y="17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7"/>
                    <a:pt x="165" y="17"/>
                    <a:pt x="165" y="17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2" y="24"/>
                    <a:pt x="162" y="24"/>
                    <a:pt x="162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2" y="32"/>
                    <a:pt x="152" y="32"/>
                  </a:cubicBezTo>
                  <a:cubicBezTo>
                    <a:pt x="152" y="32"/>
                    <a:pt x="153" y="33"/>
                    <a:pt x="153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7" y="37"/>
                    <a:pt x="187" y="37"/>
                    <a:pt x="187" y="37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7"/>
                    <a:pt x="177" y="47"/>
                    <a:pt x="177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66" y="60"/>
                    <a:pt x="166" y="60"/>
                    <a:pt x="166" y="60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4" y="63"/>
                    <a:pt x="164" y="63"/>
                    <a:pt x="164" y="63"/>
                  </a:cubicBezTo>
                  <a:cubicBezTo>
                    <a:pt x="164" y="64"/>
                    <a:pt x="164" y="64"/>
                    <a:pt x="164" y="64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63" y="71"/>
                    <a:pt x="163" y="71"/>
                    <a:pt x="163" y="71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3" y="84"/>
                    <a:pt x="163" y="84"/>
                    <a:pt x="163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3" y="88"/>
                    <a:pt x="163" y="88"/>
                    <a:pt x="163" y="88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4" y="88"/>
                    <a:pt x="154" y="88"/>
                    <a:pt x="154" y="88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1" y="91"/>
                    <a:pt x="151" y="91"/>
                    <a:pt x="151" y="91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4"/>
                    <a:pt x="150" y="94"/>
                    <a:pt x="150" y="94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5"/>
                    <a:pt x="155" y="95"/>
                    <a:pt x="155" y="95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8" y="97"/>
                    <a:pt x="158" y="97"/>
                    <a:pt x="158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6" y="97"/>
                    <a:pt x="156" y="97"/>
                    <a:pt x="156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3" y="97"/>
                    <a:pt x="153" y="97"/>
                    <a:pt x="153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7" y="100"/>
                    <a:pt x="157" y="100"/>
                    <a:pt x="157" y="100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2"/>
                    <a:pt x="158" y="102"/>
                    <a:pt x="158" y="10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6"/>
                    <a:pt x="157" y="106"/>
                    <a:pt x="157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5" y="106"/>
                    <a:pt x="155" y="106"/>
                    <a:pt x="155" y="106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5"/>
                    <a:pt x="150" y="105"/>
                    <a:pt x="150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6" y="111"/>
                    <a:pt x="156" y="111"/>
                    <a:pt x="156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3" y="112"/>
                    <a:pt x="153" y="112"/>
                    <a:pt x="153" y="112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52" y="111"/>
                    <a:pt x="152" y="111"/>
                    <a:pt x="152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3" y="121"/>
                    <a:pt x="143" y="121"/>
                    <a:pt x="143" y="121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6" y="120"/>
                    <a:pt x="146" y="120"/>
                    <a:pt x="146" y="12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8"/>
                    <a:pt x="140" y="118"/>
                    <a:pt x="140" y="118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1" y="123"/>
                    <a:pt x="131" y="123"/>
                  </a:cubicBezTo>
                  <a:cubicBezTo>
                    <a:pt x="131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6" y="129"/>
                    <a:pt x="136" y="129"/>
                    <a:pt x="136" y="12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0"/>
                    <a:pt x="139" y="130"/>
                    <a:pt x="139" y="130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3" y="135"/>
                    <a:pt x="143" y="135"/>
                    <a:pt x="143" y="135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2" y="137"/>
                    <a:pt x="142" y="137"/>
                    <a:pt x="142" y="137"/>
                  </a:cubicBezTo>
                  <a:cubicBezTo>
                    <a:pt x="143" y="137"/>
                    <a:pt x="143" y="137"/>
                    <a:pt x="143" y="137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9"/>
                    <a:pt x="146" y="139"/>
                    <a:pt x="146" y="139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2"/>
                    <a:pt x="137" y="142"/>
                    <a:pt x="137" y="142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7" y="135"/>
                    <a:pt x="127" y="135"/>
                    <a:pt x="127" y="135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3"/>
                    <a:pt x="127" y="133"/>
                    <a:pt x="127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40"/>
                    <a:pt x="132" y="140"/>
                    <a:pt x="132" y="140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4" y="147"/>
                    <a:pt x="124" y="147"/>
                    <a:pt x="124" y="147"/>
                  </a:cubicBezTo>
                  <a:cubicBezTo>
                    <a:pt x="125" y="147"/>
                    <a:pt x="125" y="147"/>
                    <a:pt x="125" y="147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28" y="146"/>
                    <a:pt x="128" y="146"/>
                    <a:pt x="128" y="146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25" y="148"/>
                    <a:pt x="125" y="148"/>
                    <a:pt x="125" y="148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7" y="148"/>
                    <a:pt x="128" y="148"/>
                    <a:pt x="128" y="148"/>
                  </a:cubicBezTo>
                  <a:cubicBezTo>
                    <a:pt x="128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30" y="148"/>
                    <a:pt x="130" y="148"/>
                    <a:pt x="130" y="148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9" y="149"/>
                    <a:pt x="139" y="149"/>
                    <a:pt x="139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5"/>
                    <a:pt x="133" y="155"/>
                    <a:pt x="133" y="155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2" y="157"/>
                    <a:pt x="132" y="157"/>
                    <a:pt x="132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60"/>
                    <a:pt x="126" y="160"/>
                    <a:pt x="126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1"/>
                    <a:pt x="114" y="161"/>
                    <a:pt x="114" y="161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6"/>
                    <a:pt x="94" y="176"/>
                    <a:pt x="94" y="176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4"/>
                    <a:pt x="92" y="174"/>
                    <a:pt x="92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1" y="177"/>
                    <a:pt x="91" y="177"/>
                    <a:pt x="91" y="177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9" y="177"/>
                    <a:pt x="89" y="177"/>
                    <a:pt x="89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3" y="177"/>
                    <a:pt x="83" y="177"/>
                    <a:pt x="83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80"/>
                    <a:pt x="81" y="180"/>
                    <a:pt x="81" y="180"/>
                  </a:cubicBezTo>
                  <a:cubicBezTo>
                    <a:pt x="80" y="180"/>
                    <a:pt x="80" y="180"/>
                    <a:pt x="80" y="180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79"/>
                    <a:pt x="78" y="179"/>
                    <a:pt x="78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74" y="182"/>
                    <a:pt x="74" y="182"/>
                    <a:pt x="74" y="182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2" y="183"/>
                    <a:pt x="72" y="183"/>
                    <a:pt x="72" y="183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1" y="187"/>
                    <a:pt x="71" y="187"/>
                    <a:pt x="71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68" y="187"/>
                    <a:pt x="68" y="187"/>
                    <a:pt x="68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8" y="188"/>
                    <a:pt x="68" y="188"/>
                    <a:pt x="68" y="188"/>
                  </a:cubicBezTo>
                  <a:cubicBezTo>
                    <a:pt x="69" y="188"/>
                    <a:pt x="69" y="188"/>
                    <a:pt x="69" y="188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3"/>
                    <a:pt x="67" y="193"/>
                    <a:pt x="67" y="193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2"/>
                    <a:pt x="65" y="192"/>
                    <a:pt x="65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3" y="198"/>
                    <a:pt x="63" y="198"/>
                    <a:pt x="63" y="198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1" y="203"/>
                    <a:pt x="61" y="203"/>
                    <a:pt x="61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9"/>
                    <a:pt x="57" y="209"/>
                    <a:pt x="57" y="209"/>
                  </a:cubicBezTo>
                  <a:cubicBezTo>
                    <a:pt x="58" y="209"/>
                    <a:pt x="58" y="209"/>
                    <a:pt x="58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8" y="213"/>
                    <a:pt x="58" y="213"/>
                    <a:pt x="58" y="213"/>
                  </a:cubicBezTo>
                  <a:cubicBezTo>
                    <a:pt x="57" y="213"/>
                    <a:pt x="57" y="213"/>
                    <a:pt x="57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6" y="214"/>
                    <a:pt x="56" y="214"/>
                    <a:pt x="56" y="214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6"/>
                    <a:pt x="56" y="216"/>
                    <a:pt x="56" y="216"/>
                  </a:cubicBezTo>
                  <a:cubicBezTo>
                    <a:pt x="55" y="216"/>
                    <a:pt x="55" y="216"/>
                    <a:pt x="55" y="216"/>
                  </a:cubicBezTo>
                  <a:close/>
                  <a:moveTo>
                    <a:pt x="54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3" y="216"/>
                    <a:pt x="53" y="216"/>
                    <a:pt x="53" y="216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4" y="216"/>
                    <a:pt x="54" y="216"/>
                    <a:pt x="54" y="216"/>
                  </a:cubicBezTo>
                  <a:close/>
                  <a:moveTo>
                    <a:pt x="124" y="146"/>
                  </a:moveTo>
                  <a:cubicBezTo>
                    <a:pt x="124" y="146"/>
                    <a:pt x="124" y="146"/>
                    <a:pt x="124" y="146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4" y="143"/>
                    <a:pt x="134" y="143"/>
                    <a:pt x="134" y="143"/>
                  </a:cubicBezTo>
                  <a:cubicBezTo>
                    <a:pt x="133" y="142"/>
                    <a:pt x="133" y="142"/>
                    <a:pt x="133" y="142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6"/>
                    <a:pt x="124" y="146"/>
                    <a:pt x="124" y="146"/>
                  </a:cubicBezTo>
                  <a:close/>
                  <a:moveTo>
                    <a:pt x="57" y="211"/>
                  </a:moveTo>
                  <a:cubicBezTo>
                    <a:pt x="58" y="211"/>
                    <a:pt x="58" y="211"/>
                    <a:pt x="58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1"/>
                    <a:pt x="57" y="211"/>
                    <a:pt x="57" y="211"/>
                  </a:cubicBezTo>
                  <a:close/>
                  <a:moveTo>
                    <a:pt x="62" y="203"/>
                  </a:moveTo>
                  <a:cubicBezTo>
                    <a:pt x="62" y="203"/>
                    <a:pt x="62" y="203"/>
                    <a:pt x="62" y="203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3"/>
                    <a:pt x="62" y="203"/>
                    <a:pt x="62" y="203"/>
                  </a:cubicBezTo>
                  <a:close/>
                  <a:moveTo>
                    <a:pt x="62" y="202"/>
                  </a:moveTo>
                  <a:cubicBezTo>
                    <a:pt x="62" y="202"/>
                    <a:pt x="62" y="202"/>
                    <a:pt x="62" y="202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2"/>
                    <a:pt x="62" y="202"/>
                    <a:pt x="62" y="202"/>
                  </a:cubicBezTo>
                  <a:close/>
                  <a:moveTo>
                    <a:pt x="63" y="200"/>
                  </a:move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lose/>
                  <a:moveTo>
                    <a:pt x="62" y="198"/>
                  </a:moveTo>
                  <a:cubicBezTo>
                    <a:pt x="62" y="199"/>
                    <a:pt x="62" y="199"/>
                    <a:pt x="62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8"/>
                    <a:pt x="62" y="198"/>
                    <a:pt x="62" y="198"/>
                  </a:cubicBezTo>
                  <a:close/>
                  <a:moveTo>
                    <a:pt x="66" y="198"/>
                  </a:moveTo>
                  <a:cubicBezTo>
                    <a:pt x="66" y="198"/>
                    <a:pt x="66" y="198"/>
                    <a:pt x="66" y="198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8"/>
                    <a:pt x="66" y="198"/>
                    <a:pt x="66" y="198"/>
                  </a:cubicBezTo>
                  <a:close/>
                  <a:moveTo>
                    <a:pt x="65" y="193"/>
                  </a:moveTo>
                  <a:cubicBezTo>
                    <a:pt x="65" y="193"/>
                    <a:pt x="65" y="193"/>
                    <a:pt x="65" y="193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5"/>
                    <a:pt x="67" y="195"/>
                    <a:pt x="67" y="195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5" y="193"/>
                    <a:pt x="65" y="193"/>
                    <a:pt x="65" y="193"/>
                  </a:cubicBezTo>
                  <a:close/>
                  <a:moveTo>
                    <a:pt x="71" y="184"/>
                  </a:moveTo>
                  <a:cubicBezTo>
                    <a:pt x="71" y="185"/>
                    <a:pt x="71" y="185"/>
                    <a:pt x="71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lose/>
                  <a:moveTo>
                    <a:pt x="75" y="181"/>
                  </a:moveTo>
                  <a:cubicBezTo>
                    <a:pt x="75" y="182"/>
                    <a:pt x="75" y="182"/>
                    <a:pt x="75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5" y="181"/>
                    <a:pt x="75" y="181"/>
                    <a:pt x="75" y="181"/>
                  </a:cubicBezTo>
                  <a:close/>
                  <a:moveTo>
                    <a:pt x="76" y="181"/>
                  </a:moveTo>
                  <a:cubicBezTo>
                    <a:pt x="77" y="181"/>
                    <a:pt x="77" y="181"/>
                    <a:pt x="77" y="181"/>
                  </a:cubicBezTo>
                  <a:cubicBezTo>
                    <a:pt x="77" y="181"/>
                    <a:pt x="77" y="181"/>
                    <a:pt x="77" y="181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81"/>
                    <a:pt x="76" y="181"/>
                    <a:pt x="76" y="181"/>
                  </a:cubicBezTo>
                  <a:close/>
                  <a:moveTo>
                    <a:pt x="83" y="180"/>
                  </a:moveTo>
                  <a:cubicBezTo>
                    <a:pt x="84" y="180"/>
                    <a:pt x="84" y="180"/>
                    <a:pt x="84" y="180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85" y="179"/>
                    <a:pt x="85" y="179"/>
                    <a:pt x="85" y="179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9"/>
                    <a:pt x="83" y="179"/>
                    <a:pt x="83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lose/>
                  <a:moveTo>
                    <a:pt x="86" y="180"/>
                  </a:move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80"/>
                    <a:pt x="86" y="180"/>
                    <a:pt x="86" y="180"/>
                  </a:cubicBezTo>
                  <a:cubicBezTo>
                    <a:pt x="86" y="180"/>
                    <a:pt x="86" y="180"/>
                    <a:pt x="86" y="180"/>
                  </a:cubicBezTo>
                  <a:close/>
                  <a:moveTo>
                    <a:pt x="139" y="153"/>
                  </a:move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lose/>
                  <a:moveTo>
                    <a:pt x="129" y="146"/>
                  </a:move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29" y="146"/>
                    <a:pt x="129" y="146"/>
                  </a:cubicBezTo>
                  <a:close/>
                  <a:moveTo>
                    <a:pt x="125" y="143"/>
                  </a:move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5" y="143"/>
                    <a:pt x="125" y="143"/>
                    <a:pt x="125" y="143"/>
                  </a:cubicBezTo>
                  <a:close/>
                  <a:moveTo>
                    <a:pt x="133" y="141"/>
                  </a:moveTo>
                  <a:cubicBezTo>
                    <a:pt x="133" y="141"/>
                    <a:pt x="133" y="141"/>
                    <a:pt x="133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39" y="126"/>
                  </a:moveTo>
                  <a:cubicBezTo>
                    <a:pt x="139" y="126"/>
                    <a:pt x="139" y="126"/>
                    <a:pt x="139" y="126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40" y="128"/>
                    <a:pt x="140" y="128"/>
                    <a:pt x="140" y="128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0" y="126"/>
                    <a:pt x="140" y="126"/>
                    <a:pt x="140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6"/>
                    <a:pt x="139" y="126"/>
                    <a:pt x="139" y="126"/>
                  </a:cubicBezTo>
                  <a:close/>
                  <a:moveTo>
                    <a:pt x="137" y="126"/>
                  </a:moveTo>
                  <a:cubicBezTo>
                    <a:pt x="137" y="126"/>
                    <a:pt x="137" y="126"/>
                    <a:pt x="137" y="126"/>
                  </a:cubicBezTo>
                  <a:cubicBezTo>
                    <a:pt x="137" y="125"/>
                    <a:pt x="137" y="125"/>
                    <a:pt x="137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7" y="126"/>
                    <a:pt x="137" y="126"/>
                    <a:pt x="137" y="126"/>
                  </a:cubicBezTo>
                  <a:close/>
                  <a:moveTo>
                    <a:pt x="139" y="125"/>
                  </a:moveTo>
                  <a:cubicBezTo>
                    <a:pt x="139" y="125"/>
                    <a:pt x="139" y="125"/>
                    <a:pt x="139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5" y="126"/>
                    <a:pt x="145" y="126"/>
                    <a:pt x="145" y="126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4"/>
                    <a:pt x="144" y="124"/>
                    <a:pt x="144" y="124"/>
                  </a:cubicBezTo>
                  <a:cubicBezTo>
                    <a:pt x="142" y="125"/>
                    <a:pt x="142" y="125"/>
                    <a:pt x="142" y="125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39" y="124"/>
                    <a:pt x="139" y="125"/>
                    <a:pt x="139" y="125"/>
                  </a:cubicBezTo>
                  <a:close/>
                  <a:moveTo>
                    <a:pt x="135" y="122"/>
                  </a:moveTo>
                  <a:cubicBezTo>
                    <a:pt x="136" y="122"/>
                    <a:pt x="136" y="122"/>
                    <a:pt x="136" y="122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8" y="124"/>
                    <a:pt x="138" y="124"/>
                    <a:pt x="138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3"/>
                    <a:pt x="144" y="123"/>
                    <a:pt x="144" y="123"/>
                  </a:cubicBezTo>
                  <a:cubicBezTo>
                    <a:pt x="143" y="123"/>
                    <a:pt x="143" y="123"/>
                    <a:pt x="143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0" y="122"/>
                    <a:pt x="140" y="122"/>
                    <a:pt x="140" y="122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2"/>
                    <a:pt x="142" y="122"/>
                    <a:pt x="142" y="122"/>
                  </a:cubicBezTo>
                  <a:cubicBezTo>
                    <a:pt x="140" y="121"/>
                    <a:pt x="140" y="121"/>
                    <a:pt x="140" y="121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5" y="122"/>
                    <a:pt x="135" y="122"/>
                    <a:pt x="135" y="122"/>
                  </a:cubicBezTo>
                  <a:close/>
                  <a:moveTo>
                    <a:pt x="149" y="124"/>
                  </a:moveTo>
                  <a:cubicBezTo>
                    <a:pt x="149" y="124"/>
                    <a:pt x="149" y="124"/>
                    <a:pt x="149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9" y="124"/>
                    <a:pt x="149" y="124"/>
                    <a:pt x="149" y="124"/>
                  </a:cubicBezTo>
                  <a:close/>
                  <a:moveTo>
                    <a:pt x="150" y="112"/>
                  </a:moveTo>
                  <a:cubicBezTo>
                    <a:pt x="149" y="113"/>
                    <a:pt x="149" y="113"/>
                    <a:pt x="149" y="113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lose/>
                  <a:moveTo>
                    <a:pt x="158" y="111"/>
                  </a:moveTo>
                  <a:cubicBezTo>
                    <a:pt x="158" y="111"/>
                    <a:pt x="158" y="111"/>
                    <a:pt x="158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lose/>
                  <a:moveTo>
                    <a:pt x="154" y="107"/>
                  </a:moveTo>
                  <a:cubicBezTo>
                    <a:pt x="154" y="107"/>
                    <a:pt x="154" y="107"/>
                    <a:pt x="154" y="107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4" y="107"/>
                    <a:pt x="154" y="107"/>
                    <a:pt x="154" y="107"/>
                  </a:cubicBezTo>
                  <a:close/>
                  <a:moveTo>
                    <a:pt x="160" y="104"/>
                  </a:moveTo>
                  <a:cubicBezTo>
                    <a:pt x="160" y="105"/>
                    <a:pt x="160" y="105"/>
                    <a:pt x="160" y="105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2" y="107"/>
                    <a:pt x="162" y="107"/>
                    <a:pt x="162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lose/>
                  <a:moveTo>
                    <a:pt x="161" y="91"/>
                  </a:moveTo>
                  <a:cubicBezTo>
                    <a:pt x="160" y="91"/>
                    <a:pt x="160" y="91"/>
                    <a:pt x="160" y="91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2" y="96"/>
                    <a:pt x="162" y="96"/>
                    <a:pt x="162" y="96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1" y="91"/>
                    <a:pt x="161" y="91"/>
                    <a:pt x="161" y="91"/>
                  </a:cubicBezTo>
                  <a:close/>
                  <a:moveTo>
                    <a:pt x="154" y="93"/>
                  </a:moveTo>
                  <a:cubicBezTo>
                    <a:pt x="154" y="94"/>
                    <a:pt x="154" y="94"/>
                    <a:pt x="154" y="94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3"/>
                  </a:cubicBezTo>
                  <a:close/>
                  <a:moveTo>
                    <a:pt x="153" y="92"/>
                  </a:moveTo>
                  <a:cubicBezTo>
                    <a:pt x="153" y="92"/>
                    <a:pt x="153" y="92"/>
                    <a:pt x="153" y="92"/>
                  </a:cubicBezTo>
                  <a:cubicBezTo>
                    <a:pt x="154" y="92"/>
                    <a:pt x="154" y="92"/>
                    <a:pt x="154" y="92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3" y="92"/>
                    <a:pt x="153" y="92"/>
                    <a:pt x="153" y="92"/>
                  </a:cubicBezTo>
                  <a:close/>
                  <a:moveTo>
                    <a:pt x="159" y="78"/>
                  </a:moveTo>
                  <a:cubicBezTo>
                    <a:pt x="159" y="79"/>
                    <a:pt x="159" y="79"/>
                    <a:pt x="159" y="79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0"/>
                    <a:pt x="161" y="80"/>
                    <a:pt x="161" y="80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64" y="82"/>
                  </a:moveTo>
                  <a:cubicBezTo>
                    <a:pt x="164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4" y="82"/>
                    <a:pt x="164" y="82"/>
                    <a:pt x="164" y="82"/>
                  </a:cubicBezTo>
                  <a:close/>
                  <a:moveTo>
                    <a:pt x="162" y="77"/>
                  </a:move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62" y="77"/>
                    <a:pt x="162" y="77"/>
                    <a:pt x="162" y="77"/>
                  </a:cubicBezTo>
                  <a:close/>
                  <a:moveTo>
                    <a:pt x="162" y="74"/>
                  </a:moveTo>
                  <a:cubicBezTo>
                    <a:pt x="162" y="74"/>
                    <a:pt x="162" y="74"/>
                    <a:pt x="162" y="74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2" y="74"/>
                    <a:pt x="162" y="74"/>
                    <a:pt x="162" y="74"/>
                  </a:cubicBezTo>
                  <a:close/>
                  <a:moveTo>
                    <a:pt x="166" y="65"/>
                  </a:moveTo>
                  <a:cubicBezTo>
                    <a:pt x="167" y="66"/>
                    <a:pt x="167" y="66"/>
                    <a:pt x="167" y="66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7" y="66"/>
                    <a:pt x="167" y="66"/>
                    <a:pt x="167" y="66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3"/>
                    <a:pt x="168" y="63"/>
                    <a:pt x="168" y="63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6" y="65"/>
                    <a:pt x="166" y="65"/>
                    <a:pt x="166" y="65"/>
                  </a:cubicBezTo>
                  <a:close/>
                  <a:moveTo>
                    <a:pt x="164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4" y="54"/>
                    <a:pt x="164" y="54"/>
                    <a:pt x="164" y="54"/>
                  </a:cubicBezTo>
                  <a:close/>
                  <a:moveTo>
                    <a:pt x="173" y="32"/>
                  </a:moveTo>
                  <a:cubicBezTo>
                    <a:pt x="173" y="31"/>
                    <a:pt x="173" y="31"/>
                    <a:pt x="173" y="31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2"/>
                    <a:pt x="173" y="32"/>
                    <a:pt x="173" y="32"/>
                  </a:cubicBezTo>
                  <a:close/>
                  <a:moveTo>
                    <a:pt x="170" y="34"/>
                  </a:moveTo>
                  <a:cubicBezTo>
                    <a:pt x="170" y="34"/>
                    <a:pt x="170" y="34"/>
                    <a:pt x="170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170" y="34"/>
                    <a:pt x="170" y="34"/>
                    <a:pt x="170" y="34"/>
                  </a:cubicBezTo>
                  <a:close/>
                  <a:moveTo>
                    <a:pt x="169" y="32"/>
                  </a:moveTo>
                  <a:cubicBezTo>
                    <a:pt x="169" y="32"/>
                    <a:pt x="169" y="32"/>
                    <a:pt x="169" y="32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68" y="30"/>
                    <a:pt x="168" y="30"/>
                    <a:pt x="168" y="30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9" y="32"/>
                    <a:pt x="169" y="32"/>
                    <a:pt x="169" y="32"/>
                  </a:cubicBezTo>
                  <a:close/>
                  <a:moveTo>
                    <a:pt x="122" y="2"/>
                  </a:moveTo>
                  <a:cubicBezTo>
                    <a:pt x="122" y="2"/>
                    <a:pt x="122" y="2"/>
                    <a:pt x="122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lose/>
                  <a:moveTo>
                    <a:pt x="122" y="4"/>
                  </a:moveTo>
                  <a:cubicBezTo>
                    <a:pt x="122" y="4"/>
                    <a:pt x="122" y="4"/>
                    <a:pt x="122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4"/>
                    <a:pt x="122" y="4"/>
                    <a:pt x="122" y="4"/>
                  </a:cubicBezTo>
                  <a:close/>
                  <a:moveTo>
                    <a:pt x="118" y="4"/>
                  </a:move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4"/>
                    <a:pt x="118" y="4"/>
                    <a:pt x="118" y="4"/>
                  </a:cubicBezTo>
                  <a:close/>
                  <a:moveTo>
                    <a:pt x="116" y="5"/>
                  </a:moveTo>
                  <a:cubicBezTo>
                    <a:pt x="116" y="5"/>
                    <a:pt x="116" y="5"/>
                    <a:pt x="116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103" y="8"/>
                  </a:moveTo>
                  <a:cubicBezTo>
                    <a:pt x="103" y="9"/>
                    <a:pt x="103" y="9"/>
                    <a:pt x="103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lose/>
                  <a:moveTo>
                    <a:pt x="102" y="9"/>
                  </a:move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9"/>
                    <a:pt x="102" y="9"/>
                    <a:pt x="102" y="9"/>
                  </a:cubicBezTo>
                  <a:close/>
                  <a:moveTo>
                    <a:pt x="98" y="8"/>
                  </a:move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lose/>
                  <a:moveTo>
                    <a:pt x="95" y="16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6"/>
                    <a:pt x="95" y="16"/>
                    <a:pt x="95" y="16"/>
                  </a:cubicBezTo>
                  <a:close/>
                  <a:moveTo>
                    <a:pt x="96" y="23"/>
                  </a:moveTo>
                  <a:cubicBezTo>
                    <a:pt x="97" y="23"/>
                    <a:pt x="97" y="23"/>
                    <a:pt x="97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lose/>
                  <a:moveTo>
                    <a:pt x="96" y="24"/>
                  </a:moveTo>
                  <a:cubicBezTo>
                    <a:pt x="96" y="25"/>
                    <a:pt x="96" y="25"/>
                    <a:pt x="96" y="25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6" y="24"/>
                    <a:pt x="96" y="24"/>
                    <a:pt x="96" y="24"/>
                  </a:cubicBezTo>
                  <a:close/>
                  <a:moveTo>
                    <a:pt x="84" y="17"/>
                  </a:move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7"/>
                    <a:pt x="84" y="17"/>
                    <a:pt x="84" y="17"/>
                  </a:cubicBezTo>
                  <a:close/>
                  <a:moveTo>
                    <a:pt x="82" y="22"/>
                  </a:moveTo>
                  <a:cubicBezTo>
                    <a:pt x="82" y="22"/>
                    <a:pt x="82" y="22"/>
                    <a:pt x="82" y="22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2" y="22"/>
                    <a:pt x="82" y="22"/>
                    <a:pt x="82" y="22"/>
                  </a:cubicBezTo>
                  <a:close/>
                  <a:moveTo>
                    <a:pt x="34" y="28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lose/>
                  <a:moveTo>
                    <a:pt x="4" y="63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lose/>
                  <a:moveTo>
                    <a:pt x="0" y="63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34" y="97"/>
                  </a:move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7"/>
                    <a:pt x="34" y="97"/>
                    <a:pt x="34" y="97"/>
                  </a:cubicBezTo>
                  <a:close/>
                  <a:moveTo>
                    <a:pt x="34" y="100"/>
                  </a:moveTo>
                  <a:cubicBezTo>
                    <a:pt x="34" y="100"/>
                    <a:pt x="34" y="100"/>
                    <a:pt x="34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lose/>
                  <a:moveTo>
                    <a:pt x="35" y="101"/>
                  </a:move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lose/>
                  <a:moveTo>
                    <a:pt x="35" y="106"/>
                  </a:moveTo>
                  <a:cubicBezTo>
                    <a:pt x="35" y="107"/>
                    <a:pt x="35" y="107"/>
                    <a:pt x="35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5" y="106"/>
                    <a:pt x="35" y="106"/>
                    <a:pt x="35" y="106"/>
                  </a:cubicBezTo>
                  <a:close/>
                  <a:moveTo>
                    <a:pt x="34" y="108"/>
                  </a:moveTo>
                  <a:cubicBezTo>
                    <a:pt x="34" y="109"/>
                    <a:pt x="34" y="109"/>
                    <a:pt x="34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08"/>
                    <a:pt x="34" y="108"/>
                    <a:pt x="34" y="108"/>
                  </a:cubicBezTo>
                  <a:close/>
                  <a:moveTo>
                    <a:pt x="35" y="111"/>
                  </a:move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5" y="111"/>
                    <a:pt x="35" y="111"/>
                  </a:cubicBezTo>
                  <a:close/>
                  <a:moveTo>
                    <a:pt x="37" y="112"/>
                  </a:move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lose/>
                  <a:moveTo>
                    <a:pt x="34" y="113"/>
                  </a:moveTo>
                  <a:cubicBezTo>
                    <a:pt x="34" y="113"/>
                    <a:pt x="34" y="113"/>
                    <a:pt x="34" y="113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4" y="113"/>
                    <a:pt x="34" y="113"/>
                    <a:pt x="34" y="113"/>
                  </a:cubicBezTo>
                  <a:close/>
                  <a:moveTo>
                    <a:pt x="35" y="113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3"/>
                    <a:pt x="35" y="113"/>
                    <a:pt x="35" y="113"/>
                  </a:cubicBezTo>
                  <a:close/>
                  <a:moveTo>
                    <a:pt x="35" y="114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4"/>
                    <a:pt x="35" y="114"/>
                    <a:pt x="35" y="114"/>
                  </a:cubicBezTo>
                  <a:close/>
                  <a:moveTo>
                    <a:pt x="35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lose/>
                  <a:moveTo>
                    <a:pt x="36" y="116"/>
                  </a:moveTo>
                  <a:cubicBezTo>
                    <a:pt x="37" y="116"/>
                    <a:pt x="37" y="116"/>
                    <a:pt x="37" y="116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6"/>
                    <a:pt x="36" y="116"/>
                  </a:cubicBezTo>
                  <a:close/>
                  <a:moveTo>
                    <a:pt x="33" y="118"/>
                  </a:move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8"/>
                    <a:pt x="33" y="118"/>
                    <a:pt x="33" y="118"/>
                  </a:cubicBezTo>
                  <a:close/>
                  <a:moveTo>
                    <a:pt x="35" y="119"/>
                  </a:moveTo>
                  <a:cubicBezTo>
                    <a:pt x="36" y="118"/>
                    <a:pt x="36" y="118"/>
                    <a:pt x="36" y="118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19"/>
                    <a:pt x="35" y="119"/>
                    <a:pt x="35" y="119"/>
                  </a:cubicBezTo>
                  <a:close/>
                  <a:moveTo>
                    <a:pt x="36" y="119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6" y="119"/>
                    <a:pt x="36" y="119"/>
                    <a:pt x="36" y="119"/>
                  </a:cubicBezTo>
                  <a:close/>
                  <a:moveTo>
                    <a:pt x="36" y="120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20"/>
                    <a:pt x="36" y="120"/>
                    <a:pt x="36" y="120"/>
                  </a:cubicBezTo>
                  <a:close/>
                  <a:moveTo>
                    <a:pt x="34" y="120"/>
                  </a:moveTo>
                  <a:cubicBezTo>
                    <a:pt x="35" y="120"/>
                    <a:pt x="35" y="120"/>
                    <a:pt x="35" y="120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lose/>
                  <a:moveTo>
                    <a:pt x="33" y="123"/>
                  </a:moveTo>
                  <a:cubicBezTo>
                    <a:pt x="33" y="123"/>
                    <a:pt x="33" y="123"/>
                    <a:pt x="33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3"/>
                    <a:pt x="33" y="123"/>
                  </a:cubicBezTo>
                  <a:close/>
                  <a:moveTo>
                    <a:pt x="32" y="125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2" y="125"/>
                    <a:pt x="32" y="125"/>
                    <a:pt x="32" y="125"/>
                  </a:cubicBezTo>
                  <a:close/>
                  <a:moveTo>
                    <a:pt x="52" y="218"/>
                  </a:moveTo>
                  <a:cubicBezTo>
                    <a:pt x="52" y="217"/>
                    <a:pt x="52" y="217"/>
                    <a:pt x="52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8"/>
                    <a:pt x="53" y="218"/>
                    <a:pt x="53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lose/>
                  <a:moveTo>
                    <a:pt x="47" y="215"/>
                  </a:moveTo>
                  <a:cubicBezTo>
                    <a:pt x="47" y="215"/>
                    <a:pt x="47" y="215"/>
                    <a:pt x="47" y="215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5"/>
                    <a:pt x="47" y="215"/>
                    <a:pt x="47" y="215"/>
                  </a:cubicBezTo>
                  <a:close/>
                  <a:moveTo>
                    <a:pt x="44" y="210"/>
                  </a:moveTo>
                  <a:cubicBezTo>
                    <a:pt x="44" y="210"/>
                    <a:pt x="44" y="210"/>
                    <a:pt x="44" y="210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45" y="210"/>
                    <a:pt x="45" y="210"/>
                    <a:pt x="45" y="210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10"/>
                    <a:pt x="44" y="210"/>
                    <a:pt x="44" y="210"/>
                  </a:cubicBezTo>
                  <a:close/>
                  <a:moveTo>
                    <a:pt x="42" y="210"/>
                  </a:moveTo>
                  <a:cubicBezTo>
                    <a:pt x="42" y="210"/>
                    <a:pt x="42" y="210"/>
                    <a:pt x="42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10"/>
                    <a:pt x="42" y="210"/>
                    <a:pt x="42" y="210"/>
                  </a:cubicBezTo>
                  <a:close/>
                  <a:moveTo>
                    <a:pt x="37" y="210"/>
                  </a:moveTo>
                  <a:cubicBezTo>
                    <a:pt x="37" y="210"/>
                    <a:pt x="37" y="210"/>
                    <a:pt x="37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7" y="210"/>
                    <a:pt x="37" y="210"/>
                    <a:pt x="37" y="210"/>
                  </a:cubicBezTo>
                  <a:close/>
                  <a:moveTo>
                    <a:pt x="31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1" y="186"/>
                    <a:pt x="31" y="186"/>
                    <a:pt x="31" y="186"/>
                  </a:cubicBezTo>
                  <a:close/>
                  <a:moveTo>
                    <a:pt x="31" y="185"/>
                  </a:move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27" y="177"/>
                  </a:move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7" y="177"/>
                    <a:pt x="27" y="177"/>
                    <a:pt x="27" y="177"/>
                  </a:cubicBezTo>
                  <a:close/>
                  <a:moveTo>
                    <a:pt x="27" y="176"/>
                  </a:moveTo>
                  <a:cubicBezTo>
                    <a:pt x="27" y="176"/>
                    <a:pt x="27" y="176"/>
                    <a:pt x="27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lose/>
                  <a:moveTo>
                    <a:pt x="27" y="168"/>
                  </a:moveTo>
                  <a:cubicBezTo>
                    <a:pt x="28" y="168"/>
                    <a:pt x="28" y="168"/>
                    <a:pt x="28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7" y="168"/>
                    <a:pt x="27" y="168"/>
                    <a:pt x="27" y="168"/>
                  </a:cubicBezTo>
                  <a:close/>
                  <a:moveTo>
                    <a:pt x="28" y="167"/>
                  </a:moveTo>
                  <a:cubicBezTo>
                    <a:pt x="28" y="167"/>
                    <a:pt x="28" y="167"/>
                    <a:pt x="28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8" y="167"/>
                    <a:pt x="28" y="167"/>
                    <a:pt x="28" y="167"/>
                  </a:cubicBezTo>
                  <a:close/>
                  <a:moveTo>
                    <a:pt x="26" y="167"/>
                  </a:moveTo>
                  <a:cubicBezTo>
                    <a:pt x="26" y="167"/>
                    <a:pt x="26" y="167"/>
                    <a:pt x="26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6" y="167"/>
                    <a:pt x="26" y="167"/>
                    <a:pt x="26" y="167"/>
                  </a:cubicBezTo>
                  <a:cubicBezTo>
                    <a:pt x="26" y="167"/>
                    <a:pt x="26" y="167"/>
                    <a:pt x="26" y="167"/>
                  </a:cubicBezTo>
                  <a:close/>
                  <a:moveTo>
                    <a:pt x="29" y="160"/>
                  </a:moveTo>
                  <a:cubicBezTo>
                    <a:pt x="28" y="160"/>
                    <a:pt x="28" y="160"/>
                    <a:pt x="28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29" y="159"/>
                    <a:pt x="29" y="159"/>
                    <a:pt x="29" y="159"/>
                  </a:cubicBezTo>
                  <a:cubicBezTo>
                    <a:pt x="29" y="160"/>
                    <a:pt x="29" y="160"/>
                    <a:pt x="29" y="160"/>
                  </a:cubicBezTo>
                  <a:close/>
                  <a:moveTo>
                    <a:pt x="36" y="157"/>
                  </a:moveTo>
                  <a:cubicBezTo>
                    <a:pt x="36" y="157"/>
                    <a:pt x="36" y="157"/>
                    <a:pt x="36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lose/>
                  <a:moveTo>
                    <a:pt x="33" y="153"/>
                  </a:moveTo>
                  <a:cubicBezTo>
                    <a:pt x="33" y="154"/>
                    <a:pt x="33" y="154"/>
                    <a:pt x="33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3" y="153"/>
                    <a:pt x="33" y="153"/>
                    <a:pt x="33" y="153"/>
                  </a:cubicBezTo>
                  <a:close/>
                  <a:moveTo>
                    <a:pt x="36" y="153"/>
                  </a:moveTo>
                  <a:cubicBezTo>
                    <a:pt x="37" y="153"/>
                    <a:pt x="37" y="153"/>
                    <a:pt x="37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6" y="153"/>
                    <a:pt x="36" y="153"/>
                    <a:pt x="36" y="153"/>
                  </a:cubicBezTo>
                  <a:close/>
                  <a:moveTo>
                    <a:pt x="34" y="153"/>
                  </a:moveTo>
                  <a:cubicBezTo>
                    <a:pt x="35" y="153"/>
                    <a:pt x="35" y="153"/>
                    <a:pt x="35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5" y="152"/>
                    <a:pt x="35" y="152"/>
                    <a:pt x="35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4" y="153"/>
                    <a:pt x="34" y="153"/>
                    <a:pt x="34" y="153"/>
                  </a:cubicBezTo>
                  <a:close/>
                  <a:moveTo>
                    <a:pt x="42" y="137"/>
                  </a:moveTo>
                  <a:cubicBezTo>
                    <a:pt x="42" y="138"/>
                    <a:pt x="42" y="138"/>
                    <a:pt x="42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2" y="137"/>
                    <a:pt x="42" y="137"/>
                    <a:pt x="42" y="137"/>
                  </a:cubicBezTo>
                  <a:close/>
                  <a:moveTo>
                    <a:pt x="42" y="135"/>
                  </a:moveTo>
                  <a:cubicBezTo>
                    <a:pt x="41" y="135"/>
                    <a:pt x="41" y="135"/>
                    <a:pt x="41" y="135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2" y="135"/>
                    <a:pt x="42" y="135"/>
                    <a:pt x="42" y="135"/>
                  </a:cubicBezTo>
                  <a:close/>
                  <a:moveTo>
                    <a:pt x="39" y="130"/>
                  </a:moveTo>
                  <a:cubicBezTo>
                    <a:pt x="40" y="130"/>
                    <a:pt x="40" y="130"/>
                    <a:pt x="40" y="130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30"/>
                    <a:pt x="39" y="130"/>
                    <a:pt x="39" y="130"/>
                  </a:cubicBezTo>
                  <a:close/>
                  <a:moveTo>
                    <a:pt x="39" y="133"/>
                  </a:move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39" y="133"/>
                    <a:pt x="39" y="133"/>
                    <a:pt x="39" y="133"/>
                  </a:cubicBezTo>
                  <a:close/>
                  <a:moveTo>
                    <a:pt x="36" y="133"/>
                  </a:moveTo>
                  <a:cubicBezTo>
                    <a:pt x="37" y="133"/>
                    <a:pt x="37" y="133"/>
                    <a:pt x="37" y="133"/>
                  </a:cubicBezTo>
                  <a:cubicBezTo>
                    <a:pt x="38" y="133"/>
                    <a:pt x="38" y="133"/>
                    <a:pt x="38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3"/>
                    <a:pt x="36" y="133"/>
                    <a:pt x="36" y="133"/>
                  </a:cubicBezTo>
                  <a:close/>
                  <a:moveTo>
                    <a:pt x="31" y="137"/>
                  </a:moveTo>
                  <a:cubicBezTo>
                    <a:pt x="31" y="137"/>
                    <a:pt x="31" y="137"/>
                    <a:pt x="31" y="137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1" y="137"/>
                    <a:pt x="31" y="137"/>
                    <a:pt x="31" y="137"/>
                  </a:cubicBezTo>
                  <a:close/>
                  <a:moveTo>
                    <a:pt x="41" y="144"/>
                  </a:moveTo>
                  <a:cubicBezTo>
                    <a:pt x="41" y="145"/>
                    <a:pt x="41" y="145"/>
                    <a:pt x="41" y="145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1" y="144"/>
                    <a:pt x="41" y="144"/>
                    <a:pt x="41" y="144"/>
                  </a:cubicBezTo>
                  <a:close/>
                  <a:moveTo>
                    <a:pt x="31" y="147"/>
                  </a:moveTo>
                  <a:cubicBezTo>
                    <a:pt x="31" y="147"/>
                    <a:pt x="31" y="147"/>
                    <a:pt x="31" y="147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37" y="144"/>
                    <a:pt x="37" y="144"/>
                    <a:pt x="37" y="144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0" y="140"/>
                    <a:pt x="30" y="140"/>
                    <a:pt x="30" y="140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2" y="142"/>
                    <a:pt x="32" y="142"/>
                    <a:pt x="32" y="142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1" y="146"/>
                    <a:pt x="31" y="146"/>
                    <a:pt x="31" y="146"/>
                  </a:cubicBezTo>
                  <a:lnTo>
                    <a:pt x="3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9" name="Freeform 161"/>
            <p:cNvSpPr>
              <a:spLocks noEditPoints="1"/>
            </p:cNvSpPr>
            <p:nvPr/>
          </p:nvSpPr>
          <p:spPr bwMode="auto">
            <a:xfrm>
              <a:off x="1705606" y="742950"/>
              <a:ext cx="1834736" cy="1541384"/>
            </a:xfrm>
            <a:custGeom>
              <a:avLst/>
              <a:gdLst>
                <a:gd name="T0" fmla="*/ 282 w 385"/>
                <a:gd name="T1" fmla="*/ 23 h 323"/>
                <a:gd name="T2" fmla="*/ 282 w 385"/>
                <a:gd name="T3" fmla="*/ 55 h 323"/>
                <a:gd name="T4" fmla="*/ 281 w 385"/>
                <a:gd name="T5" fmla="*/ 61 h 323"/>
                <a:gd name="T6" fmla="*/ 300 w 385"/>
                <a:gd name="T7" fmla="*/ 38 h 323"/>
                <a:gd name="T8" fmla="*/ 301 w 385"/>
                <a:gd name="T9" fmla="*/ 22 h 323"/>
                <a:gd name="T10" fmla="*/ 325 w 385"/>
                <a:gd name="T11" fmla="*/ 10 h 323"/>
                <a:gd name="T12" fmla="*/ 379 w 385"/>
                <a:gd name="T13" fmla="*/ 12 h 323"/>
                <a:gd name="T14" fmla="*/ 330 w 385"/>
                <a:gd name="T15" fmla="*/ 46 h 323"/>
                <a:gd name="T16" fmla="*/ 296 w 385"/>
                <a:gd name="T17" fmla="*/ 67 h 323"/>
                <a:gd name="T18" fmla="*/ 308 w 385"/>
                <a:gd name="T19" fmla="*/ 151 h 323"/>
                <a:gd name="T20" fmla="*/ 270 w 385"/>
                <a:gd name="T21" fmla="*/ 63 h 323"/>
                <a:gd name="T22" fmla="*/ 241 w 385"/>
                <a:gd name="T23" fmla="*/ 43 h 323"/>
                <a:gd name="T24" fmla="*/ 201 w 385"/>
                <a:gd name="T25" fmla="*/ 40 h 323"/>
                <a:gd name="T26" fmla="*/ 263 w 385"/>
                <a:gd name="T27" fmla="*/ 71 h 323"/>
                <a:gd name="T28" fmla="*/ 273 w 385"/>
                <a:gd name="T29" fmla="*/ 98 h 323"/>
                <a:gd name="T30" fmla="*/ 165 w 385"/>
                <a:gd name="T31" fmla="*/ 52 h 323"/>
                <a:gd name="T32" fmla="*/ 239 w 385"/>
                <a:gd name="T33" fmla="*/ 81 h 323"/>
                <a:gd name="T34" fmla="*/ 222 w 385"/>
                <a:gd name="T35" fmla="*/ 71 h 323"/>
                <a:gd name="T36" fmla="*/ 213 w 385"/>
                <a:gd name="T37" fmla="*/ 74 h 323"/>
                <a:gd name="T38" fmla="*/ 201 w 385"/>
                <a:gd name="T39" fmla="*/ 63 h 323"/>
                <a:gd name="T40" fmla="*/ 145 w 385"/>
                <a:gd name="T41" fmla="*/ 70 h 323"/>
                <a:gd name="T42" fmla="*/ 207 w 385"/>
                <a:gd name="T43" fmla="*/ 101 h 323"/>
                <a:gd name="T44" fmla="*/ 221 w 385"/>
                <a:gd name="T45" fmla="*/ 106 h 323"/>
                <a:gd name="T46" fmla="*/ 277 w 385"/>
                <a:gd name="T47" fmla="*/ 112 h 323"/>
                <a:gd name="T48" fmla="*/ 266 w 385"/>
                <a:gd name="T49" fmla="*/ 145 h 323"/>
                <a:gd name="T50" fmla="*/ 191 w 385"/>
                <a:gd name="T51" fmla="*/ 148 h 323"/>
                <a:gd name="T52" fmla="*/ 188 w 385"/>
                <a:gd name="T53" fmla="*/ 109 h 323"/>
                <a:gd name="T54" fmla="*/ 162 w 385"/>
                <a:gd name="T55" fmla="*/ 87 h 323"/>
                <a:gd name="T56" fmla="*/ 142 w 385"/>
                <a:gd name="T57" fmla="*/ 130 h 323"/>
                <a:gd name="T58" fmla="*/ 182 w 385"/>
                <a:gd name="T59" fmla="*/ 139 h 323"/>
                <a:gd name="T60" fmla="*/ 277 w 385"/>
                <a:gd name="T61" fmla="*/ 194 h 323"/>
                <a:gd name="T62" fmla="*/ 280 w 385"/>
                <a:gd name="T63" fmla="*/ 154 h 323"/>
                <a:gd name="T64" fmla="*/ 242 w 385"/>
                <a:gd name="T65" fmla="*/ 135 h 323"/>
                <a:gd name="T66" fmla="*/ 258 w 385"/>
                <a:gd name="T67" fmla="*/ 120 h 323"/>
                <a:gd name="T68" fmla="*/ 287 w 385"/>
                <a:gd name="T69" fmla="*/ 120 h 323"/>
                <a:gd name="T70" fmla="*/ 296 w 385"/>
                <a:gd name="T71" fmla="*/ 143 h 323"/>
                <a:gd name="T72" fmla="*/ 305 w 385"/>
                <a:gd name="T73" fmla="*/ 158 h 323"/>
                <a:gd name="T74" fmla="*/ 320 w 385"/>
                <a:gd name="T75" fmla="*/ 177 h 323"/>
                <a:gd name="T76" fmla="*/ 306 w 385"/>
                <a:gd name="T77" fmla="*/ 178 h 323"/>
                <a:gd name="T78" fmla="*/ 298 w 385"/>
                <a:gd name="T79" fmla="*/ 202 h 323"/>
                <a:gd name="T80" fmla="*/ 241 w 385"/>
                <a:gd name="T81" fmla="*/ 185 h 323"/>
                <a:gd name="T82" fmla="*/ 283 w 385"/>
                <a:gd name="T83" fmla="*/ 220 h 323"/>
                <a:gd name="T84" fmla="*/ 229 w 385"/>
                <a:gd name="T85" fmla="*/ 245 h 323"/>
                <a:gd name="T86" fmla="*/ 305 w 385"/>
                <a:gd name="T87" fmla="*/ 297 h 323"/>
                <a:gd name="T88" fmla="*/ 326 w 385"/>
                <a:gd name="T89" fmla="*/ 297 h 323"/>
                <a:gd name="T90" fmla="*/ 318 w 385"/>
                <a:gd name="T91" fmla="*/ 278 h 323"/>
                <a:gd name="T92" fmla="*/ 35 w 385"/>
                <a:gd name="T93" fmla="*/ 268 h 323"/>
                <a:gd name="T94" fmla="*/ 20 w 385"/>
                <a:gd name="T95" fmla="*/ 240 h 323"/>
                <a:gd name="T96" fmla="*/ 65 w 385"/>
                <a:gd name="T97" fmla="*/ 112 h 323"/>
                <a:gd name="T98" fmla="*/ 28 w 385"/>
                <a:gd name="T99" fmla="*/ 245 h 323"/>
                <a:gd name="T100" fmla="*/ 68 w 385"/>
                <a:gd name="T101" fmla="*/ 116 h 323"/>
                <a:gd name="T102" fmla="*/ 112 w 385"/>
                <a:gd name="T103" fmla="*/ 117 h 323"/>
                <a:gd name="T104" fmla="*/ 169 w 385"/>
                <a:gd name="T105" fmla="*/ 137 h 323"/>
                <a:gd name="T106" fmla="*/ 201 w 385"/>
                <a:gd name="T107" fmla="*/ 156 h 323"/>
                <a:gd name="T108" fmla="*/ 225 w 385"/>
                <a:gd name="T109" fmla="*/ 132 h 323"/>
                <a:gd name="T110" fmla="*/ 258 w 385"/>
                <a:gd name="T111" fmla="*/ 148 h 323"/>
                <a:gd name="T112" fmla="*/ 216 w 385"/>
                <a:gd name="T113" fmla="*/ 185 h 323"/>
                <a:gd name="T114" fmla="*/ 178 w 385"/>
                <a:gd name="T115" fmla="*/ 234 h 323"/>
                <a:gd name="T116" fmla="*/ 246 w 385"/>
                <a:gd name="T117" fmla="*/ 222 h 323"/>
                <a:gd name="T118" fmla="*/ 293 w 385"/>
                <a:gd name="T119" fmla="*/ 224 h 323"/>
                <a:gd name="T120" fmla="*/ 312 w 385"/>
                <a:gd name="T121" fmla="*/ 258 h 323"/>
                <a:gd name="T122" fmla="*/ 275 w 385"/>
                <a:gd name="T123" fmla="*/ 281 h 323"/>
                <a:gd name="T124" fmla="*/ 281 w 385"/>
                <a:gd name="T125" fmla="*/ 30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5" h="323">
                  <a:moveTo>
                    <a:pt x="278" y="57"/>
                  </a:moveTo>
                  <a:cubicBezTo>
                    <a:pt x="279" y="56"/>
                    <a:pt x="279" y="56"/>
                    <a:pt x="279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3"/>
                    <a:pt x="282" y="53"/>
                    <a:pt x="282" y="53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3" y="54"/>
                    <a:pt x="283" y="54"/>
                    <a:pt x="283" y="54"/>
                  </a:cubicBezTo>
                  <a:cubicBezTo>
                    <a:pt x="283" y="53"/>
                    <a:pt x="283" y="53"/>
                    <a:pt x="283" y="53"/>
                  </a:cubicBezTo>
                  <a:cubicBezTo>
                    <a:pt x="284" y="53"/>
                    <a:pt x="284" y="53"/>
                    <a:pt x="284" y="53"/>
                  </a:cubicBezTo>
                  <a:cubicBezTo>
                    <a:pt x="284" y="52"/>
                    <a:pt x="284" y="52"/>
                    <a:pt x="284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4" y="51"/>
                    <a:pt x="284" y="51"/>
                    <a:pt x="284" y="51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49"/>
                    <a:pt x="284" y="49"/>
                    <a:pt x="284" y="49"/>
                  </a:cubicBezTo>
                  <a:cubicBezTo>
                    <a:pt x="285" y="48"/>
                    <a:pt x="285" y="48"/>
                    <a:pt x="285" y="48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7" y="46"/>
                    <a:pt x="287" y="46"/>
                    <a:pt x="287" y="46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85" y="50"/>
                    <a:pt x="285" y="50"/>
                    <a:pt x="285" y="50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2"/>
                    <a:pt x="285" y="52"/>
                    <a:pt x="285" y="52"/>
                  </a:cubicBezTo>
                  <a:cubicBezTo>
                    <a:pt x="286" y="52"/>
                    <a:pt x="286" y="52"/>
                    <a:pt x="286" y="52"/>
                  </a:cubicBezTo>
                  <a:cubicBezTo>
                    <a:pt x="287" y="51"/>
                    <a:pt x="287" y="51"/>
                    <a:pt x="287" y="51"/>
                  </a:cubicBezTo>
                  <a:cubicBezTo>
                    <a:pt x="288" y="49"/>
                    <a:pt x="288" y="49"/>
                    <a:pt x="288" y="49"/>
                  </a:cubicBezTo>
                  <a:cubicBezTo>
                    <a:pt x="289" y="48"/>
                    <a:pt x="289" y="48"/>
                    <a:pt x="289" y="48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90" y="46"/>
                    <a:pt x="290" y="46"/>
                    <a:pt x="290" y="46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1" y="47"/>
                    <a:pt x="291" y="47"/>
                    <a:pt x="291" y="47"/>
                  </a:cubicBezTo>
                  <a:cubicBezTo>
                    <a:pt x="292" y="47"/>
                    <a:pt x="292" y="47"/>
                    <a:pt x="292" y="47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5" y="46"/>
                    <a:pt x="295" y="46"/>
                    <a:pt x="295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7" y="46"/>
                    <a:pt x="297" y="46"/>
                    <a:pt x="297" y="46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4"/>
                    <a:pt x="297" y="44"/>
                    <a:pt x="297" y="44"/>
                  </a:cubicBezTo>
                  <a:cubicBezTo>
                    <a:pt x="298" y="44"/>
                    <a:pt x="298" y="44"/>
                    <a:pt x="298" y="44"/>
                  </a:cubicBezTo>
                  <a:cubicBezTo>
                    <a:pt x="297" y="43"/>
                    <a:pt x="297" y="43"/>
                    <a:pt x="297" y="43"/>
                  </a:cubicBezTo>
                  <a:cubicBezTo>
                    <a:pt x="297" y="42"/>
                    <a:pt x="297" y="42"/>
                    <a:pt x="297" y="42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2"/>
                    <a:pt x="295" y="42"/>
                    <a:pt x="295" y="42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7" y="41"/>
                    <a:pt x="297" y="41"/>
                    <a:pt x="297" y="41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3" y="39"/>
                    <a:pt x="293" y="39"/>
                    <a:pt x="293" y="39"/>
                  </a:cubicBezTo>
                  <a:cubicBezTo>
                    <a:pt x="292" y="40"/>
                    <a:pt x="292" y="40"/>
                    <a:pt x="292" y="40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4" y="38"/>
                    <a:pt x="294" y="38"/>
                    <a:pt x="294" y="38"/>
                  </a:cubicBezTo>
                  <a:cubicBezTo>
                    <a:pt x="295" y="38"/>
                    <a:pt x="295" y="38"/>
                    <a:pt x="295" y="38"/>
                  </a:cubicBezTo>
                  <a:cubicBezTo>
                    <a:pt x="296" y="37"/>
                    <a:pt x="296" y="37"/>
                    <a:pt x="296" y="37"/>
                  </a:cubicBezTo>
                  <a:cubicBezTo>
                    <a:pt x="297" y="36"/>
                    <a:pt x="297" y="36"/>
                    <a:pt x="297" y="36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2"/>
                    <a:pt x="298" y="32"/>
                    <a:pt x="298" y="32"/>
                  </a:cubicBezTo>
                  <a:cubicBezTo>
                    <a:pt x="298" y="31"/>
                    <a:pt x="298" y="31"/>
                    <a:pt x="298" y="31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8" y="28"/>
                    <a:pt x="298" y="28"/>
                    <a:pt x="298" y="28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2"/>
                    <a:pt x="297" y="32"/>
                    <a:pt x="297" y="32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5" y="33"/>
                    <a:pt x="295" y="33"/>
                    <a:pt x="295" y="33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1"/>
                    <a:pt x="295" y="31"/>
                    <a:pt x="295" y="31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28"/>
                    <a:pt x="296" y="28"/>
                    <a:pt x="296" y="28"/>
                  </a:cubicBezTo>
                  <a:cubicBezTo>
                    <a:pt x="296" y="27"/>
                    <a:pt x="296" y="27"/>
                    <a:pt x="296" y="27"/>
                  </a:cubicBezTo>
                  <a:cubicBezTo>
                    <a:pt x="295" y="27"/>
                    <a:pt x="295" y="27"/>
                    <a:pt x="295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294" y="28"/>
                    <a:pt x="294" y="28"/>
                    <a:pt x="294" y="28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6"/>
                    <a:pt x="293" y="26"/>
                    <a:pt x="293" y="26"/>
                  </a:cubicBezTo>
                  <a:cubicBezTo>
                    <a:pt x="293" y="25"/>
                    <a:pt x="293" y="25"/>
                    <a:pt x="293" y="25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293" y="22"/>
                    <a:pt x="293" y="22"/>
                    <a:pt x="293" y="22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3" y="19"/>
                    <a:pt x="293" y="19"/>
                    <a:pt x="293" y="19"/>
                  </a:cubicBezTo>
                  <a:cubicBezTo>
                    <a:pt x="294" y="17"/>
                    <a:pt x="294" y="17"/>
                    <a:pt x="294" y="17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93" y="15"/>
                    <a:pt x="293" y="15"/>
                    <a:pt x="293" y="15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89" y="13"/>
                    <a:pt x="289" y="13"/>
                    <a:pt x="289" y="13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288" y="14"/>
                    <a:pt x="288" y="14"/>
                    <a:pt x="288" y="14"/>
                  </a:cubicBezTo>
                  <a:cubicBezTo>
                    <a:pt x="287" y="15"/>
                    <a:pt x="287" y="15"/>
                    <a:pt x="287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9" y="15"/>
                    <a:pt x="289" y="15"/>
                    <a:pt x="289" y="15"/>
                  </a:cubicBezTo>
                  <a:cubicBezTo>
                    <a:pt x="290" y="15"/>
                    <a:pt x="290" y="15"/>
                    <a:pt x="290" y="15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7"/>
                    <a:pt x="291" y="17"/>
                    <a:pt x="291" y="17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88" y="18"/>
                    <a:pt x="288" y="18"/>
                    <a:pt x="288" y="18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286" y="19"/>
                    <a:pt x="286" y="19"/>
                    <a:pt x="286" y="19"/>
                  </a:cubicBezTo>
                  <a:cubicBezTo>
                    <a:pt x="285" y="18"/>
                    <a:pt x="285" y="18"/>
                    <a:pt x="285" y="18"/>
                  </a:cubicBezTo>
                  <a:cubicBezTo>
                    <a:pt x="284" y="18"/>
                    <a:pt x="284" y="18"/>
                    <a:pt x="284" y="18"/>
                  </a:cubicBezTo>
                  <a:cubicBezTo>
                    <a:pt x="283" y="19"/>
                    <a:pt x="283" y="19"/>
                    <a:pt x="283" y="19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4" y="22"/>
                    <a:pt x="284" y="22"/>
                    <a:pt x="284" y="22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85" y="23"/>
                    <a:pt x="285" y="23"/>
                    <a:pt x="285" y="23"/>
                  </a:cubicBezTo>
                  <a:cubicBezTo>
                    <a:pt x="285" y="24"/>
                    <a:pt x="285" y="24"/>
                    <a:pt x="285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6" y="23"/>
                    <a:pt x="276" y="23"/>
                    <a:pt x="276" y="23"/>
                  </a:cubicBezTo>
                  <a:cubicBezTo>
                    <a:pt x="277" y="24"/>
                    <a:pt x="277" y="24"/>
                    <a:pt x="277" y="24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77" y="26"/>
                    <a:pt x="277" y="26"/>
                    <a:pt x="277" y="26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8"/>
                    <a:pt x="279" y="28"/>
                    <a:pt x="279" y="28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80" y="29"/>
                    <a:pt x="280" y="29"/>
                    <a:pt x="280" y="29"/>
                  </a:cubicBezTo>
                  <a:cubicBezTo>
                    <a:pt x="281" y="29"/>
                    <a:pt x="281" y="29"/>
                    <a:pt x="281" y="29"/>
                  </a:cubicBezTo>
                  <a:cubicBezTo>
                    <a:pt x="282" y="28"/>
                    <a:pt x="282" y="28"/>
                    <a:pt x="282" y="28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30"/>
                    <a:pt x="282" y="30"/>
                    <a:pt x="282" y="30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0" y="30"/>
                    <a:pt x="280" y="30"/>
                    <a:pt x="280" y="30"/>
                  </a:cubicBezTo>
                  <a:cubicBezTo>
                    <a:pt x="277" y="30"/>
                    <a:pt x="277" y="30"/>
                    <a:pt x="277" y="30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5" y="31"/>
                    <a:pt x="275" y="31"/>
                    <a:pt x="275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73" y="32"/>
                    <a:pt x="273" y="32"/>
                    <a:pt x="273" y="32"/>
                  </a:cubicBezTo>
                  <a:cubicBezTo>
                    <a:pt x="273" y="34"/>
                    <a:pt x="273" y="34"/>
                    <a:pt x="273" y="34"/>
                  </a:cubicBezTo>
                  <a:cubicBezTo>
                    <a:pt x="274" y="34"/>
                    <a:pt x="274" y="34"/>
                    <a:pt x="274" y="34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5" y="35"/>
                    <a:pt x="275" y="35"/>
                    <a:pt x="275" y="35"/>
                  </a:cubicBezTo>
                  <a:cubicBezTo>
                    <a:pt x="274" y="35"/>
                    <a:pt x="274" y="35"/>
                    <a:pt x="274" y="35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2" y="35"/>
                    <a:pt x="272" y="35"/>
                    <a:pt x="272" y="35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1" y="37"/>
                    <a:pt x="271" y="37"/>
                    <a:pt x="271" y="37"/>
                  </a:cubicBezTo>
                  <a:cubicBezTo>
                    <a:pt x="272" y="37"/>
                    <a:pt x="272" y="37"/>
                    <a:pt x="272" y="37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2" y="39"/>
                    <a:pt x="272" y="39"/>
                    <a:pt x="272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9"/>
                    <a:pt x="274" y="39"/>
                    <a:pt x="274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4" y="40"/>
                    <a:pt x="274" y="40"/>
                    <a:pt x="274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39"/>
                    <a:pt x="276" y="39"/>
                    <a:pt x="276" y="39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0" y="43"/>
                    <a:pt x="280" y="43"/>
                    <a:pt x="280" y="43"/>
                  </a:cubicBezTo>
                  <a:cubicBezTo>
                    <a:pt x="279" y="43"/>
                    <a:pt x="279" y="43"/>
                    <a:pt x="279" y="43"/>
                  </a:cubicBezTo>
                  <a:cubicBezTo>
                    <a:pt x="278" y="42"/>
                    <a:pt x="278" y="42"/>
                    <a:pt x="278" y="42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7" y="43"/>
                    <a:pt x="277" y="43"/>
                    <a:pt x="277" y="43"/>
                  </a:cubicBezTo>
                  <a:cubicBezTo>
                    <a:pt x="278" y="43"/>
                    <a:pt x="278" y="43"/>
                    <a:pt x="278" y="43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1" y="44"/>
                    <a:pt x="281" y="44"/>
                    <a:pt x="281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7" y="44"/>
                    <a:pt x="277" y="44"/>
                    <a:pt x="277" y="44"/>
                  </a:cubicBezTo>
                  <a:cubicBezTo>
                    <a:pt x="276" y="43"/>
                    <a:pt x="276" y="43"/>
                    <a:pt x="276" y="43"/>
                  </a:cubicBezTo>
                  <a:cubicBezTo>
                    <a:pt x="275" y="43"/>
                    <a:pt x="275" y="43"/>
                    <a:pt x="275" y="43"/>
                  </a:cubicBezTo>
                  <a:cubicBezTo>
                    <a:pt x="274" y="42"/>
                    <a:pt x="274" y="42"/>
                    <a:pt x="274" y="42"/>
                  </a:cubicBezTo>
                  <a:cubicBezTo>
                    <a:pt x="273" y="42"/>
                    <a:pt x="273" y="42"/>
                    <a:pt x="273" y="42"/>
                  </a:cubicBezTo>
                  <a:cubicBezTo>
                    <a:pt x="273" y="43"/>
                    <a:pt x="273" y="43"/>
                    <a:pt x="273" y="43"/>
                  </a:cubicBezTo>
                  <a:cubicBezTo>
                    <a:pt x="272" y="43"/>
                    <a:pt x="272" y="43"/>
                    <a:pt x="272" y="43"/>
                  </a:cubicBezTo>
                  <a:cubicBezTo>
                    <a:pt x="271" y="43"/>
                    <a:pt x="271" y="43"/>
                    <a:pt x="271" y="43"/>
                  </a:cubicBezTo>
                  <a:cubicBezTo>
                    <a:pt x="271" y="45"/>
                    <a:pt x="271" y="45"/>
                    <a:pt x="271" y="45"/>
                  </a:cubicBezTo>
                  <a:cubicBezTo>
                    <a:pt x="272" y="46"/>
                    <a:pt x="272" y="46"/>
                    <a:pt x="272" y="46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71" y="47"/>
                    <a:pt x="271" y="47"/>
                    <a:pt x="271" y="47"/>
                  </a:cubicBezTo>
                  <a:cubicBezTo>
                    <a:pt x="271" y="46"/>
                    <a:pt x="271" y="46"/>
                    <a:pt x="271" y="46"/>
                  </a:cubicBezTo>
                  <a:cubicBezTo>
                    <a:pt x="270" y="46"/>
                    <a:pt x="270" y="46"/>
                    <a:pt x="270" y="46"/>
                  </a:cubicBezTo>
                  <a:cubicBezTo>
                    <a:pt x="270" y="47"/>
                    <a:pt x="270" y="47"/>
                    <a:pt x="270" y="47"/>
                  </a:cubicBezTo>
                  <a:cubicBezTo>
                    <a:pt x="270" y="48"/>
                    <a:pt x="270" y="48"/>
                    <a:pt x="270" y="48"/>
                  </a:cubicBezTo>
                  <a:cubicBezTo>
                    <a:pt x="270" y="49"/>
                    <a:pt x="270" y="49"/>
                    <a:pt x="270" y="49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2" y="49"/>
                    <a:pt x="272" y="49"/>
                    <a:pt x="272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2" y="50"/>
                    <a:pt x="272" y="50"/>
                    <a:pt x="272" y="50"/>
                  </a:cubicBezTo>
                  <a:cubicBezTo>
                    <a:pt x="271" y="50"/>
                    <a:pt x="271" y="50"/>
                    <a:pt x="271" y="50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9" y="51"/>
                    <a:pt x="269" y="51"/>
                    <a:pt x="269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1" y="53"/>
                    <a:pt x="271" y="53"/>
                    <a:pt x="271" y="53"/>
                  </a:cubicBezTo>
                  <a:cubicBezTo>
                    <a:pt x="271" y="54"/>
                    <a:pt x="271" y="54"/>
                    <a:pt x="271" y="54"/>
                  </a:cubicBezTo>
                  <a:cubicBezTo>
                    <a:pt x="272" y="54"/>
                    <a:pt x="272" y="54"/>
                    <a:pt x="272" y="54"/>
                  </a:cubicBezTo>
                  <a:cubicBezTo>
                    <a:pt x="274" y="56"/>
                    <a:pt x="274" y="56"/>
                    <a:pt x="274" y="56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76" y="54"/>
                    <a:pt x="276" y="54"/>
                    <a:pt x="276" y="54"/>
                  </a:cubicBezTo>
                  <a:cubicBezTo>
                    <a:pt x="277" y="55"/>
                    <a:pt x="277" y="55"/>
                    <a:pt x="277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6" y="56"/>
                    <a:pt x="276" y="56"/>
                    <a:pt x="276" y="56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1"/>
                    <a:pt x="278" y="51"/>
                    <a:pt x="278" y="51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1"/>
                    <a:pt x="279" y="51"/>
                    <a:pt x="279" y="51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5"/>
                    <a:pt x="278" y="55"/>
                    <a:pt x="278" y="55"/>
                  </a:cubicBezTo>
                  <a:cubicBezTo>
                    <a:pt x="278" y="56"/>
                    <a:pt x="278" y="56"/>
                    <a:pt x="278" y="56"/>
                  </a:cubicBezTo>
                  <a:cubicBezTo>
                    <a:pt x="278" y="57"/>
                    <a:pt x="278" y="57"/>
                    <a:pt x="278" y="57"/>
                  </a:cubicBezTo>
                  <a:cubicBezTo>
                    <a:pt x="278" y="57"/>
                    <a:pt x="278" y="57"/>
                    <a:pt x="278" y="57"/>
                  </a:cubicBezTo>
                  <a:close/>
                  <a:moveTo>
                    <a:pt x="281" y="22"/>
                  </a:moveTo>
                  <a:cubicBezTo>
                    <a:pt x="281" y="21"/>
                    <a:pt x="281" y="21"/>
                    <a:pt x="281" y="21"/>
                  </a:cubicBezTo>
                  <a:cubicBezTo>
                    <a:pt x="281" y="21"/>
                    <a:pt x="281" y="21"/>
                    <a:pt x="281" y="2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3" y="22"/>
                    <a:pt x="283" y="22"/>
                    <a:pt x="283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2"/>
                    <a:pt x="281" y="22"/>
                    <a:pt x="281" y="22"/>
                  </a:cubicBezTo>
                  <a:close/>
                  <a:moveTo>
                    <a:pt x="281" y="57"/>
                  </a:moveTo>
                  <a:cubicBezTo>
                    <a:pt x="281" y="56"/>
                    <a:pt x="281" y="56"/>
                    <a:pt x="281" y="56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2" y="56"/>
                    <a:pt x="282" y="56"/>
                    <a:pt x="282" y="56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81" y="57"/>
                    <a:pt x="281" y="57"/>
                    <a:pt x="281" y="57"/>
                  </a:cubicBezTo>
                  <a:close/>
                  <a:moveTo>
                    <a:pt x="290" y="49"/>
                  </a:moveTo>
                  <a:cubicBezTo>
                    <a:pt x="291" y="48"/>
                    <a:pt x="291" y="48"/>
                    <a:pt x="291" y="48"/>
                  </a:cubicBezTo>
                  <a:cubicBezTo>
                    <a:pt x="292" y="48"/>
                    <a:pt x="292" y="48"/>
                    <a:pt x="292" y="48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4" y="48"/>
                    <a:pt x="294" y="48"/>
                    <a:pt x="294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4" y="49"/>
                    <a:pt x="294" y="49"/>
                    <a:pt x="294" y="49"/>
                  </a:cubicBezTo>
                  <a:cubicBezTo>
                    <a:pt x="293" y="49"/>
                    <a:pt x="293" y="49"/>
                    <a:pt x="293" y="49"/>
                  </a:cubicBezTo>
                  <a:cubicBezTo>
                    <a:pt x="292" y="49"/>
                    <a:pt x="292" y="49"/>
                    <a:pt x="292" y="49"/>
                  </a:cubicBezTo>
                  <a:cubicBezTo>
                    <a:pt x="291" y="50"/>
                    <a:pt x="291" y="50"/>
                    <a:pt x="291" y="50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90" y="49"/>
                    <a:pt x="290" y="49"/>
                    <a:pt x="290" y="49"/>
                  </a:cubicBezTo>
                  <a:close/>
                  <a:moveTo>
                    <a:pt x="357" y="2"/>
                  </a:moveTo>
                  <a:cubicBezTo>
                    <a:pt x="357" y="1"/>
                    <a:pt x="357" y="1"/>
                    <a:pt x="357" y="1"/>
                  </a:cubicBezTo>
                  <a:cubicBezTo>
                    <a:pt x="358" y="1"/>
                    <a:pt x="358" y="1"/>
                    <a:pt x="358" y="1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7" y="2"/>
                    <a:pt x="357" y="2"/>
                    <a:pt x="357" y="2"/>
                  </a:cubicBezTo>
                  <a:close/>
                  <a:moveTo>
                    <a:pt x="325" y="58"/>
                  </a:moveTo>
                  <a:cubicBezTo>
                    <a:pt x="325" y="59"/>
                    <a:pt x="325" y="59"/>
                    <a:pt x="325" y="59"/>
                  </a:cubicBezTo>
                  <a:cubicBezTo>
                    <a:pt x="325" y="59"/>
                    <a:pt x="325" y="59"/>
                    <a:pt x="325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5" y="58"/>
                    <a:pt x="325" y="58"/>
                    <a:pt x="325" y="58"/>
                  </a:cubicBezTo>
                  <a:close/>
                  <a:moveTo>
                    <a:pt x="309" y="67"/>
                  </a:moveTo>
                  <a:cubicBezTo>
                    <a:pt x="309" y="68"/>
                    <a:pt x="309" y="68"/>
                    <a:pt x="309" y="68"/>
                  </a:cubicBezTo>
                  <a:cubicBezTo>
                    <a:pt x="310" y="68"/>
                    <a:pt x="310" y="68"/>
                    <a:pt x="310" y="68"/>
                  </a:cubicBezTo>
                  <a:cubicBezTo>
                    <a:pt x="310" y="67"/>
                    <a:pt x="310" y="67"/>
                    <a:pt x="310" y="67"/>
                  </a:cubicBezTo>
                  <a:cubicBezTo>
                    <a:pt x="309" y="67"/>
                    <a:pt x="309" y="67"/>
                    <a:pt x="309" y="67"/>
                  </a:cubicBezTo>
                  <a:close/>
                  <a:moveTo>
                    <a:pt x="287" y="67"/>
                  </a:moveTo>
                  <a:cubicBezTo>
                    <a:pt x="286" y="66"/>
                    <a:pt x="286" y="66"/>
                    <a:pt x="286" y="66"/>
                  </a:cubicBezTo>
                  <a:cubicBezTo>
                    <a:pt x="286" y="65"/>
                    <a:pt x="286" y="65"/>
                    <a:pt x="286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6"/>
                    <a:pt x="287" y="66"/>
                    <a:pt x="287" y="66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lose/>
                  <a:moveTo>
                    <a:pt x="280" y="79"/>
                  </a:moveTo>
                  <a:cubicBezTo>
                    <a:pt x="280" y="78"/>
                    <a:pt x="280" y="78"/>
                    <a:pt x="280" y="78"/>
                  </a:cubicBezTo>
                  <a:cubicBezTo>
                    <a:pt x="280" y="78"/>
                    <a:pt x="280" y="78"/>
                    <a:pt x="280" y="78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79" y="78"/>
                    <a:pt x="279" y="78"/>
                    <a:pt x="279" y="78"/>
                  </a:cubicBezTo>
                  <a:cubicBezTo>
                    <a:pt x="279" y="79"/>
                    <a:pt x="279" y="79"/>
                    <a:pt x="279" y="79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0" y="81"/>
                    <a:pt x="280" y="81"/>
                    <a:pt x="280" y="81"/>
                  </a:cubicBezTo>
                  <a:cubicBezTo>
                    <a:pt x="279" y="81"/>
                    <a:pt x="279" y="81"/>
                    <a:pt x="279" y="81"/>
                  </a:cubicBezTo>
                  <a:cubicBezTo>
                    <a:pt x="279" y="80"/>
                    <a:pt x="279" y="80"/>
                    <a:pt x="279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4" y="79"/>
                    <a:pt x="274" y="79"/>
                    <a:pt x="274" y="79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2" y="78"/>
                    <a:pt x="272" y="78"/>
                    <a:pt x="272" y="78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6"/>
                    <a:pt x="272" y="76"/>
                    <a:pt x="272" y="76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4"/>
                    <a:pt x="272" y="74"/>
                    <a:pt x="272" y="74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7"/>
                    <a:pt x="271" y="77"/>
                    <a:pt x="271" y="77"/>
                  </a:cubicBezTo>
                  <a:cubicBezTo>
                    <a:pt x="270" y="77"/>
                    <a:pt x="270" y="77"/>
                    <a:pt x="270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69" y="73"/>
                    <a:pt x="269" y="73"/>
                    <a:pt x="269" y="73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6" y="75"/>
                    <a:pt x="266" y="75"/>
                    <a:pt x="266" y="75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7" y="73"/>
                    <a:pt x="267" y="73"/>
                    <a:pt x="267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7" y="72"/>
                    <a:pt x="267" y="72"/>
                    <a:pt x="267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0"/>
                    <a:pt x="268" y="70"/>
                    <a:pt x="268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79" y="68"/>
                    <a:pt x="279" y="68"/>
                    <a:pt x="279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78" y="66"/>
                    <a:pt x="278" y="66"/>
                    <a:pt x="278" y="66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80" y="60"/>
                    <a:pt x="280" y="60"/>
                    <a:pt x="280" y="60"/>
                  </a:cubicBezTo>
                  <a:cubicBezTo>
                    <a:pt x="281" y="61"/>
                    <a:pt x="281" y="61"/>
                    <a:pt x="281" y="61"/>
                  </a:cubicBezTo>
                  <a:cubicBezTo>
                    <a:pt x="282" y="60"/>
                    <a:pt x="282" y="60"/>
                    <a:pt x="282" y="60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4" y="62"/>
                    <a:pt x="284" y="62"/>
                    <a:pt x="284" y="62"/>
                  </a:cubicBezTo>
                  <a:cubicBezTo>
                    <a:pt x="285" y="63"/>
                    <a:pt x="285" y="63"/>
                    <a:pt x="285" y="63"/>
                  </a:cubicBezTo>
                  <a:cubicBezTo>
                    <a:pt x="285" y="66"/>
                    <a:pt x="285" y="66"/>
                    <a:pt x="285" y="66"/>
                  </a:cubicBezTo>
                  <a:cubicBezTo>
                    <a:pt x="284" y="67"/>
                    <a:pt x="284" y="67"/>
                    <a:pt x="284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8"/>
                    <a:pt x="288" y="68"/>
                    <a:pt x="288" y="68"/>
                  </a:cubicBezTo>
                  <a:cubicBezTo>
                    <a:pt x="290" y="68"/>
                    <a:pt x="290" y="68"/>
                    <a:pt x="290" y="68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8"/>
                    <a:pt x="291" y="68"/>
                    <a:pt x="291" y="68"/>
                  </a:cubicBezTo>
                  <a:cubicBezTo>
                    <a:pt x="292" y="68"/>
                    <a:pt x="292" y="68"/>
                    <a:pt x="292" y="68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7" y="64"/>
                    <a:pt x="297" y="64"/>
                    <a:pt x="297" y="64"/>
                  </a:cubicBezTo>
                  <a:cubicBezTo>
                    <a:pt x="297" y="63"/>
                    <a:pt x="297" y="63"/>
                    <a:pt x="297" y="63"/>
                  </a:cubicBezTo>
                  <a:cubicBezTo>
                    <a:pt x="298" y="62"/>
                    <a:pt x="298" y="62"/>
                    <a:pt x="298" y="62"/>
                  </a:cubicBezTo>
                  <a:cubicBezTo>
                    <a:pt x="297" y="62"/>
                    <a:pt x="297" y="62"/>
                    <a:pt x="297" y="62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89" y="67"/>
                    <a:pt x="289" y="67"/>
                    <a:pt x="289" y="67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1"/>
                    <a:pt x="287" y="61"/>
                    <a:pt x="287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1" y="61"/>
                    <a:pt x="291" y="61"/>
                    <a:pt x="291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60"/>
                    <a:pt x="291" y="60"/>
                    <a:pt x="291" y="60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92" y="58"/>
                    <a:pt x="292" y="58"/>
                    <a:pt x="292" y="58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6" y="60"/>
                    <a:pt x="286" y="60"/>
                    <a:pt x="286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8" y="58"/>
                    <a:pt x="288" y="58"/>
                    <a:pt x="288" y="58"/>
                  </a:cubicBezTo>
                  <a:cubicBezTo>
                    <a:pt x="288" y="57"/>
                    <a:pt x="288" y="57"/>
                    <a:pt x="288" y="57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5" y="58"/>
                    <a:pt x="285" y="58"/>
                    <a:pt x="285" y="58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4" y="59"/>
                    <a:pt x="284" y="59"/>
                    <a:pt x="284" y="59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4" y="58"/>
                    <a:pt x="284" y="58"/>
                    <a:pt x="284" y="58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83" y="57"/>
                    <a:pt x="283" y="57"/>
                    <a:pt x="283" y="57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4" y="56"/>
                    <a:pt x="284" y="56"/>
                    <a:pt x="284" y="56"/>
                  </a:cubicBezTo>
                  <a:cubicBezTo>
                    <a:pt x="284" y="55"/>
                    <a:pt x="284" y="55"/>
                    <a:pt x="284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6" y="54"/>
                    <a:pt x="286" y="54"/>
                    <a:pt x="286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8" y="52"/>
                    <a:pt x="288" y="52"/>
                    <a:pt x="288" y="52"/>
                  </a:cubicBezTo>
                  <a:cubicBezTo>
                    <a:pt x="289" y="51"/>
                    <a:pt x="289" y="51"/>
                    <a:pt x="289" y="51"/>
                  </a:cubicBezTo>
                  <a:cubicBezTo>
                    <a:pt x="290" y="51"/>
                    <a:pt x="290" y="51"/>
                    <a:pt x="290" y="51"/>
                  </a:cubicBezTo>
                  <a:cubicBezTo>
                    <a:pt x="291" y="51"/>
                    <a:pt x="291" y="51"/>
                    <a:pt x="291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5" y="50"/>
                    <a:pt x="295" y="50"/>
                    <a:pt x="295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9" y="52"/>
                    <a:pt x="299" y="52"/>
                    <a:pt x="299" y="52"/>
                  </a:cubicBezTo>
                  <a:cubicBezTo>
                    <a:pt x="300" y="53"/>
                    <a:pt x="300" y="53"/>
                    <a:pt x="300" y="53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3" y="54"/>
                    <a:pt x="303" y="54"/>
                    <a:pt x="303" y="54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2" y="52"/>
                    <a:pt x="302" y="52"/>
                    <a:pt x="302" y="52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2"/>
                    <a:pt x="305" y="52"/>
                    <a:pt x="305" y="52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3" y="52"/>
                    <a:pt x="303" y="52"/>
                    <a:pt x="303" y="52"/>
                  </a:cubicBezTo>
                  <a:cubicBezTo>
                    <a:pt x="301" y="52"/>
                    <a:pt x="301" y="52"/>
                    <a:pt x="301" y="52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00" y="51"/>
                    <a:pt x="300" y="51"/>
                    <a:pt x="300" y="51"/>
                  </a:cubicBezTo>
                  <a:cubicBezTo>
                    <a:pt x="299" y="51"/>
                    <a:pt x="299" y="51"/>
                    <a:pt x="299" y="51"/>
                  </a:cubicBezTo>
                  <a:cubicBezTo>
                    <a:pt x="298" y="51"/>
                    <a:pt x="298" y="51"/>
                    <a:pt x="298" y="51"/>
                  </a:cubicBezTo>
                  <a:cubicBezTo>
                    <a:pt x="297" y="49"/>
                    <a:pt x="297" y="49"/>
                    <a:pt x="297" y="49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98" y="48"/>
                    <a:pt x="298" y="48"/>
                    <a:pt x="298" y="48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9" y="48"/>
                    <a:pt x="299" y="48"/>
                    <a:pt x="299" y="48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8" y="47"/>
                    <a:pt x="298" y="47"/>
                    <a:pt x="298" y="47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9" y="45"/>
                    <a:pt x="299" y="45"/>
                    <a:pt x="299" y="45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0" y="43"/>
                    <a:pt x="300" y="43"/>
                    <a:pt x="300" y="43"/>
                  </a:cubicBezTo>
                  <a:cubicBezTo>
                    <a:pt x="299" y="40"/>
                    <a:pt x="299" y="40"/>
                    <a:pt x="299" y="40"/>
                  </a:cubicBezTo>
                  <a:cubicBezTo>
                    <a:pt x="299" y="39"/>
                    <a:pt x="299" y="39"/>
                    <a:pt x="299" y="39"/>
                  </a:cubicBezTo>
                  <a:cubicBezTo>
                    <a:pt x="298" y="39"/>
                    <a:pt x="298" y="39"/>
                    <a:pt x="298" y="39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8"/>
                    <a:pt x="301" y="38"/>
                    <a:pt x="301" y="38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300" y="35"/>
                    <a:pt x="300" y="35"/>
                    <a:pt x="300" y="35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5" y="33"/>
                    <a:pt x="305" y="33"/>
                    <a:pt x="305" y="33"/>
                  </a:cubicBezTo>
                  <a:cubicBezTo>
                    <a:pt x="306" y="33"/>
                    <a:pt x="306" y="33"/>
                    <a:pt x="306" y="33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10" y="38"/>
                    <a:pt x="310" y="38"/>
                    <a:pt x="310" y="38"/>
                  </a:cubicBezTo>
                  <a:cubicBezTo>
                    <a:pt x="310" y="40"/>
                    <a:pt x="310" y="40"/>
                    <a:pt x="310" y="40"/>
                  </a:cubicBezTo>
                  <a:cubicBezTo>
                    <a:pt x="310" y="41"/>
                    <a:pt x="310" y="41"/>
                    <a:pt x="310" y="41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4" y="42"/>
                    <a:pt x="314" y="42"/>
                    <a:pt x="314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1"/>
                    <a:pt x="312" y="41"/>
                    <a:pt x="312" y="41"/>
                  </a:cubicBezTo>
                  <a:cubicBezTo>
                    <a:pt x="311" y="41"/>
                    <a:pt x="311" y="41"/>
                    <a:pt x="311" y="41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2" y="34"/>
                    <a:pt x="312" y="34"/>
                    <a:pt x="312" y="34"/>
                  </a:cubicBezTo>
                  <a:cubicBezTo>
                    <a:pt x="313" y="34"/>
                    <a:pt x="313" y="34"/>
                    <a:pt x="313" y="34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8" y="35"/>
                    <a:pt x="318" y="35"/>
                    <a:pt x="318" y="35"/>
                  </a:cubicBezTo>
                  <a:cubicBezTo>
                    <a:pt x="320" y="35"/>
                    <a:pt x="320" y="35"/>
                    <a:pt x="320" y="35"/>
                  </a:cubicBezTo>
                  <a:cubicBezTo>
                    <a:pt x="321" y="35"/>
                    <a:pt x="321" y="35"/>
                    <a:pt x="321" y="35"/>
                  </a:cubicBezTo>
                  <a:cubicBezTo>
                    <a:pt x="322" y="35"/>
                    <a:pt x="322" y="35"/>
                    <a:pt x="322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5" y="36"/>
                    <a:pt x="325" y="36"/>
                    <a:pt x="325" y="36"/>
                  </a:cubicBezTo>
                  <a:cubicBezTo>
                    <a:pt x="326" y="36"/>
                    <a:pt x="326" y="36"/>
                    <a:pt x="326" y="36"/>
                  </a:cubicBezTo>
                  <a:cubicBezTo>
                    <a:pt x="326" y="35"/>
                    <a:pt x="326" y="35"/>
                    <a:pt x="326" y="35"/>
                  </a:cubicBezTo>
                  <a:cubicBezTo>
                    <a:pt x="325" y="35"/>
                    <a:pt x="325" y="35"/>
                    <a:pt x="325" y="35"/>
                  </a:cubicBezTo>
                  <a:cubicBezTo>
                    <a:pt x="324" y="35"/>
                    <a:pt x="324" y="35"/>
                    <a:pt x="324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3" y="34"/>
                    <a:pt x="323" y="34"/>
                    <a:pt x="323" y="34"/>
                  </a:cubicBezTo>
                  <a:cubicBezTo>
                    <a:pt x="324" y="34"/>
                    <a:pt x="324" y="34"/>
                    <a:pt x="324" y="34"/>
                  </a:cubicBezTo>
                  <a:cubicBezTo>
                    <a:pt x="327" y="33"/>
                    <a:pt x="327" y="33"/>
                    <a:pt x="327" y="33"/>
                  </a:cubicBezTo>
                  <a:cubicBezTo>
                    <a:pt x="329" y="33"/>
                    <a:pt x="329" y="33"/>
                    <a:pt x="329" y="33"/>
                  </a:cubicBezTo>
                  <a:cubicBezTo>
                    <a:pt x="331" y="34"/>
                    <a:pt x="331" y="34"/>
                    <a:pt x="331" y="34"/>
                  </a:cubicBezTo>
                  <a:cubicBezTo>
                    <a:pt x="332" y="34"/>
                    <a:pt x="332" y="34"/>
                    <a:pt x="332" y="34"/>
                  </a:cubicBezTo>
                  <a:cubicBezTo>
                    <a:pt x="333" y="34"/>
                    <a:pt x="333" y="34"/>
                    <a:pt x="333" y="34"/>
                  </a:cubicBezTo>
                  <a:cubicBezTo>
                    <a:pt x="334" y="34"/>
                    <a:pt x="334" y="34"/>
                    <a:pt x="334" y="34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1" y="32"/>
                    <a:pt x="331" y="32"/>
                    <a:pt x="331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8" y="31"/>
                    <a:pt x="328" y="31"/>
                    <a:pt x="328" y="31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1" y="28"/>
                    <a:pt x="331" y="28"/>
                    <a:pt x="331" y="28"/>
                  </a:cubicBezTo>
                  <a:cubicBezTo>
                    <a:pt x="333" y="27"/>
                    <a:pt x="333" y="27"/>
                    <a:pt x="333" y="27"/>
                  </a:cubicBezTo>
                  <a:cubicBezTo>
                    <a:pt x="334" y="27"/>
                    <a:pt x="334" y="27"/>
                    <a:pt x="334" y="27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4" y="26"/>
                    <a:pt x="334" y="26"/>
                    <a:pt x="334" y="26"/>
                  </a:cubicBezTo>
                  <a:cubicBezTo>
                    <a:pt x="332" y="27"/>
                    <a:pt x="332" y="27"/>
                    <a:pt x="332" y="27"/>
                  </a:cubicBezTo>
                  <a:cubicBezTo>
                    <a:pt x="330" y="28"/>
                    <a:pt x="330" y="28"/>
                    <a:pt x="330" y="28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8" y="29"/>
                    <a:pt x="328" y="29"/>
                    <a:pt x="328" y="29"/>
                  </a:cubicBezTo>
                  <a:cubicBezTo>
                    <a:pt x="327" y="29"/>
                    <a:pt x="327" y="29"/>
                    <a:pt x="327" y="29"/>
                  </a:cubicBezTo>
                  <a:cubicBezTo>
                    <a:pt x="326" y="30"/>
                    <a:pt x="326" y="30"/>
                    <a:pt x="326" y="30"/>
                  </a:cubicBezTo>
                  <a:cubicBezTo>
                    <a:pt x="327" y="30"/>
                    <a:pt x="327" y="30"/>
                    <a:pt x="327" y="30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320" y="33"/>
                    <a:pt x="320" y="33"/>
                    <a:pt x="320" y="33"/>
                  </a:cubicBezTo>
                  <a:cubicBezTo>
                    <a:pt x="319" y="33"/>
                    <a:pt x="319" y="33"/>
                    <a:pt x="319" y="33"/>
                  </a:cubicBezTo>
                  <a:cubicBezTo>
                    <a:pt x="317" y="33"/>
                    <a:pt x="317" y="33"/>
                    <a:pt x="317" y="33"/>
                  </a:cubicBezTo>
                  <a:cubicBezTo>
                    <a:pt x="316" y="32"/>
                    <a:pt x="316" y="32"/>
                    <a:pt x="316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5" y="31"/>
                    <a:pt x="315" y="31"/>
                    <a:pt x="315" y="31"/>
                  </a:cubicBezTo>
                  <a:cubicBezTo>
                    <a:pt x="316" y="31"/>
                    <a:pt x="316" y="31"/>
                    <a:pt x="316" y="31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8" y="30"/>
                    <a:pt x="318" y="30"/>
                    <a:pt x="318" y="30"/>
                  </a:cubicBezTo>
                  <a:cubicBezTo>
                    <a:pt x="319" y="29"/>
                    <a:pt x="319" y="29"/>
                    <a:pt x="319" y="29"/>
                  </a:cubicBezTo>
                  <a:cubicBezTo>
                    <a:pt x="318" y="29"/>
                    <a:pt x="318" y="29"/>
                    <a:pt x="318" y="29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6" y="30"/>
                    <a:pt x="316" y="30"/>
                    <a:pt x="316" y="30"/>
                  </a:cubicBezTo>
                  <a:cubicBezTo>
                    <a:pt x="315" y="30"/>
                    <a:pt x="315" y="30"/>
                    <a:pt x="315" y="30"/>
                  </a:cubicBezTo>
                  <a:cubicBezTo>
                    <a:pt x="314" y="30"/>
                    <a:pt x="314" y="30"/>
                    <a:pt x="314" y="30"/>
                  </a:cubicBezTo>
                  <a:cubicBezTo>
                    <a:pt x="314" y="29"/>
                    <a:pt x="314" y="29"/>
                    <a:pt x="314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13" y="30"/>
                    <a:pt x="313" y="30"/>
                    <a:pt x="313" y="30"/>
                  </a:cubicBezTo>
                  <a:cubicBezTo>
                    <a:pt x="312" y="31"/>
                    <a:pt x="312" y="31"/>
                    <a:pt x="312" y="31"/>
                  </a:cubicBezTo>
                  <a:cubicBezTo>
                    <a:pt x="310" y="31"/>
                    <a:pt x="310" y="31"/>
                    <a:pt x="310" y="31"/>
                  </a:cubicBezTo>
                  <a:cubicBezTo>
                    <a:pt x="309" y="31"/>
                    <a:pt x="309" y="31"/>
                    <a:pt x="309" y="31"/>
                  </a:cubicBezTo>
                  <a:cubicBezTo>
                    <a:pt x="307" y="31"/>
                    <a:pt x="307" y="31"/>
                    <a:pt x="307" y="31"/>
                  </a:cubicBezTo>
                  <a:cubicBezTo>
                    <a:pt x="306" y="30"/>
                    <a:pt x="306" y="30"/>
                    <a:pt x="306" y="30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305" y="29"/>
                    <a:pt x="305" y="29"/>
                    <a:pt x="305" y="29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304" y="28"/>
                    <a:pt x="304" y="28"/>
                    <a:pt x="304" y="28"/>
                  </a:cubicBezTo>
                  <a:cubicBezTo>
                    <a:pt x="305" y="28"/>
                    <a:pt x="305" y="28"/>
                    <a:pt x="305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7" y="26"/>
                    <a:pt x="307" y="26"/>
                    <a:pt x="307" y="26"/>
                  </a:cubicBezTo>
                  <a:cubicBezTo>
                    <a:pt x="308" y="25"/>
                    <a:pt x="308" y="25"/>
                    <a:pt x="308" y="25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10" y="24"/>
                    <a:pt x="310" y="24"/>
                    <a:pt x="310" y="24"/>
                  </a:cubicBezTo>
                  <a:cubicBezTo>
                    <a:pt x="312" y="24"/>
                    <a:pt x="312" y="24"/>
                    <a:pt x="312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5" y="25"/>
                    <a:pt x="315" y="25"/>
                    <a:pt x="315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8" y="24"/>
                    <a:pt x="318" y="24"/>
                    <a:pt x="318" y="24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5" y="24"/>
                    <a:pt x="315" y="24"/>
                    <a:pt x="315" y="24"/>
                  </a:cubicBezTo>
                  <a:cubicBezTo>
                    <a:pt x="314" y="24"/>
                    <a:pt x="314" y="24"/>
                    <a:pt x="314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1" y="24"/>
                    <a:pt x="311" y="24"/>
                    <a:pt x="311" y="24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08" y="23"/>
                    <a:pt x="308" y="23"/>
                    <a:pt x="308" y="23"/>
                  </a:cubicBezTo>
                  <a:cubicBezTo>
                    <a:pt x="308" y="24"/>
                    <a:pt x="308" y="24"/>
                    <a:pt x="308" y="24"/>
                  </a:cubicBezTo>
                  <a:cubicBezTo>
                    <a:pt x="307" y="25"/>
                    <a:pt x="307" y="25"/>
                    <a:pt x="307" y="25"/>
                  </a:cubicBezTo>
                  <a:cubicBezTo>
                    <a:pt x="306" y="26"/>
                    <a:pt x="306" y="26"/>
                    <a:pt x="306" y="26"/>
                  </a:cubicBezTo>
                  <a:cubicBezTo>
                    <a:pt x="304" y="26"/>
                    <a:pt x="304" y="26"/>
                    <a:pt x="304" y="26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2" y="27"/>
                    <a:pt x="302" y="27"/>
                    <a:pt x="302" y="27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5"/>
                    <a:pt x="300" y="25"/>
                    <a:pt x="300" y="25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2"/>
                    <a:pt x="299" y="22"/>
                    <a:pt x="299" y="22"/>
                  </a:cubicBezTo>
                  <a:cubicBezTo>
                    <a:pt x="299" y="21"/>
                    <a:pt x="299" y="21"/>
                    <a:pt x="299" y="21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301" y="22"/>
                    <a:pt x="301" y="22"/>
                    <a:pt x="301" y="22"/>
                  </a:cubicBezTo>
                  <a:cubicBezTo>
                    <a:pt x="304" y="22"/>
                    <a:pt x="304" y="22"/>
                    <a:pt x="304" y="22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7" y="23"/>
                    <a:pt x="307" y="23"/>
                    <a:pt x="307" y="23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0"/>
                    <a:pt x="315" y="20"/>
                    <a:pt x="315" y="20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12" y="21"/>
                    <a:pt x="312" y="21"/>
                    <a:pt x="312" y="21"/>
                  </a:cubicBezTo>
                  <a:cubicBezTo>
                    <a:pt x="310" y="21"/>
                    <a:pt x="310" y="21"/>
                    <a:pt x="310" y="21"/>
                  </a:cubicBezTo>
                  <a:cubicBezTo>
                    <a:pt x="309" y="22"/>
                    <a:pt x="309" y="22"/>
                    <a:pt x="309" y="22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6" y="22"/>
                    <a:pt x="306" y="22"/>
                    <a:pt x="306" y="22"/>
                  </a:cubicBezTo>
                  <a:cubicBezTo>
                    <a:pt x="305" y="21"/>
                    <a:pt x="305" y="21"/>
                    <a:pt x="305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01" y="20"/>
                    <a:pt x="301" y="20"/>
                    <a:pt x="301" y="20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300" y="19"/>
                    <a:pt x="300" y="19"/>
                    <a:pt x="300" y="19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1" y="18"/>
                    <a:pt x="301" y="18"/>
                    <a:pt x="301" y="18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3" y="17"/>
                    <a:pt x="303" y="17"/>
                    <a:pt x="303" y="17"/>
                  </a:cubicBezTo>
                  <a:cubicBezTo>
                    <a:pt x="304" y="16"/>
                    <a:pt x="304" y="16"/>
                    <a:pt x="304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7" y="15"/>
                    <a:pt x="307" y="15"/>
                    <a:pt x="307" y="15"/>
                  </a:cubicBezTo>
                  <a:cubicBezTo>
                    <a:pt x="307" y="16"/>
                    <a:pt x="307" y="16"/>
                    <a:pt x="307" y="16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4" y="15"/>
                    <a:pt x="304" y="15"/>
                    <a:pt x="304" y="15"/>
                  </a:cubicBezTo>
                  <a:cubicBezTo>
                    <a:pt x="303" y="15"/>
                    <a:pt x="303" y="15"/>
                    <a:pt x="303" y="15"/>
                  </a:cubicBezTo>
                  <a:cubicBezTo>
                    <a:pt x="302" y="15"/>
                    <a:pt x="302" y="15"/>
                    <a:pt x="302" y="15"/>
                  </a:cubicBezTo>
                  <a:cubicBezTo>
                    <a:pt x="302" y="16"/>
                    <a:pt x="302" y="16"/>
                    <a:pt x="302" y="16"/>
                  </a:cubicBezTo>
                  <a:cubicBezTo>
                    <a:pt x="301" y="16"/>
                    <a:pt x="301" y="16"/>
                    <a:pt x="301" y="16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2" y="14"/>
                    <a:pt x="302" y="14"/>
                    <a:pt x="302" y="14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5" y="13"/>
                    <a:pt x="305" y="13"/>
                    <a:pt x="305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1"/>
                    <a:pt x="304" y="11"/>
                    <a:pt x="304" y="11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1" y="12"/>
                    <a:pt x="301" y="12"/>
                    <a:pt x="301" y="12"/>
                  </a:cubicBezTo>
                  <a:cubicBezTo>
                    <a:pt x="301" y="13"/>
                    <a:pt x="301" y="13"/>
                    <a:pt x="301" y="13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299" y="14"/>
                    <a:pt x="299" y="14"/>
                    <a:pt x="299" y="14"/>
                  </a:cubicBezTo>
                  <a:cubicBezTo>
                    <a:pt x="299" y="13"/>
                    <a:pt x="299" y="13"/>
                    <a:pt x="299" y="13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300" y="12"/>
                    <a:pt x="300" y="12"/>
                    <a:pt x="300" y="12"/>
                  </a:cubicBezTo>
                  <a:cubicBezTo>
                    <a:pt x="300" y="11"/>
                    <a:pt x="300" y="11"/>
                    <a:pt x="300" y="11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1" y="10"/>
                    <a:pt x="301" y="10"/>
                    <a:pt x="301" y="10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303" y="9"/>
                    <a:pt x="303" y="9"/>
                    <a:pt x="303" y="9"/>
                  </a:cubicBezTo>
                  <a:cubicBezTo>
                    <a:pt x="304" y="9"/>
                    <a:pt x="304" y="9"/>
                    <a:pt x="304" y="9"/>
                  </a:cubicBezTo>
                  <a:cubicBezTo>
                    <a:pt x="305" y="9"/>
                    <a:pt x="305" y="9"/>
                    <a:pt x="305" y="9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11"/>
                    <a:pt x="309" y="11"/>
                    <a:pt x="309" y="11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8"/>
                    <a:pt x="310" y="8"/>
                    <a:pt x="310" y="8"/>
                  </a:cubicBezTo>
                  <a:cubicBezTo>
                    <a:pt x="311" y="8"/>
                    <a:pt x="311" y="8"/>
                    <a:pt x="311" y="8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8"/>
                    <a:pt x="312" y="8"/>
                    <a:pt x="312" y="8"/>
                  </a:cubicBezTo>
                  <a:cubicBezTo>
                    <a:pt x="312" y="9"/>
                    <a:pt x="312" y="9"/>
                    <a:pt x="312" y="9"/>
                  </a:cubicBezTo>
                  <a:cubicBezTo>
                    <a:pt x="313" y="9"/>
                    <a:pt x="313" y="9"/>
                    <a:pt x="313" y="9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1"/>
                    <a:pt x="314" y="11"/>
                    <a:pt x="314" y="11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16" y="9"/>
                    <a:pt x="316" y="9"/>
                    <a:pt x="316" y="9"/>
                  </a:cubicBezTo>
                  <a:cubicBezTo>
                    <a:pt x="317" y="10"/>
                    <a:pt x="317" y="10"/>
                    <a:pt x="317" y="10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6" y="12"/>
                    <a:pt x="316" y="12"/>
                    <a:pt x="316" y="12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3"/>
                    <a:pt x="317" y="13"/>
                    <a:pt x="317" y="13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9" y="11"/>
                    <a:pt x="319" y="11"/>
                    <a:pt x="319" y="11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9" y="13"/>
                    <a:pt x="319" y="13"/>
                    <a:pt x="319" y="13"/>
                  </a:cubicBezTo>
                  <a:cubicBezTo>
                    <a:pt x="319" y="12"/>
                    <a:pt x="319" y="12"/>
                    <a:pt x="319" y="12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3"/>
                    <a:pt x="320" y="13"/>
                    <a:pt x="320" y="1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317" y="6"/>
                    <a:pt x="317" y="6"/>
                    <a:pt x="317" y="6"/>
                  </a:cubicBezTo>
                  <a:cubicBezTo>
                    <a:pt x="318" y="6"/>
                    <a:pt x="318" y="6"/>
                    <a:pt x="318" y="6"/>
                  </a:cubicBezTo>
                  <a:cubicBezTo>
                    <a:pt x="319" y="7"/>
                    <a:pt x="319" y="7"/>
                    <a:pt x="319" y="7"/>
                  </a:cubicBezTo>
                  <a:cubicBezTo>
                    <a:pt x="320" y="7"/>
                    <a:pt x="320" y="7"/>
                    <a:pt x="320" y="7"/>
                  </a:cubicBezTo>
                  <a:cubicBezTo>
                    <a:pt x="321" y="7"/>
                    <a:pt x="321" y="7"/>
                    <a:pt x="321" y="7"/>
                  </a:cubicBezTo>
                  <a:cubicBezTo>
                    <a:pt x="321" y="6"/>
                    <a:pt x="321" y="6"/>
                    <a:pt x="321" y="6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6"/>
                    <a:pt x="324" y="6"/>
                    <a:pt x="324" y="6"/>
                  </a:cubicBezTo>
                  <a:cubicBezTo>
                    <a:pt x="325" y="6"/>
                    <a:pt x="325" y="6"/>
                    <a:pt x="325" y="6"/>
                  </a:cubicBezTo>
                  <a:cubicBezTo>
                    <a:pt x="325" y="7"/>
                    <a:pt x="325" y="7"/>
                    <a:pt x="325" y="7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25" y="10"/>
                    <a:pt x="325" y="10"/>
                    <a:pt x="325" y="10"/>
                  </a:cubicBezTo>
                  <a:cubicBezTo>
                    <a:pt x="326" y="9"/>
                    <a:pt x="326" y="9"/>
                    <a:pt x="326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9" y="8"/>
                    <a:pt x="329" y="8"/>
                    <a:pt x="329" y="8"/>
                  </a:cubicBezTo>
                  <a:cubicBezTo>
                    <a:pt x="330" y="8"/>
                    <a:pt x="330" y="8"/>
                    <a:pt x="330" y="8"/>
                  </a:cubicBezTo>
                  <a:cubicBezTo>
                    <a:pt x="329" y="6"/>
                    <a:pt x="329" y="6"/>
                    <a:pt x="329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1" y="6"/>
                    <a:pt x="331" y="6"/>
                    <a:pt x="331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1" y="5"/>
                    <a:pt x="331" y="5"/>
                    <a:pt x="331" y="5"/>
                  </a:cubicBezTo>
                  <a:cubicBezTo>
                    <a:pt x="330" y="4"/>
                    <a:pt x="330" y="4"/>
                    <a:pt x="330" y="4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3" y="3"/>
                    <a:pt x="333" y="3"/>
                    <a:pt x="333" y="3"/>
                  </a:cubicBezTo>
                  <a:cubicBezTo>
                    <a:pt x="333" y="5"/>
                    <a:pt x="333" y="5"/>
                    <a:pt x="333" y="5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3" y="6"/>
                    <a:pt x="333" y="6"/>
                    <a:pt x="333" y="6"/>
                  </a:cubicBezTo>
                  <a:cubicBezTo>
                    <a:pt x="334" y="7"/>
                    <a:pt x="334" y="7"/>
                    <a:pt x="334" y="7"/>
                  </a:cubicBezTo>
                  <a:cubicBezTo>
                    <a:pt x="334" y="8"/>
                    <a:pt x="334" y="8"/>
                    <a:pt x="334" y="8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5" y="8"/>
                    <a:pt x="335" y="8"/>
                    <a:pt x="335" y="8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6"/>
                    <a:pt x="335" y="6"/>
                    <a:pt x="335" y="6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4" y="3"/>
                    <a:pt x="334" y="3"/>
                    <a:pt x="334" y="3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3"/>
                    <a:pt x="337" y="3"/>
                    <a:pt x="337" y="3"/>
                  </a:cubicBezTo>
                  <a:cubicBezTo>
                    <a:pt x="337" y="4"/>
                    <a:pt x="337" y="4"/>
                    <a:pt x="337" y="4"/>
                  </a:cubicBezTo>
                  <a:cubicBezTo>
                    <a:pt x="337" y="5"/>
                    <a:pt x="337" y="5"/>
                    <a:pt x="337" y="5"/>
                  </a:cubicBezTo>
                  <a:cubicBezTo>
                    <a:pt x="337" y="6"/>
                    <a:pt x="337" y="6"/>
                    <a:pt x="337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40" y="7"/>
                    <a:pt x="340" y="7"/>
                    <a:pt x="340" y="7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0" y="5"/>
                    <a:pt x="340" y="5"/>
                    <a:pt x="340" y="5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2" y="3"/>
                    <a:pt x="342" y="3"/>
                    <a:pt x="342" y="3"/>
                  </a:cubicBezTo>
                  <a:cubicBezTo>
                    <a:pt x="343" y="3"/>
                    <a:pt x="343" y="3"/>
                    <a:pt x="343" y="3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3"/>
                    <a:pt x="346" y="3"/>
                    <a:pt x="346" y="3"/>
                  </a:cubicBezTo>
                  <a:cubicBezTo>
                    <a:pt x="346" y="4"/>
                    <a:pt x="346" y="4"/>
                    <a:pt x="346" y="4"/>
                  </a:cubicBezTo>
                  <a:cubicBezTo>
                    <a:pt x="346" y="5"/>
                    <a:pt x="346" y="5"/>
                    <a:pt x="346" y="5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7" y="6"/>
                    <a:pt x="347" y="6"/>
                    <a:pt x="347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5"/>
                    <a:pt x="348" y="5"/>
                    <a:pt x="348" y="5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4" y="2"/>
                    <a:pt x="354" y="2"/>
                    <a:pt x="354" y="2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7" y="2"/>
                    <a:pt x="357" y="2"/>
                    <a:pt x="357" y="2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4"/>
                    <a:pt x="357" y="4"/>
                    <a:pt x="357" y="4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8" y="5"/>
                    <a:pt x="358" y="5"/>
                    <a:pt x="358" y="5"/>
                  </a:cubicBezTo>
                  <a:cubicBezTo>
                    <a:pt x="359" y="4"/>
                    <a:pt x="359" y="4"/>
                    <a:pt x="359" y="4"/>
                  </a:cubicBezTo>
                  <a:cubicBezTo>
                    <a:pt x="360" y="3"/>
                    <a:pt x="360" y="3"/>
                    <a:pt x="360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4" y="3"/>
                    <a:pt x="364" y="3"/>
                    <a:pt x="364" y="3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2" y="5"/>
                    <a:pt x="362" y="5"/>
                    <a:pt x="362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4" y="4"/>
                    <a:pt x="364" y="4"/>
                    <a:pt x="364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7" y="4"/>
                    <a:pt x="367" y="4"/>
                    <a:pt x="367" y="4"/>
                  </a:cubicBezTo>
                  <a:cubicBezTo>
                    <a:pt x="368" y="4"/>
                    <a:pt x="368" y="4"/>
                    <a:pt x="368" y="4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8" y="5"/>
                    <a:pt x="368" y="5"/>
                    <a:pt x="368" y="5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7"/>
                    <a:pt x="368" y="7"/>
                    <a:pt x="368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70" y="6"/>
                    <a:pt x="370" y="6"/>
                    <a:pt x="370" y="6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2" y="6"/>
                    <a:pt x="372" y="6"/>
                    <a:pt x="372" y="6"/>
                  </a:cubicBezTo>
                  <a:cubicBezTo>
                    <a:pt x="372" y="7"/>
                    <a:pt x="372" y="7"/>
                    <a:pt x="372" y="7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8"/>
                    <a:pt x="374" y="8"/>
                    <a:pt x="374" y="8"/>
                  </a:cubicBezTo>
                  <a:cubicBezTo>
                    <a:pt x="376" y="9"/>
                    <a:pt x="376" y="9"/>
                    <a:pt x="376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10"/>
                    <a:pt x="377" y="10"/>
                    <a:pt x="377" y="10"/>
                  </a:cubicBezTo>
                  <a:cubicBezTo>
                    <a:pt x="375" y="10"/>
                    <a:pt x="375" y="10"/>
                    <a:pt x="375" y="10"/>
                  </a:cubicBezTo>
                  <a:cubicBezTo>
                    <a:pt x="374" y="11"/>
                    <a:pt x="374" y="11"/>
                    <a:pt x="374" y="11"/>
                  </a:cubicBezTo>
                  <a:cubicBezTo>
                    <a:pt x="373" y="12"/>
                    <a:pt x="373" y="12"/>
                    <a:pt x="373" y="12"/>
                  </a:cubicBezTo>
                  <a:cubicBezTo>
                    <a:pt x="372" y="12"/>
                    <a:pt x="372" y="12"/>
                    <a:pt x="372" y="12"/>
                  </a:cubicBezTo>
                  <a:cubicBezTo>
                    <a:pt x="371" y="12"/>
                    <a:pt x="371" y="12"/>
                    <a:pt x="371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69" y="13"/>
                    <a:pt x="369" y="13"/>
                    <a:pt x="369" y="13"/>
                  </a:cubicBezTo>
                  <a:cubicBezTo>
                    <a:pt x="371" y="13"/>
                    <a:pt x="371" y="13"/>
                    <a:pt x="371" y="13"/>
                  </a:cubicBezTo>
                  <a:cubicBezTo>
                    <a:pt x="372" y="13"/>
                    <a:pt x="372" y="13"/>
                    <a:pt x="372" y="13"/>
                  </a:cubicBezTo>
                  <a:cubicBezTo>
                    <a:pt x="373" y="13"/>
                    <a:pt x="373" y="13"/>
                    <a:pt x="373" y="13"/>
                  </a:cubicBezTo>
                  <a:cubicBezTo>
                    <a:pt x="374" y="13"/>
                    <a:pt x="374" y="13"/>
                    <a:pt x="374" y="13"/>
                  </a:cubicBezTo>
                  <a:cubicBezTo>
                    <a:pt x="374" y="12"/>
                    <a:pt x="374" y="12"/>
                    <a:pt x="374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6" y="11"/>
                    <a:pt x="376" y="11"/>
                    <a:pt x="376" y="11"/>
                  </a:cubicBezTo>
                  <a:cubicBezTo>
                    <a:pt x="377" y="11"/>
                    <a:pt x="377" y="11"/>
                    <a:pt x="377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2"/>
                    <a:pt x="378" y="12"/>
                    <a:pt x="378" y="12"/>
                  </a:cubicBezTo>
                  <a:cubicBezTo>
                    <a:pt x="378" y="13"/>
                    <a:pt x="378" y="13"/>
                    <a:pt x="378" y="13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2" y="12"/>
                    <a:pt x="382" y="12"/>
                    <a:pt x="382" y="12"/>
                  </a:cubicBezTo>
                  <a:cubicBezTo>
                    <a:pt x="383" y="12"/>
                    <a:pt x="383" y="12"/>
                    <a:pt x="383" y="12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5"/>
                    <a:pt x="382" y="15"/>
                    <a:pt x="382" y="15"/>
                  </a:cubicBezTo>
                  <a:cubicBezTo>
                    <a:pt x="382" y="16"/>
                    <a:pt x="382" y="16"/>
                    <a:pt x="382" y="16"/>
                  </a:cubicBezTo>
                  <a:cubicBezTo>
                    <a:pt x="382" y="17"/>
                    <a:pt x="382" y="17"/>
                    <a:pt x="382" y="17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80" y="18"/>
                    <a:pt x="380" y="18"/>
                    <a:pt x="380" y="18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2" y="18"/>
                    <a:pt x="382" y="18"/>
                    <a:pt x="382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5" y="19"/>
                    <a:pt x="385" y="19"/>
                    <a:pt x="385" y="19"/>
                  </a:cubicBezTo>
                  <a:cubicBezTo>
                    <a:pt x="385" y="20"/>
                    <a:pt x="385" y="20"/>
                    <a:pt x="385" y="20"/>
                  </a:cubicBezTo>
                  <a:cubicBezTo>
                    <a:pt x="385" y="22"/>
                    <a:pt x="385" y="22"/>
                    <a:pt x="385" y="22"/>
                  </a:cubicBezTo>
                  <a:cubicBezTo>
                    <a:pt x="384" y="24"/>
                    <a:pt x="384" y="24"/>
                    <a:pt x="384" y="24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1" y="25"/>
                    <a:pt x="381" y="25"/>
                    <a:pt x="381" y="25"/>
                  </a:cubicBezTo>
                  <a:cubicBezTo>
                    <a:pt x="380" y="25"/>
                    <a:pt x="380" y="25"/>
                    <a:pt x="380" y="25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379" y="26"/>
                    <a:pt x="379" y="26"/>
                    <a:pt x="379" y="26"/>
                  </a:cubicBezTo>
                  <a:cubicBezTo>
                    <a:pt x="377" y="27"/>
                    <a:pt x="377" y="27"/>
                    <a:pt x="377" y="27"/>
                  </a:cubicBezTo>
                  <a:cubicBezTo>
                    <a:pt x="376" y="28"/>
                    <a:pt x="376" y="28"/>
                    <a:pt x="376" y="28"/>
                  </a:cubicBezTo>
                  <a:cubicBezTo>
                    <a:pt x="375" y="28"/>
                    <a:pt x="375" y="28"/>
                    <a:pt x="375" y="28"/>
                  </a:cubicBezTo>
                  <a:cubicBezTo>
                    <a:pt x="374" y="29"/>
                    <a:pt x="374" y="29"/>
                    <a:pt x="374" y="29"/>
                  </a:cubicBezTo>
                  <a:cubicBezTo>
                    <a:pt x="372" y="29"/>
                    <a:pt x="372" y="29"/>
                    <a:pt x="372" y="29"/>
                  </a:cubicBezTo>
                  <a:cubicBezTo>
                    <a:pt x="372" y="28"/>
                    <a:pt x="372" y="28"/>
                    <a:pt x="372" y="28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0" y="28"/>
                    <a:pt x="370" y="28"/>
                    <a:pt x="370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9" y="29"/>
                    <a:pt x="369" y="29"/>
                    <a:pt x="369" y="29"/>
                  </a:cubicBezTo>
                  <a:cubicBezTo>
                    <a:pt x="368" y="29"/>
                    <a:pt x="368" y="29"/>
                    <a:pt x="368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6" y="29"/>
                    <a:pt x="366" y="29"/>
                    <a:pt x="366" y="29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2" y="27"/>
                    <a:pt x="362" y="27"/>
                    <a:pt x="362" y="27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61" y="27"/>
                    <a:pt x="361" y="27"/>
                    <a:pt x="361" y="27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0" y="28"/>
                    <a:pt x="360" y="28"/>
                    <a:pt x="360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3" y="29"/>
                    <a:pt x="363" y="29"/>
                    <a:pt x="363" y="29"/>
                  </a:cubicBezTo>
                  <a:cubicBezTo>
                    <a:pt x="365" y="29"/>
                    <a:pt x="365" y="29"/>
                    <a:pt x="365" y="29"/>
                  </a:cubicBezTo>
                  <a:cubicBezTo>
                    <a:pt x="366" y="30"/>
                    <a:pt x="366" y="30"/>
                    <a:pt x="366" y="30"/>
                  </a:cubicBezTo>
                  <a:cubicBezTo>
                    <a:pt x="365" y="30"/>
                    <a:pt x="365" y="30"/>
                    <a:pt x="365" y="30"/>
                  </a:cubicBezTo>
                  <a:cubicBezTo>
                    <a:pt x="361" y="32"/>
                    <a:pt x="361" y="32"/>
                    <a:pt x="361" y="32"/>
                  </a:cubicBezTo>
                  <a:cubicBezTo>
                    <a:pt x="359" y="32"/>
                    <a:pt x="359" y="32"/>
                    <a:pt x="359" y="32"/>
                  </a:cubicBezTo>
                  <a:cubicBezTo>
                    <a:pt x="358" y="32"/>
                    <a:pt x="358" y="32"/>
                    <a:pt x="358" y="32"/>
                  </a:cubicBezTo>
                  <a:cubicBezTo>
                    <a:pt x="356" y="32"/>
                    <a:pt x="356" y="32"/>
                    <a:pt x="356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2" y="33"/>
                    <a:pt x="352" y="33"/>
                    <a:pt x="352" y="33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3" y="33"/>
                    <a:pt x="353" y="33"/>
                    <a:pt x="353" y="33"/>
                  </a:cubicBezTo>
                  <a:cubicBezTo>
                    <a:pt x="354" y="33"/>
                    <a:pt x="354" y="33"/>
                    <a:pt x="354" y="33"/>
                  </a:cubicBezTo>
                  <a:cubicBezTo>
                    <a:pt x="357" y="33"/>
                    <a:pt x="357" y="33"/>
                    <a:pt x="357" y="33"/>
                  </a:cubicBezTo>
                  <a:cubicBezTo>
                    <a:pt x="358" y="33"/>
                    <a:pt x="358" y="33"/>
                    <a:pt x="358" y="33"/>
                  </a:cubicBezTo>
                  <a:cubicBezTo>
                    <a:pt x="361" y="33"/>
                    <a:pt x="361" y="33"/>
                    <a:pt x="361" y="33"/>
                  </a:cubicBezTo>
                  <a:cubicBezTo>
                    <a:pt x="364" y="32"/>
                    <a:pt x="364" y="32"/>
                    <a:pt x="364" y="32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66" y="31"/>
                    <a:pt x="366" y="31"/>
                    <a:pt x="366" y="31"/>
                  </a:cubicBezTo>
                  <a:cubicBezTo>
                    <a:pt x="367" y="31"/>
                    <a:pt x="367" y="31"/>
                    <a:pt x="367" y="31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9" y="31"/>
                    <a:pt x="369" y="31"/>
                    <a:pt x="369" y="31"/>
                  </a:cubicBezTo>
                  <a:cubicBezTo>
                    <a:pt x="369" y="32"/>
                    <a:pt x="369" y="32"/>
                    <a:pt x="369" y="32"/>
                  </a:cubicBezTo>
                  <a:cubicBezTo>
                    <a:pt x="368" y="33"/>
                    <a:pt x="368" y="33"/>
                    <a:pt x="368" y="33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3" y="36"/>
                    <a:pt x="363" y="36"/>
                    <a:pt x="363" y="36"/>
                  </a:cubicBezTo>
                  <a:cubicBezTo>
                    <a:pt x="362" y="36"/>
                    <a:pt x="362" y="36"/>
                    <a:pt x="362" y="36"/>
                  </a:cubicBezTo>
                  <a:cubicBezTo>
                    <a:pt x="361" y="37"/>
                    <a:pt x="361" y="37"/>
                    <a:pt x="361" y="37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8" y="37"/>
                    <a:pt x="358" y="37"/>
                    <a:pt x="358" y="37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2" y="39"/>
                    <a:pt x="352" y="39"/>
                    <a:pt x="352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49" y="42"/>
                    <a:pt x="349" y="42"/>
                    <a:pt x="349" y="42"/>
                  </a:cubicBezTo>
                  <a:cubicBezTo>
                    <a:pt x="349" y="43"/>
                    <a:pt x="349" y="43"/>
                    <a:pt x="349" y="43"/>
                  </a:cubicBezTo>
                  <a:cubicBezTo>
                    <a:pt x="347" y="43"/>
                    <a:pt x="347" y="43"/>
                    <a:pt x="347" y="43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6" y="42"/>
                    <a:pt x="346" y="42"/>
                    <a:pt x="346" y="42"/>
                  </a:cubicBezTo>
                  <a:cubicBezTo>
                    <a:pt x="346" y="41"/>
                    <a:pt x="346" y="41"/>
                    <a:pt x="346" y="41"/>
                  </a:cubicBezTo>
                  <a:cubicBezTo>
                    <a:pt x="345" y="41"/>
                    <a:pt x="345" y="41"/>
                    <a:pt x="345" y="41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4" y="43"/>
                    <a:pt x="344" y="43"/>
                    <a:pt x="344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6" y="44"/>
                    <a:pt x="346" y="44"/>
                    <a:pt x="346" y="44"/>
                  </a:cubicBezTo>
                  <a:cubicBezTo>
                    <a:pt x="345" y="45"/>
                    <a:pt x="345" y="45"/>
                    <a:pt x="345" y="45"/>
                  </a:cubicBezTo>
                  <a:cubicBezTo>
                    <a:pt x="344" y="45"/>
                    <a:pt x="344" y="45"/>
                    <a:pt x="344" y="45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5"/>
                    <a:pt x="339" y="45"/>
                    <a:pt x="339" y="45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8"/>
                    <a:pt x="340" y="48"/>
                    <a:pt x="340" y="48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39" y="50"/>
                    <a:pt x="339" y="50"/>
                    <a:pt x="339" y="50"/>
                  </a:cubicBezTo>
                  <a:cubicBezTo>
                    <a:pt x="338" y="50"/>
                    <a:pt x="338" y="50"/>
                    <a:pt x="338" y="50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34" y="49"/>
                    <a:pt x="334" y="49"/>
                    <a:pt x="334" y="49"/>
                  </a:cubicBezTo>
                  <a:cubicBezTo>
                    <a:pt x="334" y="47"/>
                    <a:pt x="334" y="47"/>
                    <a:pt x="334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6"/>
                    <a:pt x="333" y="46"/>
                    <a:pt x="333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50"/>
                    <a:pt x="333" y="50"/>
                    <a:pt x="333" y="50"/>
                  </a:cubicBezTo>
                  <a:cubicBezTo>
                    <a:pt x="333" y="51"/>
                    <a:pt x="333" y="51"/>
                    <a:pt x="333" y="51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1" y="50"/>
                    <a:pt x="331" y="50"/>
                    <a:pt x="331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1"/>
                    <a:pt x="330" y="51"/>
                    <a:pt x="330" y="51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28" y="50"/>
                    <a:pt x="328" y="50"/>
                    <a:pt x="328" y="50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327" y="51"/>
                    <a:pt x="327" y="51"/>
                    <a:pt x="327" y="51"/>
                  </a:cubicBezTo>
                  <a:cubicBezTo>
                    <a:pt x="327" y="50"/>
                    <a:pt x="327" y="50"/>
                    <a:pt x="327" y="50"/>
                  </a:cubicBezTo>
                  <a:cubicBezTo>
                    <a:pt x="326" y="50"/>
                    <a:pt x="326" y="50"/>
                    <a:pt x="326" y="50"/>
                  </a:cubicBezTo>
                  <a:cubicBezTo>
                    <a:pt x="326" y="49"/>
                    <a:pt x="326" y="49"/>
                    <a:pt x="326" y="49"/>
                  </a:cubicBezTo>
                  <a:cubicBezTo>
                    <a:pt x="325" y="49"/>
                    <a:pt x="325" y="49"/>
                    <a:pt x="325" y="49"/>
                  </a:cubicBezTo>
                  <a:cubicBezTo>
                    <a:pt x="325" y="48"/>
                    <a:pt x="325" y="48"/>
                    <a:pt x="325" y="48"/>
                  </a:cubicBezTo>
                  <a:cubicBezTo>
                    <a:pt x="324" y="48"/>
                    <a:pt x="324" y="48"/>
                    <a:pt x="324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7"/>
                    <a:pt x="323" y="47"/>
                    <a:pt x="323" y="47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3" y="49"/>
                    <a:pt x="323" y="49"/>
                    <a:pt x="323" y="49"/>
                  </a:cubicBezTo>
                  <a:cubicBezTo>
                    <a:pt x="324" y="49"/>
                    <a:pt x="324" y="49"/>
                    <a:pt x="324" y="49"/>
                  </a:cubicBezTo>
                  <a:cubicBezTo>
                    <a:pt x="325" y="50"/>
                    <a:pt x="325" y="50"/>
                    <a:pt x="325" y="50"/>
                  </a:cubicBezTo>
                  <a:cubicBezTo>
                    <a:pt x="325" y="51"/>
                    <a:pt x="325" y="51"/>
                    <a:pt x="325" y="51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22" y="50"/>
                    <a:pt x="322" y="50"/>
                    <a:pt x="322" y="50"/>
                  </a:cubicBezTo>
                  <a:cubicBezTo>
                    <a:pt x="322" y="49"/>
                    <a:pt x="322" y="49"/>
                    <a:pt x="322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50"/>
                    <a:pt x="321" y="50"/>
                    <a:pt x="321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49"/>
                    <a:pt x="320" y="49"/>
                    <a:pt x="320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51"/>
                    <a:pt x="320" y="51"/>
                    <a:pt x="320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5" y="52"/>
                    <a:pt x="325" y="52"/>
                    <a:pt x="325" y="52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7" y="54"/>
                    <a:pt x="327" y="54"/>
                    <a:pt x="327" y="54"/>
                  </a:cubicBezTo>
                  <a:cubicBezTo>
                    <a:pt x="328" y="54"/>
                    <a:pt x="328" y="54"/>
                    <a:pt x="328" y="54"/>
                  </a:cubicBezTo>
                  <a:cubicBezTo>
                    <a:pt x="327" y="55"/>
                    <a:pt x="327" y="55"/>
                    <a:pt x="327" y="55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5"/>
                    <a:pt x="326" y="55"/>
                    <a:pt x="326" y="55"/>
                  </a:cubicBezTo>
                  <a:cubicBezTo>
                    <a:pt x="325" y="55"/>
                    <a:pt x="325" y="55"/>
                    <a:pt x="325" y="55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3"/>
                    <a:pt x="324" y="53"/>
                    <a:pt x="324" y="53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2" y="52"/>
                    <a:pt x="322" y="52"/>
                    <a:pt x="322" y="52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9" y="51"/>
                    <a:pt x="319" y="51"/>
                    <a:pt x="319" y="51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8" y="52"/>
                    <a:pt x="318" y="52"/>
                    <a:pt x="318" y="52"/>
                  </a:cubicBezTo>
                  <a:cubicBezTo>
                    <a:pt x="319" y="52"/>
                    <a:pt x="319" y="52"/>
                    <a:pt x="319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3" y="53"/>
                    <a:pt x="323" y="53"/>
                    <a:pt x="323" y="53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0" y="53"/>
                    <a:pt x="320" y="53"/>
                    <a:pt x="320" y="53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19" y="53"/>
                    <a:pt x="319" y="53"/>
                    <a:pt x="319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7" y="52"/>
                    <a:pt x="317" y="52"/>
                    <a:pt x="317" y="52"/>
                  </a:cubicBezTo>
                  <a:cubicBezTo>
                    <a:pt x="316" y="52"/>
                    <a:pt x="316" y="52"/>
                    <a:pt x="316" y="52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1" y="54"/>
                    <a:pt x="321" y="54"/>
                    <a:pt x="321" y="54"/>
                  </a:cubicBezTo>
                  <a:cubicBezTo>
                    <a:pt x="322" y="54"/>
                    <a:pt x="322" y="54"/>
                    <a:pt x="322" y="54"/>
                  </a:cubicBezTo>
                  <a:cubicBezTo>
                    <a:pt x="323" y="55"/>
                    <a:pt x="323" y="55"/>
                    <a:pt x="323" y="55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5" y="57"/>
                    <a:pt x="325" y="57"/>
                    <a:pt x="325" y="57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2" y="62"/>
                    <a:pt x="322" y="62"/>
                    <a:pt x="322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19" y="60"/>
                    <a:pt x="319" y="60"/>
                    <a:pt x="319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1" y="63"/>
                    <a:pt x="321" y="63"/>
                    <a:pt x="321" y="63"/>
                  </a:cubicBezTo>
                  <a:cubicBezTo>
                    <a:pt x="321" y="64"/>
                    <a:pt x="321" y="64"/>
                    <a:pt x="321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316" y="64"/>
                    <a:pt x="316" y="64"/>
                    <a:pt x="316" y="64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4" y="64"/>
                    <a:pt x="314" y="64"/>
                    <a:pt x="314" y="64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7" y="65"/>
                    <a:pt x="317" y="65"/>
                    <a:pt x="317" y="65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8" y="66"/>
                    <a:pt x="318" y="66"/>
                    <a:pt x="318" y="66"/>
                  </a:cubicBezTo>
                  <a:cubicBezTo>
                    <a:pt x="317" y="66"/>
                    <a:pt x="317" y="66"/>
                    <a:pt x="317" y="66"/>
                  </a:cubicBezTo>
                  <a:cubicBezTo>
                    <a:pt x="317" y="67"/>
                    <a:pt x="317" y="67"/>
                    <a:pt x="317" y="67"/>
                  </a:cubicBezTo>
                  <a:cubicBezTo>
                    <a:pt x="316" y="67"/>
                    <a:pt x="316" y="67"/>
                    <a:pt x="316" y="67"/>
                  </a:cubicBezTo>
                  <a:cubicBezTo>
                    <a:pt x="315" y="66"/>
                    <a:pt x="315" y="66"/>
                    <a:pt x="315" y="66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6"/>
                    <a:pt x="312" y="66"/>
                    <a:pt x="312" y="66"/>
                  </a:cubicBezTo>
                  <a:cubicBezTo>
                    <a:pt x="310" y="66"/>
                    <a:pt x="310" y="66"/>
                    <a:pt x="310" y="66"/>
                  </a:cubicBezTo>
                  <a:cubicBezTo>
                    <a:pt x="309" y="66"/>
                    <a:pt x="309" y="66"/>
                    <a:pt x="309" y="66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8" y="69"/>
                    <a:pt x="308" y="69"/>
                    <a:pt x="308" y="69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8" y="70"/>
                    <a:pt x="308" y="70"/>
                    <a:pt x="308" y="70"/>
                  </a:cubicBezTo>
                  <a:cubicBezTo>
                    <a:pt x="308" y="71"/>
                    <a:pt x="308" y="71"/>
                    <a:pt x="308" y="71"/>
                  </a:cubicBezTo>
                  <a:cubicBezTo>
                    <a:pt x="307" y="71"/>
                    <a:pt x="307" y="71"/>
                    <a:pt x="307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2"/>
                    <a:pt x="306" y="72"/>
                    <a:pt x="306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1" y="72"/>
                    <a:pt x="301" y="72"/>
                    <a:pt x="301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299" y="73"/>
                    <a:pt x="299" y="73"/>
                    <a:pt x="299" y="73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6" y="69"/>
                    <a:pt x="296" y="69"/>
                    <a:pt x="296" y="69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5" y="69"/>
                    <a:pt x="295" y="69"/>
                    <a:pt x="295" y="69"/>
                  </a:cubicBezTo>
                  <a:cubicBezTo>
                    <a:pt x="295" y="70"/>
                    <a:pt x="295" y="70"/>
                    <a:pt x="295" y="70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3" y="73"/>
                    <a:pt x="293" y="73"/>
                    <a:pt x="293" y="73"/>
                  </a:cubicBezTo>
                  <a:cubicBezTo>
                    <a:pt x="294" y="73"/>
                    <a:pt x="294" y="73"/>
                    <a:pt x="294" y="73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300" y="73"/>
                    <a:pt x="300" y="73"/>
                    <a:pt x="300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301" y="75"/>
                    <a:pt x="301" y="75"/>
                    <a:pt x="301" y="75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0" y="78"/>
                    <a:pt x="300" y="78"/>
                    <a:pt x="300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2" y="77"/>
                    <a:pt x="302" y="77"/>
                    <a:pt x="302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3" y="80"/>
                    <a:pt x="303" y="80"/>
                    <a:pt x="303" y="80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1" y="82"/>
                    <a:pt x="301" y="82"/>
                    <a:pt x="301" y="82"/>
                  </a:cubicBezTo>
                  <a:cubicBezTo>
                    <a:pt x="300" y="82"/>
                    <a:pt x="300" y="82"/>
                    <a:pt x="300" y="82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2"/>
                    <a:pt x="299" y="82"/>
                    <a:pt x="299" y="82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82"/>
                    <a:pt x="297" y="82"/>
                    <a:pt x="297" y="82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2" y="84"/>
                    <a:pt x="292" y="84"/>
                    <a:pt x="292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2" y="82"/>
                    <a:pt x="292" y="82"/>
                    <a:pt x="292" y="82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1" y="80"/>
                    <a:pt x="291" y="80"/>
                    <a:pt x="291" y="80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89" y="78"/>
                    <a:pt x="289" y="78"/>
                    <a:pt x="289" y="78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7" y="81"/>
                    <a:pt x="287" y="81"/>
                    <a:pt x="287" y="81"/>
                  </a:cubicBezTo>
                  <a:cubicBezTo>
                    <a:pt x="286" y="81"/>
                    <a:pt x="286" y="81"/>
                    <a:pt x="286" y="81"/>
                  </a:cubicBezTo>
                  <a:cubicBezTo>
                    <a:pt x="286" y="80"/>
                    <a:pt x="286" y="80"/>
                    <a:pt x="286" y="80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6" y="78"/>
                    <a:pt x="286" y="78"/>
                    <a:pt x="286" y="78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7" y="76"/>
                    <a:pt x="287" y="76"/>
                    <a:pt x="287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5" y="77"/>
                    <a:pt x="285" y="77"/>
                    <a:pt x="285" y="77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4" y="80"/>
                    <a:pt x="284" y="80"/>
                    <a:pt x="284" y="80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9"/>
                    <a:pt x="282" y="79"/>
                    <a:pt x="282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0" y="79"/>
                    <a:pt x="280" y="79"/>
                    <a:pt x="280" y="79"/>
                  </a:cubicBezTo>
                  <a:close/>
                  <a:moveTo>
                    <a:pt x="304" y="198"/>
                  </a:moveTo>
                  <a:cubicBezTo>
                    <a:pt x="304" y="199"/>
                    <a:pt x="304" y="199"/>
                    <a:pt x="304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4" y="201"/>
                    <a:pt x="304" y="201"/>
                    <a:pt x="304" y="201"/>
                  </a:cubicBezTo>
                  <a:cubicBezTo>
                    <a:pt x="305" y="200"/>
                    <a:pt x="305" y="200"/>
                    <a:pt x="305" y="200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5" y="199"/>
                    <a:pt x="305" y="199"/>
                    <a:pt x="305" y="199"/>
                  </a:cubicBezTo>
                  <a:cubicBezTo>
                    <a:pt x="305" y="198"/>
                    <a:pt x="305" y="198"/>
                    <a:pt x="305" y="198"/>
                  </a:cubicBezTo>
                  <a:cubicBezTo>
                    <a:pt x="304" y="198"/>
                    <a:pt x="304" y="198"/>
                    <a:pt x="304" y="198"/>
                  </a:cubicBezTo>
                  <a:close/>
                  <a:moveTo>
                    <a:pt x="303" y="194"/>
                  </a:moveTo>
                  <a:cubicBezTo>
                    <a:pt x="303" y="193"/>
                    <a:pt x="303" y="193"/>
                    <a:pt x="303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4"/>
                    <a:pt x="304" y="194"/>
                    <a:pt x="304" y="194"/>
                  </a:cubicBezTo>
                  <a:cubicBezTo>
                    <a:pt x="303" y="194"/>
                    <a:pt x="303" y="194"/>
                    <a:pt x="303" y="194"/>
                  </a:cubicBezTo>
                  <a:close/>
                  <a:moveTo>
                    <a:pt x="302" y="191"/>
                  </a:moveTo>
                  <a:cubicBezTo>
                    <a:pt x="303" y="190"/>
                    <a:pt x="303" y="190"/>
                    <a:pt x="303" y="190"/>
                  </a:cubicBezTo>
                  <a:cubicBezTo>
                    <a:pt x="303" y="190"/>
                    <a:pt x="303" y="190"/>
                    <a:pt x="303" y="190"/>
                  </a:cubicBezTo>
                  <a:cubicBezTo>
                    <a:pt x="304" y="190"/>
                    <a:pt x="304" y="190"/>
                    <a:pt x="304" y="190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2" y="191"/>
                    <a:pt x="302" y="191"/>
                    <a:pt x="302" y="191"/>
                  </a:cubicBezTo>
                  <a:close/>
                  <a:moveTo>
                    <a:pt x="295" y="131"/>
                  </a:moveTo>
                  <a:cubicBezTo>
                    <a:pt x="295" y="131"/>
                    <a:pt x="295" y="131"/>
                    <a:pt x="295" y="131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1"/>
                    <a:pt x="295" y="131"/>
                    <a:pt x="295" y="131"/>
                  </a:cubicBezTo>
                  <a:cubicBezTo>
                    <a:pt x="295" y="131"/>
                    <a:pt x="295" y="131"/>
                    <a:pt x="295" y="131"/>
                  </a:cubicBezTo>
                  <a:close/>
                  <a:moveTo>
                    <a:pt x="296" y="132"/>
                  </a:moveTo>
                  <a:cubicBezTo>
                    <a:pt x="296" y="131"/>
                    <a:pt x="296" y="131"/>
                    <a:pt x="296" y="131"/>
                  </a:cubicBezTo>
                  <a:cubicBezTo>
                    <a:pt x="296" y="131"/>
                    <a:pt x="296" y="131"/>
                    <a:pt x="296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6" y="132"/>
                    <a:pt x="296" y="132"/>
                    <a:pt x="296" y="132"/>
                  </a:cubicBezTo>
                  <a:close/>
                  <a:moveTo>
                    <a:pt x="295" y="134"/>
                  </a:moveTo>
                  <a:cubicBezTo>
                    <a:pt x="295" y="133"/>
                    <a:pt x="295" y="133"/>
                    <a:pt x="295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6" y="132"/>
                    <a:pt x="296" y="132"/>
                    <a:pt x="296" y="132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4"/>
                    <a:pt x="295" y="134"/>
                    <a:pt x="295" y="134"/>
                  </a:cubicBezTo>
                  <a:close/>
                  <a:moveTo>
                    <a:pt x="308" y="152"/>
                  </a:moveTo>
                  <a:cubicBezTo>
                    <a:pt x="309" y="151"/>
                    <a:pt x="309" y="151"/>
                    <a:pt x="309" y="151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8" y="152"/>
                    <a:pt x="308" y="152"/>
                    <a:pt x="308" y="152"/>
                  </a:cubicBezTo>
                  <a:cubicBezTo>
                    <a:pt x="308" y="152"/>
                    <a:pt x="308" y="152"/>
                    <a:pt x="308" y="152"/>
                  </a:cubicBezTo>
                  <a:close/>
                  <a:moveTo>
                    <a:pt x="307" y="152"/>
                  </a:moveTo>
                  <a:cubicBezTo>
                    <a:pt x="307" y="151"/>
                    <a:pt x="307" y="151"/>
                    <a:pt x="307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lose/>
                  <a:moveTo>
                    <a:pt x="304" y="160"/>
                  </a:move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4" y="160"/>
                    <a:pt x="304" y="160"/>
                    <a:pt x="304" y="160"/>
                  </a:cubicBezTo>
                  <a:close/>
                  <a:moveTo>
                    <a:pt x="308" y="163"/>
                  </a:moveTo>
                  <a:cubicBezTo>
                    <a:pt x="308" y="164"/>
                    <a:pt x="308" y="164"/>
                    <a:pt x="308" y="164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09" y="163"/>
                    <a:pt x="309" y="163"/>
                    <a:pt x="309" y="163"/>
                  </a:cubicBezTo>
                  <a:cubicBezTo>
                    <a:pt x="308" y="163"/>
                    <a:pt x="308" y="163"/>
                    <a:pt x="308" y="163"/>
                  </a:cubicBezTo>
                  <a:cubicBezTo>
                    <a:pt x="308" y="163"/>
                    <a:pt x="308" y="163"/>
                    <a:pt x="308" y="163"/>
                  </a:cubicBezTo>
                  <a:close/>
                  <a:moveTo>
                    <a:pt x="315" y="170"/>
                  </a:moveTo>
                  <a:cubicBezTo>
                    <a:pt x="314" y="169"/>
                    <a:pt x="314" y="169"/>
                    <a:pt x="314" y="169"/>
                  </a:cubicBezTo>
                  <a:cubicBezTo>
                    <a:pt x="315" y="168"/>
                    <a:pt x="315" y="168"/>
                    <a:pt x="315" y="168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70"/>
                    <a:pt x="315" y="170"/>
                    <a:pt x="315" y="170"/>
                  </a:cubicBezTo>
                  <a:cubicBezTo>
                    <a:pt x="315" y="170"/>
                    <a:pt x="315" y="170"/>
                    <a:pt x="315" y="170"/>
                  </a:cubicBezTo>
                  <a:close/>
                  <a:moveTo>
                    <a:pt x="318" y="173"/>
                  </a:moveTo>
                  <a:cubicBezTo>
                    <a:pt x="318" y="173"/>
                    <a:pt x="318" y="173"/>
                    <a:pt x="318" y="173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3"/>
                    <a:pt x="319" y="173"/>
                    <a:pt x="319" y="173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18" y="173"/>
                    <a:pt x="318" y="173"/>
                    <a:pt x="318" y="173"/>
                  </a:cubicBezTo>
                  <a:close/>
                  <a:moveTo>
                    <a:pt x="293" y="88"/>
                  </a:moveTo>
                  <a:cubicBezTo>
                    <a:pt x="293" y="87"/>
                    <a:pt x="293" y="87"/>
                    <a:pt x="293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6"/>
                    <a:pt x="294" y="86"/>
                    <a:pt x="294" y="86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8"/>
                    <a:pt x="293" y="88"/>
                    <a:pt x="293" y="88"/>
                  </a:cubicBezTo>
                  <a:close/>
                  <a:moveTo>
                    <a:pt x="289" y="84"/>
                  </a:moveTo>
                  <a:cubicBezTo>
                    <a:pt x="289" y="84"/>
                    <a:pt x="289" y="84"/>
                    <a:pt x="289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89" y="84"/>
                    <a:pt x="289" y="84"/>
                    <a:pt x="289" y="84"/>
                  </a:cubicBezTo>
                  <a:close/>
                  <a:moveTo>
                    <a:pt x="265" y="74"/>
                  </a:moveTo>
                  <a:cubicBezTo>
                    <a:pt x="264" y="74"/>
                    <a:pt x="264" y="74"/>
                    <a:pt x="264" y="74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4" y="72"/>
                    <a:pt x="264" y="72"/>
                    <a:pt x="264" y="72"/>
                  </a:cubicBezTo>
                  <a:cubicBezTo>
                    <a:pt x="264" y="71"/>
                    <a:pt x="264" y="71"/>
                    <a:pt x="264" y="71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66" y="70"/>
                    <a:pt x="266" y="70"/>
                    <a:pt x="266" y="70"/>
                  </a:cubicBezTo>
                  <a:cubicBezTo>
                    <a:pt x="266" y="71"/>
                    <a:pt x="266" y="71"/>
                    <a:pt x="266" y="71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5" y="74"/>
                    <a:pt x="265" y="74"/>
                    <a:pt x="265" y="74"/>
                  </a:cubicBezTo>
                  <a:close/>
                  <a:moveTo>
                    <a:pt x="265" y="30"/>
                  </a:moveTo>
                  <a:cubicBezTo>
                    <a:pt x="266" y="29"/>
                    <a:pt x="266" y="29"/>
                    <a:pt x="266" y="29"/>
                  </a:cubicBezTo>
                  <a:cubicBezTo>
                    <a:pt x="266" y="28"/>
                    <a:pt x="266" y="28"/>
                    <a:pt x="266" y="2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8" y="27"/>
                    <a:pt x="268" y="27"/>
                    <a:pt x="268" y="27"/>
                  </a:cubicBezTo>
                  <a:cubicBezTo>
                    <a:pt x="268" y="26"/>
                    <a:pt x="268" y="26"/>
                    <a:pt x="268" y="26"/>
                  </a:cubicBezTo>
                  <a:cubicBezTo>
                    <a:pt x="268" y="25"/>
                    <a:pt x="268" y="25"/>
                    <a:pt x="268" y="25"/>
                  </a:cubicBezTo>
                  <a:cubicBezTo>
                    <a:pt x="267" y="25"/>
                    <a:pt x="267" y="25"/>
                    <a:pt x="267" y="25"/>
                  </a:cubicBezTo>
                  <a:cubicBezTo>
                    <a:pt x="266" y="25"/>
                    <a:pt x="266" y="25"/>
                    <a:pt x="266" y="25"/>
                  </a:cubicBezTo>
                  <a:cubicBezTo>
                    <a:pt x="267" y="24"/>
                    <a:pt x="267" y="24"/>
                    <a:pt x="267" y="24"/>
                  </a:cubicBezTo>
                  <a:cubicBezTo>
                    <a:pt x="266" y="24"/>
                    <a:pt x="266" y="24"/>
                    <a:pt x="266" y="24"/>
                  </a:cubicBezTo>
                  <a:cubicBezTo>
                    <a:pt x="265" y="25"/>
                    <a:pt x="265" y="25"/>
                    <a:pt x="265" y="25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3" y="26"/>
                    <a:pt x="263" y="26"/>
                    <a:pt x="263" y="26"/>
                  </a:cubicBezTo>
                  <a:cubicBezTo>
                    <a:pt x="263" y="27"/>
                    <a:pt x="263" y="27"/>
                    <a:pt x="263" y="27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5" y="27"/>
                    <a:pt x="265" y="27"/>
                    <a:pt x="265" y="27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264" y="28"/>
                    <a:pt x="264" y="28"/>
                    <a:pt x="264" y="28"/>
                  </a:cubicBezTo>
                  <a:cubicBezTo>
                    <a:pt x="264" y="29"/>
                    <a:pt x="264" y="29"/>
                    <a:pt x="264" y="29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65" y="30"/>
                    <a:pt x="265" y="30"/>
                    <a:pt x="265" y="30"/>
                  </a:cubicBezTo>
                  <a:close/>
                  <a:moveTo>
                    <a:pt x="253" y="54"/>
                  </a:moveTo>
                  <a:cubicBezTo>
                    <a:pt x="253" y="53"/>
                    <a:pt x="253" y="53"/>
                    <a:pt x="253" y="53"/>
                  </a:cubicBezTo>
                  <a:cubicBezTo>
                    <a:pt x="254" y="53"/>
                    <a:pt x="254" y="53"/>
                    <a:pt x="254" y="53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49"/>
                    <a:pt x="255" y="49"/>
                    <a:pt x="255" y="49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6"/>
                    <a:pt x="255" y="46"/>
                    <a:pt x="255" y="4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55" y="44"/>
                    <a:pt x="255" y="44"/>
                    <a:pt x="255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8" y="41"/>
                    <a:pt x="258" y="41"/>
                    <a:pt x="258" y="41"/>
                  </a:cubicBezTo>
                  <a:cubicBezTo>
                    <a:pt x="259" y="41"/>
                    <a:pt x="259" y="41"/>
                    <a:pt x="259" y="41"/>
                  </a:cubicBezTo>
                  <a:cubicBezTo>
                    <a:pt x="260" y="42"/>
                    <a:pt x="260" y="42"/>
                    <a:pt x="260" y="4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5"/>
                    <a:pt x="261" y="45"/>
                    <a:pt x="261" y="45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7"/>
                    <a:pt x="262" y="47"/>
                    <a:pt x="262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8"/>
                    <a:pt x="263" y="48"/>
                    <a:pt x="263" y="48"/>
                  </a:cubicBezTo>
                  <a:cubicBezTo>
                    <a:pt x="264" y="50"/>
                    <a:pt x="264" y="50"/>
                    <a:pt x="264" y="50"/>
                  </a:cubicBezTo>
                  <a:cubicBezTo>
                    <a:pt x="263" y="50"/>
                    <a:pt x="263" y="50"/>
                    <a:pt x="263" y="50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2" y="53"/>
                    <a:pt x="262" y="53"/>
                    <a:pt x="262" y="53"/>
                  </a:cubicBezTo>
                  <a:cubicBezTo>
                    <a:pt x="260" y="54"/>
                    <a:pt x="260" y="54"/>
                    <a:pt x="260" y="54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3"/>
                    <a:pt x="259" y="53"/>
                    <a:pt x="259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7" y="54"/>
                    <a:pt x="257" y="54"/>
                    <a:pt x="257" y="54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4" y="54"/>
                    <a:pt x="254" y="54"/>
                    <a:pt x="254" y="54"/>
                  </a:cubicBezTo>
                  <a:cubicBezTo>
                    <a:pt x="253" y="54"/>
                    <a:pt x="253" y="54"/>
                    <a:pt x="253" y="54"/>
                  </a:cubicBezTo>
                  <a:close/>
                  <a:moveTo>
                    <a:pt x="264" y="53"/>
                  </a:moveTo>
                  <a:cubicBezTo>
                    <a:pt x="264" y="53"/>
                    <a:pt x="264" y="53"/>
                    <a:pt x="264" y="53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4" y="53"/>
                    <a:pt x="264" y="53"/>
                    <a:pt x="264" y="53"/>
                  </a:cubicBezTo>
                  <a:close/>
                  <a:moveTo>
                    <a:pt x="267" y="65"/>
                  </a:moveTo>
                  <a:cubicBezTo>
                    <a:pt x="267" y="66"/>
                    <a:pt x="267" y="66"/>
                    <a:pt x="267" y="66"/>
                  </a:cubicBezTo>
                  <a:cubicBezTo>
                    <a:pt x="268" y="66"/>
                    <a:pt x="268" y="66"/>
                    <a:pt x="268" y="66"/>
                  </a:cubicBezTo>
                  <a:cubicBezTo>
                    <a:pt x="269" y="66"/>
                    <a:pt x="269" y="66"/>
                    <a:pt x="269" y="66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70" y="65"/>
                    <a:pt x="270" y="65"/>
                    <a:pt x="270" y="65"/>
                  </a:cubicBezTo>
                  <a:cubicBezTo>
                    <a:pt x="271" y="64"/>
                    <a:pt x="271" y="64"/>
                    <a:pt x="271" y="64"/>
                  </a:cubicBezTo>
                  <a:cubicBezTo>
                    <a:pt x="270" y="64"/>
                    <a:pt x="270" y="64"/>
                    <a:pt x="270" y="64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9" y="63"/>
                    <a:pt x="269" y="63"/>
                    <a:pt x="269" y="63"/>
                  </a:cubicBezTo>
                  <a:cubicBezTo>
                    <a:pt x="269" y="62"/>
                    <a:pt x="269" y="62"/>
                    <a:pt x="269" y="62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7" y="64"/>
                  </a:cubicBezTo>
                  <a:cubicBezTo>
                    <a:pt x="267" y="65"/>
                    <a:pt x="267" y="65"/>
                    <a:pt x="267" y="65"/>
                  </a:cubicBezTo>
                  <a:close/>
                  <a:moveTo>
                    <a:pt x="266" y="65"/>
                  </a:move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67" y="66"/>
                    <a:pt x="267" y="66"/>
                    <a:pt x="267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6" y="65"/>
                    <a:pt x="266" y="65"/>
                    <a:pt x="266" y="65"/>
                  </a:cubicBezTo>
                  <a:close/>
                  <a:moveTo>
                    <a:pt x="253" y="59"/>
                  </a:moveTo>
                  <a:cubicBezTo>
                    <a:pt x="253" y="58"/>
                    <a:pt x="253" y="58"/>
                    <a:pt x="253" y="58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7"/>
                    <a:pt x="257" y="57"/>
                    <a:pt x="257" y="57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59" y="57"/>
                    <a:pt x="259" y="57"/>
                    <a:pt x="259" y="57"/>
                  </a:cubicBezTo>
                  <a:cubicBezTo>
                    <a:pt x="260" y="57"/>
                    <a:pt x="260" y="57"/>
                    <a:pt x="260" y="57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3" y="59"/>
                    <a:pt x="263" y="59"/>
                    <a:pt x="263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1"/>
                    <a:pt x="263" y="61"/>
                    <a:pt x="263" y="61"/>
                  </a:cubicBezTo>
                  <a:cubicBezTo>
                    <a:pt x="262" y="61"/>
                    <a:pt x="262" y="61"/>
                    <a:pt x="262" y="61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0" y="62"/>
                    <a:pt x="260" y="62"/>
                    <a:pt x="260" y="62"/>
                  </a:cubicBezTo>
                  <a:cubicBezTo>
                    <a:pt x="259" y="61"/>
                    <a:pt x="259" y="61"/>
                    <a:pt x="259" y="61"/>
                  </a:cubicBezTo>
                  <a:cubicBezTo>
                    <a:pt x="258" y="61"/>
                    <a:pt x="258" y="61"/>
                    <a:pt x="258" y="61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54" y="59"/>
                    <a:pt x="254" y="59"/>
                    <a:pt x="254" y="59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3" y="59"/>
                    <a:pt x="253" y="59"/>
                    <a:pt x="253" y="59"/>
                  </a:cubicBezTo>
                  <a:close/>
                  <a:moveTo>
                    <a:pt x="242" y="46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lose/>
                  <a:moveTo>
                    <a:pt x="243" y="50"/>
                  </a:moveTo>
                  <a:cubicBezTo>
                    <a:pt x="243" y="52"/>
                    <a:pt x="243" y="52"/>
                    <a:pt x="243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5" y="52"/>
                    <a:pt x="245" y="52"/>
                    <a:pt x="245" y="52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6" y="53"/>
                    <a:pt x="246" y="53"/>
                    <a:pt x="246" y="53"/>
                  </a:cubicBezTo>
                  <a:cubicBezTo>
                    <a:pt x="247" y="52"/>
                    <a:pt x="247" y="52"/>
                    <a:pt x="247" y="52"/>
                  </a:cubicBezTo>
                  <a:cubicBezTo>
                    <a:pt x="247" y="51"/>
                    <a:pt x="247" y="51"/>
                    <a:pt x="247" y="51"/>
                  </a:cubicBezTo>
                  <a:cubicBezTo>
                    <a:pt x="248" y="51"/>
                    <a:pt x="248" y="51"/>
                    <a:pt x="248" y="51"/>
                  </a:cubicBezTo>
                  <a:cubicBezTo>
                    <a:pt x="249" y="50"/>
                    <a:pt x="249" y="50"/>
                    <a:pt x="249" y="50"/>
                  </a:cubicBezTo>
                  <a:cubicBezTo>
                    <a:pt x="249" y="49"/>
                    <a:pt x="249" y="49"/>
                    <a:pt x="249" y="49"/>
                  </a:cubicBezTo>
                  <a:cubicBezTo>
                    <a:pt x="249" y="48"/>
                    <a:pt x="249" y="48"/>
                    <a:pt x="249" y="48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4"/>
                    <a:pt x="252" y="44"/>
                    <a:pt x="252" y="44"/>
                  </a:cubicBezTo>
                  <a:cubicBezTo>
                    <a:pt x="253" y="43"/>
                    <a:pt x="253" y="43"/>
                    <a:pt x="253" y="43"/>
                  </a:cubicBezTo>
                  <a:cubicBezTo>
                    <a:pt x="253" y="42"/>
                    <a:pt x="253" y="42"/>
                    <a:pt x="253" y="42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4" y="40"/>
                    <a:pt x="254" y="40"/>
                    <a:pt x="254" y="40"/>
                  </a:cubicBezTo>
                  <a:cubicBezTo>
                    <a:pt x="253" y="40"/>
                    <a:pt x="253" y="40"/>
                    <a:pt x="253" y="40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2" y="38"/>
                    <a:pt x="252" y="38"/>
                    <a:pt x="252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52" y="37"/>
                    <a:pt x="252" y="37"/>
                    <a:pt x="252" y="37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5"/>
                    <a:pt x="252" y="35"/>
                    <a:pt x="252" y="35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9" y="34"/>
                    <a:pt x="249" y="34"/>
                    <a:pt x="249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7" y="36"/>
                    <a:pt x="247" y="36"/>
                    <a:pt x="247" y="36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3"/>
                    <a:pt x="248" y="33"/>
                    <a:pt x="248" y="33"/>
                  </a:cubicBezTo>
                  <a:cubicBezTo>
                    <a:pt x="248" y="31"/>
                    <a:pt x="248" y="31"/>
                    <a:pt x="248" y="31"/>
                  </a:cubicBezTo>
                  <a:cubicBezTo>
                    <a:pt x="248" y="30"/>
                    <a:pt x="248" y="30"/>
                    <a:pt x="248" y="30"/>
                  </a:cubicBezTo>
                  <a:cubicBezTo>
                    <a:pt x="247" y="30"/>
                    <a:pt x="247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4" y="29"/>
                    <a:pt x="244" y="29"/>
                    <a:pt x="244" y="29"/>
                  </a:cubicBezTo>
                  <a:cubicBezTo>
                    <a:pt x="243" y="30"/>
                    <a:pt x="243" y="30"/>
                    <a:pt x="243" y="30"/>
                  </a:cubicBezTo>
                  <a:cubicBezTo>
                    <a:pt x="243" y="29"/>
                    <a:pt x="243" y="29"/>
                    <a:pt x="243" y="29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40" y="33"/>
                    <a:pt x="240" y="33"/>
                    <a:pt x="240" y="33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41" y="33"/>
                    <a:pt x="241" y="33"/>
                    <a:pt x="241" y="33"/>
                  </a:cubicBezTo>
                  <a:cubicBezTo>
                    <a:pt x="239" y="34"/>
                    <a:pt x="239" y="34"/>
                    <a:pt x="239" y="34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1" y="38"/>
                    <a:pt x="241" y="38"/>
                    <a:pt x="241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9"/>
                    <a:pt x="239" y="39"/>
                    <a:pt x="239" y="39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37" y="38"/>
                    <a:pt x="237" y="38"/>
                    <a:pt x="237" y="38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5" y="41"/>
                    <a:pt x="235" y="41"/>
                    <a:pt x="235" y="41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3"/>
                    <a:pt x="236" y="43"/>
                    <a:pt x="236" y="43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2" y="44"/>
                    <a:pt x="242" y="44"/>
                    <a:pt x="242" y="44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7"/>
                    <a:pt x="244" y="47"/>
                    <a:pt x="244" y="47"/>
                  </a:cubicBezTo>
                  <a:cubicBezTo>
                    <a:pt x="244" y="48"/>
                    <a:pt x="244" y="48"/>
                    <a:pt x="244" y="48"/>
                  </a:cubicBezTo>
                  <a:cubicBezTo>
                    <a:pt x="243" y="50"/>
                    <a:pt x="243" y="50"/>
                    <a:pt x="243" y="50"/>
                  </a:cubicBezTo>
                  <a:close/>
                  <a:moveTo>
                    <a:pt x="238" y="44"/>
                  </a:moveTo>
                  <a:cubicBezTo>
                    <a:pt x="238" y="44"/>
                    <a:pt x="238" y="44"/>
                    <a:pt x="238" y="44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38" y="44"/>
                    <a:pt x="238" y="44"/>
                    <a:pt x="238" y="44"/>
                  </a:cubicBezTo>
                  <a:close/>
                  <a:moveTo>
                    <a:pt x="236" y="49"/>
                  </a:moveTo>
                  <a:cubicBezTo>
                    <a:pt x="237" y="48"/>
                    <a:pt x="237" y="48"/>
                    <a:pt x="23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9" y="48"/>
                    <a:pt x="239" y="48"/>
                    <a:pt x="239" y="48"/>
                  </a:cubicBezTo>
                  <a:cubicBezTo>
                    <a:pt x="241" y="50"/>
                    <a:pt x="241" y="50"/>
                    <a:pt x="241" y="50"/>
                  </a:cubicBezTo>
                  <a:cubicBezTo>
                    <a:pt x="240" y="50"/>
                    <a:pt x="240" y="50"/>
                    <a:pt x="240" y="50"/>
                  </a:cubicBezTo>
                  <a:cubicBezTo>
                    <a:pt x="241" y="52"/>
                    <a:pt x="241" y="52"/>
                    <a:pt x="241" y="52"/>
                  </a:cubicBezTo>
                  <a:cubicBezTo>
                    <a:pt x="240" y="52"/>
                    <a:pt x="240" y="52"/>
                    <a:pt x="240" y="52"/>
                  </a:cubicBezTo>
                  <a:cubicBezTo>
                    <a:pt x="239" y="51"/>
                    <a:pt x="239" y="51"/>
                    <a:pt x="239" y="51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7" y="51"/>
                    <a:pt x="237" y="51"/>
                    <a:pt x="237" y="51"/>
                  </a:cubicBezTo>
                  <a:cubicBezTo>
                    <a:pt x="236" y="50"/>
                    <a:pt x="236" y="50"/>
                    <a:pt x="236" y="50"/>
                  </a:cubicBezTo>
                  <a:cubicBezTo>
                    <a:pt x="236" y="49"/>
                    <a:pt x="236" y="49"/>
                    <a:pt x="236" y="49"/>
                  </a:cubicBezTo>
                  <a:close/>
                  <a:moveTo>
                    <a:pt x="225" y="56"/>
                  </a:moveTo>
                  <a:cubicBezTo>
                    <a:pt x="226" y="55"/>
                    <a:pt x="226" y="55"/>
                    <a:pt x="226" y="55"/>
                  </a:cubicBezTo>
                  <a:cubicBezTo>
                    <a:pt x="227" y="55"/>
                    <a:pt x="227" y="55"/>
                    <a:pt x="227" y="55"/>
                  </a:cubicBezTo>
                  <a:cubicBezTo>
                    <a:pt x="227" y="56"/>
                    <a:pt x="227" y="56"/>
                    <a:pt x="227" y="56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25" y="56"/>
                    <a:pt x="225" y="56"/>
                    <a:pt x="225" y="56"/>
                  </a:cubicBezTo>
                  <a:close/>
                  <a:moveTo>
                    <a:pt x="224" y="55"/>
                  </a:moveTo>
                  <a:cubicBezTo>
                    <a:pt x="224" y="54"/>
                    <a:pt x="224" y="54"/>
                    <a:pt x="224" y="54"/>
                  </a:cubicBezTo>
                  <a:cubicBezTo>
                    <a:pt x="224" y="53"/>
                    <a:pt x="224" y="53"/>
                    <a:pt x="224" y="53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4" y="51"/>
                    <a:pt x="224" y="51"/>
                    <a:pt x="224" y="51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6" y="50"/>
                    <a:pt x="226" y="50"/>
                    <a:pt x="226" y="50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6" y="48"/>
                    <a:pt x="226" y="48"/>
                    <a:pt x="226" y="48"/>
                  </a:cubicBezTo>
                  <a:cubicBezTo>
                    <a:pt x="226" y="47"/>
                    <a:pt x="226" y="47"/>
                    <a:pt x="226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4" y="55"/>
                    <a:pt x="224" y="55"/>
                    <a:pt x="224" y="55"/>
                  </a:cubicBezTo>
                  <a:close/>
                  <a:moveTo>
                    <a:pt x="214" y="36"/>
                  </a:moveTo>
                  <a:cubicBezTo>
                    <a:pt x="214" y="36"/>
                    <a:pt x="214" y="36"/>
                    <a:pt x="214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2" y="32"/>
                    <a:pt x="212" y="32"/>
                    <a:pt x="212" y="32"/>
                  </a:cubicBezTo>
                  <a:cubicBezTo>
                    <a:pt x="215" y="31"/>
                    <a:pt x="215" y="31"/>
                    <a:pt x="215" y="31"/>
                  </a:cubicBezTo>
                  <a:cubicBezTo>
                    <a:pt x="216" y="31"/>
                    <a:pt x="216" y="31"/>
                    <a:pt x="216" y="31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9" y="31"/>
                    <a:pt x="219" y="31"/>
                    <a:pt x="219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2" y="31"/>
                    <a:pt x="222" y="31"/>
                    <a:pt x="222" y="31"/>
                  </a:cubicBezTo>
                  <a:cubicBezTo>
                    <a:pt x="222" y="32"/>
                    <a:pt x="222" y="32"/>
                    <a:pt x="222" y="32"/>
                  </a:cubicBezTo>
                  <a:cubicBezTo>
                    <a:pt x="223" y="32"/>
                    <a:pt x="223" y="32"/>
                    <a:pt x="223" y="32"/>
                  </a:cubicBezTo>
                  <a:cubicBezTo>
                    <a:pt x="223" y="33"/>
                    <a:pt x="223" y="33"/>
                    <a:pt x="223" y="33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7"/>
                    <a:pt x="222" y="37"/>
                    <a:pt x="222" y="37"/>
                  </a:cubicBezTo>
                  <a:cubicBezTo>
                    <a:pt x="221" y="37"/>
                    <a:pt x="221" y="37"/>
                    <a:pt x="221" y="37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4" y="36"/>
                    <a:pt x="214" y="36"/>
                    <a:pt x="214" y="36"/>
                  </a:cubicBezTo>
                  <a:close/>
                  <a:moveTo>
                    <a:pt x="202" y="42"/>
                  </a:moveTo>
                  <a:cubicBezTo>
                    <a:pt x="203" y="42"/>
                    <a:pt x="203" y="42"/>
                    <a:pt x="203" y="42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5" y="39"/>
                    <a:pt x="215" y="39"/>
                    <a:pt x="215" y="39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5" y="41"/>
                    <a:pt x="215" y="41"/>
                    <a:pt x="215" y="41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3" y="43"/>
                    <a:pt x="213" y="43"/>
                    <a:pt x="213" y="43"/>
                  </a:cubicBezTo>
                  <a:cubicBezTo>
                    <a:pt x="213" y="44"/>
                    <a:pt x="213" y="44"/>
                    <a:pt x="213" y="44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09" y="47"/>
                    <a:pt x="209" y="47"/>
                    <a:pt x="209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4" y="47"/>
                    <a:pt x="204" y="47"/>
                    <a:pt x="204" y="47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43"/>
                    <a:pt x="202" y="43"/>
                    <a:pt x="202" y="43"/>
                  </a:cubicBezTo>
                  <a:cubicBezTo>
                    <a:pt x="202" y="42"/>
                    <a:pt x="202" y="42"/>
                    <a:pt x="202" y="42"/>
                  </a:cubicBezTo>
                  <a:close/>
                  <a:moveTo>
                    <a:pt x="201" y="40"/>
                  </a:moveTo>
                  <a:cubicBezTo>
                    <a:pt x="201" y="40"/>
                    <a:pt x="201" y="40"/>
                    <a:pt x="201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1" y="40"/>
                    <a:pt x="201" y="40"/>
                    <a:pt x="201" y="40"/>
                  </a:cubicBezTo>
                  <a:close/>
                  <a:moveTo>
                    <a:pt x="276" y="99"/>
                  </a:moveTo>
                  <a:cubicBezTo>
                    <a:pt x="277" y="99"/>
                    <a:pt x="277" y="99"/>
                    <a:pt x="277" y="99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2" y="99"/>
                    <a:pt x="282" y="99"/>
                    <a:pt x="282" y="99"/>
                  </a:cubicBezTo>
                  <a:cubicBezTo>
                    <a:pt x="283" y="99"/>
                    <a:pt x="283" y="99"/>
                    <a:pt x="283" y="99"/>
                  </a:cubicBezTo>
                  <a:cubicBezTo>
                    <a:pt x="284" y="99"/>
                    <a:pt x="284" y="99"/>
                    <a:pt x="284" y="99"/>
                  </a:cubicBezTo>
                  <a:cubicBezTo>
                    <a:pt x="284" y="100"/>
                    <a:pt x="284" y="100"/>
                    <a:pt x="284" y="100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286" y="98"/>
                    <a:pt x="286" y="98"/>
                    <a:pt x="286" y="98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5" y="96"/>
                    <a:pt x="285" y="96"/>
                    <a:pt x="285" y="96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6"/>
                    <a:pt x="289" y="96"/>
                    <a:pt x="289" y="96"/>
                  </a:cubicBezTo>
                  <a:cubicBezTo>
                    <a:pt x="289" y="95"/>
                    <a:pt x="289" y="95"/>
                    <a:pt x="289" y="95"/>
                  </a:cubicBezTo>
                  <a:cubicBezTo>
                    <a:pt x="288" y="95"/>
                    <a:pt x="288" y="95"/>
                    <a:pt x="288" y="95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4"/>
                    <a:pt x="286" y="94"/>
                    <a:pt x="286" y="94"/>
                  </a:cubicBezTo>
                  <a:cubicBezTo>
                    <a:pt x="287" y="94"/>
                    <a:pt x="287" y="94"/>
                    <a:pt x="287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2"/>
                    <a:pt x="290" y="92"/>
                    <a:pt x="290" y="92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1" y="91"/>
                    <a:pt x="291" y="91"/>
                    <a:pt x="291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90" y="89"/>
                    <a:pt x="290" y="89"/>
                    <a:pt x="290" y="89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87" y="89"/>
                    <a:pt x="287" y="89"/>
                    <a:pt x="287" y="89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7"/>
                    <a:pt x="287" y="87"/>
                    <a:pt x="287" y="87"/>
                  </a:cubicBezTo>
                  <a:cubicBezTo>
                    <a:pt x="286" y="86"/>
                    <a:pt x="286" y="86"/>
                    <a:pt x="286" y="86"/>
                  </a:cubicBezTo>
                  <a:cubicBezTo>
                    <a:pt x="285" y="86"/>
                    <a:pt x="285" y="86"/>
                    <a:pt x="285" y="86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3" y="86"/>
                    <a:pt x="283" y="86"/>
                    <a:pt x="283" y="86"/>
                  </a:cubicBezTo>
                  <a:cubicBezTo>
                    <a:pt x="282" y="87"/>
                    <a:pt x="282" y="87"/>
                    <a:pt x="282" y="87"/>
                  </a:cubicBezTo>
                  <a:cubicBezTo>
                    <a:pt x="280" y="86"/>
                    <a:pt x="280" y="86"/>
                    <a:pt x="280" y="86"/>
                  </a:cubicBezTo>
                  <a:cubicBezTo>
                    <a:pt x="280" y="85"/>
                    <a:pt x="280" y="85"/>
                    <a:pt x="280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7" y="85"/>
                    <a:pt x="277" y="85"/>
                    <a:pt x="277" y="85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5" y="85"/>
                    <a:pt x="275" y="85"/>
                    <a:pt x="275" y="85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7"/>
                    <a:pt x="273" y="87"/>
                    <a:pt x="273" y="87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2" y="86"/>
                    <a:pt x="272" y="86"/>
                    <a:pt x="272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1" y="88"/>
                    <a:pt x="271" y="88"/>
                    <a:pt x="271" y="88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69" y="87"/>
                    <a:pt x="269" y="87"/>
                    <a:pt x="269" y="87"/>
                  </a:cubicBezTo>
                  <a:cubicBezTo>
                    <a:pt x="268" y="87"/>
                    <a:pt x="268" y="87"/>
                    <a:pt x="268" y="87"/>
                  </a:cubicBezTo>
                  <a:cubicBezTo>
                    <a:pt x="267" y="87"/>
                    <a:pt x="267" y="87"/>
                    <a:pt x="267" y="87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7" y="85"/>
                    <a:pt x="267" y="85"/>
                    <a:pt x="267" y="85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5" y="85"/>
                    <a:pt x="265" y="85"/>
                    <a:pt x="265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5" y="84"/>
                    <a:pt x="265" y="84"/>
                    <a:pt x="265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3"/>
                    <a:pt x="264" y="83"/>
                    <a:pt x="264" y="83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3"/>
                    <a:pt x="263" y="83"/>
                    <a:pt x="263" y="83"/>
                  </a:cubicBezTo>
                  <a:cubicBezTo>
                    <a:pt x="262" y="84"/>
                    <a:pt x="262" y="84"/>
                    <a:pt x="262" y="84"/>
                  </a:cubicBezTo>
                  <a:cubicBezTo>
                    <a:pt x="262" y="85"/>
                    <a:pt x="262" y="85"/>
                    <a:pt x="262" y="85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84"/>
                    <a:pt x="261" y="84"/>
                    <a:pt x="261" y="84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2" y="82"/>
                    <a:pt x="262" y="82"/>
                    <a:pt x="262" y="82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1" y="80"/>
                    <a:pt x="261" y="80"/>
                    <a:pt x="261" y="80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8" y="78"/>
                    <a:pt x="258" y="78"/>
                    <a:pt x="258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8"/>
                    <a:pt x="259" y="78"/>
                    <a:pt x="259" y="78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0" y="78"/>
                    <a:pt x="260" y="78"/>
                    <a:pt x="260" y="78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8" y="76"/>
                    <a:pt x="258" y="76"/>
                    <a:pt x="258" y="76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9" y="75"/>
                    <a:pt x="259" y="75"/>
                    <a:pt x="259" y="75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1" y="76"/>
                    <a:pt x="261" y="76"/>
                    <a:pt x="261" y="76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4" y="77"/>
                    <a:pt x="264" y="77"/>
                    <a:pt x="264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6"/>
                    <a:pt x="265" y="76"/>
                    <a:pt x="265" y="76"/>
                  </a:cubicBezTo>
                  <a:cubicBezTo>
                    <a:pt x="263" y="75"/>
                    <a:pt x="263" y="75"/>
                    <a:pt x="263" y="75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0" y="73"/>
                    <a:pt x="260" y="73"/>
                    <a:pt x="260" y="73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1"/>
                    <a:pt x="263" y="71"/>
                    <a:pt x="263" y="71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0" y="70"/>
                    <a:pt x="260" y="70"/>
                    <a:pt x="260" y="70"/>
                  </a:cubicBezTo>
                  <a:cubicBezTo>
                    <a:pt x="259" y="71"/>
                    <a:pt x="259" y="71"/>
                    <a:pt x="259" y="71"/>
                  </a:cubicBezTo>
                  <a:cubicBezTo>
                    <a:pt x="258" y="71"/>
                    <a:pt x="258" y="71"/>
                    <a:pt x="258" y="71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4" y="66"/>
                    <a:pt x="254" y="66"/>
                    <a:pt x="254" y="66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2" y="64"/>
                    <a:pt x="252" y="64"/>
                    <a:pt x="252" y="64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49" y="63"/>
                    <a:pt x="249" y="63"/>
                    <a:pt x="249" y="63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4"/>
                    <a:pt x="247" y="64"/>
                    <a:pt x="247" y="64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9" y="68"/>
                    <a:pt x="249" y="68"/>
                    <a:pt x="249" y="68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7" y="68"/>
                    <a:pt x="247" y="68"/>
                    <a:pt x="247" y="68"/>
                  </a:cubicBezTo>
                  <a:cubicBezTo>
                    <a:pt x="247" y="69"/>
                    <a:pt x="247" y="69"/>
                    <a:pt x="247" y="69"/>
                  </a:cubicBezTo>
                  <a:cubicBezTo>
                    <a:pt x="248" y="70"/>
                    <a:pt x="248" y="70"/>
                    <a:pt x="248" y="70"/>
                  </a:cubicBezTo>
                  <a:cubicBezTo>
                    <a:pt x="249" y="70"/>
                    <a:pt x="249" y="70"/>
                    <a:pt x="249" y="70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2"/>
                    <a:pt x="247" y="72"/>
                    <a:pt x="247" y="72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50" y="72"/>
                    <a:pt x="250" y="72"/>
                    <a:pt x="250" y="72"/>
                  </a:cubicBezTo>
                  <a:cubicBezTo>
                    <a:pt x="251" y="72"/>
                    <a:pt x="251" y="72"/>
                    <a:pt x="251" y="72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5" y="74"/>
                    <a:pt x="255" y="74"/>
                    <a:pt x="255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4" y="76"/>
                    <a:pt x="254" y="76"/>
                    <a:pt x="254" y="76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5" y="78"/>
                    <a:pt x="255" y="78"/>
                    <a:pt x="255" y="78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4" y="80"/>
                    <a:pt x="254" y="80"/>
                    <a:pt x="254" y="80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49" y="85"/>
                    <a:pt x="249" y="85"/>
                    <a:pt x="249" y="85"/>
                  </a:cubicBezTo>
                  <a:cubicBezTo>
                    <a:pt x="249" y="86"/>
                    <a:pt x="249" y="86"/>
                    <a:pt x="249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1"/>
                    <a:pt x="249" y="91"/>
                    <a:pt x="249" y="91"/>
                  </a:cubicBezTo>
                  <a:cubicBezTo>
                    <a:pt x="250" y="91"/>
                    <a:pt x="250" y="91"/>
                    <a:pt x="250" y="91"/>
                  </a:cubicBezTo>
                  <a:cubicBezTo>
                    <a:pt x="251" y="91"/>
                    <a:pt x="251" y="91"/>
                    <a:pt x="251" y="91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3" y="89"/>
                    <a:pt x="253" y="89"/>
                    <a:pt x="253" y="89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3" y="93"/>
                    <a:pt x="253" y="93"/>
                    <a:pt x="253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8" y="92"/>
                    <a:pt x="258" y="92"/>
                    <a:pt x="258" y="92"/>
                  </a:cubicBezTo>
                  <a:cubicBezTo>
                    <a:pt x="258" y="91"/>
                    <a:pt x="258" y="91"/>
                    <a:pt x="258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58" y="94"/>
                    <a:pt x="258" y="94"/>
                    <a:pt x="258" y="94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8" y="95"/>
                    <a:pt x="258" y="95"/>
                    <a:pt x="258" y="95"/>
                  </a:cubicBezTo>
                  <a:cubicBezTo>
                    <a:pt x="259" y="95"/>
                    <a:pt x="259" y="95"/>
                    <a:pt x="259" y="95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60" y="96"/>
                    <a:pt x="260" y="96"/>
                    <a:pt x="260" y="96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1" y="95"/>
                    <a:pt x="261" y="95"/>
                    <a:pt x="261" y="95"/>
                  </a:cubicBezTo>
                  <a:cubicBezTo>
                    <a:pt x="262" y="95"/>
                    <a:pt x="262" y="95"/>
                    <a:pt x="262" y="95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3" y="97"/>
                    <a:pt x="263" y="97"/>
                    <a:pt x="263" y="97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3" y="96"/>
                    <a:pt x="263" y="96"/>
                    <a:pt x="263" y="96"/>
                  </a:cubicBezTo>
                  <a:cubicBezTo>
                    <a:pt x="263" y="95"/>
                    <a:pt x="263" y="95"/>
                    <a:pt x="263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4" y="97"/>
                    <a:pt x="264" y="97"/>
                    <a:pt x="264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5"/>
                    <a:pt x="265" y="95"/>
                    <a:pt x="265" y="95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66" y="96"/>
                    <a:pt x="266" y="96"/>
                    <a:pt x="266" y="96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7" y="97"/>
                    <a:pt x="267" y="97"/>
                    <a:pt x="267" y="97"/>
                  </a:cubicBezTo>
                  <a:cubicBezTo>
                    <a:pt x="267" y="96"/>
                    <a:pt x="267" y="96"/>
                    <a:pt x="267" y="96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6"/>
                    <a:pt x="269" y="96"/>
                    <a:pt x="269" y="96"/>
                  </a:cubicBezTo>
                  <a:cubicBezTo>
                    <a:pt x="269" y="95"/>
                    <a:pt x="269" y="95"/>
                    <a:pt x="269" y="95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271" y="98"/>
                    <a:pt x="271" y="98"/>
                    <a:pt x="271" y="98"/>
                  </a:cubicBezTo>
                  <a:cubicBezTo>
                    <a:pt x="272" y="98"/>
                    <a:pt x="272" y="98"/>
                    <a:pt x="272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98"/>
                    <a:pt x="274" y="98"/>
                    <a:pt x="274" y="98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5" y="96"/>
                    <a:pt x="275" y="96"/>
                    <a:pt x="275" y="96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5" y="95"/>
                    <a:pt x="275" y="95"/>
                    <a:pt x="275" y="95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6" y="96"/>
                    <a:pt x="276" y="96"/>
                    <a:pt x="276" y="96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6" y="99"/>
                    <a:pt x="276" y="99"/>
                    <a:pt x="276" y="99"/>
                  </a:cubicBezTo>
                  <a:close/>
                  <a:moveTo>
                    <a:pt x="245" y="62"/>
                  </a:moveTo>
                  <a:cubicBezTo>
                    <a:pt x="246" y="62"/>
                    <a:pt x="246" y="62"/>
                    <a:pt x="246" y="62"/>
                  </a:cubicBezTo>
                  <a:cubicBezTo>
                    <a:pt x="246" y="62"/>
                    <a:pt x="246" y="62"/>
                    <a:pt x="246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lose/>
                  <a:moveTo>
                    <a:pt x="244" y="67"/>
                  </a:moveTo>
                  <a:cubicBezTo>
                    <a:pt x="244" y="67"/>
                    <a:pt x="244" y="67"/>
                    <a:pt x="244" y="67"/>
                  </a:cubicBezTo>
                  <a:cubicBezTo>
                    <a:pt x="244" y="66"/>
                    <a:pt x="244" y="66"/>
                    <a:pt x="244" y="66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lose/>
                  <a:moveTo>
                    <a:pt x="222" y="74"/>
                  </a:moveTo>
                  <a:cubicBezTo>
                    <a:pt x="222" y="75"/>
                    <a:pt x="222" y="75"/>
                    <a:pt x="222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2" y="74"/>
                    <a:pt x="222" y="74"/>
                    <a:pt x="222" y="74"/>
                  </a:cubicBezTo>
                  <a:close/>
                  <a:moveTo>
                    <a:pt x="236" y="62"/>
                  </a:moveTo>
                  <a:cubicBezTo>
                    <a:pt x="236" y="62"/>
                    <a:pt x="236" y="62"/>
                    <a:pt x="236" y="62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2"/>
                    <a:pt x="237" y="62"/>
                    <a:pt x="237" y="62"/>
                  </a:cubicBezTo>
                  <a:cubicBezTo>
                    <a:pt x="236" y="62"/>
                    <a:pt x="236" y="62"/>
                    <a:pt x="236" y="62"/>
                  </a:cubicBezTo>
                  <a:close/>
                  <a:moveTo>
                    <a:pt x="230" y="62"/>
                  </a:moveTo>
                  <a:cubicBezTo>
                    <a:pt x="230" y="63"/>
                    <a:pt x="230" y="63"/>
                    <a:pt x="230" y="63"/>
                  </a:cubicBezTo>
                  <a:cubicBezTo>
                    <a:pt x="230" y="63"/>
                    <a:pt x="230" y="63"/>
                    <a:pt x="230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2" y="63"/>
                    <a:pt x="232" y="63"/>
                    <a:pt x="232" y="63"/>
                  </a:cubicBezTo>
                  <a:cubicBezTo>
                    <a:pt x="233" y="62"/>
                    <a:pt x="233" y="62"/>
                    <a:pt x="233" y="62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3" y="61"/>
                    <a:pt x="233" y="61"/>
                    <a:pt x="233" y="61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1" y="62"/>
                    <a:pt x="231" y="62"/>
                    <a:pt x="231" y="62"/>
                  </a:cubicBezTo>
                  <a:cubicBezTo>
                    <a:pt x="230" y="62"/>
                    <a:pt x="230" y="62"/>
                    <a:pt x="230" y="62"/>
                  </a:cubicBezTo>
                  <a:cubicBezTo>
                    <a:pt x="230" y="62"/>
                    <a:pt x="230" y="62"/>
                    <a:pt x="230" y="62"/>
                  </a:cubicBezTo>
                  <a:close/>
                  <a:moveTo>
                    <a:pt x="223" y="65"/>
                  </a:moveTo>
                  <a:cubicBezTo>
                    <a:pt x="222" y="64"/>
                    <a:pt x="222" y="64"/>
                    <a:pt x="222" y="64"/>
                  </a:cubicBezTo>
                  <a:cubicBezTo>
                    <a:pt x="221" y="64"/>
                    <a:pt x="221" y="64"/>
                    <a:pt x="221" y="64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20" y="63"/>
                    <a:pt x="220" y="63"/>
                    <a:pt x="220" y="63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1"/>
                    <a:pt x="221" y="61"/>
                    <a:pt x="221" y="61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3"/>
                    <a:pt x="224" y="63"/>
                    <a:pt x="224" y="63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3" y="65"/>
                    <a:pt x="223" y="65"/>
                    <a:pt x="223" y="65"/>
                  </a:cubicBezTo>
                  <a:close/>
                  <a:moveTo>
                    <a:pt x="222" y="67"/>
                  </a:moveTo>
                  <a:cubicBezTo>
                    <a:pt x="223" y="68"/>
                    <a:pt x="223" y="68"/>
                    <a:pt x="223" y="68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25" y="66"/>
                    <a:pt x="225" y="66"/>
                    <a:pt x="225" y="66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3" y="65"/>
                    <a:pt x="223" y="65"/>
                    <a:pt x="223" y="65"/>
                  </a:cubicBezTo>
                  <a:cubicBezTo>
                    <a:pt x="222" y="65"/>
                    <a:pt x="222" y="65"/>
                    <a:pt x="222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8" y="66"/>
                    <a:pt x="218" y="66"/>
                    <a:pt x="218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lose/>
                  <a:moveTo>
                    <a:pt x="218" y="69"/>
                  </a:moveTo>
                  <a:cubicBezTo>
                    <a:pt x="220" y="69"/>
                    <a:pt x="220" y="69"/>
                    <a:pt x="220" y="69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68"/>
                    <a:pt x="224" y="68"/>
                    <a:pt x="224" y="68"/>
                  </a:cubicBezTo>
                  <a:cubicBezTo>
                    <a:pt x="223" y="68"/>
                    <a:pt x="223" y="68"/>
                    <a:pt x="223" y="68"/>
                  </a:cubicBezTo>
                  <a:cubicBezTo>
                    <a:pt x="221" y="68"/>
                    <a:pt x="221" y="68"/>
                    <a:pt x="221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19" y="68"/>
                    <a:pt x="219" y="68"/>
                    <a:pt x="219" y="68"/>
                  </a:cubicBezTo>
                  <a:cubicBezTo>
                    <a:pt x="218" y="68"/>
                    <a:pt x="218" y="68"/>
                    <a:pt x="218" y="68"/>
                  </a:cubicBezTo>
                  <a:cubicBezTo>
                    <a:pt x="218" y="69"/>
                    <a:pt x="218" y="69"/>
                    <a:pt x="218" y="69"/>
                  </a:cubicBezTo>
                  <a:close/>
                  <a:moveTo>
                    <a:pt x="218" y="71"/>
                  </a:moveTo>
                  <a:cubicBezTo>
                    <a:pt x="219" y="70"/>
                    <a:pt x="219" y="70"/>
                    <a:pt x="219" y="70"/>
                  </a:cubicBezTo>
                  <a:cubicBezTo>
                    <a:pt x="219" y="70"/>
                    <a:pt x="219" y="70"/>
                    <a:pt x="219" y="70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70"/>
                    <a:pt x="224" y="70"/>
                    <a:pt x="224" y="70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2" y="70"/>
                    <a:pt x="222" y="70"/>
                    <a:pt x="222" y="70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1" y="71"/>
                    <a:pt x="221" y="71"/>
                    <a:pt x="221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lose/>
                  <a:moveTo>
                    <a:pt x="197" y="47"/>
                  </a:moveTo>
                  <a:cubicBezTo>
                    <a:pt x="197" y="46"/>
                    <a:pt x="197" y="46"/>
                    <a:pt x="197" y="46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7" y="47"/>
                    <a:pt x="197" y="47"/>
                    <a:pt x="197" y="47"/>
                  </a:cubicBezTo>
                  <a:close/>
                  <a:moveTo>
                    <a:pt x="191" y="49"/>
                  </a:moveTo>
                  <a:cubicBezTo>
                    <a:pt x="192" y="49"/>
                    <a:pt x="192" y="49"/>
                    <a:pt x="192" y="49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1" y="49"/>
                    <a:pt x="191" y="49"/>
                    <a:pt x="191" y="49"/>
                  </a:cubicBezTo>
                  <a:close/>
                  <a:moveTo>
                    <a:pt x="160" y="50"/>
                  </a:move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lose/>
                  <a:moveTo>
                    <a:pt x="163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4"/>
                    <a:pt x="164" y="54"/>
                    <a:pt x="164" y="54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3" y="55"/>
                    <a:pt x="163" y="54"/>
                    <a:pt x="163" y="54"/>
                  </a:cubicBezTo>
                  <a:close/>
                  <a:moveTo>
                    <a:pt x="165" y="53"/>
                  </a:moveTo>
                  <a:cubicBezTo>
                    <a:pt x="165" y="53"/>
                    <a:pt x="165" y="53"/>
                    <a:pt x="165" y="53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7" y="48"/>
                    <a:pt x="177" y="48"/>
                    <a:pt x="177" y="48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1" y="46"/>
                    <a:pt x="181" y="46"/>
                    <a:pt x="181" y="46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0" y="48"/>
                    <a:pt x="180" y="48"/>
                    <a:pt x="180" y="48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3" y="43"/>
                    <a:pt x="193" y="43"/>
                    <a:pt x="193" y="43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75" y="43"/>
                    <a:pt x="175" y="43"/>
                    <a:pt x="175" y="43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0" y="45"/>
                    <a:pt x="170" y="45"/>
                    <a:pt x="170" y="45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3" y="51"/>
                    <a:pt x="163" y="51"/>
                    <a:pt x="163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lose/>
                  <a:moveTo>
                    <a:pt x="250" y="98"/>
                  </a:moveTo>
                  <a:cubicBezTo>
                    <a:pt x="250" y="98"/>
                    <a:pt x="250" y="98"/>
                    <a:pt x="250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8"/>
                    <a:pt x="250" y="98"/>
                    <a:pt x="250" y="98"/>
                  </a:cubicBezTo>
                  <a:close/>
                  <a:moveTo>
                    <a:pt x="240" y="81"/>
                  </a:moveTo>
                  <a:cubicBezTo>
                    <a:pt x="239" y="80"/>
                    <a:pt x="239" y="80"/>
                    <a:pt x="239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8" y="81"/>
                    <a:pt x="238" y="81"/>
                    <a:pt x="238" y="81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3"/>
                    <a:pt x="238" y="83"/>
                    <a:pt x="238" y="83"/>
                  </a:cubicBezTo>
                  <a:cubicBezTo>
                    <a:pt x="237" y="82"/>
                    <a:pt x="237" y="82"/>
                    <a:pt x="237" y="82"/>
                  </a:cubicBezTo>
                  <a:cubicBezTo>
                    <a:pt x="236" y="83"/>
                    <a:pt x="236" y="83"/>
                    <a:pt x="236" y="83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9" y="88"/>
                    <a:pt x="239" y="88"/>
                    <a:pt x="239" y="88"/>
                  </a:cubicBezTo>
                  <a:cubicBezTo>
                    <a:pt x="239" y="89"/>
                    <a:pt x="239" y="89"/>
                    <a:pt x="239" y="89"/>
                  </a:cubicBezTo>
                  <a:cubicBezTo>
                    <a:pt x="240" y="89"/>
                    <a:pt x="240" y="89"/>
                    <a:pt x="240" y="89"/>
                  </a:cubicBezTo>
                  <a:cubicBezTo>
                    <a:pt x="241" y="89"/>
                    <a:pt x="241" y="89"/>
                    <a:pt x="241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2" y="90"/>
                    <a:pt x="242" y="90"/>
                    <a:pt x="242" y="90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4" y="88"/>
                    <a:pt x="244" y="88"/>
                    <a:pt x="244" y="88"/>
                  </a:cubicBezTo>
                  <a:cubicBezTo>
                    <a:pt x="243" y="87"/>
                    <a:pt x="243" y="87"/>
                    <a:pt x="243" y="87"/>
                  </a:cubicBezTo>
                  <a:cubicBezTo>
                    <a:pt x="244" y="86"/>
                    <a:pt x="244" y="86"/>
                    <a:pt x="244" y="86"/>
                  </a:cubicBezTo>
                  <a:cubicBezTo>
                    <a:pt x="244" y="85"/>
                    <a:pt x="244" y="85"/>
                    <a:pt x="244" y="85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2" y="79"/>
                    <a:pt x="242" y="79"/>
                    <a:pt x="242" y="79"/>
                  </a:cubicBezTo>
                  <a:cubicBezTo>
                    <a:pt x="241" y="79"/>
                    <a:pt x="241" y="79"/>
                    <a:pt x="241" y="79"/>
                  </a:cubicBezTo>
                  <a:cubicBezTo>
                    <a:pt x="240" y="79"/>
                    <a:pt x="240" y="79"/>
                    <a:pt x="240" y="79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1"/>
                    <a:pt x="240" y="81"/>
                    <a:pt x="240" y="81"/>
                  </a:cubicBezTo>
                  <a:cubicBezTo>
                    <a:pt x="240" y="81"/>
                    <a:pt x="240" y="81"/>
                    <a:pt x="240" y="81"/>
                  </a:cubicBezTo>
                  <a:close/>
                  <a:moveTo>
                    <a:pt x="245" y="74"/>
                  </a:moveTo>
                  <a:cubicBezTo>
                    <a:pt x="245" y="74"/>
                    <a:pt x="245" y="74"/>
                    <a:pt x="245" y="74"/>
                  </a:cubicBezTo>
                  <a:cubicBezTo>
                    <a:pt x="245" y="74"/>
                    <a:pt x="245" y="74"/>
                    <a:pt x="245" y="74"/>
                  </a:cubicBezTo>
                  <a:cubicBezTo>
                    <a:pt x="246" y="74"/>
                    <a:pt x="246" y="74"/>
                    <a:pt x="246" y="74"/>
                  </a:cubicBezTo>
                  <a:cubicBezTo>
                    <a:pt x="246" y="74"/>
                    <a:pt x="246" y="74"/>
                    <a:pt x="245" y="74"/>
                  </a:cubicBezTo>
                  <a:close/>
                  <a:moveTo>
                    <a:pt x="244" y="78"/>
                  </a:moveTo>
                  <a:cubicBezTo>
                    <a:pt x="244" y="78"/>
                    <a:pt x="244" y="78"/>
                    <a:pt x="244" y="78"/>
                  </a:cubicBezTo>
                  <a:cubicBezTo>
                    <a:pt x="244" y="78"/>
                    <a:pt x="244" y="78"/>
                    <a:pt x="244" y="78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78"/>
                    <a:pt x="245" y="78"/>
                    <a:pt x="245" y="78"/>
                  </a:cubicBezTo>
                  <a:cubicBezTo>
                    <a:pt x="245" y="78"/>
                    <a:pt x="244" y="78"/>
                    <a:pt x="244" y="78"/>
                  </a:cubicBezTo>
                  <a:close/>
                  <a:moveTo>
                    <a:pt x="238" y="77"/>
                  </a:moveTo>
                  <a:cubicBezTo>
                    <a:pt x="238" y="76"/>
                    <a:pt x="238" y="76"/>
                    <a:pt x="238" y="76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8" y="77"/>
                    <a:pt x="238" y="77"/>
                    <a:pt x="238" y="77"/>
                  </a:cubicBezTo>
                  <a:close/>
                  <a:moveTo>
                    <a:pt x="237" y="78"/>
                  </a:move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8"/>
                    <a:pt x="237" y="78"/>
                    <a:pt x="237" y="78"/>
                  </a:cubicBezTo>
                  <a:close/>
                  <a:moveTo>
                    <a:pt x="238" y="79"/>
                  </a:move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9" y="78"/>
                    <a:pt x="239" y="78"/>
                    <a:pt x="239" y="78"/>
                  </a:cubicBezTo>
                  <a:cubicBezTo>
                    <a:pt x="239" y="79"/>
                    <a:pt x="239" y="79"/>
                    <a:pt x="239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lose/>
                  <a:moveTo>
                    <a:pt x="236" y="80"/>
                  </a:moveTo>
                  <a:cubicBezTo>
                    <a:pt x="236" y="80"/>
                    <a:pt x="236" y="80"/>
                    <a:pt x="236" y="80"/>
                  </a:cubicBezTo>
                  <a:cubicBezTo>
                    <a:pt x="235" y="79"/>
                    <a:pt x="235" y="79"/>
                    <a:pt x="235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lose/>
                  <a:moveTo>
                    <a:pt x="234" y="81"/>
                  </a:move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1"/>
                    <a:pt x="234" y="81"/>
                    <a:pt x="234" y="81"/>
                  </a:cubicBezTo>
                  <a:close/>
                  <a:moveTo>
                    <a:pt x="225" y="82"/>
                  </a:moveTo>
                  <a:cubicBezTo>
                    <a:pt x="224" y="81"/>
                    <a:pt x="224" y="81"/>
                    <a:pt x="224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5" y="79"/>
                    <a:pt x="225" y="79"/>
                    <a:pt x="225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6"/>
                    <a:pt x="224" y="76"/>
                    <a:pt x="224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7" y="77"/>
                    <a:pt x="227" y="77"/>
                    <a:pt x="227" y="77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8" y="75"/>
                    <a:pt x="228" y="75"/>
                    <a:pt x="228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27" y="74"/>
                    <a:pt x="227" y="74"/>
                    <a:pt x="227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2" y="73"/>
                    <a:pt x="222" y="73"/>
                    <a:pt x="222" y="73"/>
                  </a:cubicBezTo>
                  <a:cubicBezTo>
                    <a:pt x="221" y="73"/>
                    <a:pt x="221" y="73"/>
                    <a:pt x="221" y="73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4"/>
                    <a:pt x="220" y="74"/>
                    <a:pt x="220" y="74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3" y="71"/>
                    <a:pt x="223" y="71"/>
                    <a:pt x="223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4" y="73"/>
                    <a:pt x="224" y="73"/>
                    <a:pt x="224" y="73"/>
                  </a:cubicBezTo>
                  <a:cubicBezTo>
                    <a:pt x="225" y="73"/>
                    <a:pt x="225" y="73"/>
                    <a:pt x="225" y="73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5" y="69"/>
                    <a:pt x="225" y="69"/>
                    <a:pt x="225" y="69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6"/>
                    <a:pt x="226" y="66"/>
                    <a:pt x="226" y="66"/>
                  </a:cubicBezTo>
                  <a:cubicBezTo>
                    <a:pt x="227" y="66"/>
                    <a:pt x="227" y="66"/>
                    <a:pt x="227" y="6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6"/>
                    <a:pt x="228" y="66"/>
                    <a:pt x="228" y="66"/>
                  </a:cubicBezTo>
                  <a:cubicBezTo>
                    <a:pt x="229" y="66"/>
                    <a:pt x="229" y="66"/>
                    <a:pt x="229" y="66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29" y="71"/>
                    <a:pt x="229" y="71"/>
                    <a:pt x="229" y="71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2" y="70"/>
                    <a:pt x="232" y="70"/>
                    <a:pt x="232" y="70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1" y="67"/>
                    <a:pt x="231" y="67"/>
                    <a:pt x="231" y="67"/>
                  </a:cubicBezTo>
                  <a:cubicBezTo>
                    <a:pt x="231" y="66"/>
                    <a:pt x="231" y="66"/>
                    <a:pt x="231" y="66"/>
                  </a:cubicBezTo>
                  <a:cubicBezTo>
                    <a:pt x="231" y="65"/>
                    <a:pt x="231" y="65"/>
                    <a:pt x="231" y="65"/>
                  </a:cubicBezTo>
                  <a:cubicBezTo>
                    <a:pt x="231" y="64"/>
                    <a:pt x="231" y="64"/>
                    <a:pt x="231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4" y="63"/>
                    <a:pt x="234" y="63"/>
                  </a:cubicBezTo>
                  <a:cubicBezTo>
                    <a:pt x="234" y="63"/>
                    <a:pt x="235" y="63"/>
                    <a:pt x="235" y="63"/>
                  </a:cubicBezTo>
                  <a:cubicBezTo>
                    <a:pt x="235" y="64"/>
                    <a:pt x="235" y="64"/>
                    <a:pt x="235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6"/>
                    <a:pt x="237" y="66"/>
                    <a:pt x="237" y="66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8" y="66"/>
                    <a:pt x="238" y="66"/>
                    <a:pt x="238" y="66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40" y="70"/>
                    <a:pt x="240" y="70"/>
                    <a:pt x="240" y="70"/>
                  </a:cubicBezTo>
                  <a:cubicBezTo>
                    <a:pt x="240" y="71"/>
                    <a:pt x="240" y="71"/>
                    <a:pt x="240" y="71"/>
                  </a:cubicBezTo>
                  <a:cubicBezTo>
                    <a:pt x="239" y="71"/>
                    <a:pt x="239" y="71"/>
                    <a:pt x="239" y="71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6"/>
                    <a:pt x="235" y="76"/>
                    <a:pt x="235" y="76"/>
                  </a:cubicBezTo>
                  <a:cubicBezTo>
                    <a:pt x="236" y="76"/>
                    <a:pt x="236" y="76"/>
                    <a:pt x="236" y="76"/>
                  </a:cubicBezTo>
                  <a:cubicBezTo>
                    <a:pt x="236" y="77"/>
                    <a:pt x="236" y="77"/>
                    <a:pt x="236" y="77"/>
                  </a:cubicBezTo>
                  <a:cubicBezTo>
                    <a:pt x="235" y="78"/>
                    <a:pt x="235" y="78"/>
                    <a:pt x="235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3" y="77"/>
                    <a:pt x="233" y="77"/>
                    <a:pt x="233" y="77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2" y="79"/>
                    <a:pt x="232" y="79"/>
                    <a:pt x="232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1" y="81"/>
                    <a:pt x="231" y="81"/>
                    <a:pt x="231" y="81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0" y="80"/>
                    <a:pt x="230" y="80"/>
                    <a:pt x="230" y="80"/>
                  </a:cubicBezTo>
                  <a:cubicBezTo>
                    <a:pt x="230" y="81"/>
                    <a:pt x="230" y="81"/>
                    <a:pt x="230" y="81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1"/>
                    <a:pt x="226" y="81"/>
                    <a:pt x="226" y="81"/>
                  </a:cubicBezTo>
                  <a:cubicBezTo>
                    <a:pt x="226" y="80"/>
                    <a:pt x="226" y="80"/>
                    <a:pt x="226" y="80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2"/>
                    <a:pt x="225" y="82"/>
                    <a:pt x="225" y="82"/>
                  </a:cubicBezTo>
                  <a:close/>
                  <a:moveTo>
                    <a:pt x="167" y="60"/>
                  </a:moveTo>
                  <a:cubicBezTo>
                    <a:pt x="167" y="59"/>
                    <a:pt x="167" y="59"/>
                    <a:pt x="167" y="59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4" y="57"/>
                    <a:pt x="174" y="57"/>
                    <a:pt x="174" y="57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7" y="60"/>
                    <a:pt x="167" y="60"/>
                    <a:pt x="167" y="60"/>
                  </a:cubicBezTo>
                  <a:close/>
                  <a:moveTo>
                    <a:pt x="210" y="76"/>
                  </a:moveTo>
                  <a:cubicBezTo>
                    <a:pt x="210" y="76"/>
                    <a:pt x="210" y="76"/>
                    <a:pt x="210" y="76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4"/>
                    <a:pt x="211" y="74"/>
                    <a:pt x="211" y="74"/>
                  </a:cubicBezTo>
                  <a:cubicBezTo>
                    <a:pt x="212" y="74"/>
                    <a:pt x="212" y="74"/>
                    <a:pt x="212" y="74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14" y="74"/>
                    <a:pt x="214" y="74"/>
                    <a:pt x="214" y="74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213" y="76"/>
                    <a:pt x="213" y="76"/>
                    <a:pt x="213" y="76"/>
                  </a:cubicBezTo>
                  <a:cubicBezTo>
                    <a:pt x="213" y="77"/>
                    <a:pt x="213" y="77"/>
                    <a:pt x="213" y="77"/>
                  </a:cubicBezTo>
                  <a:cubicBezTo>
                    <a:pt x="212" y="77"/>
                    <a:pt x="212" y="77"/>
                    <a:pt x="212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lose/>
                  <a:moveTo>
                    <a:pt x="176" y="75"/>
                  </a:moveTo>
                  <a:cubicBezTo>
                    <a:pt x="176" y="74"/>
                    <a:pt x="176" y="74"/>
                    <a:pt x="176" y="74"/>
                  </a:cubicBezTo>
                  <a:cubicBezTo>
                    <a:pt x="176" y="73"/>
                    <a:pt x="176" y="73"/>
                    <a:pt x="176" y="73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7" y="72"/>
                    <a:pt x="177" y="72"/>
                    <a:pt x="177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1"/>
                    <a:pt x="182" y="71"/>
                    <a:pt x="182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87" y="72"/>
                    <a:pt x="187" y="72"/>
                    <a:pt x="187" y="72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188" y="70"/>
                    <a:pt x="188" y="70"/>
                    <a:pt x="188" y="70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1" y="70"/>
                    <a:pt x="181" y="70"/>
                    <a:pt x="181" y="70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69" y="66"/>
                    <a:pt x="169" y="66"/>
                    <a:pt x="169" y="66"/>
                  </a:cubicBezTo>
                  <a:cubicBezTo>
                    <a:pt x="169" y="65"/>
                    <a:pt x="169" y="65"/>
                    <a:pt x="169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7" y="64"/>
                    <a:pt x="177" y="64"/>
                    <a:pt x="177" y="64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80" y="63"/>
                    <a:pt x="180" y="63"/>
                    <a:pt x="180" y="63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7" y="62"/>
                    <a:pt x="177" y="62"/>
                    <a:pt x="177" y="62"/>
                  </a:cubicBezTo>
                  <a:cubicBezTo>
                    <a:pt x="175" y="62"/>
                    <a:pt x="175" y="62"/>
                    <a:pt x="175" y="62"/>
                  </a:cubicBezTo>
                  <a:cubicBezTo>
                    <a:pt x="174" y="62"/>
                    <a:pt x="174" y="62"/>
                    <a:pt x="174" y="62"/>
                  </a:cubicBezTo>
                  <a:cubicBezTo>
                    <a:pt x="174" y="61"/>
                    <a:pt x="174" y="61"/>
                    <a:pt x="174" y="61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80" y="59"/>
                    <a:pt x="180" y="59"/>
                    <a:pt x="180" y="59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7" y="53"/>
                    <a:pt x="187" y="53"/>
                    <a:pt x="187" y="53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9" y="54"/>
                    <a:pt x="189" y="54"/>
                    <a:pt x="189" y="54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89" y="55"/>
                    <a:pt x="189" y="55"/>
                    <a:pt x="189" y="55"/>
                  </a:cubicBezTo>
                  <a:cubicBezTo>
                    <a:pt x="188" y="56"/>
                    <a:pt x="188" y="56"/>
                    <a:pt x="188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90" y="57"/>
                    <a:pt x="190" y="57"/>
                    <a:pt x="190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92" y="59"/>
                    <a:pt x="192" y="59"/>
                    <a:pt x="192" y="59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2" y="66"/>
                    <a:pt x="192" y="66"/>
                    <a:pt x="192" y="66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67"/>
                    <a:pt x="196" y="67"/>
                    <a:pt x="196" y="67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199" y="69"/>
                    <a:pt x="199" y="69"/>
                  </a:cubicBezTo>
                  <a:cubicBezTo>
                    <a:pt x="199" y="68"/>
                    <a:pt x="199" y="68"/>
                    <a:pt x="199" y="68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200" y="67"/>
                    <a:pt x="200" y="67"/>
                    <a:pt x="200" y="67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201" y="57"/>
                    <a:pt x="201" y="57"/>
                    <a:pt x="201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4" y="56"/>
                    <a:pt x="204" y="56"/>
                    <a:pt x="204" y="56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7" y="56"/>
                    <a:pt x="207" y="56"/>
                    <a:pt x="207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4" y="64"/>
                    <a:pt x="204" y="64"/>
                    <a:pt x="204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7" y="63"/>
                    <a:pt x="207" y="63"/>
                    <a:pt x="207" y="63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6" y="65"/>
                    <a:pt x="206" y="65"/>
                    <a:pt x="206" y="65"/>
                  </a:cubicBezTo>
                  <a:cubicBezTo>
                    <a:pt x="205" y="65"/>
                    <a:pt x="205" y="65"/>
                    <a:pt x="205" y="65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7" y="65"/>
                    <a:pt x="207" y="65"/>
                    <a:pt x="207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7" y="68"/>
                    <a:pt x="207" y="68"/>
                    <a:pt x="207" y="68"/>
                  </a:cubicBezTo>
                  <a:cubicBezTo>
                    <a:pt x="207" y="69"/>
                    <a:pt x="207" y="69"/>
                    <a:pt x="207" y="69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2" y="65"/>
                    <a:pt x="212" y="65"/>
                    <a:pt x="212" y="65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8"/>
                    <a:pt x="213" y="68"/>
                    <a:pt x="213" y="68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1" y="71"/>
                    <a:pt x="211" y="71"/>
                    <a:pt x="211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4" y="76"/>
                    <a:pt x="204" y="76"/>
                    <a:pt x="204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8" y="75"/>
                    <a:pt x="188" y="75"/>
                    <a:pt x="188" y="75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6" y="77"/>
                    <a:pt x="186" y="77"/>
                    <a:pt x="186" y="77"/>
                  </a:cubicBezTo>
                  <a:cubicBezTo>
                    <a:pt x="185" y="77"/>
                    <a:pt x="185" y="77"/>
                    <a:pt x="185" y="77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2" y="77"/>
                    <a:pt x="182" y="77"/>
                    <a:pt x="182" y="77"/>
                  </a:cubicBezTo>
                  <a:cubicBezTo>
                    <a:pt x="181" y="77"/>
                    <a:pt x="181" y="77"/>
                    <a:pt x="181" y="77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6" y="75"/>
                    <a:pt x="176" y="75"/>
                    <a:pt x="176" y="75"/>
                  </a:cubicBezTo>
                  <a:close/>
                  <a:moveTo>
                    <a:pt x="123" y="100"/>
                  </a:moveTo>
                  <a:cubicBezTo>
                    <a:pt x="123" y="98"/>
                    <a:pt x="123" y="98"/>
                    <a:pt x="123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4"/>
                    <a:pt x="124" y="94"/>
                    <a:pt x="124" y="94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1"/>
                    <a:pt x="123" y="91"/>
                    <a:pt x="123" y="91"/>
                  </a:cubicBezTo>
                  <a:cubicBezTo>
                    <a:pt x="122" y="91"/>
                    <a:pt x="122" y="91"/>
                    <a:pt x="122" y="91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2" y="90"/>
                    <a:pt x="122" y="90"/>
                    <a:pt x="122" y="90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39" y="76"/>
                    <a:pt x="139" y="76"/>
                    <a:pt x="139" y="76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59" y="86"/>
                    <a:pt x="159" y="86"/>
                    <a:pt x="159" y="86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0" y="89"/>
                    <a:pt x="150" y="89"/>
                    <a:pt x="150" y="89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2" y="92"/>
                    <a:pt x="142" y="92"/>
                    <a:pt x="142" y="92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lose/>
                  <a:moveTo>
                    <a:pt x="236" y="88"/>
                  </a:moveTo>
                  <a:cubicBezTo>
                    <a:pt x="236" y="88"/>
                    <a:pt x="236" y="88"/>
                    <a:pt x="236" y="88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90"/>
                    <a:pt x="236" y="90"/>
                    <a:pt x="236" y="90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35" y="88"/>
                    <a:pt x="235" y="88"/>
                    <a:pt x="235" y="88"/>
                  </a:cubicBezTo>
                  <a:cubicBezTo>
                    <a:pt x="236" y="88"/>
                    <a:pt x="236" y="88"/>
                    <a:pt x="236" y="88"/>
                  </a:cubicBezTo>
                  <a:close/>
                  <a:moveTo>
                    <a:pt x="227" y="88"/>
                  </a:moveTo>
                  <a:cubicBezTo>
                    <a:pt x="227" y="87"/>
                    <a:pt x="227" y="87"/>
                    <a:pt x="227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7" y="88"/>
                    <a:pt x="227" y="88"/>
                    <a:pt x="227" y="88"/>
                  </a:cubicBezTo>
                  <a:close/>
                  <a:moveTo>
                    <a:pt x="218" y="92"/>
                  </a:moveTo>
                  <a:cubicBezTo>
                    <a:pt x="219" y="93"/>
                    <a:pt x="219" y="93"/>
                    <a:pt x="219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3"/>
                    <a:pt x="223" y="93"/>
                    <a:pt x="223" y="93"/>
                  </a:cubicBezTo>
                  <a:cubicBezTo>
                    <a:pt x="224" y="94"/>
                    <a:pt x="224" y="94"/>
                    <a:pt x="224" y="94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5" y="92"/>
                    <a:pt x="225" y="92"/>
                    <a:pt x="225" y="92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0" y="92"/>
                    <a:pt x="220" y="92"/>
                    <a:pt x="220" y="92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8" y="92"/>
                    <a:pt x="218" y="92"/>
                    <a:pt x="218" y="92"/>
                  </a:cubicBezTo>
                  <a:close/>
                  <a:moveTo>
                    <a:pt x="214" y="120"/>
                  </a:moveTo>
                  <a:cubicBezTo>
                    <a:pt x="213" y="120"/>
                    <a:pt x="213" y="120"/>
                    <a:pt x="213" y="120"/>
                  </a:cubicBezTo>
                  <a:cubicBezTo>
                    <a:pt x="213" y="120"/>
                    <a:pt x="213" y="120"/>
                    <a:pt x="213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lose/>
                  <a:moveTo>
                    <a:pt x="208" y="120"/>
                  </a:moveTo>
                  <a:cubicBezTo>
                    <a:pt x="208" y="119"/>
                    <a:pt x="208" y="119"/>
                    <a:pt x="208" y="119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6" y="116"/>
                    <a:pt x="206" y="116"/>
                    <a:pt x="206" y="116"/>
                  </a:cubicBezTo>
                  <a:cubicBezTo>
                    <a:pt x="207" y="115"/>
                    <a:pt x="207" y="115"/>
                    <a:pt x="207" y="115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207" y="113"/>
                    <a:pt x="207" y="113"/>
                    <a:pt x="207" y="113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1" y="107"/>
                    <a:pt x="201" y="107"/>
                    <a:pt x="201" y="107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99"/>
                    <a:pt x="204" y="99"/>
                    <a:pt x="204" y="99"/>
                  </a:cubicBezTo>
                  <a:cubicBezTo>
                    <a:pt x="205" y="100"/>
                    <a:pt x="205" y="100"/>
                    <a:pt x="205" y="100"/>
                  </a:cubicBezTo>
                  <a:cubicBezTo>
                    <a:pt x="206" y="99"/>
                    <a:pt x="206" y="99"/>
                    <a:pt x="206" y="99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7" y="101"/>
                    <a:pt x="207" y="101"/>
                    <a:pt x="207" y="101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8" y="103"/>
                    <a:pt x="208" y="103"/>
                    <a:pt x="208" y="103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10" y="105"/>
                    <a:pt x="210" y="105"/>
                    <a:pt x="210" y="105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1" y="103"/>
                    <a:pt x="211" y="103"/>
                    <a:pt x="211" y="103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1"/>
                    <a:pt x="211" y="101"/>
                    <a:pt x="211" y="101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2" y="100"/>
                    <a:pt x="212" y="100"/>
                    <a:pt x="212" y="100"/>
                  </a:cubicBezTo>
                  <a:cubicBezTo>
                    <a:pt x="213" y="100"/>
                    <a:pt x="213" y="100"/>
                    <a:pt x="213" y="100"/>
                  </a:cubicBezTo>
                  <a:cubicBezTo>
                    <a:pt x="213" y="101"/>
                    <a:pt x="213" y="101"/>
                    <a:pt x="213" y="101"/>
                  </a:cubicBezTo>
                  <a:cubicBezTo>
                    <a:pt x="214" y="101"/>
                    <a:pt x="214" y="101"/>
                    <a:pt x="214" y="101"/>
                  </a:cubicBezTo>
                  <a:cubicBezTo>
                    <a:pt x="214" y="100"/>
                    <a:pt x="214" y="100"/>
                    <a:pt x="214" y="100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2" y="99"/>
                    <a:pt x="212" y="99"/>
                    <a:pt x="212" y="99"/>
                  </a:cubicBezTo>
                  <a:cubicBezTo>
                    <a:pt x="211" y="99"/>
                    <a:pt x="211" y="99"/>
                    <a:pt x="211" y="99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7"/>
                    <a:pt x="210" y="97"/>
                    <a:pt x="210" y="97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4"/>
                    <a:pt x="212" y="94"/>
                    <a:pt x="212" y="94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3" y="93"/>
                    <a:pt x="213" y="93"/>
                    <a:pt x="213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5" y="94"/>
                    <a:pt x="215" y="94"/>
                    <a:pt x="215" y="94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217" y="93"/>
                    <a:pt x="217" y="93"/>
                    <a:pt x="217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7" y="92"/>
                    <a:pt x="217" y="92"/>
                    <a:pt x="217" y="92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4"/>
                    <a:pt x="218" y="94"/>
                    <a:pt x="218" y="94"/>
                  </a:cubicBezTo>
                  <a:cubicBezTo>
                    <a:pt x="219" y="95"/>
                    <a:pt x="219" y="95"/>
                    <a:pt x="219" y="95"/>
                  </a:cubicBezTo>
                  <a:cubicBezTo>
                    <a:pt x="219" y="94"/>
                    <a:pt x="219" y="94"/>
                    <a:pt x="219" y="94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21" y="95"/>
                    <a:pt x="221" y="95"/>
                    <a:pt x="221" y="95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4"/>
                    <a:pt x="223" y="94"/>
                    <a:pt x="223" y="94"/>
                  </a:cubicBezTo>
                  <a:cubicBezTo>
                    <a:pt x="225" y="94"/>
                    <a:pt x="225" y="94"/>
                    <a:pt x="225" y="94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7"/>
                    <a:pt x="226" y="97"/>
                    <a:pt x="226" y="97"/>
                  </a:cubicBezTo>
                  <a:cubicBezTo>
                    <a:pt x="225" y="98"/>
                    <a:pt x="225" y="98"/>
                    <a:pt x="225" y="98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2" y="100"/>
                    <a:pt x="222" y="100"/>
                    <a:pt x="222" y="100"/>
                  </a:cubicBezTo>
                  <a:cubicBezTo>
                    <a:pt x="221" y="100"/>
                    <a:pt x="221" y="100"/>
                    <a:pt x="221" y="100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21" y="103"/>
                    <a:pt x="221" y="103"/>
                    <a:pt x="221" y="103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0" y="106"/>
                    <a:pt x="220" y="106"/>
                    <a:pt x="220" y="106"/>
                  </a:cubicBezTo>
                  <a:cubicBezTo>
                    <a:pt x="220" y="107"/>
                    <a:pt x="220" y="107"/>
                    <a:pt x="220" y="10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221" y="107"/>
                    <a:pt x="221" y="107"/>
                    <a:pt x="221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2" y="107"/>
                    <a:pt x="222" y="107"/>
                    <a:pt x="222" y="107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2" y="109"/>
                    <a:pt x="222" y="109"/>
                    <a:pt x="222" y="109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1"/>
                    <a:pt x="219" y="111"/>
                    <a:pt x="219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18" y="113"/>
                    <a:pt x="218" y="113"/>
                    <a:pt x="218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19" y="114"/>
                    <a:pt x="219" y="114"/>
                    <a:pt x="219" y="114"/>
                  </a:cubicBezTo>
                  <a:cubicBezTo>
                    <a:pt x="218" y="114"/>
                    <a:pt x="218" y="114"/>
                    <a:pt x="218" y="114"/>
                  </a:cubicBezTo>
                  <a:cubicBezTo>
                    <a:pt x="219" y="115"/>
                    <a:pt x="219" y="115"/>
                    <a:pt x="219" y="115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4" y="117"/>
                    <a:pt x="214" y="117"/>
                    <a:pt x="214" y="117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2" y="117"/>
                    <a:pt x="212" y="117"/>
                    <a:pt x="212" y="117"/>
                  </a:cubicBezTo>
                  <a:cubicBezTo>
                    <a:pt x="211" y="116"/>
                    <a:pt x="211" y="116"/>
                    <a:pt x="211" y="116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2" y="114"/>
                    <a:pt x="212" y="114"/>
                    <a:pt x="212" y="114"/>
                  </a:cubicBezTo>
                  <a:cubicBezTo>
                    <a:pt x="212" y="113"/>
                    <a:pt x="212" y="113"/>
                    <a:pt x="212" y="113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5"/>
                    <a:pt x="210" y="115"/>
                    <a:pt x="210" y="115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09" y="119"/>
                    <a:pt x="209" y="119"/>
                    <a:pt x="209" y="119"/>
                  </a:cubicBezTo>
                  <a:cubicBezTo>
                    <a:pt x="209" y="119"/>
                    <a:pt x="208" y="120"/>
                    <a:pt x="208" y="120"/>
                  </a:cubicBezTo>
                  <a:close/>
                  <a:moveTo>
                    <a:pt x="223" y="101"/>
                  </a:moveTo>
                  <a:cubicBezTo>
                    <a:pt x="223" y="101"/>
                    <a:pt x="223" y="101"/>
                    <a:pt x="223" y="101"/>
                  </a:cubicBezTo>
                  <a:cubicBezTo>
                    <a:pt x="223" y="101"/>
                    <a:pt x="223" y="101"/>
                    <a:pt x="223" y="101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23" y="101"/>
                    <a:pt x="223" y="101"/>
                    <a:pt x="223" y="101"/>
                  </a:cubicBezTo>
                  <a:close/>
                  <a:moveTo>
                    <a:pt x="222" y="104"/>
                  </a:moveTo>
                  <a:cubicBezTo>
                    <a:pt x="223" y="104"/>
                    <a:pt x="223" y="104"/>
                    <a:pt x="223" y="10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lose/>
                  <a:moveTo>
                    <a:pt x="222" y="106"/>
                  </a:move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2" y="105"/>
                    <a:pt x="222" y="105"/>
                    <a:pt x="222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2" y="106"/>
                    <a:pt x="222" y="106"/>
                    <a:pt x="222" y="106"/>
                  </a:cubicBezTo>
                  <a:close/>
                  <a:moveTo>
                    <a:pt x="188" y="89"/>
                  </a:moveTo>
                  <a:cubicBezTo>
                    <a:pt x="188" y="89"/>
                    <a:pt x="188" y="89"/>
                    <a:pt x="188" y="89"/>
                  </a:cubicBezTo>
                  <a:cubicBezTo>
                    <a:pt x="188" y="90"/>
                    <a:pt x="188" y="90"/>
                    <a:pt x="188" y="90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0" y="89"/>
                    <a:pt x="190" y="89"/>
                    <a:pt x="190" y="89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lose/>
                  <a:moveTo>
                    <a:pt x="194" y="99"/>
                  </a:moveTo>
                  <a:cubicBezTo>
                    <a:pt x="193" y="98"/>
                    <a:pt x="193" y="98"/>
                    <a:pt x="193" y="98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2" y="92"/>
                    <a:pt x="192" y="92"/>
                    <a:pt x="192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2" y="90"/>
                    <a:pt x="192" y="90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194" y="89"/>
                    <a:pt x="194" y="89"/>
                    <a:pt x="194" y="89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201" y="93"/>
                    <a:pt x="201" y="93"/>
                    <a:pt x="201" y="93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196" y="97"/>
                    <a:pt x="196" y="97"/>
                    <a:pt x="196" y="97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4" y="98"/>
                    <a:pt x="194" y="98"/>
                    <a:pt x="194" y="98"/>
                  </a:cubicBezTo>
                  <a:cubicBezTo>
                    <a:pt x="194" y="99"/>
                    <a:pt x="194" y="99"/>
                    <a:pt x="194" y="99"/>
                  </a:cubicBezTo>
                  <a:cubicBezTo>
                    <a:pt x="194" y="99"/>
                    <a:pt x="194" y="99"/>
                    <a:pt x="194" y="99"/>
                  </a:cubicBezTo>
                  <a:close/>
                  <a:moveTo>
                    <a:pt x="226" y="115"/>
                  </a:moveTo>
                  <a:cubicBezTo>
                    <a:pt x="224" y="114"/>
                    <a:pt x="224" y="114"/>
                    <a:pt x="224" y="114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2"/>
                    <a:pt x="223" y="112"/>
                    <a:pt x="223" y="112"/>
                  </a:cubicBezTo>
                  <a:cubicBezTo>
                    <a:pt x="224" y="111"/>
                    <a:pt x="224" y="111"/>
                    <a:pt x="224" y="111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8"/>
                    <a:pt x="225" y="108"/>
                    <a:pt x="225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26" y="105"/>
                    <a:pt x="226" y="105"/>
                    <a:pt x="226" y="105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8" y="102"/>
                    <a:pt x="228" y="102"/>
                    <a:pt x="228" y="102"/>
                  </a:cubicBezTo>
                  <a:cubicBezTo>
                    <a:pt x="228" y="101"/>
                    <a:pt x="228" y="101"/>
                    <a:pt x="228" y="101"/>
                  </a:cubicBezTo>
                  <a:cubicBezTo>
                    <a:pt x="229" y="100"/>
                    <a:pt x="229" y="100"/>
                    <a:pt x="229" y="100"/>
                  </a:cubicBezTo>
                  <a:cubicBezTo>
                    <a:pt x="229" y="99"/>
                    <a:pt x="229" y="99"/>
                    <a:pt x="229" y="99"/>
                  </a:cubicBezTo>
                  <a:cubicBezTo>
                    <a:pt x="230" y="99"/>
                    <a:pt x="230" y="99"/>
                    <a:pt x="230" y="99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7"/>
                    <a:pt x="230" y="97"/>
                    <a:pt x="230" y="97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2" y="98"/>
                    <a:pt x="232" y="98"/>
                    <a:pt x="232" y="98"/>
                  </a:cubicBezTo>
                  <a:cubicBezTo>
                    <a:pt x="232" y="99"/>
                    <a:pt x="232" y="99"/>
                    <a:pt x="232" y="99"/>
                  </a:cubicBezTo>
                  <a:cubicBezTo>
                    <a:pt x="233" y="99"/>
                    <a:pt x="233" y="99"/>
                    <a:pt x="233" y="99"/>
                  </a:cubicBezTo>
                  <a:cubicBezTo>
                    <a:pt x="233" y="98"/>
                    <a:pt x="233" y="98"/>
                    <a:pt x="233" y="98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3" y="97"/>
                    <a:pt x="233" y="97"/>
                    <a:pt x="233" y="97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3" y="95"/>
                    <a:pt x="233" y="95"/>
                    <a:pt x="233" y="95"/>
                  </a:cubicBezTo>
                  <a:cubicBezTo>
                    <a:pt x="235" y="94"/>
                    <a:pt x="235" y="94"/>
                    <a:pt x="235" y="94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5"/>
                    <a:pt x="237" y="95"/>
                    <a:pt x="237" y="95"/>
                  </a:cubicBezTo>
                  <a:cubicBezTo>
                    <a:pt x="238" y="94"/>
                    <a:pt x="238" y="94"/>
                    <a:pt x="238" y="94"/>
                  </a:cubicBezTo>
                  <a:cubicBezTo>
                    <a:pt x="238" y="95"/>
                    <a:pt x="238" y="95"/>
                    <a:pt x="238" y="95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40" y="95"/>
                    <a:pt x="240" y="95"/>
                    <a:pt x="240" y="95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3" y="98"/>
                    <a:pt x="243" y="98"/>
                    <a:pt x="243" y="98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7" y="98"/>
                    <a:pt x="247" y="98"/>
                    <a:pt x="247" y="98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9" y="100"/>
                    <a:pt x="249" y="100"/>
                    <a:pt x="249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7" y="101"/>
                    <a:pt x="247" y="101"/>
                    <a:pt x="247" y="101"/>
                  </a:cubicBezTo>
                  <a:cubicBezTo>
                    <a:pt x="246" y="102"/>
                    <a:pt x="246" y="102"/>
                    <a:pt x="246" y="102"/>
                  </a:cubicBezTo>
                  <a:cubicBezTo>
                    <a:pt x="246" y="103"/>
                    <a:pt x="246" y="103"/>
                    <a:pt x="246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3" y="104"/>
                    <a:pt x="243" y="104"/>
                    <a:pt x="243" y="104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239" y="108"/>
                    <a:pt x="239" y="108"/>
                    <a:pt x="239" y="108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36" y="110"/>
                    <a:pt x="236" y="110"/>
                    <a:pt x="236" y="110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4" y="110"/>
                    <a:pt x="234" y="110"/>
                    <a:pt x="234" y="11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2" y="108"/>
                    <a:pt x="232" y="108"/>
                    <a:pt x="232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1" y="109"/>
                    <a:pt x="231" y="109"/>
                    <a:pt x="231" y="109"/>
                  </a:cubicBezTo>
                  <a:cubicBezTo>
                    <a:pt x="230" y="110"/>
                    <a:pt x="230" y="110"/>
                    <a:pt x="230" y="110"/>
                  </a:cubicBezTo>
                  <a:cubicBezTo>
                    <a:pt x="231" y="110"/>
                    <a:pt x="231" y="110"/>
                    <a:pt x="231" y="110"/>
                  </a:cubicBezTo>
                  <a:cubicBezTo>
                    <a:pt x="231" y="111"/>
                    <a:pt x="231" y="111"/>
                    <a:pt x="231" y="111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29" y="113"/>
                    <a:pt x="229" y="113"/>
                    <a:pt x="229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6" y="115"/>
                    <a:pt x="226" y="115"/>
                    <a:pt x="226" y="115"/>
                  </a:cubicBezTo>
                  <a:cubicBezTo>
                    <a:pt x="226" y="115"/>
                    <a:pt x="226" y="115"/>
                    <a:pt x="226" y="115"/>
                  </a:cubicBezTo>
                  <a:close/>
                  <a:moveTo>
                    <a:pt x="280" y="119"/>
                  </a:moveTo>
                  <a:cubicBezTo>
                    <a:pt x="279" y="118"/>
                    <a:pt x="279" y="118"/>
                    <a:pt x="279" y="118"/>
                  </a:cubicBezTo>
                  <a:cubicBezTo>
                    <a:pt x="278" y="118"/>
                    <a:pt x="278" y="118"/>
                    <a:pt x="278" y="118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7" y="117"/>
                    <a:pt x="277" y="117"/>
                    <a:pt x="277" y="117"/>
                  </a:cubicBezTo>
                  <a:cubicBezTo>
                    <a:pt x="277" y="116"/>
                    <a:pt x="277" y="116"/>
                    <a:pt x="277" y="116"/>
                  </a:cubicBezTo>
                  <a:cubicBezTo>
                    <a:pt x="277" y="115"/>
                    <a:pt x="277" y="115"/>
                    <a:pt x="277" y="115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09"/>
                    <a:pt x="278" y="109"/>
                    <a:pt x="278" y="109"/>
                  </a:cubicBezTo>
                  <a:cubicBezTo>
                    <a:pt x="279" y="108"/>
                    <a:pt x="279" y="108"/>
                    <a:pt x="279" y="108"/>
                  </a:cubicBezTo>
                  <a:cubicBezTo>
                    <a:pt x="279" y="107"/>
                    <a:pt x="279" y="107"/>
                    <a:pt x="279" y="107"/>
                  </a:cubicBezTo>
                  <a:cubicBezTo>
                    <a:pt x="280" y="107"/>
                    <a:pt x="280" y="107"/>
                    <a:pt x="280" y="107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2" y="109"/>
                    <a:pt x="282" y="109"/>
                    <a:pt x="282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4" y="110"/>
                    <a:pt x="284" y="110"/>
                    <a:pt x="284" y="110"/>
                  </a:cubicBezTo>
                  <a:cubicBezTo>
                    <a:pt x="284" y="109"/>
                    <a:pt x="284" y="109"/>
                    <a:pt x="284" y="109"/>
                  </a:cubicBezTo>
                  <a:cubicBezTo>
                    <a:pt x="286" y="110"/>
                    <a:pt x="286" y="110"/>
                    <a:pt x="286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8" y="111"/>
                    <a:pt x="288" y="111"/>
                    <a:pt x="288" y="111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3"/>
                    <a:pt x="289" y="113"/>
                    <a:pt x="289" y="113"/>
                  </a:cubicBezTo>
                  <a:cubicBezTo>
                    <a:pt x="289" y="114"/>
                    <a:pt x="289" y="114"/>
                    <a:pt x="289" y="114"/>
                  </a:cubicBezTo>
                  <a:cubicBezTo>
                    <a:pt x="290" y="114"/>
                    <a:pt x="290" y="114"/>
                    <a:pt x="290" y="114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6"/>
                    <a:pt x="290" y="116"/>
                    <a:pt x="290" y="116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8"/>
                    <a:pt x="290" y="118"/>
                    <a:pt x="290" y="11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5" y="118"/>
                    <a:pt x="285" y="118"/>
                    <a:pt x="285" y="118"/>
                  </a:cubicBezTo>
                  <a:cubicBezTo>
                    <a:pt x="284" y="118"/>
                    <a:pt x="284" y="118"/>
                    <a:pt x="284" y="118"/>
                  </a:cubicBezTo>
                  <a:cubicBezTo>
                    <a:pt x="284" y="117"/>
                    <a:pt x="284" y="117"/>
                    <a:pt x="284" y="117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1" y="119"/>
                    <a:pt x="281" y="119"/>
                    <a:pt x="281" y="119"/>
                  </a:cubicBezTo>
                  <a:cubicBezTo>
                    <a:pt x="280" y="119"/>
                    <a:pt x="280" y="119"/>
                    <a:pt x="280" y="119"/>
                  </a:cubicBezTo>
                  <a:close/>
                  <a:moveTo>
                    <a:pt x="275" y="120"/>
                  </a:moveTo>
                  <a:cubicBezTo>
                    <a:pt x="275" y="119"/>
                    <a:pt x="275" y="119"/>
                    <a:pt x="275" y="119"/>
                  </a:cubicBezTo>
                  <a:cubicBezTo>
                    <a:pt x="275" y="119"/>
                    <a:pt x="275" y="119"/>
                    <a:pt x="275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5" y="120"/>
                    <a:pt x="275" y="120"/>
                    <a:pt x="275" y="120"/>
                  </a:cubicBezTo>
                  <a:close/>
                  <a:moveTo>
                    <a:pt x="276" y="121"/>
                  </a:moveTo>
                  <a:cubicBezTo>
                    <a:pt x="276" y="120"/>
                    <a:pt x="276" y="120"/>
                    <a:pt x="276" y="120"/>
                  </a:cubicBezTo>
                  <a:cubicBezTo>
                    <a:pt x="276" y="120"/>
                    <a:pt x="276" y="120"/>
                    <a:pt x="276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6" y="121"/>
                    <a:pt x="276" y="121"/>
                    <a:pt x="276" y="121"/>
                  </a:cubicBezTo>
                  <a:close/>
                  <a:moveTo>
                    <a:pt x="279" y="121"/>
                  </a:move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9" y="120"/>
                    <a:pt x="279" y="120"/>
                    <a:pt x="279" y="120"/>
                  </a:cubicBezTo>
                  <a:cubicBezTo>
                    <a:pt x="279" y="121"/>
                    <a:pt x="279" y="121"/>
                    <a:pt x="279" y="121"/>
                  </a:cubicBezTo>
                  <a:close/>
                  <a:moveTo>
                    <a:pt x="224" y="138"/>
                  </a:move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8"/>
                    <a:pt x="224" y="138"/>
                    <a:pt x="224" y="138"/>
                  </a:cubicBezTo>
                  <a:close/>
                  <a:moveTo>
                    <a:pt x="226" y="142"/>
                  </a:moveTo>
                  <a:cubicBezTo>
                    <a:pt x="226" y="143"/>
                    <a:pt x="226" y="143"/>
                    <a:pt x="226" y="143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26" y="142"/>
                  </a:moveTo>
                  <a:cubicBezTo>
                    <a:pt x="225" y="142"/>
                    <a:pt x="225" y="142"/>
                    <a:pt x="225" y="142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2"/>
                    <a:pt x="226" y="142"/>
                    <a:pt x="226" y="142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43" y="139"/>
                  </a:moveTo>
                  <a:cubicBezTo>
                    <a:pt x="242" y="139"/>
                    <a:pt x="242" y="139"/>
                    <a:pt x="242" y="139"/>
                  </a:cubicBezTo>
                  <a:cubicBezTo>
                    <a:pt x="242" y="138"/>
                    <a:pt x="242" y="138"/>
                    <a:pt x="242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7"/>
                    <a:pt x="240" y="137"/>
                    <a:pt x="240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43" y="139"/>
                    <a:pt x="243" y="139"/>
                    <a:pt x="243" y="139"/>
                  </a:cubicBezTo>
                  <a:close/>
                  <a:moveTo>
                    <a:pt x="252" y="142"/>
                  </a:moveTo>
                  <a:cubicBezTo>
                    <a:pt x="252" y="142"/>
                    <a:pt x="252" y="142"/>
                    <a:pt x="252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3" y="142"/>
                    <a:pt x="253" y="142"/>
                    <a:pt x="253" y="142"/>
                  </a:cubicBezTo>
                  <a:cubicBezTo>
                    <a:pt x="252" y="142"/>
                    <a:pt x="252" y="142"/>
                    <a:pt x="252" y="142"/>
                  </a:cubicBezTo>
                  <a:close/>
                  <a:moveTo>
                    <a:pt x="253" y="142"/>
                  </a:moveTo>
                  <a:cubicBezTo>
                    <a:pt x="254" y="143"/>
                    <a:pt x="254" y="143"/>
                    <a:pt x="254" y="143"/>
                  </a:cubicBezTo>
                  <a:cubicBezTo>
                    <a:pt x="254" y="142"/>
                    <a:pt x="254" y="142"/>
                    <a:pt x="254" y="142"/>
                  </a:cubicBezTo>
                  <a:cubicBezTo>
                    <a:pt x="253" y="142"/>
                    <a:pt x="253" y="142"/>
                    <a:pt x="253" y="142"/>
                  </a:cubicBezTo>
                  <a:close/>
                  <a:moveTo>
                    <a:pt x="255" y="143"/>
                  </a:moveTo>
                  <a:cubicBezTo>
                    <a:pt x="255" y="143"/>
                    <a:pt x="255" y="143"/>
                    <a:pt x="255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5" y="143"/>
                    <a:pt x="255" y="143"/>
                    <a:pt x="255" y="143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3"/>
                    <a:pt x="255" y="143"/>
                    <a:pt x="255" y="143"/>
                  </a:cubicBezTo>
                  <a:close/>
                  <a:moveTo>
                    <a:pt x="265" y="155"/>
                  </a:moveTo>
                  <a:cubicBezTo>
                    <a:pt x="265" y="155"/>
                    <a:pt x="265" y="155"/>
                    <a:pt x="265" y="155"/>
                  </a:cubicBezTo>
                  <a:cubicBezTo>
                    <a:pt x="265" y="155"/>
                    <a:pt x="265" y="155"/>
                    <a:pt x="265" y="155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6" y="154"/>
                    <a:pt x="266" y="154"/>
                    <a:pt x="266" y="154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5" y="155"/>
                    <a:pt x="265" y="155"/>
                    <a:pt x="265" y="155"/>
                  </a:cubicBezTo>
                  <a:close/>
                  <a:moveTo>
                    <a:pt x="264" y="158"/>
                  </a:moveTo>
                  <a:cubicBezTo>
                    <a:pt x="264" y="157"/>
                    <a:pt x="264" y="157"/>
                    <a:pt x="264" y="157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5" y="156"/>
                    <a:pt x="265" y="156"/>
                    <a:pt x="265" y="156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4" y="158"/>
                    <a:pt x="264" y="158"/>
                    <a:pt x="264" y="158"/>
                  </a:cubicBezTo>
                  <a:cubicBezTo>
                    <a:pt x="264" y="158"/>
                    <a:pt x="264" y="158"/>
                    <a:pt x="264" y="158"/>
                  </a:cubicBezTo>
                  <a:close/>
                  <a:moveTo>
                    <a:pt x="258" y="146"/>
                  </a:moveTo>
                  <a:cubicBezTo>
                    <a:pt x="258" y="145"/>
                    <a:pt x="258" y="145"/>
                    <a:pt x="258" y="145"/>
                  </a:cubicBezTo>
                  <a:cubicBezTo>
                    <a:pt x="258" y="145"/>
                    <a:pt x="258" y="145"/>
                    <a:pt x="258" y="145"/>
                  </a:cubicBezTo>
                  <a:cubicBezTo>
                    <a:pt x="258" y="146"/>
                    <a:pt x="258" y="146"/>
                    <a:pt x="258" y="146"/>
                  </a:cubicBezTo>
                  <a:close/>
                  <a:moveTo>
                    <a:pt x="257" y="146"/>
                  </a:moveTo>
                  <a:cubicBezTo>
                    <a:pt x="256" y="145"/>
                    <a:pt x="256" y="145"/>
                    <a:pt x="256" y="145"/>
                  </a:cubicBezTo>
                  <a:cubicBezTo>
                    <a:pt x="257" y="145"/>
                    <a:pt x="257" y="145"/>
                    <a:pt x="257" y="145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57" y="146"/>
                  </a:moveTo>
                  <a:cubicBezTo>
                    <a:pt x="257" y="147"/>
                    <a:pt x="257" y="147"/>
                    <a:pt x="257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63" y="144"/>
                  </a:moveTo>
                  <a:cubicBezTo>
                    <a:pt x="263" y="144"/>
                    <a:pt x="263" y="144"/>
                    <a:pt x="263" y="144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5" y="145"/>
                    <a:pt x="265" y="145"/>
                    <a:pt x="265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5" y="144"/>
                    <a:pt x="265" y="144"/>
                    <a:pt x="265" y="144"/>
                  </a:cubicBezTo>
                  <a:cubicBezTo>
                    <a:pt x="264" y="144"/>
                    <a:pt x="264" y="144"/>
                    <a:pt x="264" y="144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3" y="144"/>
                    <a:pt x="263" y="144"/>
                    <a:pt x="263" y="144"/>
                  </a:cubicBezTo>
                  <a:close/>
                  <a:moveTo>
                    <a:pt x="273" y="144"/>
                  </a:moveTo>
                  <a:cubicBezTo>
                    <a:pt x="273" y="143"/>
                    <a:pt x="273" y="143"/>
                    <a:pt x="273" y="143"/>
                  </a:cubicBezTo>
                  <a:cubicBezTo>
                    <a:pt x="273" y="143"/>
                    <a:pt x="273" y="143"/>
                    <a:pt x="273" y="143"/>
                  </a:cubicBezTo>
                  <a:cubicBezTo>
                    <a:pt x="273" y="144"/>
                    <a:pt x="273" y="144"/>
                    <a:pt x="273" y="144"/>
                  </a:cubicBezTo>
                  <a:cubicBezTo>
                    <a:pt x="273" y="144"/>
                    <a:pt x="273" y="144"/>
                    <a:pt x="273" y="144"/>
                  </a:cubicBezTo>
                  <a:close/>
                  <a:moveTo>
                    <a:pt x="269" y="147"/>
                  </a:moveTo>
                  <a:cubicBezTo>
                    <a:pt x="270" y="147"/>
                    <a:pt x="270" y="147"/>
                    <a:pt x="270" y="147"/>
                  </a:cubicBezTo>
                  <a:cubicBezTo>
                    <a:pt x="270" y="146"/>
                    <a:pt x="270" y="146"/>
                    <a:pt x="270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1" y="147"/>
                    <a:pt x="271" y="147"/>
                    <a:pt x="271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9" y="147"/>
                    <a:pt x="269" y="147"/>
                    <a:pt x="269" y="147"/>
                  </a:cubicBezTo>
                  <a:close/>
                  <a:moveTo>
                    <a:pt x="266" y="152"/>
                  </a:moveTo>
                  <a:cubicBezTo>
                    <a:pt x="268" y="151"/>
                    <a:pt x="268" y="151"/>
                    <a:pt x="268" y="151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9"/>
                    <a:pt x="270" y="149"/>
                    <a:pt x="270" y="149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9"/>
                    <a:pt x="269" y="149"/>
                    <a:pt x="269" y="149"/>
                  </a:cubicBezTo>
                  <a:cubicBezTo>
                    <a:pt x="268" y="149"/>
                    <a:pt x="268" y="149"/>
                    <a:pt x="268" y="149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6" y="150"/>
                    <a:pt x="266" y="150"/>
                    <a:pt x="266" y="150"/>
                  </a:cubicBezTo>
                  <a:cubicBezTo>
                    <a:pt x="265" y="150"/>
                    <a:pt x="265" y="150"/>
                    <a:pt x="265" y="150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4" y="152"/>
                    <a:pt x="264" y="152"/>
                    <a:pt x="264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6" y="152"/>
                    <a:pt x="266" y="152"/>
                    <a:pt x="266" y="152"/>
                  </a:cubicBezTo>
                  <a:close/>
                  <a:moveTo>
                    <a:pt x="273" y="152"/>
                  </a:moveTo>
                  <a:cubicBezTo>
                    <a:pt x="273" y="150"/>
                    <a:pt x="273" y="150"/>
                    <a:pt x="273" y="150"/>
                  </a:cubicBezTo>
                  <a:cubicBezTo>
                    <a:pt x="273" y="150"/>
                    <a:pt x="273" y="150"/>
                    <a:pt x="273" y="150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5" y="149"/>
                    <a:pt x="275" y="149"/>
                    <a:pt x="275" y="149"/>
                  </a:cubicBezTo>
                  <a:cubicBezTo>
                    <a:pt x="275" y="150"/>
                    <a:pt x="275" y="150"/>
                    <a:pt x="275" y="150"/>
                  </a:cubicBezTo>
                  <a:cubicBezTo>
                    <a:pt x="275" y="151"/>
                    <a:pt x="275" y="151"/>
                    <a:pt x="275" y="151"/>
                  </a:cubicBezTo>
                  <a:cubicBezTo>
                    <a:pt x="274" y="151"/>
                    <a:pt x="274" y="151"/>
                    <a:pt x="274" y="151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3" y="152"/>
                    <a:pt x="273" y="152"/>
                    <a:pt x="273" y="152"/>
                  </a:cubicBezTo>
                  <a:close/>
                  <a:moveTo>
                    <a:pt x="279" y="158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79" y="156"/>
                    <a:pt x="279" y="156"/>
                    <a:pt x="279" y="156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6"/>
                    <a:pt x="278" y="156"/>
                    <a:pt x="278" y="156"/>
                  </a:cubicBezTo>
                  <a:cubicBezTo>
                    <a:pt x="278" y="157"/>
                    <a:pt x="278" y="157"/>
                    <a:pt x="278" y="157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9" y="158"/>
                    <a:pt x="279" y="158"/>
                    <a:pt x="279" y="158"/>
                  </a:cubicBezTo>
                  <a:cubicBezTo>
                    <a:pt x="279" y="158"/>
                    <a:pt x="279" y="158"/>
                    <a:pt x="279" y="158"/>
                  </a:cubicBezTo>
                  <a:close/>
                  <a:moveTo>
                    <a:pt x="280" y="157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7"/>
                    <a:pt x="280" y="157"/>
                    <a:pt x="280" y="157"/>
                  </a:cubicBezTo>
                  <a:close/>
                  <a:moveTo>
                    <a:pt x="281" y="159"/>
                  </a:moveTo>
                  <a:cubicBezTo>
                    <a:pt x="280" y="159"/>
                    <a:pt x="280" y="159"/>
                    <a:pt x="280" y="159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9"/>
                    <a:pt x="281" y="159"/>
                    <a:pt x="281" y="159"/>
                  </a:cubicBezTo>
                  <a:cubicBezTo>
                    <a:pt x="281" y="159"/>
                    <a:pt x="281" y="159"/>
                    <a:pt x="281" y="159"/>
                  </a:cubicBezTo>
                  <a:close/>
                  <a:moveTo>
                    <a:pt x="278" y="161"/>
                  </a:moveTo>
                  <a:cubicBezTo>
                    <a:pt x="278" y="161"/>
                    <a:pt x="278" y="161"/>
                    <a:pt x="278" y="161"/>
                  </a:cubicBezTo>
                  <a:cubicBezTo>
                    <a:pt x="278" y="162"/>
                    <a:pt x="278" y="162"/>
                    <a:pt x="278" y="162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9" y="163"/>
                    <a:pt x="279" y="163"/>
                    <a:pt x="279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1" y="163"/>
                    <a:pt x="281" y="163"/>
                    <a:pt x="281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0"/>
                    <a:pt x="280" y="160"/>
                    <a:pt x="280" y="160"/>
                  </a:cubicBezTo>
                  <a:cubicBezTo>
                    <a:pt x="279" y="160"/>
                    <a:pt x="279" y="160"/>
                    <a:pt x="279" y="160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8" y="161"/>
                    <a:pt x="278" y="161"/>
                    <a:pt x="278" y="161"/>
                  </a:cubicBezTo>
                  <a:cubicBezTo>
                    <a:pt x="278" y="161"/>
                    <a:pt x="278" y="161"/>
                    <a:pt x="278" y="161"/>
                  </a:cubicBezTo>
                  <a:close/>
                  <a:moveTo>
                    <a:pt x="255" y="190"/>
                  </a:move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190"/>
                    <a:pt x="255" y="190"/>
                    <a:pt x="255" y="190"/>
                  </a:cubicBezTo>
                  <a:close/>
                  <a:moveTo>
                    <a:pt x="242" y="171"/>
                  </a:moveTo>
                  <a:cubicBezTo>
                    <a:pt x="242" y="171"/>
                    <a:pt x="242" y="171"/>
                    <a:pt x="242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lose/>
                  <a:moveTo>
                    <a:pt x="239" y="175"/>
                  </a:moveTo>
                  <a:cubicBezTo>
                    <a:pt x="239" y="175"/>
                    <a:pt x="239" y="175"/>
                    <a:pt x="239" y="175"/>
                  </a:cubicBezTo>
                  <a:cubicBezTo>
                    <a:pt x="238" y="174"/>
                    <a:pt x="238" y="174"/>
                    <a:pt x="238" y="174"/>
                  </a:cubicBezTo>
                  <a:cubicBezTo>
                    <a:pt x="237" y="174"/>
                    <a:pt x="237" y="174"/>
                    <a:pt x="237" y="174"/>
                  </a:cubicBezTo>
                  <a:cubicBezTo>
                    <a:pt x="238" y="173"/>
                    <a:pt x="238" y="173"/>
                    <a:pt x="238" y="173"/>
                  </a:cubicBezTo>
                  <a:cubicBezTo>
                    <a:pt x="237" y="173"/>
                    <a:pt x="237" y="173"/>
                    <a:pt x="237" y="173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9" y="173"/>
                    <a:pt x="239" y="173"/>
                    <a:pt x="239" y="173"/>
                  </a:cubicBezTo>
                  <a:cubicBezTo>
                    <a:pt x="239" y="174"/>
                    <a:pt x="239" y="174"/>
                    <a:pt x="239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39" y="175"/>
                    <a:pt x="239" y="175"/>
                    <a:pt x="239" y="175"/>
                  </a:cubicBezTo>
                  <a:cubicBezTo>
                    <a:pt x="239" y="175"/>
                    <a:pt x="239" y="175"/>
                    <a:pt x="239" y="175"/>
                  </a:cubicBezTo>
                  <a:close/>
                  <a:moveTo>
                    <a:pt x="234" y="175"/>
                  </a:moveTo>
                  <a:cubicBezTo>
                    <a:pt x="234" y="174"/>
                    <a:pt x="234" y="174"/>
                    <a:pt x="234" y="174"/>
                  </a:cubicBezTo>
                  <a:cubicBezTo>
                    <a:pt x="234" y="174"/>
                    <a:pt x="234" y="174"/>
                    <a:pt x="234" y="174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5" y="172"/>
                    <a:pt x="235" y="172"/>
                    <a:pt x="235" y="172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4" y="175"/>
                    <a:pt x="234" y="175"/>
                    <a:pt x="234" y="175"/>
                  </a:cubicBezTo>
                  <a:cubicBezTo>
                    <a:pt x="234" y="175"/>
                    <a:pt x="234" y="175"/>
                    <a:pt x="234" y="175"/>
                  </a:cubicBezTo>
                  <a:close/>
                  <a:moveTo>
                    <a:pt x="233" y="156"/>
                  </a:moveTo>
                  <a:cubicBezTo>
                    <a:pt x="233" y="157"/>
                    <a:pt x="233" y="157"/>
                    <a:pt x="233" y="157"/>
                  </a:cubicBezTo>
                  <a:cubicBezTo>
                    <a:pt x="233" y="157"/>
                    <a:pt x="233" y="157"/>
                    <a:pt x="233" y="157"/>
                  </a:cubicBezTo>
                  <a:cubicBezTo>
                    <a:pt x="234" y="157"/>
                    <a:pt x="234" y="157"/>
                    <a:pt x="234" y="157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233" y="156"/>
                  </a:move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6" y="153"/>
                    <a:pt x="236" y="153"/>
                    <a:pt x="236" y="153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191" y="148"/>
                  </a:move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8"/>
                    <a:pt x="191" y="148"/>
                    <a:pt x="191" y="148"/>
                  </a:cubicBezTo>
                  <a:close/>
                  <a:moveTo>
                    <a:pt x="155" y="138"/>
                  </a:moveTo>
                  <a:cubicBezTo>
                    <a:pt x="155" y="138"/>
                    <a:pt x="155" y="138"/>
                    <a:pt x="155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5" y="138"/>
                    <a:pt x="155" y="138"/>
                    <a:pt x="155" y="138"/>
                  </a:cubicBezTo>
                  <a:close/>
                  <a:moveTo>
                    <a:pt x="152" y="140"/>
                  </a:moveTo>
                  <a:cubicBezTo>
                    <a:pt x="153" y="140"/>
                    <a:pt x="153" y="140"/>
                    <a:pt x="153" y="140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40"/>
                    <a:pt x="152" y="140"/>
                    <a:pt x="152" y="140"/>
                  </a:cubicBezTo>
                  <a:close/>
                  <a:moveTo>
                    <a:pt x="153" y="142"/>
                  </a:move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lose/>
                  <a:moveTo>
                    <a:pt x="153" y="143"/>
                  </a:moveTo>
                  <a:cubicBezTo>
                    <a:pt x="152" y="142"/>
                    <a:pt x="152" y="142"/>
                    <a:pt x="152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3" y="143"/>
                    <a:pt x="153" y="143"/>
                    <a:pt x="153" y="143"/>
                  </a:cubicBezTo>
                  <a:close/>
                  <a:moveTo>
                    <a:pt x="154" y="145"/>
                  </a:moveTo>
                  <a:cubicBezTo>
                    <a:pt x="155" y="146"/>
                    <a:pt x="155" y="146"/>
                    <a:pt x="155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55" y="144"/>
                    <a:pt x="155" y="144"/>
                    <a:pt x="155" y="144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4" y="145"/>
                    <a:pt x="154" y="145"/>
                    <a:pt x="154" y="145"/>
                  </a:cubicBezTo>
                  <a:close/>
                  <a:moveTo>
                    <a:pt x="153" y="149"/>
                  </a:moveTo>
                  <a:cubicBezTo>
                    <a:pt x="153" y="148"/>
                    <a:pt x="153" y="148"/>
                    <a:pt x="153" y="148"/>
                  </a:cubicBezTo>
                  <a:cubicBezTo>
                    <a:pt x="153" y="148"/>
                    <a:pt x="153" y="148"/>
                    <a:pt x="153" y="148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3" y="149"/>
                    <a:pt x="153" y="149"/>
                    <a:pt x="153" y="149"/>
                  </a:cubicBezTo>
                  <a:close/>
                  <a:moveTo>
                    <a:pt x="186" y="131"/>
                  </a:move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lose/>
                  <a:moveTo>
                    <a:pt x="197" y="125"/>
                  </a:moveTo>
                  <a:cubicBezTo>
                    <a:pt x="197" y="124"/>
                    <a:pt x="197" y="124"/>
                    <a:pt x="197" y="124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197" y="125"/>
                    <a:pt x="197" y="125"/>
                    <a:pt x="197" y="125"/>
                  </a:cubicBezTo>
                  <a:close/>
                  <a:moveTo>
                    <a:pt x="185" y="137"/>
                  </a:moveTo>
                  <a:cubicBezTo>
                    <a:pt x="185" y="137"/>
                    <a:pt x="185" y="137"/>
                    <a:pt x="185" y="137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85" y="134"/>
                    <a:pt x="185" y="134"/>
                    <a:pt x="185" y="134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4" y="132"/>
                    <a:pt x="184" y="132"/>
                    <a:pt x="184" y="132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3" y="133"/>
                    <a:pt x="183" y="133"/>
                    <a:pt x="183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1" y="134"/>
                    <a:pt x="181" y="134"/>
                    <a:pt x="181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1" y="133"/>
                    <a:pt x="181" y="133"/>
                    <a:pt x="181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2" y="131"/>
                    <a:pt x="182" y="131"/>
                    <a:pt x="182" y="131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3" y="131"/>
                    <a:pt x="183" y="131"/>
                    <a:pt x="183" y="131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87" y="130"/>
                    <a:pt x="187" y="130"/>
                    <a:pt x="187" y="130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9" y="131"/>
                    <a:pt x="189" y="131"/>
                    <a:pt x="189" y="131"/>
                  </a:cubicBezTo>
                  <a:cubicBezTo>
                    <a:pt x="189" y="130"/>
                    <a:pt x="189" y="130"/>
                    <a:pt x="189" y="130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2" y="131"/>
                    <a:pt x="192" y="131"/>
                    <a:pt x="192" y="131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89" y="120"/>
                    <a:pt x="189" y="120"/>
                    <a:pt x="189" y="120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7" y="121"/>
                    <a:pt x="187" y="121"/>
                    <a:pt x="187" y="121"/>
                  </a:cubicBezTo>
                  <a:cubicBezTo>
                    <a:pt x="187" y="119"/>
                    <a:pt x="187" y="119"/>
                    <a:pt x="187" y="119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85" y="117"/>
                    <a:pt x="185" y="117"/>
                    <a:pt x="185" y="117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188" y="111"/>
                    <a:pt x="188" y="111"/>
                    <a:pt x="188" y="111"/>
                  </a:cubicBezTo>
                  <a:cubicBezTo>
                    <a:pt x="189" y="110"/>
                    <a:pt x="189" y="110"/>
                    <a:pt x="189" y="110"/>
                  </a:cubicBezTo>
                  <a:cubicBezTo>
                    <a:pt x="188" y="109"/>
                    <a:pt x="188" y="109"/>
                    <a:pt x="188" y="109"/>
                  </a:cubicBezTo>
                  <a:cubicBezTo>
                    <a:pt x="188" y="108"/>
                    <a:pt x="188" y="108"/>
                    <a:pt x="188" y="108"/>
                  </a:cubicBezTo>
                  <a:cubicBezTo>
                    <a:pt x="189" y="108"/>
                    <a:pt x="189" y="108"/>
                    <a:pt x="189" y="108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192" y="101"/>
                    <a:pt x="192" y="101"/>
                    <a:pt x="192" y="101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3" y="99"/>
                    <a:pt x="193" y="99"/>
                    <a:pt x="193" y="99"/>
                  </a:cubicBezTo>
                  <a:cubicBezTo>
                    <a:pt x="192" y="98"/>
                    <a:pt x="192" y="98"/>
                    <a:pt x="192" y="98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3"/>
                    <a:pt x="191" y="93"/>
                    <a:pt x="191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5" y="94"/>
                    <a:pt x="185" y="94"/>
                    <a:pt x="185" y="94"/>
                  </a:cubicBezTo>
                  <a:cubicBezTo>
                    <a:pt x="185" y="95"/>
                    <a:pt x="185" y="95"/>
                    <a:pt x="185" y="95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1" y="104"/>
                    <a:pt x="181" y="104"/>
                    <a:pt x="181" y="104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7"/>
                    <a:pt x="180" y="107"/>
                    <a:pt x="180" y="107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79" y="109"/>
                    <a:pt x="179" y="109"/>
                    <a:pt x="179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176" y="110"/>
                    <a:pt x="176" y="110"/>
                    <a:pt x="176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9" y="99"/>
                    <a:pt x="179" y="99"/>
                    <a:pt x="179" y="99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9" y="95"/>
                    <a:pt x="179" y="95"/>
                    <a:pt x="179" y="95"/>
                  </a:cubicBezTo>
                  <a:cubicBezTo>
                    <a:pt x="178" y="95"/>
                    <a:pt x="178" y="95"/>
                    <a:pt x="178" y="95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6" y="94"/>
                    <a:pt x="176" y="94"/>
                    <a:pt x="176" y="94"/>
                  </a:cubicBezTo>
                  <a:cubicBezTo>
                    <a:pt x="176" y="95"/>
                    <a:pt x="176" y="95"/>
                    <a:pt x="176" y="95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5" y="97"/>
                    <a:pt x="175" y="97"/>
                    <a:pt x="175" y="97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2" y="98"/>
                    <a:pt x="172" y="98"/>
                    <a:pt x="172" y="98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7" y="99"/>
                    <a:pt x="167" y="99"/>
                    <a:pt x="167" y="99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4"/>
                    <a:pt x="165" y="94"/>
                    <a:pt x="165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2" y="93"/>
                    <a:pt x="162" y="93"/>
                    <a:pt x="162" y="93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0"/>
                    <a:pt x="164" y="90"/>
                    <a:pt x="164" y="90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8"/>
                    <a:pt x="166" y="88"/>
                    <a:pt x="166" y="88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49" y="91"/>
                    <a:pt x="149" y="91"/>
                    <a:pt x="149" y="91"/>
                  </a:cubicBezTo>
                  <a:cubicBezTo>
                    <a:pt x="146" y="92"/>
                    <a:pt x="146" y="92"/>
                    <a:pt x="146" y="92"/>
                  </a:cubicBezTo>
                  <a:cubicBezTo>
                    <a:pt x="145" y="93"/>
                    <a:pt x="145" y="93"/>
                    <a:pt x="145" y="93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2" y="103"/>
                    <a:pt x="142" y="103"/>
                    <a:pt x="142" y="103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5" y="103"/>
                    <a:pt x="145" y="103"/>
                    <a:pt x="145" y="103"/>
                  </a:cubicBezTo>
                  <a:cubicBezTo>
                    <a:pt x="147" y="102"/>
                    <a:pt x="147" y="102"/>
                    <a:pt x="147" y="102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9" y="104"/>
                    <a:pt x="149" y="104"/>
                    <a:pt x="149" y="104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3" y="104"/>
                    <a:pt x="143" y="104"/>
                    <a:pt x="143" y="10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8" y="106"/>
                    <a:pt x="138" y="106"/>
                    <a:pt x="138" y="106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7"/>
                    <a:pt x="156" y="117"/>
                    <a:pt x="156" y="117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7" y="119"/>
                    <a:pt x="157" y="119"/>
                    <a:pt x="157" y="119"/>
                  </a:cubicBezTo>
                  <a:cubicBezTo>
                    <a:pt x="156" y="119"/>
                    <a:pt x="156" y="119"/>
                    <a:pt x="156" y="119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9"/>
                    <a:pt x="153" y="119"/>
                    <a:pt x="153" y="119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18"/>
                    <a:pt x="152" y="118"/>
                    <a:pt x="152" y="118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2" y="131"/>
                    <a:pt x="142" y="131"/>
                    <a:pt x="142" y="131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34"/>
                    <a:pt x="146" y="134"/>
                    <a:pt x="146" y="134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48" y="135"/>
                    <a:pt x="148" y="135"/>
                    <a:pt x="148" y="135"/>
                  </a:cubicBezTo>
                  <a:cubicBezTo>
                    <a:pt x="149" y="134"/>
                    <a:pt x="149" y="134"/>
                    <a:pt x="149" y="134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5" y="135"/>
                    <a:pt x="155" y="135"/>
                    <a:pt x="155" y="135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6" y="134"/>
                    <a:pt x="156" y="134"/>
                    <a:pt x="156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6" y="132"/>
                    <a:pt x="166" y="132"/>
                    <a:pt x="166" y="132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7" y="132"/>
                    <a:pt x="167" y="132"/>
                    <a:pt x="167" y="132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1"/>
                    <a:pt x="168" y="131"/>
                    <a:pt x="168" y="131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5"/>
                    <a:pt x="173" y="135"/>
                    <a:pt x="173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4" y="136"/>
                    <a:pt x="174" y="136"/>
                    <a:pt x="174" y="136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8" y="137"/>
                    <a:pt x="178" y="137"/>
                    <a:pt x="178" y="137"/>
                  </a:cubicBezTo>
                  <a:cubicBezTo>
                    <a:pt x="178" y="138"/>
                    <a:pt x="178" y="138"/>
                    <a:pt x="178" y="138"/>
                  </a:cubicBezTo>
                  <a:cubicBezTo>
                    <a:pt x="179" y="138"/>
                    <a:pt x="179" y="138"/>
                    <a:pt x="179" y="138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2" y="137"/>
                    <a:pt x="182" y="137"/>
                    <a:pt x="182" y="137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5" y="137"/>
                    <a:pt x="185" y="137"/>
                    <a:pt x="185" y="137"/>
                  </a:cubicBezTo>
                  <a:close/>
                  <a:moveTo>
                    <a:pt x="267" y="165"/>
                  </a:moveTo>
                  <a:cubicBezTo>
                    <a:pt x="268" y="165"/>
                    <a:pt x="268" y="165"/>
                    <a:pt x="268" y="165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2"/>
                    <a:pt x="268" y="162"/>
                    <a:pt x="268" y="162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0" y="160"/>
                    <a:pt x="270" y="160"/>
                    <a:pt x="270" y="160"/>
                  </a:cubicBezTo>
                  <a:cubicBezTo>
                    <a:pt x="271" y="158"/>
                    <a:pt x="271" y="158"/>
                    <a:pt x="271" y="158"/>
                  </a:cubicBezTo>
                  <a:cubicBezTo>
                    <a:pt x="272" y="158"/>
                    <a:pt x="272" y="158"/>
                    <a:pt x="272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4" y="157"/>
                    <a:pt x="274" y="157"/>
                    <a:pt x="274" y="157"/>
                  </a:cubicBezTo>
                  <a:cubicBezTo>
                    <a:pt x="275" y="158"/>
                    <a:pt x="275" y="158"/>
                    <a:pt x="275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7" y="159"/>
                    <a:pt x="277" y="159"/>
                    <a:pt x="277" y="159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6" y="161"/>
                    <a:pt x="276" y="161"/>
                    <a:pt x="276" y="161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5" y="164"/>
                    <a:pt x="275" y="164"/>
                    <a:pt x="275" y="164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2" y="165"/>
                    <a:pt x="272" y="165"/>
                    <a:pt x="272" y="165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1" y="166"/>
                    <a:pt x="271" y="166"/>
                    <a:pt x="271" y="166"/>
                  </a:cubicBezTo>
                  <a:cubicBezTo>
                    <a:pt x="270" y="166"/>
                    <a:pt x="270" y="166"/>
                    <a:pt x="270" y="166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7" y="165"/>
                    <a:pt x="267" y="165"/>
                    <a:pt x="267" y="165"/>
                  </a:cubicBezTo>
                  <a:close/>
                  <a:moveTo>
                    <a:pt x="189" y="135"/>
                  </a:move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89" y="135"/>
                    <a:pt x="189" y="135"/>
                    <a:pt x="189" y="135"/>
                  </a:cubicBezTo>
                  <a:close/>
                  <a:moveTo>
                    <a:pt x="181" y="141"/>
                  </a:moveTo>
                  <a:cubicBezTo>
                    <a:pt x="182" y="141"/>
                    <a:pt x="182" y="141"/>
                    <a:pt x="182" y="141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0" y="140"/>
                    <a:pt x="180" y="140"/>
                    <a:pt x="180" y="140"/>
                  </a:cubicBezTo>
                  <a:cubicBezTo>
                    <a:pt x="181" y="141"/>
                    <a:pt x="181" y="141"/>
                    <a:pt x="181" y="141"/>
                  </a:cubicBezTo>
                  <a:cubicBezTo>
                    <a:pt x="181" y="141"/>
                    <a:pt x="181" y="141"/>
                    <a:pt x="181" y="141"/>
                  </a:cubicBezTo>
                  <a:close/>
                  <a:moveTo>
                    <a:pt x="190" y="140"/>
                  </a:moveTo>
                  <a:cubicBezTo>
                    <a:pt x="189" y="140"/>
                    <a:pt x="189" y="140"/>
                    <a:pt x="189" y="140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9" y="141"/>
                    <a:pt x="189" y="141"/>
                    <a:pt x="189" y="141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9" y="139"/>
                    <a:pt x="189" y="139"/>
                    <a:pt x="189" y="139"/>
                  </a:cubicBezTo>
                  <a:cubicBezTo>
                    <a:pt x="189" y="138"/>
                    <a:pt x="189" y="138"/>
                    <a:pt x="189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1" y="139"/>
                    <a:pt x="191" y="139"/>
                    <a:pt x="191" y="139"/>
                  </a:cubicBezTo>
                  <a:cubicBezTo>
                    <a:pt x="190" y="140"/>
                    <a:pt x="190" y="140"/>
                    <a:pt x="190" y="140"/>
                  </a:cubicBezTo>
                  <a:close/>
                  <a:moveTo>
                    <a:pt x="191" y="139"/>
                  </a:moveTo>
                  <a:cubicBezTo>
                    <a:pt x="191" y="138"/>
                    <a:pt x="191" y="138"/>
                    <a:pt x="191" y="138"/>
                  </a:cubicBezTo>
                  <a:cubicBezTo>
                    <a:pt x="191" y="138"/>
                    <a:pt x="191" y="138"/>
                    <a:pt x="191" y="138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1" y="139"/>
                    <a:pt x="191" y="139"/>
                  </a:cubicBezTo>
                  <a:close/>
                  <a:moveTo>
                    <a:pt x="208" y="139"/>
                  </a:moveTo>
                  <a:cubicBezTo>
                    <a:pt x="208" y="137"/>
                    <a:pt x="208" y="137"/>
                    <a:pt x="208" y="137"/>
                  </a:cubicBezTo>
                  <a:cubicBezTo>
                    <a:pt x="209" y="137"/>
                    <a:pt x="209" y="137"/>
                    <a:pt x="209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8" y="138"/>
                    <a:pt x="208" y="138"/>
                    <a:pt x="208" y="138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lose/>
                  <a:moveTo>
                    <a:pt x="207" y="138"/>
                  </a:moveTo>
                  <a:cubicBezTo>
                    <a:pt x="207" y="138"/>
                    <a:pt x="207" y="138"/>
                    <a:pt x="207" y="138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7" y="136"/>
                    <a:pt x="207" y="136"/>
                    <a:pt x="207" y="136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7" y="138"/>
                    <a:pt x="207" y="138"/>
                    <a:pt x="207" y="138"/>
                  </a:cubicBezTo>
                  <a:close/>
                  <a:moveTo>
                    <a:pt x="206" y="145"/>
                  </a:moveTo>
                  <a:cubicBezTo>
                    <a:pt x="207" y="144"/>
                    <a:pt x="207" y="144"/>
                    <a:pt x="207" y="144"/>
                  </a:cubicBezTo>
                  <a:cubicBezTo>
                    <a:pt x="208" y="144"/>
                    <a:pt x="208" y="144"/>
                    <a:pt x="208" y="144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2" y="133"/>
                    <a:pt x="202" y="133"/>
                    <a:pt x="202" y="133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3" y="139"/>
                    <a:pt x="193" y="139"/>
                    <a:pt x="193" y="139"/>
                  </a:cubicBezTo>
                  <a:cubicBezTo>
                    <a:pt x="193" y="140"/>
                    <a:pt x="193" y="140"/>
                    <a:pt x="193" y="140"/>
                  </a:cubicBezTo>
                  <a:cubicBezTo>
                    <a:pt x="194" y="141"/>
                    <a:pt x="194" y="141"/>
                    <a:pt x="194" y="141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6" y="141"/>
                    <a:pt x="196" y="141"/>
                    <a:pt x="196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200" y="145"/>
                    <a:pt x="200" y="145"/>
                    <a:pt x="200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1" y="145"/>
                    <a:pt x="201" y="145"/>
                    <a:pt x="201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5" y="145"/>
                    <a:pt x="205" y="145"/>
                    <a:pt x="205" y="145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06" y="145"/>
                    <a:pt x="206" y="145"/>
                    <a:pt x="206" y="145"/>
                  </a:cubicBezTo>
                  <a:close/>
                  <a:moveTo>
                    <a:pt x="297" y="139"/>
                  </a:moveTo>
                  <a:cubicBezTo>
                    <a:pt x="297" y="139"/>
                    <a:pt x="297" y="139"/>
                    <a:pt x="297" y="139"/>
                  </a:cubicBezTo>
                  <a:cubicBezTo>
                    <a:pt x="297" y="138"/>
                    <a:pt x="297" y="138"/>
                    <a:pt x="297" y="138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8" y="137"/>
                    <a:pt x="298" y="137"/>
                    <a:pt x="298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7" y="139"/>
                    <a:pt x="297" y="139"/>
                    <a:pt x="297" y="139"/>
                  </a:cubicBezTo>
                  <a:cubicBezTo>
                    <a:pt x="297" y="139"/>
                    <a:pt x="297" y="139"/>
                    <a:pt x="297" y="139"/>
                  </a:cubicBezTo>
                  <a:close/>
                  <a:moveTo>
                    <a:pt x="295" y="209"/>
                  </a:moveTo>
                  <a:cubicBezTo>
                    <a:pt x="294" y="209"/>
                    <a:pt x="294" y="209"/>
                    <a:pt x="294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2" y="209"/>
                    <a:pt x="292" y="209"/>
                    <a:pt x="292" y="209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0" y="207"/>
                    <a:pt x="290" y="207"/>
                    <a:pt x="290" y="207"/>
                  </a:cubicBezTo>
                  <a:cubicBezTo>
                    <a:pt x="289" y="207"/>
                    <a:pt x="289" y="207"/>
                    <a:pt x="289" y="207"/>
                  </a:cubicBezTo>
                  <a:cubicBezTo>
                    <a:pt x="289" y="206"/>
                    <a:pt x="289" y="206"/>
                    <a:pt x="289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86" y="206"/>
                    <a:pt x="286" y="206"/>
                    <a:pt x="286" y="206"/>
                  </a:cubicBezTo>
                  <a:cubicBezTo>
                    <a:pt x="286" y="205"/>
                    <a:pt x="286" y="205"/>
                    <a:pt x="286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1" y="202"/>
                    <a:pt x="281" y="202"/>
                    <a:pt x="281" y="202"/>
                  </a:cubicBezTo>
                  <a:cubicBezTo>
                    <a:pt x="280" y="201"/>
                    <a:pt x="280" y="201"/>
                    <a:pt x="280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0"/>
                    <a:pt x="279" y="200"/>
                    <a:pt x="279" y="200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78" y="199"/>
                    <a:pt x="278" y="199"/>
                    <a:pt x="278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6" y="198"/>
                    <a:pt x="276" y="198"/>
                    <a:pt x="276" y="198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75" y="197"/>
                    <a:pt x="275" y="197"/>
                    <a:pt x="275" y="197"/>
                  </a:cubicBezTo>
                  <a:cubicBezTo>
                    <a:pt x="276" y="196"/>
                    <a:pt x="276" y="196"/>
                    <a:pt x="276" y="196"/>
                  </a:cubicBezTo>
                  <a:cubicBezTo>
                    <a:pt x="277" y="197"/>
                    <a:pt x="277" y="197"/>
                    <a:pt x="277" y="197"/>
                  </a:cubicBezTo>
                  <a:cubicBezTo>
                    <a:pt x="278" y="196"/>
                    <a:pt x="278" y="196"/>
                    <a:pt x="278" y="196"/>
                  </a:cubicBezTo>
                  <a:cubicBezTo>
                    <a:pt x="279" y="195"/>
                    <a:pt x="279" y="195"/>
                    <a:pt x="279" y="195"/>
                  </a:cubicBezTo>
                  <a:cubicBezTo>
                    <a:pt x="277" y="195"/>
                    <a:pt x="277" y="195"/>
                    <a:pt x="277" y="195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3"/>
                    <a:pt x="277" y="193"/>
                    <a:pt x="277" y="193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4"/>
                    <a:pt x="276" y="194"/>
                    <a:pt x="276" y="194"/>
                  </a:cubicBezTo>
                  <a:cubicBezTo>
                    <a:pt x="276" y="195"/>
                    <a:pt x="276" y="195"/>
                    <a:pt x="276" y="195"/>
                  </a:cubicBezTo>
                  <a:cubicBezTo>
                    <a:pt x="275" y="194"/>
                    <a:pt x="275" y="194"/>
                    <a:pt x="275" y="194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2"/>
                    <a:pt x="276" y="192"/>
                    <a:pt x="276" y="192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4" y="192"/>
                    <a:pt x="274" y="192"/>
                    <a:pt x="274" y="192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0"/>
                    <a:pt x="274" y="190"/>
                    <a:pt x="274" y="190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4" y="188"/>
                    <a:pt x="274" y="188"/>
                    <a:pt x="274" y="188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8"/>
                    <a:pt x="270" y="188"/>
                    <a:pt x="270" y="188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8" y="188"/>
                    <a:pt x="268" y="188"/>
                    <a:pt x="268" y="188"/>
                  </a:cubicBezTo>
                  <a:cubicBezTo>
                    <a:pt x="268" y="189"/>
                    <a:pt x="268" y="189"/>
                    <a:pt x="268" y="189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5" y="187"/>
                    <a:pt x="265" y="187"/>
                    <a:pt x="265" y="187"/>
                  </a:cubicBezTo>
                  <a:cubicBezTo>
                    <a:pt x="264" y="186"/>
                    <a:pt x="264" y="186"/>
                    <a:pt x="264" y="186"/>
                  </a:cubicBezTo>
                  <a:cubicBezTo>
                    <a:pt x="264" y="187"/>
                    <a:pt x="264" y="187"/>
                    <a:pt x="264" y="187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3" y="188"/>
                    <a:pt x="263" y="188"/>
                    <a:pt x="263" y="188"/>
                  </a:cubicBezTo>
                  <a:cubicBezTo>
                    <a:pt x="262" y="188"/>
                    <a:pt x="262" y="188"/>
                    <a:pt x="262" y="188"/>
                  </a:cubicBezTo>
                  <a:cubicBezTo>
                    <a:pt x="261" y="188"/>
                    <a:pt x="261" y="188"/>
                    <a:pt x="261" y="188"/>
                  </a:cubicBezTo>
                  <a:cubicBezTo>
                    <a:pt x="261" y="189"/>
                    <a:pt x="261" y="189"/>
                    <a:pt x="261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59" y="189"/>
                    <a:pt x="259" y="189"/>
                    <a:pt x="259" y="189"/>
                  </a:cubicBezTo>
                  <a:cubicBezTo>
                    <a:pt x="258" y="189"/>
                    <a:pt x="258" y="189"/>
                    <a:pt x="258" y="189"/>
                  </a:cubicBezTo>
                  <a:cubicBezTo>
                    <a:pt x="258" y="188"/>
                    <a:pt x="258" y="188"/>
                    <a:pt x="258" y="188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6" y="187"/>
                    <a:pt x="256" y="187"/>
                    <a:pt x="256" y="187"/>
                  </a:cubicBezTo>
                  <a:cubicBezTo>
                    <a:pt x="255" y="185"/>
                    <a:pt x="255" y="185"/>
                    <a:pt x="255" y="185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3"/>
                    <a:pt x="256" y="183"/>
                    <a:pt x="256" y="183"/>
                  </a:cubicBezTo>
                  <a:cubicBezTo>
                    <a:pt x="257" y="183"/>
                    <a:pt x="257" y="183"/>
                    <a:pt x="257" y="183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9" y="182"/>
                    <a:pt x="259" y="182"/>
                    <a:pt x="259" y="182"/>
                  </a:cubicBezTo>
                  <a:cubicBezTo>
                    <a:pt x="260" y="182"/>
                    <a:pt x="260" y="182"/>
                    <a:pt x="260" y="182"/>
                  </a:cubicBezTo>
                  <a:cubicBezTo>
                    <a:pt x="260" y="181"/>
                    <a:pt x="260" y="181"/>
                    <a:pt x="260" y="181"/>
                  </a:cubicBezTo>
                  <a:cubicBezTo>
                    <a:pt x="259" y="181"/>
                    <a:pt x="259" y="181"/>
                    <a:pt x="259" y="181"/>
                  </a:cubicBezTo>
                  <a:cubicBezTo>
                    <a:pt x="259" y="180"/>
                    <a:pt x="259" y="180"/>
                    <a:pt x="259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80"/>
                    <a:pt x="261" y="180"/>
                    <a:pt x="261" y="180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63" y="181"/>
                    <a:pt x="263" y="181"/>
                    <a:pt x="263" y="181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5" y="182"/>
                    <a:pt x="265" y="182"/>
                    <a:pt x="265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8" y="182"/>
                    <a:pt x="268" y="182"/>
                    <a:pt x="268" y="182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69" y="181"/>
                    <a:pt x="269" y="181"/>
                    <a:pt x="269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2"/>
                    <a:pt x="270" y="182"/>
                    <a:pt x="270" y="182"/>
                  </a:cubicBezTo>
                  <a:cubicBezTo>
                    <a:pt x="271" y="182"/>
                    <a:pt x="271" y="182"/>
                    <a:pt x="271" y="182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3" y="180"/>
                    <a:pt x="273" y="180"/>
                    <a:pt x="273" y="180"/>
                  </a:cubicBezTo>
                  <a:cubicBezTo>
                    <a:pt x="273" y="181"/>
                    <a:pt x="273" y="181"/>
                    <a:pt x="273" y="181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4" y="182"/>
                    <a:pt x="274" y="182"/>
                    <a:pt x="274" y="182"/>
                  </a:cubicBezTo>
                  <a:cubicBezTo>
                    <a:pt x="274" y="181"/>
                    <a:pt x="274" y="181"/>
                    <a:pt x="274" y="181"/>
                  </a:cubicBezTo>
                  <a:cubicBezTo>
                    <a:pt x="275" y="182"/>
                    <a:pt x="275" y="182"/>
                    <a:pt x="275" y="182"/>
                  </a:cubicBezTo>
                  <a:cubicBezTo>
                    <a:pt x="275" y="181"/>
                    <a:pt x="275" y="181"/>
                    <a:pt x="275" y="181"/>
                  </a:cubicBezTo>
                  <a:cubicBezTo>
                    <a:pt x="275" y="179"/>
                    <a:pt x="275" y="179"/>
                    <a:pt x="275" y="179"/>
                  </a:cubicBezTo>
                  <a:cubicBezTo>
                    <a:pt x="274" y="178"/>
                    <a:pt x="274" y="178"/>
                    <a:pt x="274" y="178"/>
                  </a:cubicBezTo>
                  <a:cubicBezTo>
                    <a:pt x="274" y="177"/>
                    <a:pt x="274" y="177"/>
                    <a:pt x="274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74" y="176"/>
                    <a:pt x="274" y="176"/>
                    <a:pt x="274" y="176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6" y="175"/>
                    <a:pt x="276" y="175"/>
                    <a:pt x="276" y="175"/>
                  </a:cubicBezTo>
                  <a:cubicBezTo>
                    <a:pt x="277" y="174"/>
                    <a:pt x="277" y="174"/>
                    <a:pt x="277" y="174"/>
                  </a:cubicBezTo>
                  <a:cubicBezTo>
                    <a:pt x="278" y="173"/>
                    <a:pt x="278" y="173"/>
                    <a:pt x="278" y="173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80" y="173"/>
                    <a:pt x="280" y="173"/>
                    <a:pt x="280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0" y="172"/>
                    <a:pt x="280" y="172"/>
                    <a:pt x="280" y="172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81" y="170"/>
                    <a:pt x="281" y="170"/>
                    <a:pt x="281" y="170"/>
                  </a:cubicBezTo>
                  <a:cubicBezTo>
                    <a:pt x="282" y="170"/>
                    <a:pt x="282" y="170"/>
                    <a:pt x="282" y="170"/>
                  </a:cubicBezTo>
                  <a:cubicBezTo>
                    <a:pt x="282" y="169"/>
                    <a:pt x="282" y="169"/>
                    <a:pt x="282" y="169"/>
                  </a:cubicBezTo>
                  <a:cubicBezTo>
                    <a:pt x="283" y="170"/>
                    <a:pt x="283" y="170"/>
                    <a:pt x="283" y="170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4" y="168"/>
                    <a:pt x="284" y="168"/>
                    <a:pt x="284" y="168"/>
                  </a:cubicBezTo>
                  <a:cubicBezTo>
                    <a:pt x="285" y="167"/>
                    <a:pt x="285" y="167"/>
                    <a:pt x="285" y="167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4"/>
                    <a:pt x="285" y="164"/>
                    <a:pt x="285" y="164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2"/>
                    <a:pt x="285" y="162"/>
                    <a:pt x="285" y="162"/>
                  </a:cubicBezTo>
                  <a:cubicBezTo>
                    <a:pt x="286" y="162"/>
                    <a:pt x="286" y="162"/>
                    <a:pt x="286" y="162"/>
                  </a:cubicBezTo>
                  <a:cubicBezTo>
                    <a:pt x="286" y="161"/>
                    <a:pt x="286" y="161"/>
                    <a:pt x="286" y="161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3" y="160"/>
                    <a:pt x="283" y="160"/>
                    <a:pt x="283" y="160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4" y="158"/>
                    <a:pt x="284" y="158"/>
                    <a:pt x="284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7"/>
                    <a:pt x="283" y="157"/>
                    <a:pt x="283" y="157"/>
                  </a:cubicBezTo>
                  <a:cubicBezTo>
                    <a:pt x="283" y="156"/>
                    <a:pt x="283" y="156"/>
                    <a:pt x="283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79" y="155"/>
                    <a:pt x="279" y="155"/>
                    <a:pt x="279" y="155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2"/>
                    <a:pt x="281" y="152"/>
                    <a:pt x="281" y="152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8" y="154"/>
                    <a:pt x="278" y="154"/>
                    <a:pt x="278" y="154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6" y="154"/>
                    <a:pt x="276" y="154"/>
                    <a:pt x="276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5"/>
                    <a:pt x="275" y="155"/>
                    <a:pt x="275" y="155"/>
                  </a:cubicBezTo>
                  <a:cubicBezTo>
                    <a:pt x="274" y="155"/>
                    <a:pt x="274" y="155"/>
                    <a:pt x="274" y="155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3"/>
                    <a:pt x="275" y="153"/>
                    <a:pt x="275" y="153"/>
                  </a:cubicBezTo>
                  <a:cubicBezTo>
                    <a:pt x="274" y="153"/>
                    <a:pt x="274" y="153"/>
                    <a:pt x="274" y="153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6" y="152"/>
                    <a:pt x="276" y="152"/>
                    <a:pt x="276" y="152"/>
                  </a:cubicBezTo>
                  <a:cubicBezTo>
                    <a:pt x="276" y="153"/>
                    <a:pt x="276" y="153"/>
                    <a:pt x="276" y="153"/>
                  </a:cubicBezTo>
                  <a:cubicBezTo>
                    <a:pt x="277" y="153"/>
                    <a:pt x="277" y="153"/>
                    <a:pt x="277" y="153"/>
                  </a:cubicBezTo>
                  <a:cubicBezTo>
                    <a:pt x="277" y="152"/>
                    <a:pt x="277" y="152"/>
                    <a:pt x="277" y="152"/>
                  </a:cubicBezTo>
                  <a:cubicBezTo>
                    <a:pt x="278" y="152"/>
                    <a:pt x="278" y="152"/>
                    <a:pt x="278" y="152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8"/>
                    <a:pt x="276" y="148"/>
                    <a:pt x="276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4" y="148"/>
                    <a:pt x="274" y="148"/>
                    <a:pt x="274" y="148"/>
                  </a:cubicBezTo>
                  <a:cubicBezTo>
                    <a:pt x="274" y="147"/>
                    <a:pt x="274" y="147"/>
                    <a:pt x="274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6"/>
                    <a:pt x="276" y="146"/>
                    <a:pt x="276" y="146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5" y="145"/>
                    <a:pt x="275" y="145"/>
                    <a:pt x="275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5"/>
                    <a:pt x="273" y="145"/>
                    <a:pt x="273" y="145"/>
                  </a:cubicBezTo>
                  <a:cubicBezTo>
                    <a:pt x="274" y="144"/>
                    <a:pt x="274" y="144"/>
                    <a:pt x="274" y="144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5" y="142"/>
                    <a:pt x="275" y="142"/>
                    <a:pt x="275" y="142"/>
                  </a:cubicBezTo>
                  <a:cubicBezTo>
                    <a:pt x="275" y="141"/>
                    <a:pt x="275" y="141"/>
                    <a:pt x="275" y="141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3" y="140"/>
                    <a:pt x="273" y="140"/>
                    <a:pt x="273" y="140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2" y="140"/>
                    <a:pt x="272" y="140"/>
                    <a:pt x="272" y="140"/>
                  </a:cubicBezTo>
                  <a:cubicBezTo>
                    <a:pt x="272" y="139"/>
                    <a:pt x="272" y="139"/>
                    <a:pt x="272" y="139"/>
                  </a:cubicBezTo>
                  <a:cubicBezTo>
                    <a:pt x="271" y="139"/>
                    <a:pt x="271" y="139"/>
                    <a:pt x="271" y="139"/>
                  </a:cubicBezTo>
                  <a:cubicBezTo>
                    <a:pt x="271" y="138"/>
                    <a:pt x="271" y="138"/>
                    <a:pt x="271" y="138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0" y="138"/>
                    <a:pt x="270" y="138"/>
                    <a:pt x="270" y="138"/>
                  </a:cubicBezTo>
                  <a:cubicBezTo>
                    <a:pt x="270" y="137"/>
                    <a:pt x="270" y="137"/>
                    <a:pt x="270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0" y="139"/>
                    <a:pt x="270" y="139"/>
                    <a:pt x="270" y="139"/>
                  </a:cubicBezTo>
                  <a:cubicBezTo>
                    <a:pt x="270" y="141"/>
                    <a:pt x="270" y="141"/>
                    <a:pt x="270" y="141"/>
                  </a:cubicBezTo>
                  <a:cubicBezTo>
                    <a:pt x="271" y="141"/>
                    <a:pt x="271" y="141"/>
                    <a:pt x="271" y="141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1" y="143"/>
                    <a:pt x="271" y="143"/>
                    <a:pt x="271" y="143"/>
                  </a:cubicBezTo>
                  <a:cubicBezTo>
                    <a:pt x="270" y="143"/>
                    <a:pt x="270" y="143"/>
                    <a:pt x="270" y="143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2"/>
                    <a:pt x="266" y="142"/>
                    <a:pt x="266" y="142"/>
                  </a:cubicBezTo>
                  <a:cubicBezTo>
                    <a:pt x="264" y="142"/>
                    <a:pt x="264" y="142"/>
                    <a:pt x="264" y="142"/>
                  </a:cubicBezTo>
                  <a:cubicBezTo>
                    <a:pt x="263" y="141"/>
                    <a:pt x="263" y="141"/>
                    <a:pt x="263" y="141"/>
                  </a:cubicBezTo>
                  <a:cubicBezTo>
                    <a:pt x="262" y="141"/>
                    <a:pt x="262" y="141"/>
                    <a:pt x="262" y="141"/>
                  </a:cubicBezTo>
                  <a:cubicBezTo>
                    <a:pt x="262" y="143"/>
                    <a:pt x="262" y="143"/>
                    <a:pt x="262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1" y="143"/>
                    <a:pt x="261" y="143"/>
                    <a:pt x="261" y="143"/>
                  </a:cubicBezTo>
                  <a:cubicBezTo>
                    <a:pt x="261" y="142"/>
                    <a:pt x="261" y="142"/>
                    <a:pt x="261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8" y="143"/>
                    <a:pt x="258" y="143"/>
                    <a:pt x="258" y="143"/>
                  </a:cubicBezTo>
                  <a:cubicBezTo>
                    <a:pt x="257" y="142"/>
                    <a:pt x="257" y="142"/>
                    <a:pt x="257" y="142"/>
                  </a:cubicBezTo>
                  <a:cubicBezTo>
                    <a:pt x="256" y="142"/>
                    <a:pt x="256" y="142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4" y="141"/>
                    <a:pt x="254" y="141"/>
                    <a:pt x="254" y="141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2" y="141"/>
                    <a:pt x="252" y="141"/>
                    <a:pt x="252" y="141"/>
                  </a:cubicBezTo>
                  <a:cubicBezTo>
                    <a:pt x="251" y="140"/>
                    <a:pt x="251" y="140"/>
                    <a:pt x="251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50" y="138"/>
                    <a:pt x="250" y="138"/>
                    <a:pt x="250" y="138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0" y="137"/>
                    <a:pt x="250" y="137"/>
                    <a:pt x="250" y="137"/>
                  </a:cubicBezTo>
                  <a:cubicBezTo>
                    <a:pt x="249" y="138"/>
                    <a:pt x="249" y="138"/>
                    <a:pt x="249" y="138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8" y="139"/>
                    <a:pt x="248" y="139"/>
                    <a:pt x="248" y="139"/>
                  </a:cubicBezTo>
                  <a:cubicBezTo>
                    <a:pt x="248" y="138"/>
                    <a:pt x="248" y="138"/>
                    <a:pt x="248" y="138"/>
                  </a:cubicBezTo>
                  <a:cubicBezTo>
                    <a:pt x="247" y="138"/>
                    <a:pt x="247" y="138"/>
                    <a:pt x="247" y="138"/>
                  </a:cubicBezTo>
                  <a:cubicBezTo>
                    <a:pt x="246" y="138"/>
                    <a:pt x="246" y="138"/>
                    <a:pt x="246" y="138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6" y="139"/>
                    <a:pt x="246" y="139"/>
                    <a:pt x="246" y="139"/>
                  </a:cubicBezTo>
                  <a:cubicBezTo>
                    <a:pt x="244" y="138"/>
                    <a:pt x="244" y="138"/>
                    <a:pt x="244" y="138"/>
                  </a:cubicBezTo>
                  <a:cubicBezTo>
                    <a:pt x="244" y="137"/>
                    <a:pt x="244" y="137"/>
                    <a:pt x="244" y="137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4"/>
                    <a:pt x="245" y="134"/>
                    <a:pt x="245" y="134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6"/>
                    <a:pt x="242" y="136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8" y="135"/>
                    <a:pt x="238" y="135"/>
                    <a:pt x="238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7" y="133"/>
                    <a:pt x="237" y="133"/>
                    <a:pt x="237" y="133"/>
                  </a:cubicBezTo>
                  <a:cubicBezTo>
                    <a:pt x="236" y="132"/>
                    <a:pt x="236" y="132"/>
                    <a:pt x="236" y="132"/>
                  </a:cubicBezTo>
                  <a:cubicBezTo>
                    <a:pt x="237" y="132"/>
                    <a:pt x="237" y="132"/>
                    <a:pt x="237" y="132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9" y="128"/>
                    <a:pt x="239" y="128"/>
                    <a:pt x="239" y="128"/>
                  </a:cubicBezTo>
                  <a:cubicBezTo>
                    <a:pt x="240" y="128"/>
                    <a:pt x="240" y="128"/>
                    <a:pt x="240" y="128"/>
                  </a:cubicBezTo>
                  <a:cubicBezTo>
                    <a:pt x="240" y="129"/>
                    <a:pt x="240" y="129"/>
                    <a:pt x="240" y="129"/>
                  </a:cubicBezTo>
                  <a:cubicBezTo>
                    <a:pt x="242" y="130"/>
                    <a:pt x="242" y="130"/>
                    <a:pt x="242" y="130"/>
                  </a:cubicBezTo>
                  <a:cubicBezTo>
                    <a:pt x="243" y="130"/>
                    <a:pt x="243" y="130"/>
                    <a:pt x="243" y="130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5" y="129"/>
                    <a:pt x="245" y="129"/>
                    <a:pt x="245" y="129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3" y="128"/>
                    <a:pt x="243" y="128"/>
                    <a:pt x="243" y="128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2" y="127"/>
                    <a:pt x="242" y="127"/>
                    <a:pt x="242" y="127"/>
                  </a:cubicBezTo>
                  <a:cubicBezTo>
                    <a:pt x="241" y="126"/>
                    <a:pt x="241" y="126"/>
                    <a:pt x="241" y="126"/>
                  </a:cubicBezTo>
                  <a:cubicBezTo>
                    <a:pt x="240" y="126"/>
                    <a:pt x="240" y="126"/>
                    <a:pt x="240" y="126"/>
                  </a:cubicBezTo>
                  <a:cubicBezTo>
                    <a:pt x="239" y="126"/>
                    <a:pt x="239" y="126"/>
                    <a:pt x="239" y="126"/>
                  </a:cubicBezTo>
                  <a:cubicBezTo>
                    <a:pt x="238" y="126"/>
                    <a:pt x="238" y="126"/>
                    <a:pt x="238" y="126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6" y="124"/>
                    <a:pt x="236" y="124"/>
                    <a:pt x="236" y="124"/>
                  </a:cubicBezTo>
                  <a:cubicBezTo>
                    <a:pt x="237" y="123"/>
                    <a:pt x="237" y="123"/>
                    <a:pt x="237" y="123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9" y="120"/>
                    <a:pt x="239" y="120"/>
                    <a:pt x="239" y="120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9" y="118"/>
                    <a:pt x="239" y="118"/>
                    <a:pt x="239" y="118"/>
                  </a:cubicBezTo>
                  <a:cubicBezTo>
                    <a:pt x="240" y="118"/>
                    <a:pt x="240" y="118"/>
                    <a:pt x="240" y="118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2" y="114"/>
                    <a:pt x="242" y="114"/>
                    <a:pt x="242" y="114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5" y="112"/>
                    <a:pt x="245" y="112"/>
                    <a:pt x="245" y="112"/>
                  </a:cubicBezTo>
                  <a:cubicBezTo>
                    <a:pt x="245" y="111"/>
                    <a:pt x="245" y="111"/>
                    <a:pt x="245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8"/>
                    <a:pt x="248" y="108"/>
                    <a:pt x="248" y="108"/>
                  </a:cubicBezTo>
                  <a:cubicBezTo>
                    <a:pt x="249" y="108"/>
                    <a:pt x="249" y="108"/>
                    <a:pt x="249" y="108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4" y="104"/>
                    <a:pt x="254" y="104"/>
                    <a:pt x="254" y="104"/>
                  </a:cubicBezTo>
                  <a:cubicBezTo>
                    <a:pt x="256" y="103"/>
                    <a:pt x="256" y="103"/>
                    <a:pt x="256" y="103"/>
                  </a:cubicBezTo>
                  <a:cubicBezTo>
                    <a:pt x="258" y="103"/>
                    <a:pt x="258" y="103"/>
                    <a:pt x="258" y="103"/>
                  </a:cubicBezTo>
                  <a:cubicBezTo>
                    <a:pt x="259" y="103"/>
                    <a:pt x="259" y="103"/>
                    <a:pt x="259" y="103"/>
                  </a:cubicBezTo>
                  <a:cubicBezTo>
                    <a:pt x="260" y="103"/>
                    <a:pt x="260" y="103"/>
                    <a:pt x="260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2" y="103"/>
                    <a:pt x="262" y="103"/>
                    <a:pt x="262" y="103"/>
                  </a:cubicBezTo>
                  <a:cubicBezTo>
                    <a:pt x="263" y="104"/>
                    <a:pt x="263" y="104"/>
                    <a:pt x="263" y="104"/>
                  </a:cubicBezTo>
                  <a:cubicBezTo>
                    <a:pt x="265" y="104"/>
                    <a:pt x="265" y="104"/>
                    <a:pt x="265" y="104"/>
                  </a:cubicBezTo>
                  <a:cubicBezTo>
                    <a:pt x="265" y="105"/>
                    <a:pt x="265" y="105"/>
                    <a:pt x="265" y="105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4" y="106"/>
                    <a:pt x="264" y="106"/>
                    <a:pt x="264" y="106"/>
                  </a:cubicBezTo>
                  <a:cubicBezTo>
                    <a:pt x="263" y="106"/>
                    <a:pt x="263" y="106"/>
                    <a:pt x="263" y="106"/>
                  </a:cubicBezTo>
                  <a:cubicBezTo>
                    <a:pt x="262" y="106"/>
                    <a:pt x="262" y="106"/>
                    <a:pt x="262" y="106"/>
                  </a:cubicBezTo>
                  <a:cubicBezTo>
                    <a:pt x="261" y="107"/>
                    <a:pt x="261" y="107"/>
                    <a:pt x="261" y="107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256" y="111"/>
                    <a:pt x="256" y="111"/>
                    <a:pt x="256" y="111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4" y="114"/>
                    <a:pt x="254" y="114"/>
                    <a:pt x="254" y="114"/>
                  </a:cubicBezTo>
                  <a:cubicBezTo>
                    <a:pt x="254" y="115"/>
                    <a:pt x="254" y="115"/>
                    <a:pt x="254" y="115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2" y="119"/>
                    <a:pt x="252" y="119"/>
                    <a:pt x="252" y="119"/>
                  </a:cubicBezTo>
                  <a:cubicBezTo>
                    <a:pt x="252" y="120"/>
                    <a:pt x="252" y="120"/>
                    <a:pt x="252" y="120"/>
                  </a:cubicBezTo>
                  <a:cubicBezTo>
                    <a:pt x="252" y="121"/>
                    <a:pt x="252" y="121"/>
                    <a:pt x="252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2" y="122"/>
                    <a:pt x="252" y="122"/>
                    <a:pt x="252" y="122"/>
                  </a:cubicBezTo>
                  <a:cubicBezTo>
                    <a:pt x="252" y="123"/>
                    <a:pt x="252" y="123"/>
                    <a:pt x="252" y="123"/>
                  </a:cubicBezTo>
                  <a:cubicBezTo>
                    <a:pt x="252" y="124"/>
                    <a:pt x="252" y="124"/>
                    <a:pt x="252" y="124"/>
                  </a:cubicBezTo>
                  <a:cubicBezTo>
                    <a:pt x="252" y="125"/>
                    <a:pt x="252" y="125"/>
                    <a:pt x="252" y="125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2" y="129"/>
                    <a:pt x="252" y="129"/>
                    <a:pt x="252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2" y="131"/>
                    <a:pt x="252" y="131"/>
                    <a:pt x="252" y="131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5" y="125"/>
                    <a:pt x="255" y="125"/>
                    <a:pt x="255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5" y="124"/>
                    <a:pt x="255" y="124"/>
                    <a:pt x="255" y="124"/>
                  </a:cubicBezTo>
                  <a:cubicBezTo>
                    <a:pt x="254" y="124"/>
                    <a:pt x="254" y="124"/>
                    <a:pt x="254" y="124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2"/>
                    <a:pt x="254" y="122"/>
                    <a:pt x="254" y="122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5" y="120"/>
                    <a:pt x="255" y="120"/>
                    <a:pt x="255" y="120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8"/>
                    <a:pt x="256" y="118"/>
                    <a:pt x="256" y="118"/>
                  </a:cubicBezTo>
                  <a:cubicBezTo>
                    <a:pt x="257" y="119"/>
                    <a:pt x="257" y="119"/>
                    <a:pt x="257" y="119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7" y="120"/>
                    <a:pt x="257" y="120"/>
                    <a:pt x="257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19"/>
                    <a:pt x="258" y="119"/>
                    <a:pt x="258" y="119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1" y="117"/>
                    <a:pt x="261" y="117"/>
                    <a:pt x="261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6"/>
                    <a:pt x="257" y="116"/>
                    <a:pt x="257" y="116"/>
                  </a:cubicBezTo>
                  <a:cubicBezTo>
                    <a:pt x="258" y="116"/>
                    <a:pt x="258" y="116"/>
                    <a:pt x="258" y="116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58" y="113"/>
                    <a:pt x="258" y="113"/>
                    <a:pt x="258" y="113"/>
                  </a:cubicBezTo>
                  <a:cubicBezTo>
                    <a:pt x="258" y="112"/>
                    <a:pt x="258" y="112"/>
                    <a:pt x="258" y="112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260" y="112"/>
                    <a:pt x="260" y="112"/>
                    <a:pt x="260" y="112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2" y="114"/>
                    <a:pt x="262" y="114"/>
                    <a:pt x="262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3"/>
                    <a:pt x="263" y="113"/>
                    <a:pt x="263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2"/>
                    <a:pt x="261" y="112"/>
                    <a:pt x="261" y="112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3" y="112"/>
                    <a:pt x="263" y="112"/>
                    <a:pt x="263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4" y="112"/>
                    <a:pt x="264" y="112"/>
                    <a:pt x="264" y="112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09"/>
                    <a:pt x="262" y="109"/>
                    <a:pt x="262" y="10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10"/>
                    <a:pt x="264" y="110"/>
                    <a:pt x="264" y="110"/>
                  </a:cubicBezTo>
                  <a:cubicBezTo>
                    <a:pt x="265" y="110"/>
                    <a:pt x="265" y="110"/>
                    <a:pt x="265" y="110"/>
                  </a:cubicBezTo>
                  <a:cubicBezTo>
                    <a:pt x="265" y="109"/>
                    <a:pt x="265" y="109"/>
                    <a:pt x="265" y="109"/>
                  </a:cubicBezTo>
                  <a:cubicBezTo>
                    <a:pt x="265" y="108"/>
                    <a:pt x="265" y="108"/>
                    <a:pt x="265" y="108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08"/>
                    <a:pt x="267" y="108"/>
                    <a:pt x="267" y="108"/>
                  </a:cubicBezTo>
                  <a:cubicBezTo>
                    <a:pt x="269" y="108"/>
                    <a:pt x="269" y="108"/>
                    <a:pt x="269" y="108"/>
                  </a:cubicBezTo>
                  <a:cubicBezTo>
                    <a:pt x="271" y="107"/>
                    <a:pt x="271" y="107"/>
                    <a:pt x="271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3" y="107"/>
                    <a:pt x="273" y="107"/>
                    <a:pt x="273" y="107"/>
                  </a:cubicBezTo>
                  <a:cubicBezTo>
                    <a:pt x="274" y="107"/>
                    <a:pt x="274" y="107"/>
                    <a:pt x="274" y="107"/>
                  </a:cubicBezTo>
                  <a:cubicBezTo>
                    <a:pt x="275" y="107"/>
                    <a:pt x="275" y="107"/>
                    <a:pt x="275" y="107"/>
                  </a:cubicBezTo>
                  <a:cubicBezTo>
                    <a:pt x="277" y="107"/>
                    <a:pt x="277" y="107"/>
                    <a:pt x="277" y="107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4"/>
                    <a:pt x="276" y="114"/>
                    <a:pt x="276" y="114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6"/>
                    <a:pt x="275" y="116"/>
                    <a:pt x="275" y="116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3" y="120"/>
                    <a:pt x="273" y="120"/>
                    <a:pt x="273" y="120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3"/>
                    <a:pt x="270" y="123"/>
                    <a:pt x="270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3" y="123"/>
                    <a:pt x="273" y="123"/>
                    <a:pt x="273" y="123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3"/>
                    <a:pt x="274" y="123"/>
                    <a:pt x="274" y="123"/>
                  </a:cubicBezTo>
                  <a:cubicBezTo>
                    <a:pt x="275" y="123"/>
                    <a:pt x="275" y="123"/>
                    <a:pt x="275" y="123"/>
                  </a:cubicBezTo>
                  <a:cubicBezTo>
                    <a:pt x="275" y="122"/>
                    <a:pt x="275" y="122"/>
                    <a:pt x="275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5" y="121"/>
                    <a:pt x="275" y="121"/>
                    <a:pt x="275" y="121"/>
                  </a:cubicBezTo>
                  <a:cubicBezTo>
                    <a:pt x="275" y="120"/>
                    <a:pt x="275" y="120"/>
                    <a:pt x="275" y="120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2"/>
                    <a:pt x="276" y="122"/>
                    <a:pt x="276" y="122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7" y="121"/>
                    <a:pt x="277" y="121"/>
                    <a:pt x="277" y="121"/>
                  </a:cubicBezTo>
                  <a:cubicBezTo>
                    <a:pt x="278" y="121"/>
                    <a:pt x="278" y="121"/>
                    <a:pt x="278" y="121"/>
                  </a:cubicBezTo>
                  <a:cubicBezTo>
                    <a:pt x="278" y="122"/>
                    <a:pt x="278" y="122"/>
                    <a:pt x="278" y="122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7" y="124"/>
                    <a:pt x="277" y="124"/>
                    <a:pt x="277" y="124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7" y="126"/>
                    <a:pt x="277" y="126"/>
                    <a:pt x="277" y="126"/>
                  </a:cubicBezTo>
                  <a:cubicBezTo>
                    <a:pt x="278" y="125"/>
                    <a:pt x="278" y="125"/>
                    <a:pt x="278" y="125"/>
                  </a:cubicBezTo>
                  <a:cubicBezTo>
                    <a:pt x="277" y="125"/>
                    <a:pt x="277" y="125"/>
                    <a:pt x="277" y="125"/>
                  </a:cubicBezTo>
                  <a:cubicBezTo>
                    <a:pt x="278" y="124"/>
                    <a:pt x="278" y="124"/>
                    <a:pt x="278" y="124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5"/>
                    <a:pt x="279" y="125"/>
                    <a:pt x="279" y="125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22"/>
                    <a:pt x="280" y="122"/>
                    <a:pt x="280" y="122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80" y="123"/>
                    <a:pt x="280" y="123"/>
                    <a:pt x="280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4"/>
                    <a:pt x="284" y="124"/>
                    <a:pt x="284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1" y="120"/>
                    <a:pt x="281" y="120"/>
                    <a:pt x="281" y="120"/>
                  </a:cubicBezTo>
                  <a:cubicBezTo>
                    <a:pt x="282" y="120"/>
                    <a:pt x="282" y="120"/>
                    <a:pt x="282" y="120"/>
                  </a:cubicBezTo>
                  <a:cubicBezTo>
                    <a:pt x="283" y="119"/>
                    <a:pt x="283" y="119"/>
                    <a:pt x="283" y="119"/>
                  </a:cubicBezTo>
                  <a:cubicBezTo>
                    <a:pt x="284" y="119"/>
                    <a:pt x="284" y="119"/>
                    <a:pt x="284" y="119"/>
                  </a:cubicBezTo>
                  <a:cubicBezTo>
                    <a:pt x="285" y="119"/>
                    <a:pt x="285" y="119"/>
                    <a:pt x="285" y="119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7" y="120"/>
                    <a:pt x="287" y="120"/>
                    <a:pt x="287" y="120"/>
                  </a:cubicBezTo>
                  <a:cubicBezTo>
                    <a:pt x="287" y="121"/>
                    <a:pt x="287" y="121"/>
                    <a:pt x="287" y="121"/>
                  </a:cubicBezTo>
                  <a:cubicBezTo>
                    <a:pt x="288" y="121"/>
                    <a:pt x="288" y="121"/>
                    <a:pt x="288" y="121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4"/>
                    <a:pt x="291" y="124"/>
                    <a:pt x="291" y="124"/>
                  </a:cubicBezTo>
                  <a:cubicBezTo>
                    <a:pt x="292" y="124"/>
                    <a:pt x="292" y="124"/>
                    <a:pt x="292" y="124"/>
                  </a:cubicBezTo>
                  <a:cubicBezTo>
                    <a:pt x="292" y="125"/>
                    <a:pt x="292" y="125"/>
                    <a:pt x="292" y="125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5"/>
                    <a:pt x="289" y="125"/>
                    <a:pt x="289" y="125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87" y="127"/>
                    <a:pt x="287" y="127"/>
                    <a:pt x="287" y="127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8" y="129"/>
                    <a:pt x="288" y="129"/>
                    <a:pt x="288" y="129"/>
                  </a:cubicBezTo>
                  <a:cubicBezTo>
                    <a:pt x="287" y="129"/>
                    <a:pt x="287" y="129"/>
                    <a:pt x="287" y="129"/>
                  </a:cubicBezTo>
                  <a:cubicBezTo>
                    <a:pt x="286" y="129"/>
                    <a:pt x="286" y="129"/>
                    <a:pt x="286" y="129"/>
                  </a:cubicBezTo>
                  <a:cubicBezTo>
                    <a:pt x="286" y="130"/>
                    <a:pt x="286" y="130"/>
                    <a:pt x="286" y="13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88" y="128"/>
                    <a:pt x="288" y="128"/>
                    <a:pt x="288" y="128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90" y="127"/>
                    <a:pt x="290" y="127"/>
                    <a:pt x="290" y="127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3" y="127"/>
                    <a:pt x="293" y="127"/>
                    <a:pt x="293" y="127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9"/>
                    <a:pt x="293" y="129"/>
                    <a:pt x="293" y="129"/>
                  </a:cubicBezTo>
                  <a:cubicBezTo>
                    <a:pt x="292" y="129"/>
                    <a:pt x="292" y="129"/>
                    <a:pt x="292" y="129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8" y="131"/>
                    <a:pt x="288" y="131"/>
                    <a:pt x="288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2" y="132"/>
                    <a:pt x="292" y="132"/>
                    <a:pt x="292" y="132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5"/>
                    <a:pt x="291" y="135"/>
                    <a:pt x="291" y="135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3"/>
                    <a:pt x="292" y="133"/>
                    <a:pt x="292" y="133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5"/>
                    <a:pt x="292" y="135"/>
                    <a:pt x="292" y="135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3" y="134"/>
                    <a:pt x="293" y="134"/>
                    <a:pt x="293" y="134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4" y="135"/>
                    <a:pt x="294" y="135"/>
                    <a:pt x="294" y="135"/>
                  </a:cubicBezTo>
                  <a:cubicBezTo>
                    <a:pt x="293" y="136"/>
                    <a:pt x="293" y="136"/>
                    <a:pt x="293" y="136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4" y="137"/>
                    <a:pt x="294" y="137"/>
                    <a:pt x="294" y="137"/>
                  </a:cubicBezTo>
                  <a:cubicBezTo>
                    <a:pt x="294" y="136"/>
                    <a:pt x="294" y="136"/>
                    <a:pt x="294" y="136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6" y="134"/>
                    <a:pt x="296" y="134"/>
                    <a:pt x="296" y="134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7" y="133"/>
                    <a:pt x="297" y="133"/>
                    <a:pt x="297" y="133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8" y="132"/>
                    <a:pt x="298" y="132"/>
                    <a:pt x="298" y="132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9" y="132"/>
                    <a:pt x="299" y="132"/>
                    <a:pt x="299" y="132"/>
                  </a:cubicBezTo>
                  <a:cubicBezTo>
                    <a:pt x="299" y="133"/>
                    <a:pt x="299" y="133"/>
                    <a:pt x="299" y="133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300" y="134"/>
                    <a:pt x="300" y="134"/>
                    <a:pt x="300" y="134"/>
                  </a:cubicBezTo>
                  <a:cubicBezTo>
                    <a:pt x="300" y="135"/>
                    <a:pt x="300" y="135"/>
                    <a:pt x="300" y="135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0" y="137"/>
                    <a:pt x="300" y="137"/>
                    <a:pt x="300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4" y="140"/>
                    <a:pt x="294" y="140"/>
                    <a:pt x="294" y="140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6" y="140"/>
                    <a:pt x="296" y="140"/>
                    <a:pt x="296" y="140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8" y="140"/>
                    <a:pt x="298" y="140"/>
                    <a:pt x="298" y="140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39"/>
                    <a:pt x="300" y="139"/>
                    <a:pt x="300" y="139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301" y="138"/>
                    <a:pt x="301" y="138"/>
                    <a:pt x="301" y="138"/>
                  </a:cubicBezTo>
                  <a:cubicBezTo>
                    <a:pt x="302" y="137"/>
                    <a:pt x="302" y="137"/>
                    <a:pt x="302" y="137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1" y="140"/>
                    <a:pt x="301" y="140"/>
                    <a:pt x="301" y="140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298" y="144"/>
                    <a:pt x="298" y="144"/>
                    <a:pt x="298" y="144"/>
                  </a:cubicBezTo>
                  <a:cubicBezTo>
                    <a:pt x="297" y="145"/>
                    <a:pt x="297" y="145"/>
                    <a:pt x="297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300" y="142"/>
                    <a:pt x="300" y="142"/>
                    <a:pt x="300" y="142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1" y="141"/>
                    <a:pt x="301" y="141"/>
                    <a:pt x="301" y="141"/>
                  </a:cubicBezTo>
                  <a:cubicBezTo>
                    <a:pt x="302" y="140"/>
                    <a:pt x="302" y="140"/>
                    <a:pt x="302" y="140"/>
                  </a:cubicBezTo>
                  <a:cubicBezTo>
                    <a:pt x="303" y="140"/>
                    <a:pt x="303" y="140"/>
                    <a:pt x="303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41"/>
                    <a:pt x="303" y="141"/>
                    <a:pt x="303" y="141"/>
                  </a:cubicBezTo>
                  <a:cubicBezTo>
                    <a:pt x="302" y="141"/>
                    <a:pt x="302" y="141"/>
                    <a:pt x="302" y="141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3" y="142"/>
                    <a:pt x="303" y="142"/>
                    <a:pt x="303" y="142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5" y="141"/>
                    <a:pt x="305" y="141"/>
                    <a:pt x="305" y="141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306" y="140"/>
                    <a:pt x="306" y="140"/>
                    <a:pt x="306" y="140"/>
                  </a:cubicBezTo>
                  <a:cubicBezTo>
                    <a:pt x="306" y="141"/>
                    <a:pt x="306" y="141"/>
                    <a:pt x="306" y="141"/>
                  </a:cubicBezTo>
                  <a:cubicBezTo>
                    <a:pt x="307" y="142"/>
                    <a:pt x="307" y="142"/>
                    <a:pt x="307" y="142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9" y="144"/>
                    <a:pt x="309" y="144"/>
                    <a:pt x="309" y="144"/>
                  </a:cubicBezTo>
                  <a:cubicBezTo>
                    <a:pt x="308" y="144"/>
                    <a:pt x="308" y="144"/>
                    <a:pt x="308" y="144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7" y="145"/>
                    <a:pt x="307" y="145"/>
                    <a:pt x="307" y="145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4" y="145"/>
                    <a:pt x="304" y="145"/>
                    <a:pt x="304" y="145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5" y="146"/>
                    <a:pt x="305" y="146"/>
                    <a:pt x="305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5" y="147"/>
                    <a:pt x="305" y="147"/>
                    <a:pt x="305" y="147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3" y="148"/>
                    <a:pt x="303" y="148"/>
                    <a:pt x="303" y="148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6" y="149"/>
                    <a:pt x="306" y="149"/>
                    <a:pt x="306" y="149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7" y="148"/>
                    <a:pt x="307" y="148"/>
                    <a:pt x="307" y="148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9"/>
                    <a:pt x="310" y="149"/>
                    <a:pt x="310" y="149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1"/>
                    <a:pt x="310" y="151"/>
                    <a:pt x="310" y="151"/>
                  </a:cubicBezTo>
                  <a:cubicBezTo>
                    <a:pt x="309" y="151"/>
                    <a:pt x="309" y="151"/>
                    <a:pt x="309" y="151"/>
                  </a:cubicBezTo>
                  <a:cubicBezTo>
                    <a:pt x="308" y="150"/>
                    <a:pt x="308" y="150"/>
                    <a:pt x="308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6" y="151"/>
                    <a:pt x="306" y="151"/>
                    <a:pt x="306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52"/>
                    <a:pt x="303" y="152"/>
                    <a:pt x="303" y="152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2"/>
                    <a:pt x="305" y="152"/>
                    <a:pt x="305" y="152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6"/>
                    <a:pt x="311" y="156"/>
                    <a:pt x="311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08" y="156"/>
                    <a:pt x="308" y="156"/>
                    <a:pt x="308" y="156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7" y="155"/>
                    <a:pt x="307" y="155"/>
                    <a:pt x="307" y="155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3" y="155"/>
                    <a:pt x="303" y="155"/>
                    <a:pt x="303" y="155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3" y="158"/>
                    <a:pt x="303" y="158"/>
                    <a:pt x="303" y="158"/>
                  </a:cubicBezTo>
                  <a:cubicBezTo>
                    <a:pt x="302" y="158"/>
                    <a:pt x="302" y="158"/>
                    <a:pt x="302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2" y="159"/>
                    <a:pt x="302" y="159"/>
                    <a:pt x="302" y="159"/>
                  </a:cubicBezTo>
                  <a:cubicBezTo>
                    <a:pt x="301" y="159"/>
                    <a:pt x="301" y="159"/>
                    <a:pt x="301" y="159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6" y="161"/>
                    <a:pt x="306" y="161"/>
                    <a:pt x="306" y="161"/>
                  </a:cubicBezTo>
                  <a:cubicBezTo>
                    <a:pt x="307" y="161"/>
                    <a:pt x="307" y="161"/>
                    <a:pt x="307" y="161"/>
                  </a:cubicBezTo>
                  <a:cubicBezTo>
                    <a:pt x="308" y="161"/>
                    <a:pt x="308" y="161"/>
                    <a:pt x="308" y="161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7" y="163"/>
                    <a:pt x="307" y="163"/>
                    <a:pt x="307" y="163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7" y="168"/>
                    <a:pt x="307" y="168"/>
                    <a:pt x="307" y="168"/>
                  </a:cubicBezTo>
                  <a:cubicBezTo>
                    <a:pt x="307" y="169"/>
                    <a:pt x="307" y="169"/>
                    <a:pt x="307" y="169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5"/>
                    <a:pt x="310" y="165"/>
                    <a:pt x="310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09" y="167"/>
                    <a:pt x="309" y="167"/>
                    <a:pt x="309" y="167"/>
                  </a:cubicBezTo>
                  <a:cubicBezTo>
                    <a:pt x="309" y="168"/>
                    <a:pt x="309" y="168"/>
                    <a:pt x="309" y="168"/>
                  </a:cubicBezTo>
                  <a:cubicBezTo>
                    <a:pt x="309" y="169"/>
                    <a:pt x="309" y="169"/>
                    <a:pt x="309" y="169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2" y="166"/>
                    <a:pt x="312" y="166"/>
                    <a:pt x="312" y="166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6"/>
                    <a:pt x="313" y="166"/>
                    <a:pt x="313" y="166"/>
                  </a:cubicBezTo>
                  <a:cubicBezTo>
                    <a:pt x="312" y="167"/>
                    <a:pt x="312" y="167"/>
                    <a:pt x="312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3" y="168"/>
                    <a:pt x="313" y="168"/>
                    <a:pt x="313" y="168"/>
                  </a:cubicBezTo>
                  <a:cubicBezTo>
                    <a:pt x="314" y="168"/>
                    <a:pt x="314" y="168"/>
                    <a:pt x="314" y="168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4" y="170"/>
                    <a:pt x="314" y="170"/>
                    <a:pt x="314" y="170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4" y="173"/>
                    <a:pt x="314" y="173"/>
                    <a:pt x="314" y="173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7" y="171"/>
                    <a:pt x="317" y="171"/>
                    <a:pt x="317" y="171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6" y="173"/>
                    <a:pt x="316" y="173"/>
                    <a:pt x="316" y="173"/>
                  </a:cubicBezTo>
                  <a:cubicBezTo>
                    <a:pt x="316" y="174"/>
                    <a:pt x="316" y="174"/>
                    <a:pt x="316" y="174"/>
                  </a:cubicBezTo>
                  <a:cubicBezTo>
                    <a:pt x="315" y="174"/>
                    <a:pt x="315" y="174"/>
                    <a:pt x="315" y="174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3"/>
                    <a:pt x="317" y="173"/>
                    <a:pt x="317" y="173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6" y="176"/>
                    <a:pt x="316" y="176"/>
                    <a:pt x="316" y="176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5"/>
                    <a:pt x="318" y="175"/>
                    <a:pt x="318" y="175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5"/>
                    <a:pt x="319" y="175"/>
                    <a:pt x="319" y="175"/>
                  </a:cubicBezTo>
                  <a:cubicBezTo>
                    <a:pt x="319" y="174"/>
                    <a:pt x="319" y="174"/>
                    <a:pt x="319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7"/>
                    <a:pt x="322" y="177"/>
                    <a:pt x="322" y="177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2" y="178"/>
                    <a:pt x="322" y="178"/>
                    <a:pt x="322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7"/>
                    <a:pt x="321" y="177"/>
                    <a:pt x="321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19" y="178"/>
                    <a:pt x="319" y="178"/>
                    <a:pt x="319" y="178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0" y="178"/>
                    <a:pt x="320" y="178"/>
                    <a:pt x="320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19" y="179"/>
                    <a:pt x="319" y="179"/>
                    <a:pt x="319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80"/>
                    <a:pt x="321" y="180"/>
                    <a:pt x="321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19" y="180"/>
                    <a:pt x="319" y="180"/>
                    <a:pt x="319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8"/>
                    <a:pt x="318" y="178"/>
                    <a:pt x="318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79"/>
                    <a:pt x="316" y="179"/>
                    <a:pt x="316" y="179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2"/>
                    <a:pt x="318" y="182"/>
                    <a:pt x="318" y="182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1"/>
                    <a:pt x="317" y="181"/>
                    <a:pt x="317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3"/>
                    <a:pt x="313" y="183"/>
                    <a:pt x="313" y="183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7" y="186"/>
                    <a:pt x="307" y="186"/>
                    <a:pt x="307" y="186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5" y="184"/>
                    <a:pt x="305" y="184"/>
                    <a:pt x="305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5" y="183"/>
                    <a:pt x="305" y="183"/>
                    <a:pt x="305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7" y="181"/>
                    <a:pt x="307" y="181"/>
                    <a:pt x="307" y="181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09" y="178"/>
                    <a:pt x="309" y="178"/>
                    <a:pt x="309" y="178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8" y="179"/>
                    <a:pt x="308" y="179"/>
                    <a:pt x="308" y="179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7" y="180"/>
                    <a:pt x="307" y="180"/>
                    <a:pt x="307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5" y="181"/>
                    <a:pt x="305" y="181"/>
                    <a:pt x="305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0"/>
                    <a:pt x="304" y="180"/>
                    <a:pt x="304" y="180"/>
                  </a:cubicBezTo>
                  <a:cubicBezTo>
                    <a:pt x="305" y="179"/>
                    <a:pt x="305" y="179"/>
                    <a:pt x="305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4" y="179"/>
                    <a:pt x="304" y="179"/>
                    <a:pt x="304" y="179"/>
                  </a:cubicBezTo>
                  <a:cubicBezTo>
                    <a:pt x="303" y="180"/>
                    <a:pt x="303" y="180"/>
                    <a:pt x="303" y="180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8"/>
                    <a:pt x="303" y="178"/>
                    <a:pt x="303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5"/>
                    <a:pt x="300" y="175"/>
                    <a:pt x="300" y="175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8" y="176"/>
                    <a:pt x="298" y="176"/>
                    <a:pt x="298" y="176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8"/>
                    <a:pt x="298" y="178"/>
                    <a:pt x="298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0" y="179"/>
                    <a:pt x="300" y="179"/>
                    <a:pt x="300" y="179"/>
                  </a:cubicBezTo>
                  <a:cubicBezTo>
                    <a:pt x="299" y="180"/>
                    <a:pt x="299" y="180"/>
                    <a:pt x="299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299" y="181"/>
                    <a:pt x="299" y="181"/>
                    <a:pt x="299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0"/>
                    <a:pt x="297" y="180"/>
                    <a:pt x="297" y="180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8"/>
                    <a:pt x="297" y="178"/>
                    <a:pt x="297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7"/>
                    <a:pt x="295" y="177"/>
                    <a:pt x="295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3" y="177"/>
                    <a:pt x="293" y="177"/>
                    <a:pt x="293" y="177"/>
                  </a:cubicBezTo>
                  <a:cubicBezTo>
                    <a:pt x="293" y="178"/>
                    <a:pt x="293" y="178"/>
                    <a:pt x="293" y="178"/>
                  </a:cubicBezTo>
                  <a:cubicBezTo>
                    <a:pt x="294" y="178"/>
                    <a:pt x="294" y="178"/>
                    <a:pt x="294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6" y="179"/>
                    <a:pt x="296" y="179"/>
                    <a:pt x="296" y="179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5" y="183"/>
                    <a:pt x="295" y="183"/>
                    <a:pt x="295" y="183"/>
                  </a:cubicBezTo>
                  <a:cubicBezTo>
                    <a:pt x="294" y="184"/>
                    <a:pt x="294" y="184"/>
                    <a:pt x="294" y="184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7" y="182"/>
                    <a:pt x="297" y="182"/>
                    <a:pt x="297" y="182"/>
                  </a:cubicBezTo>
                  <a:cubicBezTo>
                    <a:pt x="298" y="182"/>
                    <a:pt x="298" y="182"/>
                    <a:pt x="298" y="182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7" y="183"/>
                    <a:pt x="297" y="183"/>
                    <a:pt x="297" y="183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8" y="184"/>
                    <a:pt x="298" y="184"/>
                    <a:pt x="298" y="184"/>
                  </a:cubicBezTo>
                  <a:cubicBezTo>
                    <a:pt x="299" y="185"/>
                    <a:pt x="299" y="185"/>
                    <a:pt x="299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299" y="189"/>
                    <a:pt x="299" y="189"/>
                    <a:pt x="299" y="189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90"/>
                    <a:pt x="300" y="190"/>
                    <a:pt x="300" y="190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1"/>
                    <a:pt x="302" y="191"/>
                    <a:pt x="302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2" y="192"/>
                    <a:pt x="302" y="192"/>
                    <a:pt x="302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4" y="192"/>
                    <a:pt x="304" y="192"/>
                    <a:pt x="304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3" y="194"/>
                    <a:pt x="303" y="194"/>
                    <a:pt x="303" y="194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6"/>
                    <a:pt x="303" y="196"/>
                    <a:pt x="303" y="196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8"/>
                    <a:pt x="304" y="198"/>
                    <a:pt x="304" y="198"/>
                  </a:cubicBezTo>
                  <a:cubicBezTo>
                    <a:pt x="304" y="199"/>
                    <a:pt x="304" y="199"/>
                    <a:pt x="304" y="199"/>
                  </a:cubicBezTo>
                  <a:cubicBezTo>
                    <a:pt x="303" y="199"/>
                    <a:pt x="303" y="199"/>
                    <a:pt x="303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3" y="201"/>
                    <a:pt x="303" y="201"/>
                    <a:pt x="303" y="201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7"/>
                    <a:pt x="302" y="197"/>
                    <a:pt x="302" y="197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200"/>
                    <a:pt x="302" y="200"/>
                    <a:pt x="302" y="200"/>
                  </a:cubicBezTo>
                  <a:cubicBezTo>
                    <a:pt x="302" y="201"/>
                    <a:pt x="302" y="201"/>
                    <a:pt x="302" y="201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1" y="203"/>
                    <a:pt x="301" y="203"/>
                    <a:pt x="301" y="203"/>
                  </a:cubicBezTo>
                  <a:cubicBezTo>
                    <a:pt x="301" y="202"/>
                    <a:pt x="301" y="202"/>
                    <a:pt x="301" y="202"/>
                  </a:cubicBezTo>
                  <a:cubicBezTo>
                    <a:pt x="300" y="202"/>
                    <a:pt x="300" y="202"/>
                    <a:pt x="300" y="202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299" y="205"/>
                    <a:pt x="299" y="205"/>
                    <a:pt x="299" y="205"/>
                  </a:cubicBezTo>
                  <a:cubicBezTo>
                    <a:pt x="299" y="204"/>
                    <a:pt x="299" y="204"/>
                    <a:pt x="299" y="204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9" y="202"/>
                    <a:pt x="299" y="202"/>
                    <a:pt x="299" y="202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8" y="203"/>
                    <a:pt x="298" y="203"/>
                    <a:pt x="298" y="203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1"/>
                    <a:pt x="298" y="201"/>
                    <a:pt x="298" y="201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0"/>
                    <a:pt x="296" y="200"/>
                    <a:pt x="296" y="200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198"/>
                    <a:pt x="295" y="198"/>
                    <a:pt x="295" y="198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200"/>
                    <a:pt x="295" y="200"/>
                    <a:pt x="295" y="200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4" y="200"/>
                    <a:pt x="294" y="200"/>
                    <a:pt x="294" y="200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3" y="199"/>
                    <a:pt x="293" y="199"/>
                    <a:pt x="293" y="199"/>
                  </a:cubicBezTo>
                  <a:cubicBezTo>
                    <a:pt x="293" y="198"/>
                    <a:pt x="293" y="198"/>
                    <a:pt x="293" y="198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6"/>
                    <a:pt x="292" y="196"/>
                    <a:pt x="292" y="196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2" y="198"/>
                    <a:pt x="292" y="198"/>
                    <a:pt x="292" y="198"/>
                  </a:cubicBezTo>
                  <a:cubicBezTo>
                    <a:pt x="292" y="199"/>
                    <a:pt x="292" y="199"/>
                    <a:pt x="292" y="199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89" y="195"/>
                    <a:pt x="289" y="195"/>
                    <a:pt x="289" y="195"/>
                  </a:cubicBezTo>
                  <a:cubicBezTo>
                    <a:pt x="288" y="195"/>
                    <a:pt x="288" y="195"/>
                    <a:pt x="288" y="195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7" y="195"/>
                    <a:pt x="287" y="195"/>
                    <a:pt x="287" y="195"/>
                  </a:cubicBezTo>
                  <a:cubicBezTo>
                    <a:pt x="287" y="196"/>
                    <a:pt x="287" y="196"/>
                    <a:pt x="287" y="196"/>
                  </a:cubicBezTo>
                  <a:cubicBezTo>
                    <a:pt x="288" y="197"/>
                    <a:pt x="288" y="197"/>
                    <a:pt x="288" y="197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9"/>
                    <a:pt x="289" y="199"/>
                    <a:pt x="289" y="199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90" y="200"/>
                    <a:pt x="290" y="200"/>
                    <a:pt x="290" y="200"/>
                  </a:cubicBezTo>
                  <a:cubicBezTo>
                    <a:pt x="291" y="200"/>
                    <a:pt x="291" y="200"/>
                    <a:pt x="291" y="200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2" y="201"/>
                    <a:pt x="292" y="201"/>
                    <a:pt x="292" y="201"/>
                  </a:cubicBezTo>
                  <a:cubicBezTo>
                    <a:pt x="291" y="202"/>
                    <a:pt x="291" y="202"/>
                    <a:pt x="291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3" y="205"/>
                    <a:pt x="293" y="205"/>
                    <a:pt x="293" y="205"/>
                  </a:cubicBezTo>
                  <a:cubicBezTo>
                    <a:pt x="294" y="205"/>
                    <a:pt x="294" y="205"/>
                    <a:pt x="294" y="205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6" y="207"/>
                    <a:pt x="296" y="207"/>
                    <a:pt x="296" y="207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4" y="208"/>
                    <a:pt x="294" y="208"/>
                    <a:pt x="294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lose/>
                  <a:moveTo>
                    <a:pt x="221" y="190"/>
                  </a:moveTo>
                  <a:cubicBezTo>
                    <a:pt x="221" y="190"/>
                    <a:pt x="221" y="190"/>
                    <a:pt x="221" y="190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5" y="190"/>
                    <a:pt x="225" y="190"/>
                    <a:pt x="225" y="190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2"/>
                    <a:pt x="224" y="192"/>
                    <a:pt x="224" y="192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9" y="192"/>
                    <a:pt x="229" y="192"/>
                    <a:pt x="229" y="192"/>
                  </a:cubicBezTo>
                  <a:cubicBezTo>
                    <a:pt x="229" y="191"/>
                    <a:pt x="229" y="191"/>
                    <a:pt x="229" y="191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1" y="190"/>
                    <a:pt x="231" y="190"/>
                    <a:pt x="231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3" y="189"/>
                    <a:pt x="233" y="189"/>
                    <a:pt x="233" y="189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3" y="187"/>
                    <a:pt x="233" y="187"/>
                    <a:pt x="233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6" y="186"/>
                    <a:pt x="236" y="186"/>
                    <a:pt x="236" y="186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5" y="188"/>
                    <a:pt x="235" y="188"/>
                    <a:pt x="235" y="188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7" y="188"/>
                    <a:pt x="237" y="188"/>
                    <a:pt x="237" y="188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2"/>
                    <a:pt x="239" y="192"/>
                    <a:pt x="239" y="192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2" y="193"/>
                    <a:pt x="242" y="193"/>
                    <a:pt x="242" y="193"/>
                  </a:cubicBezTo>
                  <a:cubicBezTo>
                    <a:pt x="243" y="193"/>
                    <a:pt x="243" y="193"/>
                    <a:pt x="243" y="193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5" y="191"/>
                    <a:pt x="245" y="191"/>
                    <a:pt x="245" y="191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4" y="190"/>
                    <a:pt x="244" y="190"/>
                    <a:pt x="244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89"/>
                    <a:pt x="245" y="189"/>
                    <a:pt x="245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40" y="189"/>
                    <a:pt x="240" y="189"/>
                    <a:pt x="240" y="189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1" y="187"/>
                    <a:pt x="241" y="187"/>
                    <a:pt x="241" y="187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0" y="183"/>
                    <a:pt x="240" y="183"/>
                    <a:pt x="240" y="183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7" y="179"/>
                    <a:pt x="237" y="179"/>
                    <a:pt x="237" y="179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35" y="179"/>
                    <a:pt x="235" y="179"/>
                    <a:pt x="235" y="179"/>
                  </a:cubicBezTo>
                  <a:cubicBezTo>
                    <a:pt x="234" y="178"/>
                    <a:pt x="234" y="178"/>
                    <a:pt x="234" y="178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4" y="177"/>
                    <a:pt x="234" y="177"/>
                    <a:pt x="234" y="177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3" y="177"/>
                    <a:pt x="233" y="177"/>
                    <a:pt x="233" y="177"/>
                  </a:cubicBezTo>
                  <a:cubicBezTo>
                    <a:pt x="233" y="178"/>
                    <a:pt x="233" y="178"/>
                    <a:pt x="233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232" y="176"/>
                    <a:pt x="232" y="176"/>
                    <a:pt x="232" y="176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4"/>
                    <a:pt x="233" y="174"/>
                    <a:pt x="233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3"/>
                    <a:pt x="232" y="173"/>
                    <a:pt x="232" y="1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29" y="174"/>
                    <a:pt x="229" y="174"/>
                    <a:pt x="229" y="174"/>
                  </a:cubicBezTo>
                  <a:cubicBezTo>
                    <a:pt x="229" y="175"/>
                    <a:pt x="229" y="175"/>
                    <a:pt x="229" y="175"/>
                  </a:cubicBezTo>
                  <a:cubicBezTo>
                    <a:pt x="228" y="176"/>
                    <a:pt x="228" y="176"/>
                    <a:pt x="228" y="176"/>
                  </a:cubicBezTo>
                  <a:cubicBezTo>
                    <a:pt x="228" y="177"/>
                    <a:pt x="228" y="177"/>
                    <a:pt x="228" y="177"/>
                  </a:cubicBezTo>
                  <a:cubicBezTo>
                    <a:pt x="227" y="177"/>
                    <a:pt x="227" y="177"/>
                    <a:pt x="227" y="177"/>
                  </a:cubicBezTo>
                  <a:cubicBezTo>
                    <a:pt x="227" y="178"/>
                    <a:pt x="227" y="178"/>
                    <a:pt x="227" y="178"/>
                  </a:cubicBezTo>
                  <a:cubicBezTo>
                    <a:pt x="226" y="179"/>
                    <a:pt x="226" y="179"/>
                    <a:pt x="226" y="179"/>
                  </a:cubicBezTo>
                  <a:cubicBezTo>
                    <a:pt x="227" y="180"/>
                    <a:pt x="227" y="180"/>
                    <a:pt x="227" y="180"/>
                  </a:cubicBezTo>
                  <a:cubicBezTo>
                    <a:pt x="226" y="180"/>
                    <a:pt x="226" y="180"/>
                    <a:pt x="226" y="180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5" y="182"/>
                    <a:pt x="225" y="182"/>
                    <a:pt x="225" y="182"/>
                  </a:cubicBezTo>
                  <a:cubicBezTo>
                    <a:pt x="224" y="183"/>
                    <a:pt x="224" y="183"/>
                    <a:pt x="224" y="183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3" y="186"/>
                    <a:pt x="223" y="186"/>
                    <a:pt x="223" y="186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9"/>
                    <a:pt x="221" y="189"/>
                    <a:pt x="221" y="189"/>
                  </a:cubicBezTo>
                  <a:cubicBezTo>
                    <a:pt x="221" y="190"/>
                    <a:pt x="221" y="190"/>
                    <a:pt x="221" y="190"/>
                  </a:cubicBezTo>
                  <a:close/>
                  <a:moveTo>
                    <a:pt x="228" y="201"/>
                  </a:moveTo>
                  <a:cubicBezTo>
                    <a:pt x="228" y="201"/>
                    <a:pt x="228" y="201"/>
                    <a:pt x="228" y="201"/>
                  </a:cubicBezTo>
                  <a:cubicBezTo>
                    <a:pt x="229" y="201"/>
                    <a:pt x="229" y="201"/>
                    <a:pt x="229" y="201"/>
                  </a:cubicBezTo>
                  <a:cubicBezTo>
                    <a:pt x="229" y="200"/>
                    <a:pt x="229" y="200"/>
                    <a:pt x="229" y="200"/>
                  </a:cubicBezTo>
                  <a:cubicBezTo>
                    <a:pt x="230" y="200"/>
                    <a:pt x="230" y="200"/>
                    <a:pt x="230" y="200"/>
                  </a:cubicBezTo>
                  <a:cubicBezTo>
                    <a:pt x="230" y="201"/>
                    <a:pt x="230" y="201"/>
                    <a:pt x="230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3" y="200"/>
                    <a:pt x="233" y="200"/>
                    <a:pt x="233" y="200"/>
                  </a:cubicBezTo>
                  <a:cubicBezTo>
                    <a:pt x="234" y="199"/>
                    <a:pt x="234" y="199"/>
                    <a:pt x="234" y="199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6" y="198"/>
                    <a:pt x="236" y="198"/>
                    <a:pt x="236" y="198"/>
                  </a:cubicBezTo>
                  <a:cubicBezTo>
                    <a:pt x="236" y="197"/>
                    <a:pt x="236" y="197"/>
                    <a:pt x="236" y="197"/>
                  </a:cubicBezTo>
                  <a:cubicBezTo>
                    <a:pt x="237" y="197"/>
                    <a:pt x="237" y="197"/>
                    <a:pt x="237" y="197"/>
                  </a:cubicBezTo>
                  <a:cubicBezTo>
                    <a:pt x="237" y="196"/>
                    <a:pt x="237" y="196"/>
                    <a:pt x="237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5" y="196"/>
                    <a:pt x="235" y="196"/>
                    <a:pt x="235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3" y="196"/>
                    <a:pt x="233" y="196"/>
                    <a:pt x="233" y="196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1" y="196"/>
                    <a:pt x="231" y="196"/>
                    <a:pt x="231" y="196"/>
                  </a:cubicBezTo>
                  <a:cubicBezTo>
                    <a:pt x="230" y="197"/>
                    <a:pt x="230" y="197"/>
                    <a:pt x="230" y="197"/>
                  </a:cubicBezTo>
                  <a:cubicBezTo>
                    <a:pt x="230" y="198"/>
                    <a:pt x="230" y="198"/>
                    <a:pt x="230" y="198"/>
                  </a:cubicBezTo>
                  <a:cubicBezTo>
                    <a:pt x="229" y="198"/>
                    <a:pt x="229" y="198"/>
                    <a:pt x="229" y="198"/>
                  </a:cubicBezTo>
                  <a:cubicBezTo>
                    <a:pt x="228" y="198"/>
                    <a:pt x="228" y="198"/>
                    <a:pt x="228" y="198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200"/>
                    <a:pt x="228" y="200"/>
                    <a:pt x="228" y="200"/>
                  </a:cubicBezTo>
                  <a:cubicBezTo>
                    <a:pt x="228" y="201"/>
                    <a:pt x="228" y="201"/>
                    <a:pt x="228" y="201"/>
                  </a:cubicBezTo>
                  <a:cubicBezTo>
                    <a:pt x="228" y="201"/>
                    <a:pt x="228" y="201"/>
                    <a:pt x="228" y="201"/>
                  </a:cubicBezTo>
                  <a:close/>
                  <a:moveTo>
                    <a:pt x="300" y="206"/>
                  </a:moveTo>
                  <a:cubicBezTo>
                    <a:pt x="300" y="207"/>
                    <a:pt x="300" y="207"/>
                    <a:pt x="300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1" y="206"/>
                    <a:pt x="301" y="206"/>
                    <a:pt x="301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0" y="206"/>
                    <a:pt x="300" y="206"/>
                    <a:pt x="300" y="206"/>
                  </a:cubicBezTo>
                  <a:close/>
                  <a:moveTo>
                    <a:pt x="277" y="201"/>
                  </a:moveTo>
                  <a:cubicBezTo>
                    <a:pt x="278" y="201"/>
                    <a:pt x="278" y="201"/>
                    <a:pt x="278" y="201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7" y="201"/>
                    <a:pt x="277" y="201"/>
                    <a:pt x="277" y="201"/>
                  </a:cubicBezTo>
                  <a:close/>
                  <a:moveTo>
                    <a:pt x="299" y="212"/>
                  </a:moveTo>
                  <a:cubicBezTo>
                    <a:pt x="298" y="211"/>
                    <a:pt x="298" y="211"/>
                    <a:pt x="298" y="211"/>
                  </a:cubicBezTo>
                  <a:cubicBezTo>
                    <a:pt x="298" y="211"/>
                    <a:pt x="298" y="211"/>
                    <a:pt x="298" y="211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2"/>
                    <a:pt x="299" y="212"/>
                    <a:pt x="299" y="212"/>
                  </a:cubicBezTo>
                  <a:close/>
                  <a:moveTo>
                    <a:pt x="298" y="214"/>
                  </a:moveTo>
                  <a:cubicBezTo>
                    <a:pt x="298" y="214"/>
                    <a:pt x="298" y="214"/>
                    <a:pt x="298" y="214"/>
                  </a:cubicBezTo>
                  <a:cubicBezTo>
                    <a:pt x="298" y="213"/>
                    <a:pt x="298" y="213"/>
                    <a:pt x="298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8" y="212"/>
                    <a:pt x="298" y="212"/>
                    <a:pt x="298" y="212"/>
                  </a:cubicBezTo>
                  <a:cubicBezTo>
                    <a:pt x="299" y="212"/>
                    <a:pt x="299" y="212"/>
                    <a:pt x="299" y="212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7" y="226"/>
                  </a:move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6"/>
                    <a:pt x="277" y="226"/>
                    <a:pt x="277" y="226"/>
                  </a:cubicBezTo>
                  <a:close/>
                  <a:moveTo>
                    <a:pt x="283" y="220"/>
                  </a:moveTo>
                  <a:cubicBezTo>
                    <a:pt x="283" y="220"/>
                    <a:pt x="283" y="220"/>
                    <a:pt x="283" y="220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8"/>
                    <a:pt x="283" y="218"/>
                    <a:pt x="283" y="218"/>
                  </a:cubicBezTo>
                  <a:cubicBezTo>
                    <a:pt x="284" y="218"/>
                    <a:pt x="284" y="218"/>
                    <a:pt x="284" y="218"/>
                  </a:cubicBezTo>
                  <a:cubicBezTo>
                    <a:pt x="285" y="217"/>
                    <a:pt x="285" y="217"/>
                    <a:pt x="285" y="217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3" y="220"/>
                    <a:pt x="283" y="220"/>
                    <a:pt x="283" y="220"/>
                  </a:cubicBezTo>
                  <a:cubicBezTo>
                    <a:pt x="283" y="220"/>
                    <a:pt x="283" y="220"/>
                    <a:pt x="283" y="220"/>
                  </a:cubicBezTo>
                  <a:close/>
                  <a:moveTo>
                    <a:pt x="263" y="200"/>
                  </a:moveTo>
                  <a:cubicBezTo>
                    <a:pt x="264" y="201"/>
                    <a:pt x="264" y="201"/>
                    <a:pt x="264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6" y="201"/>
                    <a:pt x="266" y="201"/>
                    <a:pt x="266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3" y="200"/>
                    <a:pt x="263" y="200"/>
                    <a:pt x="263" y="200"/>
                  </a:cubicBezTo>
                  <a:close/>
                  <a:moveTo>
                    <a:pt x="257" y="195"/>
                  </a:moveTo>
                  <a:cubicBezTo>
                    <a:pt x="257" y="195"/>
                    <a:pt x="257" y="195"/>
                    <a:pt x="257" y="195"/>
                  </a:cubicBezTo>
                  <a:cubicBezTo>
                    <a:pt x="257" y="195"/>
                    <a:pt x="257" y="195"/>
                    <a:pt x="257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9" y="195"/>
                    <a:pt x="259" y="195"/>
                    <a:pt x="259" y="195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4"/>
                    <a:pt x="258" y="194"/>
                    <a:pt x="258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3"/>
                    <a:pt x="258" y="193"/>
                    <a:pt x="258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2"/>
                    <a:pt x="256" y="192"/>
                    <a:pt x="256" y="192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7" y="194"/>
                    <a:pt x="257" y="194"/>
                    <a:pt x="257" y="194"/>
                  </a:cubicBezTo>
                  <a:cubicBezTo>
                    <a:pt x="257" y="195"/>
                    <a:pt x="257" y="195"/>
                    <a:pt x="257" y="195"/>
                  </a:cubicBezTo>
                  <a:close/>
                  <a:moveTo>
                    <a:pt x="252" y="197"/>
                  </a:moveTo>
                  <a:cubicBezTo>
                    <a:pt x="253" y="197"/>
                    <a:pt x="253" y="197"/>
                    <a:pt x="253" y="197"/>
                  </a:cubicBezTo>
                  <a:cubicBezTo>
                    <a:pt x="253" y="197"/>
                    <a:pt x="253" y="197"/>
                    <a:pt x="253" y="197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3" y="194"/>
                    <a:pt x="253" y="194"/>
                    <a:pt x="253" y="194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2" y="193"/>
                    <a:pt x="252" y="193"/>
                    <a:pt x="252" y="193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1" y="194"/>
                    <a:pt x="251" y="194"/>
                    <a:pt x="251" y="194"/>
                  </a:cubicBezTo>
                  <a:cubicBezTo>
                    <a:pt x="250" y="193"/>
                    <a:pt x="250" y="193"/>
                    <a:pt x="250" y="193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2" y="196"/>
                    <a:pt x="252" y="196"/>
                    <a:pt x="252" y="196"/>
                  </a:cubicBezTo>
                  <a:cubicBezTo>
                    <a:pt x="252" y="197"/>
                    <a:pt x="252" y="197"/>
                    <a:pt x="252" y="197"/>
                  </a:cubicBezTo>
                  <a:cubicBezTo>
                    <a:pt x="252" y="197"/>
                    <a:pt x="252" y="197"/>
                    <a:pt x="252" y="197"/>
                  </a:cubicBezTo>
                  <a:close/>
                  <a:moveTo>
                    <a:pt x="251" y="200"/>
                  </a:moveTo>
                  <a:cubicBezTo>
                    <a:pt x="251" y="200"/>
                    <a:pt x="252" y="200"/>
                    <a:pt x="252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0" y="200"/>
                    <a:pt x="250" y="200"/>
                    <a:pt x="250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1" y="200"/>
                    <a:pt x="251" y="200"/>
                    <a:pt x="251" y="200"/>
                  </a:cubicBezTo>
                  <a:close/>
                  <a:moveTo>
                    <a:pt x="242" y="207"/>
                  </a:moveTo>
                  <a:cubicBezTo>
                    <a:pt x="242" y="207"/>
                    <a:pt x="242" y="207"/>
                    <a:pt x="242" y="207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3" y="205"/>
                    <a:pt x="243" y="205"/>
                    <a:pt x="243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3" y="204"/>
                    <a:pt x="243" y="204"/>
                    <a:pt x="243" y="204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2"/>
                    <a:pt x="244" y="202"/>
                    <a:pt x="244" y="202"/>
                  </a:cubicBezTo>
                  <a:cubicBezTo>
                    <a:pt x="245" y="202"/>
                    <a:pt x="245" y="202"/>
                    <a:pt x="245" y="202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0"/>
                    <a:pt x="245" y="200"/>
                    <a:pt x="245" y="200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2" y="201"/>
                    <a:pt x="242" y="201"/>
                    <a:pt x="242" y="201"/>
                  </a:cubicBezTo>
                  <a:cubicBezTo>
                    <a:pt x="241" y="201"/>
                    <a:pt x="241" y="201"/>
                    <a:pt x="241" y="201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3"/>
                    <a:pt x="241" y="203"/>
                    <a:pt x="241" y="203"/>
                  </a:cubicBezTo>
                  <a:cubicBezTo>
                    <a:pt x="240" y="203"/>
                    <a:pt x="240" y="203"/>
                    <a:pt x="240" y="203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1" y="205"/>
                    <a:pt x="241" y="205"/>
                    <a:pt x="241" y="205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2" y="207"/>
                    <a:pt x="242" y="207"/>
                    <a:pt x="242" y="207"/>
                  </a:cubicBezTo>
                  <a:close/>
                  <a:moveTo>
                    <a:pt x="233" y="240"/>
                  </a:move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lose/>
                  <a:moveTo>
                    <a:pt x="233" y="243"/>
                  </a:move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3" y="243"/>
                    <a:pt x="233" y="243"/>
                  </a:cubicBezTo>
                  <a:close/>
                  <a:moveTo>
                    <a:pt x="228" y="242"/>
                  </a:moveTo>
                  <a:cubicBezTo>
                    <a:pt x="228" y="242"/>
                    <a:pt x="228" y="242"/>
                    <a:pt x="228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9" y="241"/>
                    <a:pt x="229" y="241"/>
                    <a:pt x="229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8" y="243"/>
                    <a:pt x="228" y="243"/>
                    <a:pt x="228" y="243"/>
                  </a:cubicBezTo>
                  <a:cubicBezTo>
                    <a:pt x="228" y="242"/>
                    <a:pt x="228" y="242"/>
                    <a:pt x="228" y="242"/>
                  </a:cubicBezTo>
                  <a:close/>
                  <a:moveTo>
                    <a:pt x="232" y="244"/>
                  </a:moveTo>
                  <a:cubicBezTo>
                    <a:pt x="233" y="243"/>
                    <a:pt x="233" y="243"/>
                    <a:pt x="233" y="243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30" y="243"/>
                    <a:pt x="230" y="243"/>
                    <a:pt x="230" y="243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3"/>
                    <a:pt x="229" y="243"/>
                    <a:pt x="229" y="243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1" y="245"/>
                    <a:pt x="231" y="245"/>
                    <a:pt x="231" y="245"/>
                  </a:cubicBezTo>
                  <a:cubicBezTo>
                    <a:pt x="231" y="245"/>
                    <a:pt x="232" y="244"/>
                    <a:pt x="232" y="244"/>
                  </a:cubicBezTo>
                  <a:close/>
                  <a:moveTo>
                    <a:pt x="231" y="244"/>
                  </a:moveTo>
                  <a:cubicBezTo>
                    <a:pt x="231" y="243"/>
                    <a:pt x="231" y="243"/>
                    <a:pt x="231" y="243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2" y="243"/>
                    <a:pt x="232" y="243"/>
                    <a:pt x="232" y="243"/>
                  </a:cubicBezTo>
                  <a:cubicBezTo>
                    <a:pt x="231" y="244"/>
                    <a:pt x="231" y="244"/>
                    <a:pt x="231" y="244"/>
                  </a:cubicBezTo>
                  <a:cubicBezTo>
                    <a:pt x="231" y="244"/>
                    <a:pt x="231" y="244"/>
                    <a:pt x="231" y="244"/>
                  </a:cubicBezTo>
                  <a:close/>
                  <a:moveTo>
                    <a:pt x="291" y="299"/>
                  </a:moveTo>
                  <a:cubicBezTo>
                    <a:pt x="290" y="299"/>
                    <a:pt x="290" y="299"/>
                    <a:pt x="290" y="299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1" y="298"/>
                    <a:pt x="291" y="298"/>
                    <a:pt x="291" y="298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1" y="299"/>
                    <a:pt x="291" y="299"/>
                    <a:pt x="291" y="299"/>
                  </a:cubicBezTo>
                  <a:close/>
                  <a:moveTo>
                    <a:pt x="312" y="302"/>
                  </a:moveTo>
                  <a:cubicBezTo>
                    <a:pt x="312" y="302"/>
                    <a:pt x="312" y="302"/>
                    <a:pt x="312" y="302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1"/>
                    <a:pt x="313" y="301"/>
                    <a:pt x="313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2" y="302"/>
                    <a:pt x="312" y="302"/>
                    <a:pt x="312" y="302"/>
                  </a:cubicBezTo>
                  <a:close/>
                  <a:moveTo>
                    <a:pt x="313" y="303"/>
                  </a:moveTo>
                  <a:cubicBezTo>
                    <a:pt x="313" y="302"/>
                    <a:pt x="313" y="302"/>
                    <a:pt x="313" y="302"/>
                  </a:cubicBezTo>
                  <a:cubicBezTo>
                    <a:pt x="314" y="302"/>
                    <a:pt x="314" y="302"/>
                    <a:pt x="314" y="302"/>
                  </a:cubicBezTo>
                  <a:cubicBezTo>
                    <a:pt x="314" y="303"/>
                    <a:pt x="314" y="303"/>
                    <a:pt x="314" y="303"/>
                  </a:cubicBezTo>
                  <a:cubicBezTo>
                    <a:pt x="313" y="303"/>
                    <a:pt x="313" y="303"/>
                    <a:pt x="313" y="303"/>
                  </a:cubicBezTo>
                  <a:cubicBezTo>
                    <a:pt x="313" y="303"/>
                    <a:pt x="313" y="303"/>
                    <a:pt x="313" y="303"/>
                  </a:cubicBezTo>
                  <a:close/>
                  <a:moveTo>
                    <a:pt x="322" y="275"/>
                  </a:moveTo>
                  <a:cubicBezTo>
                    <a:pt x="322" y="274"/>
                    <a:pt x="322" y="274"/>
                    <a:pt x="322" y="274"/>
                  </a:cubicBezTo>
                  <a:cubicBezTo>
                    <a:pt x="323" y="273"/>
                    <a:pt x="323" y="273"/>
                    <a:pt x="323" y="273"/>
                  </a:cubicBezTo>
                  <a:cubicBezTo>
                    <a:pt x="323" y="274"/>
                    <a:pt x="323" y="274"/>
                    <a:pt x="323" y="274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lose/>
                  <a:moveTo>
                    <a:pt x="319" y="280"/>
                  </a:moveTo>
                  <a:cubicBezTo>
                    <a:pt x="319" y="281"/>
                    <a:pt x="319" y="281"/>
                    <a:pt x="319" y="281"/>
                  </a:cubicBezTo>
                  <a:cubicBezTo>
                    <a:pt x="319" y="281"/>
                    <a:pt x="319" y="281"/>
                    <a:pt x="319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19" y="280"/>
                    <a:pt x="319" y="280"/>
                    <a:pt x="319" y="280"/>
                  </a:cubicBezTo>
                  <a:close/>
                  <a:moveTo>
                    <a:pt x="324" y="287"/>
                  </a:move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4" y="287"/>
                    <a:pt x="324" y="287"/>
                    <a:pt x="324" y="287"/>
                  </a:cubicBezTo>
                  <a:close/>
                  <a:moveTo>
                    <a:pt x="322" y="287"/>
                  </a:move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6"/>
                    <a:pt x="322" y="286"/>
                    <a:pt x="322" y="286"/>
                  </a:cubicBezTo>
                  <a:cubicBezTo>
                    <a:pt x="323" y="286"/>
                    <a:pt x="323" y="286"/>
                    <a:pt x="323" y="286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8"/>
                    <a:pt x="321" y="288"/>
                    <a:pt x="321" y="288"/>
                  </a:cubicBezTo>
                  <a:cubicBezTo>
                    <a:pt x="321" y="287"/>
                    <a:pt x="321" y="287"/>
                    <a:pt x="321" y="287"/>
                  </a:cubicBezTo>
                  <a:cubicBezTo>
                    <a:pt x="322" y="287"/>
                    <a:pt x="322" y="287"/>
                    <a:pt x="322" y="287"/>
                  </a:cubicBezTo>
                  <a:close/>
                  <a:moveTo>
                    <a:pt x="315" y="297"/>
                  </a:move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lose/>
                  <a:moveTo>
                    <a:pt x="324" y="295"/>
                  </a:move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lose/>
                  <a:moveTo>
                    <a:pt x="314" y="280"/>
                  </a:moveTo>
                  <a:cubicBezTo>
                    <a:pt x="313" y="280"/>
                    <a:pt x="313" y="280"/>
                    <a:pt x="313" y="280"/>
                  </a:cubicBezTo>
                  <a:cubicBezTo>
                    <a:pt x="313" y="281"/>
                    <a:pt x="313" y="281"/>
                    <a:pt x="313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1" y="282"/>
                    <a:pt x="311" y="282"/>
                    <a:pt x="311" y="282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4"/>
                    <a:pt x="311" y="284"/>
                    <a:pt x="311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0" y="285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8" y="288"/>
                    <a:pt x="308" y="288"/>
                    <a:pt x="308" y="288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7" y="290"/>
                    <a:pt x="307" y="290"/>
                    <a:pt x="307" y="290"/>
                  </a:cubicBezTo>
                  <a:cubicBezTo>
                    <a:pt x="306" y="289"/>
                    <a:pt x="306" y="289"/>
                    <a:pt x="306" y="289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5" y="291"/>
                    <a:pt x="305" y="291"/>
                    <a:pt x="305" y="291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5" y="290"/>
                    <a:pt x="305" y="290"/>
                    <a:pt x="305" y="290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3" y="291"/>
                    <a:pt x="303" y="291"/>
                    <a:pt x="303" y="291"/>
                  </a:cubicBezTo>
                  <a:cubicBezTo>
                    <a:pt x="302" y="292"/>
                    <a:pt x="302" y="292"/>
                    <a:pt x="302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3"/>
                    <a:pt x="304" y="293"/>
                    <a:pt x="304" y="29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1" y="295"/>
                    <a:pt x="301" y="295"/>
                    <a:pt x="301" y="295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3" y="297"/>
                    <a:pt x="303" y="297"/>
                    <a:pt x="303" y="297"/>
                  </a:cubicBezTo>
                  <a:cubicBezTo>
                    <a:pt x="304" y="297"/>
                    <a:pt x="304" y="297"/>
                    <a:pt x="304" y="297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6" y="296"/>
                    <a:pt x="306" y="296"/>
                    <a:pt x="306" y="296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6" y="297"/>
                    <a:pt x="306" y="297"/>
                    <a:pt x="306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8" y="297"/>
                    <a:pt x="308" y="297"/>
                    <a:pt x="308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10" y="298"/>
                    <a:pt x="310" y="298"/>
                    <a:pt x="310" y="298"/>
                  </a:cubicBezTo>
                  <a:cubicBezTo>
                    <a:pt x="310" y="297"/>
                    <a:pt x="310" y="297"/>
                    <a:pt x="310" y="297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8" y="297"/>
                    <a:pt x="318" y="297"/>
                    <a:pt x="318" y="297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7"/>
                    <a:pt x="319" y="297"/>
                    <a:pt x="319" y="297"/>
                  </a:cubicBezTo>
                  <a:cubicBezTo>
                    <a:pt x="320" y="297"/>
                    <a:pt x="320" y="297"/>
                    <a:pt x="320" y="297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5" y="300"/>
                    <a:pt x="315" y="300"/>
                    <a:pt x="315" y="300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1"/>
                    <a:pt x="315" y="301"/>
                    <a:pt x="315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2"/>
                    <a:pt x="316" y="302"/>
                    <a:pt x="316" y="302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1" y="299"/>
                    <a:pt x="321" y="299"/>
                    <a:pt x="321" y="299"/>
                  </a:cubicBezTo>
                  <a:cubicBezTo>
                    <a:pt x="321" y="298"/>
                    <a:pt x="321" y="298"/>
                    <a:pt x="321" y="298"/>
                  </a:cubicBezTo>
                  <a:cubicBezTo>
                    <a:pt x="322" y="297"/>
                    <a:pt x="322" y="297"/>
                    <a:pt x="322" y="297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2" y="300"/>
                    <a:pt x="322" y="300"/>
                    <a:pt x="322" y="300"/>
                  </a:cubicBezTo>
                  <a:cubicBezTo>
                    <a:pt x="322" y="301"/>
                    <a:pt x="322" y="301"/>
                    <a:pt x="322" y="301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4" y="301"/>
                    <a:pt x="324" y="301"/>
                    <a:pt x="324" y="301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4" y="304"/>
                    <a:pt x="324" y="304"/>
                    <a:pt x="324" y="304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6" y="303"/>
                    <a:pt x="326" y="303"/>
                  </a:cubicBezTo>
                  <a:cubicBezTo>
                    <a:pt x="326" y="303"/>
                    <a:pt x="326" y="303"/>
                    <a:pt x="326" y="303"/>
                  </a:cubicBezTo>
                  <a:cubicBezTo>
                    <a:pt x="327" y="303"/>
                    <a:pt x="327" y="303"/>
                    <a:pt x="327" y="303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0"/>
                    <a:pt x="327" y="300"/>
                    <a:pt x="327" y="300"/>
                  </a:cubicBezTo>
                  <a:cubicBezTo>
                    <a:pt x="328" y="299"/>
                    <a:pt x="328" y="299"/>
                    <a:pt x="328" y="299"/>
                  </a:cubicBezTo>
                  <a:cubicBezTo>
                    <a:pt x="329" y="299"/>
                    <a:pt x="329" y="299"/>
                    <a:pt x="329" y="299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8"/>
                    <a:pt x="328" y="298"/>
                    <a:pt x="328" y="298"/>
                  </a:cubicBezTo>
                  <a:cubicBezTo>
                    <a:pt x="327" y="298"/>
                    <a:pt x="327" y="298"/>
                    <a:pt x="327" y="298"/>
                  </a:cubicBezTo>
                  <a:cubicBezTo>
                    <a:pt x="327" y="299"/>
                    <a:pt x="327" y="299"/>
                    <a:pt x="327" y="299"/>
                  </a:cubicBezTo>
                  <a:cubicBezTo>
                    <a:pt x="326" y="299"/>
                    <a:pt x="326" y="299"/>
                    <a:pt x="326" y="299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7" y="297"/>
                    <a:pt x="327" y="297"/>
                    <a:pt x="327" y="297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5"/>
                    <a:pt x="328" y="295"/>
                    <a:pt x="328" y="295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5" y="297"/>
                    <a:pt x="325" y="297"/>
                    <a:pt x="325" y="297"/>
                  </a:cubicBezTo>
                  <a:cubicBezTo>
                    <a:pt x="325" y="298"/>
                    <a:pt x="325" y="298"/>
                    <a:pt x="325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5" y="296"/>
                    <a:pt x="325" y="296"/>
                    <a:pt x="325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4"/>
                    <a:pt x="325" y="294"/>
                    <a:pt x="325" y="294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7" y="294"/>
                    <a:pt x="327" y="294"/>
                    <a:pt x="327" y="294"/>
                  </a:cubicBezTo>
                  <a:cubicBezTo>
                    <a:pt x="327" y="293"/>
                    <a:pt x="327" y="293"/>
                    <a:pt x="327" y="293"/>
                  </a:cubicBezTo>
                  <a:cubicBezTo>
                    <a:pt x="328" y="293"/>
                    <a:pt x="328" y="293"/>
                    <a:pt x="328" y="293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3" y="294"/>
                    <a:pt x="323" y="294"/>
                    <a:pt x="323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5" y="292"/>
                    <a:pt x="325" y="292"/>
                    <a:pt x="325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5" y="291"/>
                    <a:pt x="325" y="291"/>
                    <a:pt x="325" y="291"/>
                  </a:cubicBezTo>
                  <a:cubicBezTo>
                    <a:pt x="325" y="290"/>
                    <a:pt x="325" y="290"/>
                    <a:pt x="325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5" y="288"/>
                    <a:pt x="325" y="288"/>
                    <a:pt x="325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2" y="290"/>
                    <a:pt x="322" y="290"/>
                    <a:pt x="322" y="290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90"/>
                    <a:pt x="320" y="290"/>
                    <a:pt x="320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8" y="289"/>
                    <a:pt x="318" y="289"/>
                    <a:pt x="318" y="289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7" y="287"/>
                    <a:pt x="317" y="287"/>
                    <a:pt x="317" y="287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6" y="287"/>
                    <a:pt x="316" y="287"/>
                    <a:pt x="316" y="287"/>
                  </a:cubicBezTo>
                  <a:cubicBezTo>
                    <a:pt x="316" y="286"/>
                    <a:pt x="316" y="286"/>
                    <a:pt x="316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9" y="286"/>
                    <a:pt x="319" y="286"/>
                    <a:pt x="319" y="286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6" y="285"/>
                    <a:pt x="316" y="285"/>
                    <a:pt x="316" y="285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3" y="287"/>
                    <a:pt x="313" y="287"/>
                    <a:pt x="313" y="287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4"/>
                    <a:pt x="314" y="284"/>
                    <a:pt x="314" y="284"/>
                  </a:cubicBezTo>
                  <a:cubicBezTo>
                    <a:pt x="315" y="284"/>
                    <a:pt x="315" y="284"/>
                    <a:pt x="315" y="284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1"/>
                    <a:pt x="318" y="281"/>
                    <a:pt x="318" y="281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8" y="279"/>
                    <a:pt x="318" y="279"/>
                    <a:pt x="318" y="279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7"/>
                    <a:pt x="320" y="277"/>
                    <a:pt x="320" y="277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80"/>
                    <a:pt x="314" y="280"/>
                    <a:pt x="314" y="280"/>
                  </a:cubicBezTo>
                  <a:close/>
                  <a:moveTo>
                    <a:pt x="285" y="287"/>
                  </a:moveTo>
                  <a:cubicBezTo>
                    <a:pt x="286" y="287"/>
                    <a:pt x="286" y="287"/>
                    <a:pt x="286" y="287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9" y="288"/>
                    <a:pt x="289" y="288"/>
                    <a:pt x="289" y="288"/>
                  </a:cubicBezTo>
                  <a:cubicBezTo>
                    <a:pt x="290" y="288"/>
                    <a:pt x="290" y="288"/>
                    <a:pt x="290" y="288"/>
                  </a:cubicBezTo>
                  <a:cubicBezTo>
                    <a:pt x="290" y="289"/>
                    <a:pt x="290" y="289"/>
                    <a:pt x="290" y="289"/>
                  </a:cubicBezTo>
                  <a:cubicBezTo>
                    <a:pt x="291" y="289"/>
                    <a:pt x="291" y="289"/>
                    <a:pt x="291" y="289"/>
                  </a:cubicBezTo>
                  <a:cubicBezTo>
                    <a:pt x="292" y="289"/>
                    <a:pt x="292" y="289"/>
                    <a:pt x="292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7"/>
                    <a:pt x="292" y="287"/>
                    <a:pt x="292" y="287"/>
                  </a:cubicBezTo>
                  <a:cubicBezTo>
                    <a:pt x="291" y="287"/>
                    <a:pt x="291" y="287"/>
                    <a:pt x="291" y="287"/>
                  </a:cubicBezTo>
                  <a:cubicBezTo>
                    <a:pt x="290" y="286"/>
                    <a:pt x="290" y="286"/>
                    <a:pt x="290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8" y="285"/>
                    <a:pt x="288" y="285"/>
                    <a:pt x="288" y="285"/>
                  </a:cubicBezTo>
                  <a:cubicBezTo>
                    <a:pt x="287" y="285"/>
                    <a:pt x="287" y="285"/>
                    <a:pt x="287" y="285"/>
                  </a:cubicBezTo>
                  <a:cubicBezTo>
                    <a:pt x="286" y="284"/>
                    <a:pt x="286" y="284"/>
                    <a:pt x="286" y="284"/>
                  </a:cubicBezTo>
                  <a:cubicBezTo>
                    <a:pt x="284" y="284"/>
                    <a:pt x="284" y="284"/>
                    <a:pt x="284" y="284"/>
                  </a:cubicBezTo>
                  <a:cubicBezTo>
                    <a:pt x="283" y="284"/>
                    <a:pt x="283" y="284"/>
                    <a:pt x="283" y="284"/>
                  </a:cubicBezTo>
                  <a:cubicBezTo>
                    <a:pt x="282" y="284"/>
                    <a:pt x="282" y="284"/>
                    <a:pt x="282" y="284"/>
                  </a:cubicBezTo>
                  <a:cubicBezTo>
                    <a:pt x="283" y="285"/>
                    <a:pt x="283" y="285"/>
                    <a:pt x="283" y="285"/>
                  </a:cubicBezTo>
                  <a:cubicBezTo>
                    <a:pt x="284" y="285"/>
                    <a:pt x="284" y="285"/>
                    <a:pt x="284" y="285"/>
                  </a:cubicBezTo>
                  <a:cubicBezTo>
                    <a:pt x="285" y="286"/>
                    <a:pt x="285" y="286"/>
                    <a:pt x="285" y="286"/>
                  </a:cubicBezTo>
                  <a:cubicBezTo>
                    <a:pt x="285" y="287"/>
                    <a:pt x="285" y="287"/>
                    <a:pt x="285" y="287"/>
                  </a:cubicBezTo>
                  <a:cubicBezTo>
                    <a:pt x="285" y="287"/>
                    <a:pt x="285" y="287"/>
                    <a:pt x="285" y="287"/>
                  </a:cubicBezTo>
                  <a:close/>
                  <a:moveTo>
                    <a:pt x="286" y="305"/>
                  </a:moveTo>
                  <a:cubicBezTo>
                    <a:pt x="285" y="305"/>
                    <a:pt x="285" y="305"/>
                    <a:pt x="285" y="305"/>
                  </a:cubicBezTo>
                  <a:cubicBezTo>
                    <a:pt x="284" y="304"/>
                    <a:pt x="284" y="304"/>
                    <a:pt x="284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2" y="303"/>
                    <a:pt x="282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1"/>
                    <a:pt x="280" y="301"/>
                    <a:pt x="280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81" y="299"/>
                    <a:pt x="281" y="299"/>
                    <a:pt x="281" y="299"/>
                  </a:cubicBezTo>
                  <a:cubicBezTo>
                    <a:pt x="281" y="300"/>
                    <a:pt x="281" y="300"/>
                    <a:pt x="281" y="300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3" y="302"/>
                    <a:pt x="283" y="302"/>
                    <a:pt x="283" y="302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5" y="303"/>
                    <a:pt x="285" y="303"/>
                    <a:pt x="285" y="303"/>
                  </a:cubicBezTo>
                  <a:cubicBezTo>
                    <a:pt x="286" y="303"/>
                    <a:pt x="286" y="303"/>
                    <a:pt x="286" y="303"/>
                  </a:cubicBezTo>
                  <a:cubicBezTo>
                    <a:pt x="286" y="302"/>
                    <a:pt x="286" y="302"/>
                    <a:pt x="286" y="302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6" y="305"/>
                    <a:pt x="286" y="305"/>
                    <a:pt x="286" y="305"/>
                  </a:cubicBezTo>
                  <a:cubicBezTo>
                    <a:pt x="286" y="305"/>
                    <a:pt x="286" y="305"/>
                    <a:pt x="286" y="305"/>
                  </a:cubicBezTo>
                  <a:close/>
                  <a:moveTo>
                    <a:pt x="292" y="308"/>
                  </a:moveTo>
                  <a:cubicBezTo>
                    <a:pt x="292" y="308"/>
                    <a:pt x="292" y="308"/>
                    <a:pt x="292" y="308"/>
                  </a:cubicBezTo>
                  <a:cubicBezTo>
                    <a:pt x="290" y="307"/>
                    <a:pt x="290" y="307"/>
                    <a:pt x="290" y="307"/>
                  </a:cubicBezTo>
                  <a:cubicBezTo>
                    <a:pt x="290" y="306"/>
                    <a:pt x="290" y="306"/>
                    <a:pt x="290" y="306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2" y="304"/>
                    <a:pt x="292" y="304"/>
                    <a:pt x="292" y="304"/>
                  </a:cubicBezTo>
                  <a:cubicBezTo>
                    <a:pt x="293" y="303"/>
                    <a:pt x="293" y="303"/>
                    <a:pt x="293" y="303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295" y="300"/>
                    <a:pt x="295" y="300"/>
                    <a:pt x="295" y="300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5" y="301"/>
                    <a:pt x="295" y="301"/>
                    <a:pt x="295" y="301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2"/>
                    <a:pt x="296" y="302"/>
                    <a:pt x="296" y="302"/>
                  </a:cubicBezTo>
                  <a:cubicBezTo>
                    <a:pt x="295" y="303"/>
                    <a:pt x="295" y="303"/>
                    <a:pt x="295" y="303"/>
                  </a:cubicBezTo>
                  <a:cubicBezTo>
                    <a:pt x="294" y="304"/>
                    <a:pt x="294" y="304"/>
                    <a:pt x="294" y="304"/>
                  </a:cubicBezTo>
                  <a:cubicBezTo>
                    <a:pt x="295" y="304"/>
                    <a:pt x="295" y="304"/>
                    <a:pt x="295" y="304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5" y="305"/>
                    <a:pt x="295" y="305"/>
                    <a:pt x="295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4"/>
                    <a:pt x="296" y="304"/>
                    <a:pt x="296" y="304"/>
                  </a:cubicBezTo>
                  <a:cubicBezTo>
                    <a:pt x="297" y="304"/>
                    <a:pt x="297" y="304"/>
                    <a:pt x="297" y="304"/>
                  </a:cubicBezTo>
                  <a:cubicBezTo>
                    <a:pt x="298" y="305"/>
                    <a:pt x="298" y="305"/>
                    <a:pt x="298" y="305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5" y="307"/>
                    <a:pt x="295" y="307"/>
                    <a:pt x="295" y="307"/>
                  </a:cubicBezTo>
                  <a:cubicBezTo>
                    <a:pt x="294" y="307"/>
                    <a:pt x="294" y="307"/>
                    <a:pt x="294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2" y="308"/>
                    <a:pt x="292" y="308"/>
                    <a:pt x="292" y="308"/>
                  </a:cubicBezTo>
                  <a:cubicBezTo>
                    <a:pt x="292" y="308"/>
                    <a:pt x="292" y="308"/>
                    <a:pt x="292" y="308"/>
                  </a:cubicBezTo>
                  <a:close/>
                  <a:moveTo>
                    <a:pt x="224" y="260"/>
                  </a:moveTo>
                  <a:cubicBezTo>
                    <a:pt x="224" y="261"/>
                    <a:pt x="224" y="261"/>
                    <a:pt x="224" y="261"/>
                  </a:cubicBezTo>
                  <a:cubicBezTo>
                    <a:pt x="224" y="261"/>
                    <a:pt x="224" y="261"/>
                    <a:pt x="224" y="261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60"/>
                    <a:pt x="224" y="260"/>
                    <a:pt x="224" y="260"/>
                  </a:cubicBezTo>
                  <a:close/>
                  <a:moveTo>
                    <a:pt x="223" y="269"/>
                  </a:moveTo>
                  <a:cubicBezTo>
                    <a:pt x="224" y="268"/>
                    <a:pt x="224" y="268"/>
                    <a:pt x="224" y="268"/>
                  </a:cubicBezTo>
                  <a:cubicBezTo>
                    <a:pt x="224" y="268"/>
                    <a:pt x="224" y="268"/>
                    <a:pt x="224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4" y="269"/>
                    <a:pt x="224" y="269"/>
                    <a:pt x="224" y="269"/>
                  </a:cubicBezTo>
                  <a:cubicBezTo>
                    <a:pt x="223" y="269"/>
                    <a:pt x="223" y="269"/>
                    <a:pt x="223" y="269"/>
                  </a:cubicBezTo>
                  <a:close/>
                  <a:moveTo>
                    <a:pt x="215" y="262"/>
                  </a:moveTo>
                  <a:cubicBezTo>
                    <a:pt x="216" y="261"/>
                    <a:pt x="216" y="261"/>
                    <a:pt x="216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9" y="261"/>
                    <a:pt x="219" y="261"/>
                    <a:pt x="219" y="261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18" y="263"/>
                    <a:pt x="218" y="263"/>
                    <a:pt x="218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5" y="263"/>
                    <a:pt x="215" y="263"/>
                    <a:pt x="215" y="263"/>
                  </a:cubicBezTo>
                  <a:cubicBezTo>
                    <a:pt x="215" y="262"/>
                    <a:pt x="215" y="262"/>
                    <a:pt x="215" y="262"/>
                  </a:cubicBezTo>
                  <a:close/>
                  <a:moveTo>
                    <a:pt x="34" y="266"/>
                  </a:moveTo>
                  <a:cubicBezTo>
                    <a:pt x="35" y="266"/>
                    <a:pt x="35" y="266"/>
                    <a:pt x="35" y="266"/>
                  </a:cubicBezTo>
                  <a:cubicBezTo>
                    <a:pt x="35" y="267"/>
                    <a:pt x="35" y="267"/>
                    <a:pt x="35" y="267"/>
                  </a:cubicBezTo>
                  <a:cubicBezTo>
                    <a:pt x="35" y="268"/>
                    <a:pt x="35" y="268"/>
                    <a:pt x="35" y="268"/>
                  </a:cubicBezTo>
                  <a:cubicBezTo>
                    <a:pt x="34" y="267"/>
                    <a:pt x="34" y="267"/>
                    <a:pt x="34" y="267"/>
                  </a:cubicBezTo>
                  <a:cubicBezTo>
                    <a:pt x="34" y="266"/>
                    <a:pt x="34" y="266"/>
                    <a:pt x="34" y="266"/>
                  </a:cubicBezTo>
                  <a:close/>
                  <a:moveTo>
                    <a:pt x="32" y="264"/>
                  </a:moveTo>
                  <a:cubicBezTo>
                    <a:pt x="32" y="263"/>
                    <a:pt x="32" y="263"/>
                    <a:pt x="32" y="263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32" y="264"/>
                    <a:pt x="32" y="264"/>
                    <a:pt x="32" y="264"/>
                  </a:cubicBezTo>
                  <a:close/>
                  <a:moveTo>
                    <a:pt x="27" y="260"/>
                  </a:moveTo>
                  <a:cubicBezTo>
                    <a:pt x="28" y="260"/>
                    <a:pt x="28" y="260"/>
                    <a:pt x="28" y="260"/>
                  </a:cubicBezTo>
                  <a:cubicBezTo>
                    <a:pt x="28" y="260"/>
                    <a:pt x="28" y="260"/>
                    <a:pt x="28" y="260"/>
                  </a:cubicBezTo>
                  <a:cubicBezTo>
                    <a:pt x="27" y="260"/>
                    <a:pt x="27" y="260"/>
                    <a:pt x="27" y="260"/>
                  </a:cubicBezTo>
                  <a:close/>
                  <a:moveTo>
                    <a:pt x="20" y="257"/>
                  </a:moveTo>
                  <a:cubicBezTo>
                    <a:pt x="20" y="258"/>
                    <a:pt x="20" y="258"/>
                    <a:pt x="20" y="258"/>
                  </a:cubicBezTo>
                  <a:cubicBezTo>
                    <a:pt x="21" y="258"/>
                    <a:pt x="21" y="258"/>
                    <a:pt x="21" y="258"/>
                  </a:cubicBezTo>
                  <a:cubicBezTo>
                    <a:pt x="21" y="259"/>
                    <a:pt x="21" y="259"/>
                    <a:pt x="21" y="259"/>
                  </a:cubicBezTo>
                  <a:cubicBezTo>
                    <a:pt x="23" y="259"/>
                    <a:pt x="23" y="259"/>
                    <a:pt x="23" y="259"/>
                  </a:cubicBezTo>
                  <a:cubicBezTo>
                    <a:pt x="22" y="260"/>
                    <a:pt x="22" y="260"/>
                    <a:pt x="22" y="260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2" y="262"/>
                    <a:pt x="22" y="262"/>
                    <a:pt x="22" y="262"/>
                  </a:cubicBezTo>
                  <a:cubicBezTo>
                    <a:pt x="22" y="263"/>
                    <a:pt x="22" y="263"/>
                    <a:pt x="22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4" y="264"/>
                    <a:pt x="24" y="264"/>
                    <a:pt x="24" y="264"/>
                  </a:cubicBezTo>
                  <a:cubicBezTo>
                    <a:pt x="25" y="263"/>
                    <a:pt x="25" y="263"/>
                    <a:pt x="25" y="263"/>
                  </a:cubicBezTo>
                  <a:cubicBezTo>
                    <a:pt x="24" y="265"/>
                    <a:pt x="24" y="265"/>
                    <a:pt x="24" y="265"/>
                  </a:cubicBezTo>
                  <a:cubicBezTo>
                    <a:pt x="24" y="266"/>
                    <a:pt x="24" y="266"/>
                    <a:pt x="24" y="266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6" y="264"/>
                    <a:pt x="26" y="264"/>
                    <a:pt x="26" y="264"/>
                  </a:cubicBezTo>
                  <a:cubicBezTo>
                    <a:pt x="26" y="265"/>
                    <a:pt x="26" y="265"/>
                    <a:pt x="26" y="265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5" y="267"/>
                    <a:pt x="25" y="267"/>
                    <a:pt x="25" y="267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27" y="268"/>
                    <a:pt x="27" y="268"/>
                    <a:pt x="27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8" y="269"/>
                    <a:pt x="28" y="269"/>
                    <a:pt x="28" y="269"/>
                  </a:cubicBezTo>
                  <a:cubicBezTo>
                    <a:pt x="28" y="270"/>
                    <a:pt x="28" y="270"/>
                    <a:pt x="28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30" y="270"/>
                    <a:pt x="30" y="270"/>
                    <a:pt x="30" y="270"/>
                  </a:cubicBezTo>
                  <a:cubicBezTo>
                    <a:pt x="31" y="270"/>
                    <a:pt x="31" y="270"/>
                    <a:pt x="31" y="270"/>
                  </a:cubicBezTo>
                  <a:cubicBezTo>
                    <a:pt x="29" y="271"/>
                    <a:pt x="29" y="271"/>
                    <a:pt x="29" y="271"/>
                  </a:cubicBezTo>
                  <a:cubicBezTo>
                    <a:pt x="31" y="273"/>
                    <a:pt x="31" y="273"/>
                    <a:pt x="31" y="273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2" y="274"/>
                    <a:pt x="32" y="274"/>
                    <a:pt x="32" y="274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6" y="275"/>
                    <a:pt x="36" y="275"/>
                    <a:pt x="36" y="275"/>
                  </a:cubicBezTo>
                  <a:cubicBezTo>
                    <a:pt x="35" y="273"/>
                    <a:pt x="35" y="273"/>
                    <a:pt x="35" y="273"/>
                  </a:cubicBezTo>
                  <a:cubicBezTo>
                    <a:pt x="36" y="272"/>
                    <a:pt x="36" y="272"/>
                    <a:pt x="36" y="272"/>
                  </a:cubicBezTo>
                  <a:cubicBezTo>
                    <a:pt x="35" y="271"/>
                    <a:pt x="35" y="271"/>
                    <a:pt x="35" y="271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35" y="269"/>
                    <a:pt x="35" y="269"/>
                    <a:pt x="35" y="269"/>
                  </a:cubicBezTo>
                  <a:cubicBezTo>
                    <a:pt x="33" y="267"/>
                    <a:pt x="33" y="267"/>
                    <a:pt x="33" y="267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1" y="264"/>
                    <a:pt x="31" y="264"/>
                    <a:pt x="31" y="264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8" y="261"/>
                    <a:pt x="28" y="261"/>
                    <a:pt x="28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6" y="260"/>
                    <a:pt x="26" y="260"/>
                    <a:pt x="26" y="260"/>
                  </a:cubicBezTo>
                  <a:cubicBezTo>
                    <a:pt x="25" y="259"/>
                    <a:pt x="25" y="259"/>
                    <a:pt x="25" y="259"/>
                  </a:cubicBezTo>
                  <a:cubicBezTo>
                    <a:pt x="24" y="259"/>
                    <a:pt x="24" y="259"/>
                    <a:pt x="24" y="259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3" y="258"/>
                    <a:pt x="23" y="258"/>
                    <a:pt x="23" y="258"/>
                  </a:cubicBezTo>
                  <a:cubicBezTo>
                    <a:pt x="22" y="257"/>
                    <a:pt x="22" y="257"/>
                    <a:pt x="22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0" y="257"/>
                    <a:pt x="20" y="257"/>
                    <a:pt x="20" y="257"/>
                  </a:cubicBezTo>
                  <a:close/>
                  <a:moveTo>
                    <a:pt x="28" y="259"/>
                  </a:moveTo>
                  <a:cubicBezTo>
                    <a:pt x="28" y="259"/>
                    <a:pt x="28" y="259"/>
                    <a:pt x="28" y="259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8" y="259"/>
                    <a:pt x="28" y="259"/>
                    <a:pt x="28" y="259"/>
                  </a:cubicBezTo>
                  <a:cubicBezTo>
                    <a:pt x="28" y="259"/>
                    <a:pt x="28" y="259"/>
                    <a:pt x="28" y="259"/>
                  </a:cubicBezTo>
                  <a:close/>
                  <a:moveTo>
                    <a:pt x="27" y="258"/>
                  </a:moveTo>
                  <a:cubicBezTo>
                    <a:pt x="28" y="258"/>
                    <a:pt x="28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27" y="258"/>
                    <a:pt x="27" y="258"/>
                    <a:pt x="27" y="258"/>
                  </a:cubicBezTo>
                  <a:close/>
                  <a:moveTo>
                    <a:pt x="22" y="240"/>
                  </a:moveTo>
                  <a:cubicBezTo>
                    <a:pt x="22" y="241"/>
                    <a:pt x="22" y="241"/>
                    <a:pt x="22" y="241"/>
                  </a:cubicBezTo>
                  <a:cubicBezTo>
                    <a:pt x="22" y="241"/>
                    <a:pt x="22" y="241"/>
                    <a:pt x="22" y="241"/>
                  </a:cubicBezTo>
                  <a:cubicBezTo>
                    <a:pt x="22" y="240"/>
                    <a:pt x="22" y="240"/>
                    <a:pt x="22" y="240"/>
                  </a:cubicBezTo>
                  <a:close/>
                  <a:moveTo>
                    <a:pt x="24" y="249"/>
                  </a:moveTo>
                  <a:cubicBezTo>
                    <a:pt x="24" y="248"/>
                    <a:pt x="24" y="248"/>
                    <a:pt x="24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49"/>
                    <a:pt x="24" y="249"/>
                    <a:pt x="24" y="249"/>
                  </a:cubicBezTo>
                  <a:close/>
                  <a:moveTo>
                    <a:pt x="24" y="251"/>
                  </a:moveTo>
                  <a:cubicBezTo>
                    <a:pt x="23" y="252"/>
                    <a:pt x="23" y="252"/>
                    <a:pt x="23" y="252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2"/>
                    <a:pt x="24" y="252"/>
                    <a:pt x="24" y="252"/>
                  </a:cubicBezTo>
                  <a:cubicBezTo>
                    <a:pt x="24" y="251"/>
                    <a:pt x="24" y="251"/>
                    <a:pt x="24" y="251"/>
                  </a:cubicBezTo>
                  <a:close/>
                  <a:moveTo>
                    <a:pt x="25" y="250"/>
                  </a:moveTo>
                  <a:cubicBezTo>
                    <a:pt x="25" y="249"/>
                    <a:pt x="25" y="249"/>
                    <a:pt x="25" y="249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5" y="250"/>
                    <a:pt x="25" y="250"/>
                  </a:cubicBezTo>
                  <a:close/>
                  <a:moveTo>
                    <a:pt x="26" y="249"/>
                  </a:moveTo>
                  <a:cubicBezTo>
                    <a:pt x="27" y="248"/>
                    <a:pt x="27" y="248"/>
                    <a:pt x="27" y="248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8" y="249"/>
                    <a:pt x="28" y="249"/>
                    <a:pt x="28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lose/>
                  <a:moveTo>
                    <a:pt x="25" y="245"/>
                  </a:moveTo>
                  <a:cubicBezTo>
                    <a:pt x="25" y="244"/>
                    <a:pt x="25" y="244"/>
                    <a:pt x="25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lose/>
                  <a:moveTo>
                    <a:pt x="23" y="245"/>
                  </a:moveTo>
                  <a:cubicBezTo>
                    <a:pt x="24" y="245"/>
                    <a:pt x="24" y="245"/>
                    <a:pt x="24" y="245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3" y="245"/>
                    <a:pt x="23" y="245"/>
                    <a:pt x="23" y="245"/>
                  </a:cubicBezTo>
                  <a:close/>
                  <a:moveTo>
                    <a:pt x="22" y="243"/>
                  </a:moveTo>
                  <a:cubicBezTo>
                    <a:pt x="22" y="244"/>
                    <a:pt x="22" y="244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3" y="244"/>
                    <a:pt x="23" y="244"/>
                    <a:pt x="23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2" y="243"/>
                    <a:pt x="22" y="243"/>
                    <a:pt x="22" y="243"/>
                  </a:cubicBezTo>
                  <a:close/>
                  <a:moveTo>
                    <a:pt x="23" y="242"/>
                  </a:moveTo>
                  <a:cubicBezTo>
                    <a:pt x="23" y="242"/>
                    <a:pt x="23" y="242"/>
                    <a:pt x="23" y="242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5" y="243"/>
                    <a:pt x="25" y="243"/>
                    <a:pt x="25" y="243"/>
                  </a:cubicBezTo>
                  <a:cubicBezTo>
                    <a:pt x="25" y="241"/>
                    <a:pt x="25" y="241"/>
                    <a:pt x="25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23" y="242"/>
                    <a:pt x="23" y="242"/>
                    <a:pt x="23" y="242"/>
                  </a:cubicBezTo>
                  <a:close/>
                  <a:moveTo>
                    <a:pt x="23" y="240"/>
                  </a:moveTo>
                  <a:cubicBezTo>
                    <a:pt x="23" y="241"/>
                    <a:pt x="23" y="241"/>
                    <a:pt x="23" y="241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lose/>
                  <a:moveTo>
                    <a:pt x="24" y="239"/>
                  </a:moveTo>
                  <a:cubicBezTo>
                    <a:pt x="25" y="238"/>
                    <a:pt x="25" y="238"/>
                    <a:pt x="25" y="238"/>
                  </a:cubicBezTo>
                  <a:cubicBezTo>
                    <a:pt x="25" y="237"/>
                    <a:pt x="25" y="237"/>
                    <a:pt x="25" y="237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4" y="239"/>
                    <a:pt x="24" y="239"/>
                    <a:pt x="24" y="239"/>
                  </a:cubicBezTo>
                  <a:close/>
                  <a:moveTo>
                    <a:pt x="19" y="236"/>
                  </a:moveTo>
                  <a:cubicBezTo>
                    <a:pt x="21" y="238"/>
                    <a:pt x="21" y="238"/>
                    <a:pt x="21" y="238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19" y="238"/>
                    <a:pt x="19" y="238"/>
                    <a:pt x="19" y="238"/>
                  </a:cubicBezTo>
                  <a:cubicBezTo>
                    <a:pt x="19" y="237"/>
                    <a:pt x="19" y="237"/>
                    <a:pt x="19" y="237"/>
                  </a:cubicBezTo>
                  <a:cubicBezTo>
                    <a:pt x="19" y="237"/>
                    <a:pt x="19" y="236"/>
                    <a:pt x="19" y="236"/>
                  </a:cubicBezTo>
                  <a:close/>
                  <a:moveTo>
                    <a:pt x="21" y="236"/>
                  </a:moveTo>
                  <a:cubicBezTo>
                    <a:pt x="21" y="237"/>
                    <a:pt x="21" y="237"/>
                    <a:pt x="21" y="237"/>
                  </a:cubicBezTo>
                  <a:cubicBezTo>
                    <a:pt x="21" y="238"/>
                    <a:pt x="21" y="238"/>
                    <a:pt x="21" y="238"/>
                  </a:cubicBezTo>
                  <a:cubicBezTo>
                    <a:pt x="21" y="239"/>
                    <a:pt x="21" y="239"/>
                    <a:pt x="21" y="239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2" y="238"/>
                    <a:pt x="22" y="238"/>
                    <a:pt x="22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1" y="236"/>
                    <a:pt x="21" y="236"/>
                    <a:pt x="21" y="236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6"/>
                    <a:pt x="21" y="236"/>
                    <a:pt x="21" y="236"/>
                  </a:cubicBezTo>
                  <a:close/>
                  <a:moveTo>
                    <a:pt x="19" y="235"/>
                  </a:moveTo>
                  <a:cubicBezTo>
                    <a:pt x="20" y="235"/>
                    <a:pt x="20" y="235"/>
                    <a:pt x="20" y="235"/>
                  </a:cubicBezTo>
                  <a:cubicBezTo>
                    <a:pt x="20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19" y="234"/>
                    <a:pt x="19" y="234"/>
                    <a:pt x="19" y="234"/>
                  </a:cubicBezTo>
                  <a:cubicBezTo>
                    <a:pt x="19" y="235"/>
                    <a:pt x="19" y="235"/>
                    <a:pt x="19" y="235"/>
                  </a:cubicBezTo>
                  <a:close/>
                  <a:moveTo>
                    <a:pt x="10" y="235"/>
                  </a:moveTo>
                  <a:cubicBezTo>
                    <a:pt x="9" y="234"/>
                    <a:pt x="9" y="234"/>
                    <a:pt x="9" y="234"/>
                  </a:cubicBezTo>
                  <a:cubicBezTo>
                    <a:pt x="11" y="232"/>
                    <a:pt x="11" y="232"/>
                    <a:pt x="11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4"/>
                    <a:pt x="14" y="234"/>
                    <a:pt x="14" y="234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5" y="234"/>
                    <a:pt x="15" y="234"/>
                    <a:pt x="15" y="234"/>
                  </a:cubicBezTo>
                  <a:cubicBezTo>
                    <a:pt x="14" y="236"/>
                    <a:pt x="14" y="236"/>
                    <a:pt x="14" y="236"/>
                  </a:cubicBezTo>
                  <a:cubicBezTo>
                    <a:pt x="14" y="237"/>
                    <a:pt x="14" y="237"/>
                    <a:pt x="14" y="237"/>
                  </a:cubicBezTo>
                  <a:cubicBezTo>
                    <a:pt x="13" y="238"/>
                    <a:pt x="13" y="238"/>
                    <a:pt x="13" y="238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3" y="239"/>
                    <a:pt x="13" y="239"/>
                    <a:pt x="13" y="239"/>
                  </a:cubicBezTo>
                  <a:cubicBezTo>
                    <a:pt x="13" y="240"/>
                    <a:pt x="13" y="240"/>
                    <a:pt x="13" y="240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2" y="243"/>
                    <a:pt x="12" y="243"/>
                    <a:pt x="12" y="243"/>
                  </a:cubicBezTo>
                  <a:cubicBezTo>
                    <a:pt x="12" y="244"/>
                    <a:pt x="12" y="244"/>
                    <a:pt x="12" y="244"/>
                  </a:cubicBezTo>
                  <a:cubicBezTo>
                    <a:pt x="12" y="245"/>
                    <a:pt x="12" y="245"/>
                    <a:pt x="12" y="245"/>
                  </a:cubicBezTo>
                  <a:cubicBezTo>
                    <a:pt x="13" y="245"/>
                    <a:pt x="13" y="245"/>
                    <a:pt x="13" y="245"/>
                  </a:cubicBezTo>
                  <a:cubicBezTo>
                    <a:pt x="14" y="246"/>
                    <a:pt x="14" y="246"/>
                    <a:pt x="14" y="246"/>
                  </a:cubicBezTo>
                  <a:cubicBezTo>
                    <a:pt x="13" y="247"/>
                    <a:pt x="13" y="247"/>
                    <a:pt x="13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11" y="242"/>
                    <a:pt x="11" y="242"/>
                    <a:pt x="11" y="242"/>
                  </a:cubicBezTo>
                  <a:cubicBezTo>
                    <a:pt x="10" y="242"/>
                    <a:pt x="10" y="242"/>
                    <a:pt x="10" y="242"/>
                  </a:cubicBezTo>
                  <a:cubicBezTo>
                    <a:pt x="9" y="241"/>
                    <a:pt x="9" y="241"/>
                    <a:pt x="9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9" y="240"/>
                    <a:pt x="9" y="240"/>
                    <a:pt x="9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7"/>
                    <a:pt x="11" y="237"/>
                    <a:pt x="11" y="237"/>
                  </a:cubicBezTo>
                  <a:cubicBezTo>
                    <a:pt x="10" y="237"/>
                    <a:pt x="10" y="237"/>
                    <a:pt x="10" y="23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9" y="236"/>
                    <a:pt x="9" y="236"/>
                    <a:pt x="9" y="236"/>
                  </a:cubicBezTo>
                  <a:cubicBezTo>
                    <a:pt x="10" y="235"/>
                    <a:pt x="10" y="235"/>
                    <a:pt x="10" y="235"/>
                  </a:cubicBezTo>
                  <a:close/>
                  <a:moveTo>
                    <a:pt x="20" y="231"/>
                  </a:moveTo>
                  <a:cubicBezTo>
                    <a:pt x="20" y="230"/>
                    <a:pt x="20" y="230"/>
                    <a:pt x="20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0" y="231"/>
                    <a:pt x="20" y="231"/>
                    <a:pt x="20" y="231"/>
                  </a:cubicBezTo>
                  <a:close/>
                  <a:moveTo>
                    <a:pt x="111" y="109"/>
                  </a:moveTo>
                  <a:cubicBezTo>
                    <a:pt x="111" y="109"/>
                    <a:pt x="111" y="109"/>
                    <a:pt x="111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9"/>
                    <a:pt x="111" y="109"/>
                    <a:pt x="111" y="109"/>
                  </a:cubicBezTo>
                  <a:close/>
                  <a:moveTo>
                    <a:pt x="102" y="101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2" y="101"/>
                    <a:pt x="102" y="101"/>
                    <a:pt x="102" y="101"/>
                  </a:cubicBezTo>
                  <a:close/>
                  <a:moveTo>
                    <a:pt x="71" y="103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2" y="103"/>
                    <a:pt x="72" y="103"/>
                    <a:pt x="72" y="103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3"/>
                    <a:pt x="71" y="103"/>
                    <a:pt x="71" y="103"/>
                  </a:cubicBezTo>
                  <a:close/>
                  <a:moveTo>
                    <a:pt x="71" y="105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lose/>
                  <a:moveTo>
                    <a:pt x="69" y="107"/>
                  </a:moveTo>
                  <a:cubicBezTo>
                    <a:pt x="69" y="108"/>
                    <a:pt x="69" y="108"/>
                    <a:pt x="69" y="108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69" y="107"/>
                    <a:pt x="69" y="107"/>
                    <a:pt x="69" y="107"/>
                  </a:cubicBezTo>
                  <a:close/>
                  <a:moveTo>
                    <a:pt x="66" y="110"/>
                  </a:moveTo>
                  <a:cubicBezTo>
                    <a:pt x="66" y="109"/>
                    <a:pt x="66" y="109"/>
                    <a:pt x="66" y="109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6" y="110"/>
                    <a:pt x="66" y="110"/>
                  </a:cubicBezTo>
                  <a:close/>
                  <a:moveTo>
                    <a:pt x="66" y="110"/>
                  </a:moveTo>
                  <a:cubicBezTo>
                    <a:pt x="67" y="110"/>
                    <a:pt x="67" y="110"/>
                    <a:pt x="67" y="110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6" y="110"/>
                    <a:pt x="66" y="110"/>
                    <a:pt x="66" y="110"/>
                  </a:cubicBezTo>
                  <a:close/>
                  <a:moveTo>
                    <a:pt x="68" y="114"/>
                  </a:moveTo>
                  <a:cubicBezTo>
                    <a:pt x="68" y="114"/>
                    <a:pt x="68" y="114"/>
                    <a:pt x="68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58" y="100"/>
                  </a:moveTo>
                  <a:cubicBezTo>
                    <a:pt x="58" y="101"/>
                    <a:pt x="58" y="101"/>
                    <a:pt x="58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39" y="271"/>
                  </a:moveTo>
                  <a:cubicBezTo>
                    <a:pt x="39" y="271"/>
                    <a:pt x="39" y="271"/>
                    <a:pt x="39" y="271"/>
                  </a:cubicBezTo>
                  <a:cubicBezTo>
                    <a:pt x="38" y="271"/>
                    <a:pt x="38" y="271"/>
                    <a:pt x="38" y="271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7" y="268"/>
                    <a:pt x="37" y="268"/>
                    <a:pt x="37" y="268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6"/>
                    <a:pt x="37" y="266"/>
                    <a:pt x="37" y="266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5" y="266"/>
                    <a:pt x="35" y="266"/>
                    <a:pt x="35" y="266"/>
                  </a:cubicBezTo>
                  <a:cubicBezTo>
                    <a:pt x="34" y="265"/>
                    <a:pt x="34" y="265"/>
                    <a:pt x="34" y="265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5" y="263"/>
                    <a:pt x="35" y="263"/>
                    <a:pt x="35" y="263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5" y="260"/>
                    <a:pt x="35" y="260"/>
                    <a:pt x="35" y="260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4" y="260"/>
                    <a:pt x="34" y="260"/>
                    <a:pt x="34" y="260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0" y="260"/>
                    <a:pt x="30" y="260"/>
                    <a:pt x="30" y="260"/>
                  </a:cubicBezTo>
                  <a:cubicBezTo>
                    <a:pt x="30" y="261"/>
                    <a:pt x="30" y="261"/>
                    <a:pt x="30" y="261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2" y="258"/>
                    <a:pt x="32" y="258"/>
                    <a:pt x="32" y="258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8"/>
                    <a:pt x="30" y="258"/>
                    <a:pt x="30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8" y="257"/>
                    <a:pt x="28" y="257"/>
                    <a:pt x="28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5" y="257"/>
                    <a:pt x="25" y="257"/>
                    <a:pt x="25" y="257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7" y="255"/>
                    <a:pt x="27" y="255"/>
                    <a:pt x="27" y="255"/>
                  </a:cubicBezTo>
                  <a:cubicBezTo>
                    <a:pt x="26" y="255"/>
                    <a:pt x="26" y="255"/>
                    <a:pt x="26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9" y="252"/>
                    <a:pt x="29" y="252"/>
                    <a:pt x="29" y="252"/>
                  </a:cubicBezTo>
                  <a:cubicBezTo>
                    <a:pt x="30" y="252"/>
                    <a:pt x="30" y="252"/>
                    <a:pt x="30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7" y="251"/>
                    <a:pt x="27" y="251"/>
                    <a:pt x="27" y="251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6" y="252"/>
                    <a:pt x="26" y="252"/>
                    <a:pt x="26" y="252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7" y="250"/>
                    <a:pt x="27" y="250"/>
                    <a:pt x="27" y="250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9" y="248"/>
                    <a:pt x="29" y="248"/>
                    <a:pt x="29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9"/>
                    <a:pt x="30" y="249"/>
                    <a:pt x="30" y="249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49"/>
                    <a:pt x="31" y="249"/>
                    <a:pt x="31" y="249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1" y="245"/>
                    <a:pt x="31" y="245"/>
                    <a:pt x="31" y="245"/>
                  </a:cubicBezTo>
                  <a:cubicBezTo>
                    <a:pt x="30" y="245"/>
                    <a:pt x="30" y="245"/>
                    <a:pt x="30" y="245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7" y="246"/>
                    <a:pt x="27" y="246"/>
                    <a:pt x="27" y="246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4" y="246"/>
                    <a:pt x="24" y="246"/>
                    <a:pt x="24" y="246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8" y="245"/>
                    <a:pt x="28" y="245"/>
                    <a:pt x="28" y="245"/>
                  </a:cubicBezTo>
                  <a:cubicBezTo>
                    <a:pt x="28" y="244"/>
                    <a:pt x="28" y="244"/>
                    <a:pt x="28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8" y="243"/>
                    <a:pt x="28" y="243"/>
                    <a:pt x="28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6" y="239"/>
                    <a:pt x="26" y="239"/>
                    <a:pt x="26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7" y="240"/>
                    <a:pt x="27" y="240"/>
                    <a:pt x="27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39"/>
                    <a:pt x="29" y="239"/>
                    <a:pt x="29" y="239"/>
                  </a:cubicBezTo>
                  <a:cubicBezTo>
                    <a:pt x="28" y="239"/>
                    <a:pt x="28" y="239"/>
                    <a:pt x="28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8" y="236"/>
                    <a:pt x="28" y="236"/>
                    <a:pt x="28" y="236"/>
                  </a:cubicBezTo>
                  <a:cubicBezTo>
                    <a:pt x="28" y="235"/>
                    <a:pt x="28" y="235"/>
                    <a:pt x="28" y="235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4" y="237"/>
                    <a:pt x="24" y="237"/>
                    <a:pt x="24" y="237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0"/>
                    <a:pt x="23" y="230"/>
                    <a:pt x="23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4" y="229"/>
                    <a:pt x="24" y="229"/>
                    <a:pt x="24" y="229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6" y="229"/>
                    <a:pt x="26" y="229"/>
                    <a:pt x="26" y="229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7" y="227"/>
                    <a:pt x="27" y="227"/>
                    <a:pt x="27" y="227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28" y="224"/>
                    <a:pt x="28" y="224"/>
                    <a:pt x="28" y="224"/>
                  </a:cubicBezTo>
                  <a:cubicBezTo>
                    <a:pt x="27" y="225"/>
                    <a:pt x="27" y="225"/>
                    <a:pt x="27" y="225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5" y="227"/>
                    <a:pt x="25" y="227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27" y="223"/>
                    <a:pt x="27" y="223"/>
                    <a:pt x="27" y="223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8"/>
                    <a:pt x="27" y="218"/>
                    <a:pt x="27" y="218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5" y="217"/>
                    <a:pt x="25" y="217"/>
                    <a:pt x="25" y="217"/>
                  </a:cubicBezTo>
                  <a:cubicBezTo>
                    <a:pt x="25" y="216"/>
                    <a:pt x="25" y="216"/>
                    <a:pt x="25" y="216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3" y="208"/>
                    <a:pt x="23" y="208"/>
                    <a:pt x="23" y="208"/>
                  </a:cubicBezTo>
                  <a:cubicBezTo>
                    <a:pt x="23" y="205"/>
                    <a:pt x="23" y="205"/>
                    <a:pt x="23" y="205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23" y="202"/>
                    <a:pt x="23" y="202"/>
                    <a:pt x="23" y="202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3" y="199"/>
                    <a:pt x="23" y="199"/>
                    <a:pt x="23" y="199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1"/>
                    <a:pt x="21" y="191"/>
                    <a:pt x="21" y="191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0" y="189"/>
                    <a:pt x="20" y="189"/>
                    <a:pt x="20" y="189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5" y="190"/>
                    <a:pt x="15" y="190"/>
                    <a:pt x="15" y="190"/>
                  </a:cubicBezTo>
                  <a:cubicBezTo>
                    <a:pt x="14" y="191"/>
                    <a:pt x="14" y="191"/>
                    <a:pt x="14" y="191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1" y="193"/>
                    <a:pt x="11" y="193"/>
                    <a:pt x="11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7" y="184"/>
                    <a:pt x="7" y="184"/>
                    <a:pt x="7" y="184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4" y="182"/>
                    <a:pt x="4" y="182"/>
                    <a:pt x="4" y="182"/>
                  </a:cubicBezTo>
                  <a:cubicBezTo>
                    <a:pt x="3" y="181"/>
                    <a:pt x="3" y="181"/>
                    <a:pt x="3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3"/>
                    <a:pt x="94" y="103"/>
                    <a:pt x="94" y="103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7"/>
                    <a:pt x="99" y="107"/>
                    <a:pt x="99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06" y="116"/>
                    <a:pt x="106" y="116"/>
                    <a:pt x="106" y="116"/>
                  </a:cubicBezTo>
                  <a:cubicBezTo>
                    <a:pt x="105" y="115"/>
                    <a:pt x="105" y="115"/>
                    <a:pt x="105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4"/>
                    <a:pt x="104" y="114"/>
                    <a:pt x="104" y="114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7"/>
                    <a:pt x="108" y="117"/>
                    <a:pt x="108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5" y="127"/>
                    <a:pt x="135" y="127"/>
                    <a:pt x="135" y="127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40" y="142"/>
                    <a:pt x="140" y="142"/>
                    <a:pt x="140" y="142"/>
                  </a:cubicBezTo>
                  <a:cubicBezTo>
                    <a:pt x="141" y="142"/>
                    <a:pt x="141" y="142"/>
                    <a:pt x="141" y="142"/>
                  </a:cubicBezTo>
                  <a:cubicBezTo>
                    <a:pt x="141" y="141"/>
                    <a:pt x="141" y="141"/>
                    <a:pt x="141" y="141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2"/>
                    <a:pt x="142" y="142"/>
                    <a:pt x="142" y="142"/>
                  </a:cubicBezTo>
                  <a:cubicBezTo>
                    <a:pt x="144" y="141"/>
                    <a:pt x="144" y="141"/>
                    <a:pt x="144" y="141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2" y="145"/>
                    <a:pt x="152" y="145"/>
                    <a:pt x="152" y="145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52" y="149"/>
                    <a:pt x="152" y="149"/>
                    <a:pt x="152" y="149"/>
                  </a:cubicBezTo>
                  <a:cubicBezTo>
                    <a:pt x="153" y="150"/>
                    <a:pt x="153" y="150"/>
                    <a:pt x="153" y="150"/>
                  </a:cubicBezTo>
                  <a:cubicBezTo>
                    <a:pt x="153" y="151"/>
                    <a:pt x="153" y="151"/>
                    <a:pt x="153" y="151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54" y="152"/>
                    <a:pt x="154" y="152"/>
                    <a:pt x="154" y="152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70" y="137"/>
                    <a:pt x="170" y="137"/>
                    <a:pt x="170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40"/>
                    <a:pt x="161" y="140"/>
                    <a:pt x="161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2" y="136"/>
                    <a:pt x="162" y="136"/>
                    <a:pt x="162" y="136"/>
                  </a:cubicBezTo>
                  <a:cubicBezTo>
                    <a:pt x="165" y="135"/>
                    <a:pt x="165" y="135"/>
                    <a:pt x="165" y="135"/>
                  </a:cubicBezTo>
                  <a:cubicBezTo>
                    <a:pt x="167" y="135"/>
                    <a:pt x="167" y="135"/>
                    <a:pt x="167" y="135"/>
                  </a:cubicBezTo>
                  <a:cubicBezTo>
                    <a:pt x="168" y="135"/>
                    <a:pt x="168" y="135"/>
                    <a:pt x="168" y="135"/>
                  </a:cubicBezTo>
                  <a:cubicBezTo>
                    <a:pt x="169" y="135"/>
                    <a:pt x="169" y="135"/>
                    <a:pt x="169" y="135"/>
                  </a:cubicBezTo>
                  <a:cubicBezTo>
                    <a:pt x="170" y="135"/>
                    <a:pt x="170" y="135"/>
                    <a:pt x="170" y="135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71" y="138"/>
                    <a:pt x="171" y="138"/>
                    <a:pt x="171" y="138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4"/>
                    <a:pt x="171" y="144"/>
                    <a:pt x="171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5" y="144"/>
                    <a:pt x="175" y="144"/>
                    <a:pt x="175" y="144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88" y="150"/>
                    <a:pt x="188" y="150"/>
                    <a:pt x="188" y="150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1"/>
                    <a:pt x="192" y="151"/>
                    <a:pt x="192" y="151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4" y="151"/>
                    <a:pt x="194" y="151"/>
                    <a:pt x="194" y="151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2"/>
                    <a:pt x="195" y="152"/>
                    <a:pt x="195" y="152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0"/>
                    <a:pt x="195" y="150"/>
                    <a:pt x="195" y="150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3" y="146"/>
                    <a:pt x="193" y="146"/>
                    <a:pt x="193" y="146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4"/>
                    <a:pt x="194" y="144"/>
                    <a:pt x="194" y="144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5" y="145"/>
                    <a:pt x="195" y="145"/>
                    <a:pt x="195" y="145"/>
                  </a:cubicBezTo>
                  <a:cubicBezTo>
                    <a:pt x="195" y="146"/>
                    <a:pt x="195" y="146"/>
                    <a:pt x="195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9" y="146"/>
                    <a:pt x="199" y="146"/>
                    <a:pt x="199" y="146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50"/>
                    <a:pt x="202" y="150"/>
                    <a:pt x="202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8" y="153"/>
                    <a:pt x="198" y="153"/>
                    <a:pt x="198" y="153"/>
                  </a:cubicBezTo>
                  <a:cubicBezTo>
                    <a:pt x="198" y="154"/>
                    <a:pt x="198" y="154"/>
                    <a:pt x="198" y="154"/>
                  </a:cubicBezTo>
                  <a:cubicBezTo>
                    <a:pt x="198" y="155"/>
                    <a:pt x="198" y="155"/>
                    <a:pt x="198" y="155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9" y="156"/>
                    <a:pt x="199" y="156"/>
                    <a:pt x="199" y="156"/>
                  </a:cubicBezTo>
                  <a:cubicBezTo>
                    <a:pt x="200" y="155"/>
                    <a:pt x="200" y="155"/>
                    <a:pt x="200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0" y="156"/>
                    <a:pt x="200" y="156"/>
                    <a:pt x="200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8"/>
                    <a:pt x="200" y="158"/>
                    <a:pt x="200" y="158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8" y="157"/>
                    <a:pt x="198" y="157"/>
                    <a:pt x="198" y="157"/>
                  </a:cubicBezTo>
                  <a:cubicBezTo>
                    <a:pt x="197" y="158"/>
                    <a:pt x="197" y="158"/>
                    <a:pt x="197" y="158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6" y="158"/>
                    <a:pt x="196" y="158"/>
                    <a:pt x="196" y="158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7" y="160"/>
                    <a:pt x="197" y="160"/>
                    <a:pt x="197" y="160"/>
                  </a:cubicBezTo>
                  <a:cubicBezTo>
                    <a:pt x="197" y="162"/>
                    <a:pt x="197" y="162"/>
                    <a:pt x="197" y="162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8" y="158"/>
                    <a:pt x="198" y="158"/>
                    <a:pt x="198" y="158"/>
                  </a:cubicBezTo>
                  <a:cubicBezTo>
                    <a:pt x="198" y="159"/>
                    <a:pt x="198" y="159"/>
                    <a:pt x="198" y="159"/>
                  </a:cubicBezTo>
                  <a:cubicBezTo>
                    <a:pt x="199" y="159"/>
                    <a:pt x="199" y="159"/>
                    <a:pt x="199" y="159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8"/>
                    <a:pt x="201" y="158"/>
                    <a:pt x="201" y="158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3" y="150"/>
                    <a:pt x="203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9" y="149"/>
                    <a:pt x="209" y="149"/>
                    <a:pt x="209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1" y="147"/>
                    <a:pt x="211" y="147"/>
                    <a:pt x="211" y="147"/>
                  </a:cubicBezTo>
                  <a:cubicBezTo>
                    <a:pt x="212" y="147"/>
                    <a:pt x="212" y="147"/>
                    <a:pt x="212" y="147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214" y="144"/>
                    <a:pt x="214" y="144"/>
                    <a:pt x="214" y="144"/>
                  </a:cubicBezTo>
                  <a:cubicBezTo>
                    <a:pt x="214" y="143"/>
                    <a:pt x="214" y="143"/>
                    <a:pt x="214" y="143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3"/>
                    <a:pt x="212" y="143"/>
                    <a:pt x="212" y="143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4"/>
                    <a:pt x="212" y="144"/>
                    <a:pt x="212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3"/>
                    <a:pt x="210" y="143"/>
                    <a:pt x="210" y="143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2" y="142"/>
                    <a:pt x="212" y="142"/>
                    <a:pt x="212" y="142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4" y="139"/>
                    <a:pt x="214" y="139"/>
                    <a:pt x="214" y="139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215" y="141"/>
                    <a:pt x="215" y="141"/>
                    <a:pt x="215" y="141"/>
                  </a:cubicBezTo>
                  <a:cubicBezTo>
                    <a:pt x="216" y="141"/>
                    <a:pt x="216" y="141"/>
                    <a:pt x="216" y="141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4" y="138"/>
                    <a:pt x="214" y="138"/>
                    <a:pt x="214" y="138"/>
                  </a:cubicBezTo>
                  <a:cubicBezTo>
                    <a:pt x="213" y="138"/>
                    <a:pt x="213" y="138"/>
                    <a:pt x="213" y="138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3" y="136"/>
                    <a:pt x="213" y="136"/>
                    <a:pt x="213" y="136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1" y="136"/>
                    <a:pt x="211" y="136"/>
                    <a:pt x="211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2"/>
                    <a:pt x="209" y="132"/>
                    <a:pt x="209" y="132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1" y="125"/>
                    <a:pt x="211" y="125"/>
                    <a:pt x="211" y="125"/>
                  </a:cubicBezTo>
                  <a:cubicBezTo>
                    <a:pt x="211" y="124"/>
                    <a:pt x="211" y="124"/>
                    <a:pt x="211" y="124"/>
                  </a:cubicBezTo>
                  <a:cubicBezTo>
                    <a:pt x="213" y="123"/>
                    <a:pt x="213" y="123"/>
                    <a:pt x="213" y="123"/>
                  </a:cubicBezTo>
                  <a:cubicBezTo>
                    <a:pt x="213" y="122"/>
                    <a:pt x="213" y="122"/>
                    <a:pt x="213" y="122"/>
                  </a:cubicBezTo>
                  <a:cubicBezTo>
                    <a:pt x="214" y="121"/>
                    <a:pt x="214" y="121"/>
                    <a:pt x="214" y="121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5" y="120"/>
                    <a:pt x="215" y="120"/>
                    <a:pt x="215" y="120"/>
                  </a:cubicBezTo>
                  <a:cubicBezTo>
                    <a:pt x="216" y="119"/>
                    <a:pt x="216" y="119"/>
                    <a:pt x="216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20"/>
                    <a:pt x="217" y="120"/>
                    <a:pt x="217" y="120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8" y="121"/>
                    <a:pt x="218" y="121"/>
                    <a:pt x="218" y="121"/>
                  </a:cubicBezTo>
                  <a:cubicBezTo>
                    <a:pt x="218" y="120"/>
                    <a:pt x="218" y="120"/>
                    <a:pt x="218" y="120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8" y="118"/>
                    <a:pt x="218" y="118"/>
                    <a:pt x="218" y="118"/>
                  </a:cubicBezTo>
                  <a:cubicBezTo>
                    <a:pt x="217" y="118"/>
                    <a:pt x="217" y="118"/>
                    <a:pt x="217" y="118"/>
                  </a:cubicBezTo>
                  <a:cubicBezTo>
                    <a:pt x="218" y="117"/>
                    <a:pt x="218" y="117"/>
                    <a:pt x="218" y="117"/>
                  </a:cubicBezTo>
                  <a:cubicBezTo>
                    <a:pt x="219" y="117"/>
                    <a:pt x="219" y="117"/>
                    <a:pt x="219" y="117"/>
                  </a:cubicBezTo>
                  <a:cubicBezTo>
                    <a:pt x="220" y="116"/>
                    <a:pt x="220" y="116"/>
                    <a:pt x="220" y="116"/>
                  </a:cubicBezTo>
                  <a:cubicBezTo>
                    <a:pt x="221" y="116"/>
                    <a:pt x="221" y="116"/>
                    <a:pt x="221" y="116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2" y="115"/>
                    <a:pt x="222" y="115"/>
                    <a:pt x="222" y="115"/>
                  </a:cubicBezTo>
                  <a:cubicBezTo>
                    <a:pt x="224" y="115"/>
                    <a:pt x="224" y="115"/>
                    <a:pt x="224" y="115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7"/>
                    <a:pt x="224" y="117"/>
                    <a:pt x="224" y="117"/>
                  </a:cubicBezTo>
                  <a:cubicBezTo>
                    <a:pt x="225" y="117"/>
                    <a:pt x="225" y="117"/>
                    <a:pt x="225" y="117"/>
                  </a:cubicBezTo>
                  <a:cubicBezTo>
                    <a:pt x="226" y="118"/>
                    <a:pt x="226" y="118"/>
                    <a:pt x="226" y="118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20"/>
                    <a:pt x="225" y="120"/>
                    <a:pt x="225" y="120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225" y="126"/>
                    <a:pt x="225" y="126"/>
                    <a:pt x="225" y="126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24" y="127"/>
                    <a:pt x="224" y="127"/>
                    <a:pt x="224" y="127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5" y="134"/>
                    <a:pt x="225" y="134"/>
                    <a:pt x="225" y="134"/>
                  </a:cubicBezTo>
                  <a:cubicBezTo>
                    <a:pt x="224" y="134"/>
                    <a:pt x="224" y="134"/>
                    <a:pt x="224" y="134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3" y="133"/>
                    <a:pt x="223" y="133"/>
                    <a:pt x="223" y="133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8"/>
                    <a:pt x="220" y="138"/>
                    <a:pt x="220" y="138"/>
                  </a:cubicBezTo>
                  <a:cubicBezTo>
                    <a:pt x="220" y="139"/>
                    <a:pt x="220" y="139"/>
                    <a:pt x="220" y="139"/>
                  </a:cubicBezTo>
                  <a:cubicBezTo>
                    <a:pt x="221" y="138"/>
                    <a:pt x="221" y="138"/>
                    <a:pt x="221" y="138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5" y="139"/>
                    <a:pt x="225" y="139"/>
                    <a:pt x="225" y="139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5" y="140"/>
                    <a:pt x="225" y="140"/>
                    <a:pt x="225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27" y="140"/>
                    <a:pt x="227" y="140"/>
                    <a:pt x="227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5" y="142"/>
                    <a:pt x="225" y="142"/>
                    <a:pt x="225" y="142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224" y="146"/>
                    <a:pt x="224" y="146"/>
                    <a:pt x="224" y="146"/>
                  </a:cubicBezTo>
                  <a:cubicBezTo>
                    <a:pt x="224" y="147"/>
                    <a:pt x="224" y="147"/>
                    <a:pt x="224" y="147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5" y="149"/>
                    <a:pt x="225" y="149"/>
                    <a:pt x="225" y="149"/>
                  </a:cubicBezTo>
                  <a:cubicBezTo>
                    <a:pt x="226" y="149"/>
                    <a:pt x="226" y="149"/>
                    <a:pt x="226" y="149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27" y="147"/>
                    <a:pt x="227" y="147"/>
                    <a:pt x="227" y="147"/>
                  </a:cubicBezTo>
                  <a:cubicBezTo>
                    <a:pt x="227" y="146"/>
                    <a:pt x="227" y="146"/>
                    <a:pt x="227" y="146"/>
                  </a:cubicBezTo>
                  <a:cubicBezTo>
                    <a:pt x="228" y="145"/>
                    <a:pt x="228" y="145"/>
                    <a:pt x="228" y="145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4"/>
                    <a:pt x="230" y="144"/>
                    <a:pt x="230" y="144"/>
                  </a:cubicBezTo>
                  <a:cubicBezTo>
                    <a:pt x="231" y="145"/>
                    <a:pt x="231" y="145"/>
                    <a:pt x="231" y="145"/>
                  </a:cubicBezTo>
                  <a:cubicBezTo>
                    <a:pt x="231" y="146"/>
                    <a:pt x="231" y="146"/>
                    <a:pt x="231" y="146"/>
                  </a:cubicBezTo>
                  <a:cubicBezTo>
                    <a:pt x="232" y="147"/>
                    <a:pt x="232" y="147"/>
                    <a:pt x="232" y="147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32" y="149"/>
                    <a:pt x="232" y="149"/>
                    <a:pt x="232" y="149"/>
                  </a:cubicBezTo>
                  <a:cubicBezTo>
                    <a:pt x="232" y="150"/>
                    <a:pt x="232" y="150"/>
                    <a:pt x="232" y="150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2"/>
                    <a:pt x="230" y="152"/>
                    <a:pt x="230" y="152"/>
                  </a:cubicBezTo>
                  <a:cubicBezTo>
                    <a:pt x="230" y="153"/>
                    <a:pt x="230" y="153"/>
                    <a:pt x="230" y="153"/>
                  </a:cubicBezTo>
                  <a:cubicBezTo>
                    <a:pt x="229" y="154"/>
                    <a:pt x="229" y="154"/>
                    <a:pt x="229" y="154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30" y="159"/>
                    <a:pt x="230" y="159"/>
                    <a:pt x="230" y="159"/>
                  </a:cubicBezTo>
                  <a:cubicBezTo>
                    <a:pt x="230" y="160"/>
                    <a:pt x="230" y="160"/>
                    <a:pt x="230" y="160"/>
                  </a:cubicBezTo>
                  <a:cubicBezTo>
                    <a:pt x="230" y="161"/>
                    <a:pt x="230" y="161"/>
                    <a:pt x="230" y="161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31" y="160"/>
                    <a:pt x="231" y="160"/>
                    <a:pt x="231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0"/>
                    <a:pt x="233" y="160"/>
                    <a:pt x="233" y="160"/>
                  </a:cubicBezTo>
                  <a:cubicBezTo>
                    <a:pt x="234" y="159"/>
                    <a:pt x="234" y="159"/>
                    <a:pt x="234" y="159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5" y="158"/>
                    <a:pt x="235" y="158"/>
                    <a:pt x="235" y="158"/>
                  </a:cubicBezTo>
                  <a:cubicBezTo>
                    <a:pt x="236" y="157"/>
                    <a:pt x="236" y="157"/>
                    <a:pt x="236" y="157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8" y="155"/>
                    <a:pt x="238" y="155"/>
                    <a:pt x="238" y="155"/>
                  </a:cubicBezTo>
                  <a:cubicBezTo>
                    <a:pt x="239" y="153"/>
                    <a:pt x="239" y="153"/>
                    <a:pt x="239" y="153"/>
                  </a:cubicBezTo>
                  <a:cubicBezTo>
                    <a:pt x="240" y="151"/>
                    <a:pt x="240" y="151"/>
                    <a:pt x="240" y="151"/>
                  </a:cubicBezTo>
                  <a:cubicBezTo>
                    <a:pt x="240" y="150"/>
                    <a:pt x="240" y="150"/>
                    <a:pt x="240" y="150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0"/>
                    <a:pt x="242" y="150"/>
                    <a:pt x="242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49"/>
                    <a:pt x="243" y="149"/>
                    <a:pt x="243" y="149"/>
                  </a:cubicBezTo>
                  <a:cubicBezTo>
                    <a:pt x="243" y="148"/>
                    <a:pt x="243" y="148"/>
                    <a:pt x="243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49"/>
                    <a:pt x="244" y="149"/>
                    <a:pt x="244" y="149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6" y="148"/>
                    <a:pt x="246" y="148"/>
                    <a:pt x="246" y="148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4" y="147"/>
                    <a:pt x="244" y="147"/>
                    <a:pt x="244" y="147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3"/>
                    <a:pt x="245" y="143"/>
                    <a:pt x="245" y="143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0"/>
                    <a:pt x="246" y="140"/>
                    <a:pt x="246" y="140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9" y="141"/>
                    <a:pt x="249" y="141"/>
                    <a:pt x="249" y="141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3"/>
                    <a:pt x="251" y="143"/>
                    <a:pt x="251" y="143"/>
                  </a:cubicBezTo>
                  <a:cubicBezTo>
                    <a:pt x="253" y="143"/>
                    <a:pt x="253" y="143"/>
                    <a:pt x="253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6" y="145"/>
                    <a:pt x="256" y="145"/>
                    <a:pt x="256" y="145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6" y="146"/>
                    <a:pt x="256" y="146"/>
                    <a:pt x="256" y="146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5" y="147"/>
                    <a:pt x="255" y="147"/>
                    <a:pt x="255" y="147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9" y="149"/>
                    <a:pt x="259" y="149"/>
                    <a:pt x="259" y="149"/>
                  </a:cubicBezTo>
                  <a:cubicBezTo>
                    <a:pt x="258" y="149"/>
                    <a:pt x="258" y="149"/>
                    <a:pt x="258" y="149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5" y="151"/>
                    <a:pt x="255" y="151"/>
                    <a:pt x="255" y="151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7" y="151"/>
                    <a:pt x="257" y="151"/>
                    <a:pt x="257" y="151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8" y="152"/>
                    <a:pt x="258" y="152"/>
                    <a:pt x="258" y="152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6" y="154"/>
                    <a:pt x="256" y="154"/>
                    <a:pt x="256" y="154"/>
                  </a:cubicBezTo>
                  <a:cubicBezTo>
                    <a:pt x="255" y="154"/>
                    <a:pt x="255" y="154"/>
                    <a:pt x="255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3" y="154"/>
                    <a:pt x="253" y="154"/>
                    <a:pt x="253" y="154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1" y="153"/>
                    <a:pt x="251" y="153"/>
                    <a:pt x="251" y="153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2" y="154"/>
                    <a:pt x="252" y="154"/>
                    <a:pt x="252" y="154"/>
                  </a:cubicBezTo>
                  <a:cubicBezTo>
                    <a:pt x="252" y="155"/>
                    <a:pt x="252" y="155"/>
                    <a:pt x="252" y="155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1" y="156"/>
                    <a:pt x="251" y="156"/>
                    <a:pt x="251" y="156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1" y="158"/>
                    <a:pt x="251" y="158"/>
                    <a:pt x="251" y="158"/>
                  </a:cubicBezTo>
                  <a:cubicBezTo>
                    <a:pt x="251" y="159"/>
                    <a:pt x="251" y="159"/>
                    <a:pt x="251" y="159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3" y="162"/>
                    <a:pt x="253" y="162"/>
                    <a:pt x="253" y="162"/>
                  </a:cubicBezTo>
                  <a:cubicBezTo>
                    <a:pt x="253" y="163"/>
                    <a:pt x="253" y="163"/>
                    <a:pt x="253" y="163"/>
                  </a:cubicBezTo>
                  <a:cubicBezTo>
                    <a:pt x="252" y="163"/>
                    <a:pt x="252" y="163"/>
                    <a:pt x="252" y="163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1" y="164"/>
                    <a:pt x="251" y="164"/>
                    <a:pt x="251" y="164"/>
                  </a:cubicBezTo>
                  <a:cubicBezTo>
                    <a:pt x="251" y="165"/>
                    <a:pt x="251" y="165"/>
                    <a:pt x="251" y="165"/>
                  </a:cubicBezTo>
                  <a:cubicBezTo>
                    <a:pt x="251" y="166"/>
                    <a:pt x="251" y="166"/>
                    <a:pt x="251" y="166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49" y="165"/>
                    <a:pt x="249" y="165"/>
                    <a:pt x="249" y="165"/>
                  </a:cubicBezTo>
                  <a:cubicBezTo>
                    <a:pt x="248" y="166"/>
                    <a:pt x="248" y="166"/>
                    <a:pt x="248" y="166"/>
                  </a:cubicBezTo>
                  <a:cubicBezTo>
                    <a:pt x="248" y="167"/>
                    <a:pt x="248" y="167"/>
                    <a:pt x="248" y="167"/>
                  </a:cubicBezTo>
                  <a:cubicBezTo>
                    <a:pt x="247" y="167"/>
                    <a:pt x="247" y="167"/>
                    <a:pt x="247" y="167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9"/>
                    <a:pt x="245" y="169"/>
                    <a:pt x="245" y="169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3" y="170"/>
                    <a:pt x="243" y="170"/>
                    <a:pt x="243" y="170"/>
                  </a:cubicBezTo>
                  <a:cubicBezTo>
                    <a:pt x="241" y="170"/>
                    <a:pt x="241" y="170"/>
                    <a:pt x="241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1" y="169"/>
                    <a:pt x="241" y="169"/>
                    <a:pt x="241" y="169"/>
                  </a:cubicBezTo>
                  <a:cubicBezTo>
                    <a:pt x="241" y="168"/>
                    <a:pt x="241" y="168"/>
                    <a:pt x="241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1" y="165"/>
                    <a:pt x="241" y="165"/>
                    <a:pt x="241" y="165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39" y="165"/>
                    <a:pt x="239" y="165"/>
                    <a:pt x="239" y="165"/>
                  </a:cubicBezTo>
                  <a:cubicBezTo>
                    <a:pt x="239" y="164"/>
                    <a:pt x="239" y="164"/>
                    <a:pt x="239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236" y="165"/>
                    <a:pt x="236" y="165"/>
                    <a:pt x="236" y="165"/>
                  </a:cubicBezTo>
                  <a:cubicBezTo>
                    <a:pt x="237" y="165"/>
                    <a:pt x="237" y="165"/>
                    <a:pt x="237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7"/>
                    <a:pt x="239" y="167"/>
                    <a:pt x="239" y="167"/>
                  </a:cubicBezTo>
                  <a:cubicBezTo>
                    <a:pt x="239" y="168"/>
                    <a:pt x="239" y="168"/>
                    <a:pt x="239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9"/>
                    <a:pt x="240" y="169"/>
                    <a:pt x="240" y="169"/>
                  </a:cubicBezTo>
                  <a:cubicBezTo>
                    <a:pt x="239" y="170"/>
                    <a:pt x="239" y="170"/>
                    <a:pt x="239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0" y="171"/>
                    <a:pt x="240" y="171"/>
                    <a:pt x="240" y="171"/>
                  </a:cubicBezTo>
                  <a:cubicBezTo>
                    <a:pt x="239" y="171"/>
                    <a:pt x="239" y="171"/>
                    <a:pt x="239" y="171"/>
                  </a:cubicBezTo>
                  <a:cubicBezTo>
                    <a:pt x="238" y="170"/>
                    <a:pt x="238" y="170"/>
                    <a:pt x="238" y="170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37" y="169"/>
                    <a:pt x="237" y="169"/>
                    <a:pt x="237" y="169"/>
                  </a:cubicBezTo>
                  <a:cubicBezTo>
                    <a:pt x="237" y="168"/>
                    <a:pt x="237" y="168"/>
                    <a:pt x="237" y="168"/>
                  </a:cubicBezTo>
                  <a:cubicBezTo>
                    <a:pt x="236" y="169"/>
                    <a:pt x="236" y="169"/>
                    <a:pt x="236" y="169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6" y="170"/>
                    <a:pt x="236" y="170"/>
                    <a:pt x="236" y="170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3" y="167"/>
                    <a:pt x="233" y="167"/>
                    <a:pt x="233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32" y="170"/>
                    <a:pt x="232" y="170"/>
                    <a:pt x="232" y="170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0" y="171"/>
                    <a:pt x="230" y="171"/>
                    <a:pt x="230" y="171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27" y="174"/>
                    <a:pt x="227" y="174"/>
                    <a:pt x="227" y="174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5" y="175"/>
                    <a:pt x="225" y="175"/>
                    <a:pt x="225" y="175"/>
                  </a:cubicBezTo>
                  <a:cubicBezTo>
                    <a:pt x="225" y="176"/>
                    <a:pt x="225" y="176"/>
                    <a:pt x="225" y="176"/>
                  </a:cubicBezTo>
                  <a:cubicBezTo>
                    <a:pt x="224" y="176"/>
                    <a:pt x="224" y="176"/>
                    <a:pt x="224" y="176"/>
                  </a:cubicBezTo>
                  <a:cubicBezTo>
                    <a:pt x="221" y="176"/>
                    <a:pt x="221" y="176"/>
                    <a:pt x="221" y="176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220" y="174"/>
                    <a:pt x="220" y="174"/>
                    <a:pt x="220" y="174"/>
                  </a:cubicBezTo>
                  <a:cubicBezTo>
                    <a:pt x="219" y="174"/>
                    <a:pt x="219" y="174"/>
                    <a:pt x="219" y="174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8" y="172"/>
                    <a:pt x="218" y="172"/>
                    <a:pt x="218" y="172"/>
                  </a:cubicBezTo>
                  <a:cubicBezTo>
                    <a:pt x="217" y="171"/>
                    <a:pt x="217" y="171"/>
                    <a:pt x="217" y="171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5" y="170"/>
                    <a:pt x="215" y="170"/>
                    <a:pt x="215" y="170"/>
                  </a:cubicBezTo>
                  <a:cubicBezTo>
                    <a:pt x="213" y="169"/>
                    <a:pt x="213" y="169"/>
                    <a:pt x="213" y="169"/>
                  </a:cubicBezTo>
                  <a:cubicBezTo>
                    <a:pt x="211" y="169"/>
                    <a:pt x="211" y="169"/>
                    <a:pt x="211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2" y="170"/>
                    <a:pt x="212" y="170"/>
                    <a:pt x="212" y="170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5" y="171"/>
                    <a:pt x="215" y="171"/>
                    <a:pt x="215" y="171"/>
                  </a:cubicBezTo>
                  <a:cubicBezTo>
                    <a:pt x="216" y="172"/>
                    <a:pt x="216" y="172"/>
                    <a:pt x="216" y="172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219" y="176"/>
                    <a:pt x="219" y="176"/>
                    <a:pt x="219" y="176"/>
                  </a:cubicBezTo>
                  <a:cubicBezTo>
                    <a:pt x="221" y="177"/>
                    <a:pt x="221" y="177"/>
                    <a:pt x="221" y="177"/>
                  </a:cubicBezTo>
                  <a:cubicBezTo>
                    <a:pt x="224" y="177"/>
                    <a:pt x="224" y="177"/>
                    <a:pt x="224" y="177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4" y="179"/>
                    <a:pt x="224" y="179"/>
                    <a:pt x="224" y="179"/>
                  </a:cubicBezTo>
                  <a:cubicBezTo>
                    <a:pt x="223" y="179"/>
                    <a:pt x="223" y="179"/>
                    <a:pt x="223" y="179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2"/>
                    <a:pt x="220" y="182"/>
                    <a:pt x="220" y="182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5"/>
                    <a:pt x="216" y="185"/>
                    <a:pt x="216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3"/>
                    <a:pt x="211" y="183"/>
                    <a:pt x="211" y="183"/>
                  </a:cubicBezTo>
                  <a:cubicBezTo>
                    <a:pt x="210" y="184"/>
                    <a:pt x="210" y="184"/>
                    <a:pt x="210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3"/>
                    <a:pt x="209" y="183"/>
                    <a:pt x="209" y="183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6"/>
                    <a:pt x="209" y="186"/>
                    <a:pt x="209" y="186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7" y="188"/>
                    <a:pt x="207" y="188"/>
                    <a:pt x="207" y="188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6"/>
                    <a:pt x="206" y="186"/>
                    <a:pt x="206" y="186"/>
                  </a:cubicBezTo>
                  <a:cubicBezTo>
                    <a:pt x="206" y="187"/>
                    <a:pt x="206" y="187"/>
                    <a:pt x="206" y="187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8"/>
                    <a:pt x="206" y="188"/>
                    <a:pt x="206" y="188"/>
                  </a:cubicBezTo>
                  <a:cubicBezTo>
                    <a:pt x="206" y="189"/>
                    <a:pt x="206" y="189"/>
                    <a:pt x="206" y="189"/>
                  </a:cubicBezTo>
                  <a:cubicBezTo>
                    <a:pt x="205" y="188"/>
                    <a:pt x="205" y="188"/>
                    <a:pt x="205" y="188"/>
                  </a:cubicBezTo>
                  <a:cubicBezTo>
                    <a:pt x="204" y="188"/>
                    <a:pt x="204" y="188"/>
                    <a:pt x="204" y="188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199" y="183"/>
                    <a:pt x="199" y="183"/>
                    <a:pt x="199" y="183"/>
                  </a:cubicBezTo>
                  <a:cubicBezTo>
                    <a:pt x="198" y="183"/>
                    <a:pt x="198" y="183"/>
                    <a:pt x="198" y="183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6" y="182"/>
                    <a:pt x="196" y="182"/>
                    <a:pt x="196" y="182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4" y="190"/>
                    <a:pt x="204" y="190"/>
                    <a:pt x="204" y="190"/>
                  </a:cubicBezTo>
                  <a:cubicBezTo>
                    <a:pt x="204" y="191"/>
                    <a:pt x="204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1" y="193"/>
                    <a:pt x="201" y="193"/>
                    <a:pt x="201" y="193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98" y="192"/>
                    <a:pt x="198" y="192"/>
                    <a:pt x="198" y="192"/>
                  </a:cubicBezTo>
                  <a:cubicBezTo>
                    <a:pt x="197" y="191"/>
                    <a:pt x="197" y="191"/>
                    <a:pt x="197" y="191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5" y="189"/>
                    <a:pt x="195" y="189"/>
                    <a:pt x="195" y="189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98" y="194"/>
                    <a:pt x="198" y="194"/>
                    <a:pt x="198" y="194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5" y="194"/>
                    <a:pt x="195" y="194"/>
                    <a:pt x="195" y="194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6"/>
                    <a:pt x="196" y="196"/>
                    <a:pt x="196" y="196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195" y="197"/>
                    <a:pt x="195" y="197"/>
                    <a:pt x="195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3" y="197"/>
                    <a:pt x="193" y="197"/>
                    <a:pt x="193" y="197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1" y="198"/>
                    <a:pt x="191" y="198"/>
                    <a:pt x="191" y="198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2" y="199"/>
                    <a:pt x="192" y="199"/>
                    <a:pt x="192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0" y="198"/>
                    <a:pt x="190" y="198"/>
                    <a:pt x="190" y="198"/>
                  </a:cubicBezTo>
                  <a:cubicBezTo>
                    <a:pt x="189" y="198"/>
                    <a:pt x="189" y="198"/>
                    <a:pt x="189" y="198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90" y="200"/>
                    <a:pt x="190" y="200"/>
                    <a:pt x="190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8" y="201"/>
                    <a:pt x="188" y="201"/>
                    <a:pt x="188" y="201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3"/>
                    <a:pt x="187" y="203"/>
                    <a:pt x="187" y="203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5" y="204"/>
                    <a:pt x="185" y="204"/>
                    <a:pt x="185" y="204"/>
                  </a:cubicBezTo>
                  <a:cubicBezTo>
                    <a:pt x="184" y="206"/>
                    <a:pt x="184" y="206"/>
                    <a:pt x="184" y="206"/>
                  </a:cubicBezTo>
                  <a:cubicBezTo>
                    <a:pt x="183" y="206"/>
                    <a:pt x="183" y="206"/>
                    <a:pt x="183" y="206"/>
                  </a:cubicBezTo>
                  <a:cubicBezTo>
                    <a:pt x="183" y="207"/>
                    <a:pt x="183" y="207"/>
                    <a:pt x="183" y="207"/>
                  </a:cubicBezTo>
                  <a:cubicBezTo>
                    <a:pt x="182" y="207"/>
                    <a:pt x="182" y="207"/>
                    <a:pt x="182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2" y="208"/>
                    <a:pt x="182" y="208"/>
                    <a:pt x="182" y="208"/>
                  </a:cubicBezTo>
                  <a:cubicBezTo>
                    <a:pt x="181" y="209"/>
                    <a:pt x="181" y="209"/>
                    <a:pt x="181" y="209"/>
                  </a:cubicBezTo>
                  <a:cubicBezTo>
                    <a:pt x="180" y="210"/>
                    <a:pt x="180" y="210"/>
                    <a:pt x="180" y="210"/>
                  </a:cubicBezTo>
                  <a:cubicBezTo>
                    <a:pt x="180" y="211"/>
                    <a:pt x="180" y="211"/>
                    <a:pt x="180" y="211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79" y="213"/>
                    <a:pt x="179" y="213"/>
                    <a:pt x="179" y="213"/>
                  </a:cubicBezTo>
                  <a:cubicBezTo>
                    <a:pt x="178" y="214"/>
                    <a:pt x="178" y="214"/>
                    <a:pt x="178" y="214"/>
                  </a:cubicBezTo>
                  <a:cubicBezTo>
                    <a:pt x="179" y="215"/>
                    <a:pt x="179" y="215"/>
                    <a:pt x="179" y="215"/>
                  </a:cubicBezTo>
                  <a:cubicBezTo>
                    <a:pt x="179" y="216"/>
                    <a:pt x="179" y="216"/>
                    <a:pt x="179" y="216"/>
                  </a:cubicBezTo>
                  <a:cubicBezTo>
                    <a:pt x="178" y="217"/>
                    <a:pt x="178" y="217"/>
                    <a:pt x="178" y="217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6" y="218"/>
                    <a:pt x="176" y="218"/>
                    <a:pt x="176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77" y="220"/>
                    <a:pt x="177" y="220"/>
                    <a:pt x="177" y="220"/>
                  </a:cubicBezTo>
                  <a:cubicBezTo>
                    <a:pt x="178" y="220"/>
                    <a:pt x="178" y="220"/>
                    <a:pt x="178" y="220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78" y="222"/>
                    <a:pt x="178" y="222"/>
                    <a:pt x="178" y="222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8" y="223"/>
                    <a:pt x="178" y="223"/>
                    <a:pt x="178" y="223"/>
                  </a:cubicBezTo>
                  <a:cubicBezTo>
                    <a:pt x="179" y="221"/>
                    <a:pt x="179" y="221"/>
                    <a:pt x="179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2"/>
                    <a:pt x="182" y="222"/>
                    <a:pt x="182" y="222"/>
                  </a:cubicBezTo>
                  <a:cubicBezTo>
                    <a:pt x="182" y="223"/>
                    <a:pt x="182" y="223"/>
                    <a:pt x="182" y="223"/>
                  </a:cubicBezTo>
                  <a:cubicBezTo>
                    <a:pt x="182" y="224"/>
                    <a:pt x="182" y="224"/>
                    <a:pt x="182" y="224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8"/>
                    <a:pt x="182" y="228"/>
                    <a:pt x="182" y="228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3" y="230"/>
                    <a:pt x="183" y="230"/>
                    <a:pt x="183" y="230"/>
                  </a:cubicBezTo>
                  <a:cubicBezTo>
                    <a:pt x="182" y="231"/>
                    <a:pt x="182" y="231"/>
                    <a:pt x="182" y="231"/>
                  </a:cubicBezTo>
                  <a:cubicBezTo>
                    <a:pt x="180" y="233"/>
                    <a:pt x="180" y="233"/>
                    <a:pt x="180" y="233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77" y="234"/>
                    <a:pt x="177" y="234"/>
                    <a:pt x="177" y="234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80" y="234"/>
                    <a:pt x="180" y="234"/>
                    <a:pt x="180" y="234"/>
                  </a:cubicBezTo>
                  <a:cubicBezTo>
                    <a:pt x="183" y="233"/>
                    <a:pt x="183" y="233"/>
                    <a:pt x="183" y="233"/>
                  </a:cubicBezTo>
                  <a:cubicBezTo>
                    <a:pt x="186" y="232"/>
                    <a:pt x="186" y="232"/>
                    <a:pt x="186" y="232"/>
                  </a:cubicBezTo>
                  <a:cubicBezTo>
                    <a:pt x="188" y="232"/>
                    <a:pt x="188" y="232"/>
                    <a:pt x="188" y="232"/>
                  </a:cubicBezTo>
                  <a:cubicBezTo>
                    <a:pt x="190" y="233"/>
                    <a:pt x="190" y="233"/>
                    <a:pt x="190" y="233"/>
                  </a:cubicBezTo>
                  <a:cubicBezTo>
                    <a:pt x="191" y="234"/>
                    <a:pt x="191" y="234"/>
                    <a:pt x="191" y="234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4" y="235"/>
                    <a:pt x="194" y="235"/>
                    <a:pt x="194" y="235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7" y="238"/>
                    <a:pt x="197" y="238"/>
                    <a:pt x="197" y="238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40"/>
                    <a:pt x="198" y="240"/>
                    <a:pt x="198" y="240"/>
                  </a:cubicBezTo>
                  <a:cubicBezTo>
                    <a:pt x="199" y="241"/>
                    <a:pt x="199" y="241"/>
                    <a:pt x="199" y="241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0" y="241"/>
                    <a:pt x="200" y="241"/>
                    <a:pt x="200" y="241"/>
                  </a:cubicBezTo>
                  <a:cubicBezTo>
                    <a:pt x="200" y="242"/>
                    <a:pt x="200" y="242"/>
                    <a:pt x="200" y="242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6" y="245"/>
                    <a:pt x="206" y="245"/>
                    <a:pt x="206" y="245"/>
                  </a:cubicBezTo>
                  <a:cubicBezTo>
                    <a:pt x="206" y="246"/>
                    <a:pt x="206" y="246"/>
                    <a:pt x="206" y="246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9" y="247"/>
                    <a:pt x="209" y="247"/>
                    <a:pt x="209" y="247"/>
                  </a:cubicBezTo>
                  <a:cubicBezTo>
                    <a:pt x="209" y="248"/>
                    <a:pt x="209" y="248"/>
                    <a:pt x="209" y="248"/>
                  </a:cubicBezTo>
                  <a:cubicBezTo>
                    <a:pt x="210" y="247"/>
                    <a:pt x="210" y="247"/>
                    <a:pt x="210" y="247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12" y="248"/>
                    <a:pt x="212" y="248"/>
                    <a:pt x="212" y="248"/>
                  </a:cubicBezTo>
                  <a:cubicBezTo>
                    <a:pt x="213" y="248"/>
                    <a:pt x="213" y="248"/>
                    <a:pt x="213" y="248"/>
                  </a:cubicBezTo>
                  <a:cubicBezTo>
                    <a:pt x="214" y="248"/>
                    <a:pt x="214" y="248"/>
                    <a:pt x="214" y="248"/>
                  </a:cubicBezTo>
                  <a:cubicBezTo>
                    <a:pt x="216" y="248"/>
                    <a:pt x="216" y="248"/>
                    <a:pt x="216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9"/>
                    <a:pt x="218" y="249"/>
                    <a:pt x="218" y="249"/>
                  </a:cubicBezTo>
                  <a:cubicBezTo>
                    <a:pt x="217" y="251"/>
                    <a:pt x="217" y="251"/>
                    <a:pt x="217" y="251"/>
                  </a:cubicBezTo>
                  <a:cubicBezTo>
                    <a:pt x="217" y="252"/>
                    <a:pt x="217" y="252"/>
                    <a:pt x="217" y="252"/>
                  </a:cubicBezTo>
                  <a:cubicBezTo>
                    <a:pt x="216" y="253"/>
                    <a:pt x="216" y="253"/>
                    <a:pt x="216" y="253"/>
                  </a:cubicBezTo>
                  <a:cubicBezTo>
                    <a:pt x="216" y="254"/>
                    <a:pt x="216" y="254"/>
                    <a:pt x="216" y="254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7"/>
                    <a:pt x="216" y="257"/>
                    <a:pt x="216" y="257"/>
                  </a:cubicBezTo>
                  <a:cubicBezTo>
                    <a:pt x="215" y="258"/>
                    <a:pt x="215" y="258"/>
                    <a:pt x="215" y="258"/>
                  </a:cubicBezTo>
                  <a:cubicBezTo>
                    <a:pt x="215" y="259"/>
                    <a:pt x="215" y="259"/>
                    <a:pt x="215" y="259"/>
                  </a:cubicBezTo>
                  <a:cubicBezTo>
                    <a:pt x="215" y="260"/>
                    <a:pt x="215" y="260"/>
                    <a:pt x="215" y="260"/>
                  </a:cubicBezTo>
                  <a:cubicBezTo>
                    <a:pt x="214" y="261"/>
                    <a:pt x="214" y="261"/>
                    <a:pt x="214" y="261"/>
                  </a:cubicBezTo>
                  <a:cubicBezTo>
                    <a:pt x="213" y="262"/>
                    <a:pt x="213" y="262"/>
                    <a:pt x="213" y="262"/>
                  </a:cubicBezTo>
                  <a:cubicBezTo>
                    <a:pt x="214" y="263"/>
                    <a:pt x="214" y="263"/>
                    <a:pt x="214" y="263"/>
                  </a:cubicBezTo>
                  <a:cubicBezTo>
                    <a:pt x="215" y="264"/>
                    <a:pt x="215" y="264"/>
                    <a:pt x="215" y="264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7" y="268"/>
                    <a:pt x="217" y="268"/>
                    <a:pt x="217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9" y="269"/>
                    <a:pt x="219" y="269"/>
                    <a:pt x="219" y="269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17" y="274"/>
                    <a:pt x="217" y="274"/>
                    <a:pt x="217" y="274"/>
                  </a:cubicBezTo>
                  <a:cubicBezTo>
                    <a:pt x="218" y="273"/>
                    <a:pt x="218" y="273"/>
                    <a:pt x="218" y="273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20" y="273"/>
                    <a:pt x="220" y="273"/>
                    <a:pt x="220" y="273"/>
                  </a:cubicBezTo>
                  <a:cubicBezTo>
                    <a:pt x="221" y="273"/>
                    <a:pt x="221" y="273"/>
                    <a:pt x="221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2"/>
                    <a:pt x="222" y="272"/>
                    <a:pt x="222" y="272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5" y="271"/>
                    <a:pt x="225" y="271"/>
                    <a:pt x="225" y="271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5" y="274"/>
                    <a:pt x="225" y="274"/>
                    <a:pt x="225" y="274"/>
                  </a:cubicBezTo>
                  <a:cubicBezTo>
                    <a:pt x="226" y="275"/>
                    <a:pt x="226" y="275"/>
                    <a:pt x="226" y="275"/>
                  </a:cubicBezTo>
                  <a:cubicBezTo>
                    <a:pt x="227" y="275"/>
                    <a:pt x="227" y="275"/>
                    <a:pt x="227" y="275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5" y="270"/>
                    <a:pt x="225" y="270"/>
                    <a:pt x="225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7" y="268"/>
                    <a:pt x="227" y="268"/>
                    <a:pt x="227" y="268"/>
                  </a:cubicBezTo>
                  <a:cubicBezTo>
                    <a:pt x="228" y="268"/>
                    <a:pt x="228" y="268"/>
                    <a:pt x="228" y="268"/>
                  </a:cubicBezTo>
                  <a:cubicBezTo>
                    <a:pt x="227" y="267"/>
                    <a:pt x="227" y="267"/>
                    <a:pt x="227" y="267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5"/>
                    <a:pt x="227" y="265"/>
                    <a:pt x="227" y="265"/>
                  </a:cubicBezTo>
                  <a:cubicBezTo>
                    <a:pt x="228" y="264"/>
                    <a:pt x="228" y="264"/>
                    <a:pt x="228" y="264"/>
                  </a:cubicBezTo>
                  <a:cubicBezTo>
                    <a:pt x="227" y="264"/>
                    <a:pt x="227" y="264"/>
                    <a:pt x="227" y="264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2"/>
                    <a:pt x="227" y="262"/>
                    <a:pt x="227" y="262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7" y="258"/>
                    <a:pt x="227" y="258"/>
                    <a:pt x="227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8" y="251"/>
                    <a:pt x="228" y="251"/>
                    <a:pt x="228" y="251"/>
                  </a:cubicBezTo>
                  <a:cubicBezTo>
                    <a:pt x="230" y="251"/>
                    <a:pt x="230" y="251"/>
                    <a:pt x="230" y="251"/>
                  </a:cubicBezTo>
                  <a:cubicBezTo>
                    <a:pt x="231" y="251"/>
                    <a:pt x="231" y="251"/>
                    <a:pt x="231" y="251"/>
                  </a:cubicBezTo>
                  <a:cubicBezTo>
                    <a:pt x="232" y="251"/>
                    <a:pt x="232" y="251"/>
                    <a:pt x="232" y="251"/>
                  </a:cubicBezTo>
                  <a:cubicBezTo>
                    <a:pt x="232" y="250"/>
                    <a:pt x="232" y="250"/>
                    <a:pt x="232" y="250"/>
                  </a:cubicBezTo>
                  <a:cubicBezTo>
                    <a:pt x="234" y="249"/>
                    <a:pt x="234" y="249"/>
                    <a:pt x="234" y="249"/>
                  </a:cubicBezTo>
                  <a:cubicBezTo>
                    <a:pt x="237" y="249"/>
                    <a:pt x="237" y="249"/>
                    <a:pt x="237" y="249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9" y="247"/>
                    <a:pt x="239" y="247"/>
                    <a:pt x="239" y="247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3" y="244"/>
                    <a:pt x="243" y="244"/>
                    <a:pt x="243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3"/>
                    <a:pt x="244" y="243"/>
                    <a:pt x="244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3"/>
                    <a:pt x="243" y="243"/>
                    <a:pt x="243" y="24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244" y="240"/>
                    <a:pt x="244" y="240"/>
                    <a:pt x="244" y="240"/>
                  </a:cubicBezTo>
                  <a:cubicBezTo>
                    <a:pt x="244" y="238"/>
                    <a:pt x="244" y="238"/>
                    <a:pt x="244" y="238"/>
                  </a:cubicBezTo>
                  <a:cubicBezTo>
                    <a:pt x="244" y="237"/>
                    <a:pt x="244" y="237"/>
                    <a:pt x="244" y="237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4"/>
                    <a:pt x="243" y="234"/>
                    <a:pt x="243" y="234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242" y="230"/>
                    <a:pt x="242" y="230"/>
                    <a:pt x="242" y="230"/>
                  </a:cubicBezTo>
                  <a:cubicBezTo>
                    <a:pt x="241" y="229"/>
                    <a:pt x="241" y="229"/>
                    <a:pt x="241" y="229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39" y="228"/>
                    <a:pt x="239" y="228"/>
                    <a:pt x="239" y="228"/>
                  </a:cubicBezTo>
                  <a:cubicBezTo>
                    <a:pt x="240" y="226"/>
                    <a:pt x="240" y="226"/>
                    <a:pt x="240" y="226"/>
                  </a:cubicBezTo>
                  <a:cubicBezTo>
                    <a:pt x="241" y="226"/>
                    <a:pt x="241" y="226"/>
                    <a:pt x="241" y="226"/>
                  </a:cubicBezTo>
                  <a:cubicBezTo>
                    <a:pt x="243" y="223"/>
                    <a:pt x="243" y="223"/>
                    <a:pt x="243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1"/>
                    <a:pt x="246" y="221"/>
                    <a:pt x="246" y="221"/>
                  </a:cubicBezTo>
                  <a:cubicBezTo>
                    <a:pt x="246" y="220"/>
                    <a:pt x="246" y="220"/>
                    <a:pt x="246" y="220"/>
                  </a:cubicBezTo>
                  <a:cubicBezTo>
                    <a:pt x="247" y="220"/>
                    <a:pt x="247" y="220"/>
                    <a:pt x="247" y="220"/>
                  </a:cubicBezTo>
                  <a:cubicBezTo>
                    <a:pt x="248" y="219"/>
                    <a:pt x="248" y="219"/>
                    <a:pt x="248" y="219"/>
                  </a:cubicBezTo>
                  <a:cubicBezTo>
                    <a:pt x="248" y="218"/>
                    <a:pt x="248" y="218"/>
                    <a:pt x="248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7"/>
                    <a:pt x="247" y="217"/>
                    <a:pt x="247" y="217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8" y="215"/>
                    <a:pt x="248" y="215"/>
                    <a:pt x="248" y="215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7" y="214"/>
                    <a:pt x="247" y="214"/>
                    <a:pt x="247" y="214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2"/>
                    <a:pt x="246" y="212"/>
                    <a:pt x="246" y="212"/>
                  </a:cubicBezTo>
                  <a:cubicBezTo>
                    <a:pt x="248" y="211"/>
                    <a:pt x="248" y="211"/>
                    <a:pt x="248" y="211"/>
                  </a:cubicBezTo>
                  <a:cubicBezTo>
                    <a:pt x="249" y="209"/>
                    <a:pt x="249" y="209"/>
                    <a:pt x="249" y="209"/>
                  </a:cubicBezTo>
                  <a:cubicBezTo>
                    <a:pt x="249" y="208"/>
                    <a:pt x="249" y="208"/>
                    <a:pt x="249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4"/>
                    <a:pt x="249" y="204"/>
                    <a:pt x="249" y="204"/>
                  </a:cubicBezTo>
                  <a:cubicBezTo>
                    <a:pt x="249" y="203"/>
                    <a:pt x="249" y="203"/>
                    <a:pt x="249" y="203"/>
                  </a:cubicBezTo>
                  <a:cubicBezTo>
                    <a:pt x="249" y="202"/>
                    <a:pt x="249" y="202"/>
                    <a:pt x="249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3" y="201"/>
                    <a:pt x="253" y="201"/>
                    <a:pt x="253" y="201"/>
                  </a:cubicBezTo>
                  <a:cubicBezTo>
                    <a:pt x="254" y="201"/>
                    <a:pt x="254" y="201"/>
                    <a:pt x="254" y="201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8" y="203"/>
                    <a:pt x="258" y="203"/>
                    <a:pt x="258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8" y="204"/>
                    <a:pt x="258" y="204"/>
                    <a:pt x="258" y="204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60" y="203"/>
                    <a:pt x="260" y="203"/>
                    <a:pt x="260" y="203"/>
                  </a:cubicBezTo>
                  <a:cubicBezTo>
                    <a:pt x="261" y="203"/>
                    <a:pt x="261" y="203"/>
                    <a:pt x="261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4"/>
                    <a:pt x="263" y="204"/>
                    <a:pt x="263" y="204"/>
                  </a:cubicBezTo>
                  <a:cubicBezTo>
                    <a:pt x="263" y="203"/>
                    <a:pt x="263" y="203"/>
                    <a:pt x="263" y="203"/>
                  </a:cubicBezTo>
                  <a:cubicBezTo>
                    <a:pt x="264" y="204"/>
                    <a:pt x="264" y="204"/>
                    <a:pt x="264" y="204"/>
                  </a:cubicBezTo>
                  <a:cubicBezTo>
                    <a:pt x="264" y="203"/>
                    <a:pt x="264" y="203"/>
                    <a:pt x="264" y="203"/>
                  </a:cubicBezTo>
                  <a:cubicBezTo>
                    <a:pt x="265" y="203"/>
                    <a:pt x="265" y="203"/>
                    <a:pt x="265" y="203"/>
                  </a:cubicBezTo>
                  <a:cubicBezTo>
                    <a:pt x="266" y="203"/>
                    <a:pt x="266" y="203"/>
                    <a:pt x="266" y="203"/>
                  </a:cubicBezTo>
                  <a:cubicBezTo>
                    <a:pt x="268" y="204"/>
                    <a:pt x="268" y="204"/>
                    <a:pt x="268" y="204"/>
                  </a:cubicBezTo>
                  <a:cubicBezTo>
                    <a:pt x="268" y="205"/>
                    <a:pt x="268" y="205"/>
                    <a:pt x="268" y="205"/>
                  </a:cubicBezTo>
                  <a:cubicBezTo>
                    <a:pt x="269" y="205"/>
                    <a:pt x="269" y="205"/>
                    <a:pt x="269" y="205"/>
                  </a:cubicBezTo>
                  <a:cubicBezTo>
                    <a:pt x="270" y="205"/>
                    <a:pt x="270" y="205"/>
                    <a:pt x="270" y="205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69" y="207"/>
                    <a:pt x="269" y="207"/>
                    <a:pt x="269" y="207"/>
                  </a:cubicBezTo>
                  <a:cubicBezTo>
                    <a:pt x="269" y="208"/>
                    <a:pt x="269" y="208"/>
                    <a:pt x="269" y="208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71" y="208"/>
                    <a:pt x="271" y="208"/>
                    <a:pt x="271" y="208"/>
                  </a:cubicBezTo>
                  <a:cubicBezTo>
                    <a:pt x="271" y="209"/>
                    <a:pt x="271" y="209"/>
                    <a:pt x="271" y="209"/>
                  </a:cubicBezTo>
                  <a:cubicBezTo>
                    <a:pt x="270" y="209"/>
                    <a:pt x="270" y="209"/>
                    <a:pt x="270" y="209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2" y="209"/>
                    <a:pt x="272" y="209"/>
                    <a:pt x="272" y="209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2" y="211"/>
                    <a:pt x="272" y="211"/>
                    <a:pt x="272" y="211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1" y="211"/>
                    <a:pt x="271" y="211"/>
                    <a:pt x="271" y="211"/>
                  </a:cubicBezTo>
                  <a:cubicBezTo>
                    <a:pt x="270" y="211"/>
                    <a:pt x="270" y="211"/>
                    <a:pt x="270" y="211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3" y="212"/>
                    <a:pt x="273" y="212"/>
                    <a:pt x="273" y="212"/>
                  </a:cubicBezTo>
                  <a:cubicBezTo>
                    <a:pt x="274" y="213"/>
                    <a:pt x="274" y="213"/>
                    <a:pt x="274" y="213"/>
                  </a:cubicBezTo>
                  <a:cubicBezTo>
                    <a:pt x="275" y="213"/>
                    <a:pt x="275" y="213"/>
                    <a:pt x="275" y="213"/>
                  </a:cubicBezTo>
                  <a:cubicBezTo>
                    <a:pt x="275" y="214"/>
                    <a:pt x="275" y="214"/>
                    <a:pt x="275" y="214"/>
                  </a:cubicBezTo>
                  <a:cubicBezTo>
                    <a:pt x="276" y="213"/>
                    <a:pt x="276" y="213"/>
                    <a:pt x="276" y="213"/>
                  </a:cubicBezTo>
                  <a:cubicBezTo>
                    <a:pt x="277" y="214"/>
                    <a:pt x="277" y="214"/>
                    <a:pt x="277" y="214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9" y="215"/>
                    <a:pt x="279" y="215"/>
                    <a:pt x="279" y="215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80" y="214"/>
                    <a:pt x="280" y="214"/>
                    <a:pt x="280" y="214"/>
                  </a:cubicBezTo>
                  <a:cubicBezTo>
                    <a:pt x="280" y="215"/>
                    <a:pt x="280" y="215"/>
                    <a:pt x="280" y="215"/>
                  </a:cubicBezTo>
                  <a:cubicBezTo>
                    <a:pt x="279" y="216"/>
                    <a:pt x="279" y="216"/>
                    <a:pt x="279" y="216"/>
                  </a:cubicBezTo>
                  <a:cubicBezTo>
                    <a:pt x="278" y="217"/>
                    <a:pt x="278" y="217"/>
                    <a:pt x="278" y="217"/>
                  </a:cubicBezTo>
                  <a:cubicBezTo>
                    <a:pt x="277" y="218"/>
                    <a:pt x="277" y="218"/>
                    <a:pt x="277" y="218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7" y="219"/>
                    <a:pt x="277" y="219"/>
                    <a:pt x="277" y="219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7" y="222"/>
                    <a:pt x="277" y="222"/>
                    <a:pt x="277" y="222"/>
                  </a:cubicBezTo>
                  <a:cubicBezTo>
                    <a:pt x="277" y="224"/>
                    <a:pt x="277" y="224"/>
                    <a:pt x="277" y="224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6" y="228"/>
                    <a:pt x="276" y="228"/>
                    <a:pt x="276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6" y="229"/>
                    <a:pt x="276" y="229"/>
                    <a:pt x="276" y="229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29"/>
                    <a:pt x="277" y="229"/>
                    <a:pt x="277" y="229"/>
                  </a:cubicBezTo>
                  <a:cubicBezTo>
                    <a:pt x="278" y="229"/>
                    <a:pt x="278" y="229"/>
                    <a:pt x="278" y="229"/>
                  </a:cubicBezTo>
                  <a:cubicBezTo>
                    <a:pt x="279" y="229"/>
                    <a:pt x="279" y="229"/>
                    <a:pt x="279" y="229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79" y="231"/>
                    <a:pt x="279" y="231"/>
                    <a:pt x="279" y="231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78" y="233"/>
                    <a:pt x="278" y="233"/>
                    <a:pt x="278" y="233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77" y="235"/>
                    <a:pt x="277" y="235"/>
                    <a:pt x="277" y="235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80" y="231"/>
                    <a:pt x="280" y="231"/>
                    <a:pt x="280" y="231"/>
                  </a:cubicBezTo>
                  <a:cubicBezTo>
                    <a:pt x="281" y="231"/>
                    <a:pt x="281" y="231"/>
                    <a:pt x="281" y="231"/>
                  </a:cubicBezTo>
                  <a:cubicBezTo>
                    <a:pt x="281" y="232"/>
                    <a:pt x="281" y="232"/>
                    <a:pt x="281" y="232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0" y="236"/>
                    <a:pt x="280" y="236"/>
                    <a:pt x="280" y="236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2" y="233"/>
                    <a:pt x="282" y="233"/>
                    <a:pt x="282" y="233"/>
                  </a:cubicBezTo>
                  <a:cubicBezTo>
                    <a:pt x="283" y="233"/>
                    <a:pt x="283" y="233"/>
                    <a:pt x="283" y="233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5" y="233"/>
                    <a:pt x="285" y="233"/>
                    <a:pt x="285" y="233"/>
                  </a:cubicBezTo>
                  <a:cubicBezTo>
                    <a:pt x="285" y="232"/>
                    <a:pt x="285" y="232"/>
                    <a:pt x="285" y="232"/>
                  </a:cubicBezTo>
                  <a:cubicBezTo>
                    <a:pt x="286" y="232"/>
                    <a:pt x="286" y="232"/>
                    <a:pt x="286" y="232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2"/>
                    <a:pt x="288" y="232"/>
                    <a:pt x="288" y="232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9" y="231"/>
                    <a:pt x="289" y="231"/>
                    <a:pt x="289" y="231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1" y="228"/>
                    <a:pt x="291" y="228"/>
                    <a:pt x="291" y="228"/>
                  </a:cubicBezTo>
                  <a:cubicBezTo>
                    <a:pt x="291" y="227"/>
                    <a:pt x="291" y="227"/>
                    <a:pt x="291" y="227"/>
                  </a:cubicBezTo>
                  <a:cubicBezTo>
                    <a:pt x="292" y="227"/>
                    <a:pt x="292" y="227"/>
                    <a:pt x="292" y="227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7"/>
                    <a:pt x="293" y="227"/>
                    <a:pt x="293" y="227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2" y="225"/>
                    <a:pt x="292" y="225"/>
                    <a:pt x="292" y="225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4" y="224"/>
                    <a:pt x="294" y="224"/>
                    <a:pt x="294" y="224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2"/>
                    <a:pt x="294" y="222"/>
                    <a:pt x="294" y="222"/>
                  </a:cubicBezTo>
                  <a:cubicBezTo>
                    <a:pt x="295" y="222"/>
                    <a:pt x="295" y="222"/>
                    <a:pt x="295" y="222"/>
                  </a:cubicBezTo>
                  <a:cubicBezTo>
                    <a:pt x="296" y="221"/>
                    <a:pt x="296" y="221"/>
                    <a:pt x="296" y="221"/>
                  </a:cubicBezTo>
                  <a:cubicBezTo>
                    <a:pt x="295" y="220"/>
                    <a:pt x="295" y="220"/>
                    <a:pt x="295" y="220"/>
                  </a:cubicBezTo>
                  <a:cubicBezTo>
                    <a:pt x="296" y="219"/>
                    <a:pt x="296" y="219"/>
                    <a:pt x="296" y="219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298" y="219"/>
                    <a:pt x="298" y="219"/>
                    <a:pt x="298" y="219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298" y="221"/>
                    <a:pt x="298" y="221"/>
                    <a:pt x="298" y="221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8" y="222"/>
                    <a:pt x="298" y="222"/>
                    <a:pt x="298" y="222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7" y="223"/>
                    <a:pt x="297" y="223"/>
                    <a:pt x="297" y="223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8" y="224"/>
                    <a:pt x="298" y="224"/>
                    <a:pt x="298" y="224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8" y="226"/>
                    <a:pt x="298" y="226"/>
                    <a:pt x="298" y="226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7" y="227"/>
                    <a:pt x="297" y="227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9" y="228"/>
                    <a:pt x="299" y="228"/>
                    <a:pt x="299" y="228"/>
                  </a:cubicBezTo>
                  <a:cubicBezTo>
                    <a:pt x="300" y="228"/>
                    <a:pt x="300" y="228"/>
                    <a:pt x="300" y="228"/>
                  </a:cubicBezTo>
                  <a:cubicBezTo>
                    <a:pt x="299" y="229"/>
                    <a:pt x="299" y="229"/>
                    <a:pt x="299" y="229"/>
                  </a:cubicBezTo>
                  <a:cubicBezTo>
                    <a:pt x="298" y="230"/>
                    <a:pt x="298" y="230"/>
                    <a:pt x="298" y="230"/>
                  </a:cubicBezTo>
                  <a:cubicBezTo>
                    <a:pt x="297" y="229"/>
                    <a:pt x="297" y="229"/>
                    <a:pt x="297" y="229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9" y="230"/>
                    <a:pt x="299" y="230"/>
                    <a:pt x="299" y="230"/>
                  </a:cubicBezTo>
                  <a:cubicBezTo>
                    <a:pt x="300" y="230"/>
                    <a:pt x="300" y="230"/>
                    <a:pt x="300" y="230"/>
                  </a:cubicBezTo>
                  <a:cubicBezTo>
                    <a:pt x="300" y="231"/>
                    <a:pt x="300" y="231"/>
                    <a:pt x="300" y="231"/>
                  </a:cubicBezTo>
                  <a:cubicBezTo>
                    <a:pt x="299" y="231"/>
                    <a:pt x="299" y="231"/>
                    <a:pt x="299" y="231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301" y="231"/>
                    <a:pt x="301" y="231"/>
                    <a:pt x="301" y="231"/>
                  </a:cubicBezTo>
                  <a:cubicBezTo>
                    <a:pt x="301" y="232"/>
                    <a:pt x="301" y="232"/>
                    <a:pt x="301" y="232"/>
                  </a:cubicBezTo>
                  <a:cubicBezTo>
                    <a:pt x="300" y="233"/>
                    <a:pt x="300" y="233"/>
                    <a:pt x="300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297" y="234"/>
                    <a:pt x="297" y="234"/>
                    <a:pt x="297" y="234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300" y="234"/>
                    <a:pt x="300" y="234"/>
                    <a:pt x="300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300" y="235"/>
                    <a:pt x="300" y="235"/>
                    <a:pt x="300" y="235"/>
                  </a:cubicBezTo>
                  <a:cubicBezTo>
                    <a:pt x="299" y="235"/>
                    <a:pt x="299" y="235"/>
                    <a:pt x="299" y="235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300" y="236"/>
                    <a:pt x="300" y="236"/>
                    <a:pt x="300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0" y="237"/>
                    <a:pt x="300" y="237"/>
                    <a:pt x="300" y="237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1" y="238"/>
                    <a:pt x="301" y="238"/>
                    <a:pt x="301" y="238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2" y="238"/>
                    <a:pt x="302" y="238"/>
                    <a:pt x="302" y="238"/>
                  </a:cubicBezTo>
                  <a:cubicBezTo>
                    <a:pt x="303" y="239"/>
                    <a:pt x="303" y="239"/>
                    <a:pt x="303" y="239"/>
                  </a:cubicBezTo>
                  <a:cubicBezTo>
                    <a:pt x="302" y="240"/>
                    <a:pt x="302" y="240"/>
                    <a:pt x="302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0" y="240"/>
                    <a:pt x="300" y="240"/>
                    <a:pt x="300" y="240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3" y="241"/>
                    <a:pt x="303" y="241"/>
                    <a:pt x="303" y="241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2" y="242"/>
                    <a:pt x="302" y="242"/>
                    <a:pt x="302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4" y="243"/>
                    <a:pt x="304" y="243"/>
                    <a:pt x="304" y="243"/>
                  </a:cubicBezTo>
                  <a:cubicBezTo>
                    <a:pt x="304" y="244"/>
                    <a:pt x="304" y="244"/>
                    <a:pt x="304" y="244"/>
                  </a:cubicBezTo>
                  <a:cubicBezTo>
                    <a:pt x="303" y="244"/>
                    <a:pt x="303" y="244"/>
                    <a:pt x="303" y="244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1" y="245"/>
                    <a:pt x="301" y="245"/>
                    <a:pt x="301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6"/>
                    <a:pt x="302" y="246"/>
                    <a:pt x="302" y="246"/>
                  </a:cubicBezTo>
                  <a:cubicBezTo>
                    <a:pt x="301" y="246"/>
                    <a:pt x="301" y="246"/>
                    <a:pt x="301" y="246"/>
                  </a:cubicBezTo>
                  <a:cubicBezTo>
                    <a:pt x="300" y="245"/>
                    <a:pt x="300" y="245"/>
                    <a:pt x="300" y="245"/>
                  </a:cubicBezTo>
                  <a:cubicBezTo>
                    <a:pt x="299" y="245"/>
                    <a:pt x="299" y="245"/>
                    <a:pt x="299" y="245"/>
                  </a:cubicBezTo>
                  <a:cubicBezTo>
                    <a:pt x="300" y="246"/>
                    <a:pt x="300" y="246"/>
                    <a:pt x="300" y="246"/>
                  </a:cubicBezTo>
                  <a:cubicBezTo>
                    <a:pt x="300" y="247"/>
                    <a:pt x="300" y="247"/>
                    <a:pt x="300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0" y="248"/>
                    <a:pt x="300" y="248"/>
                    <a:pt x="300" y="248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2" y="248"/>
                    <a:pt x="302" y="248"/>
                    <a:pt x="302" y="248"/>
                  </a:cubicBezTo>
                  <a:cubicBezTo>
                    <a:pt x="303" y="248"/>
                    <a:pt x="303" y="248"/>
                    <a:pt x="303" y="248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4" y="250"/>
                    <a:pt x="304" y="250"/>
                    <a:pt x="304" y="250"/>
                  </a:cubicBezTo>
                  <a:cubicBezTo>
                    <a:pt x="304" y="251"/>
                    <a:pt x="304" y="251"/>
                    <a:pt x="304" y="251"/>
                  </a:cubicBezTo>
                  <a:cubicBezTo>
                    <a:pt x="305" y="251"/>
                    <a:pt x="305" y="251"/>
                    <a:pt x="305" y="251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6" y="251"/>
                    <a:pt x="306" y="251"/>
                    <a:pt x="306" y="251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7" y="253"/>
                    <a:pt x="307" y="253"/>
                    <a:pt x="307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4" y="255"/>
                    <a:pt x="304" y="255"/>
                    <a:pt x="304" y="255"/>
                  </a:cubicBezTo>
                  <a:cubicBezTo>
                    <a:pt x="303" y="255"/>
                    <a:pt x="303" y="255"/>
                    <a:pt x="303" y="255"/>
                  </a:cubicBezTo>
                  <a:cubicBezTo>
                    <a:pt x="302" y="255"/>
                    <a:pt x="302" y="255"/>
                    <a:pt x="302" y="255"/>
                  </a:cubicBezTo>
                  <a:cubicBezTo>
                    <a:pt x="303" y="256"/>
                    <a:pt x="303" y="256"/>
                    <a:pt x="303" y="256"/>
                  </a:cubicBezTo>
                  <a:cubicBezTo>
                    <a:pt x="304" y="256"/>
                    <a:pt x="304" y="256"/>
                    <a:pt x="304" y="256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5" y="256"/>
                    <a:pt x="305" y="256"/>
                    <a:pt x="305" y="256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7" y="254"/>
                    <a:pt x="307" y="254"/>
                    <a:pt x="307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8" y="257"/>
                    <a:pt x="308" y="257"/>
                    <a:pt x="308" y="257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6"/>
                    <a:pt x="310" y="256"/>
                    <a:pt x="310" y="256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2" y="258"/>
                    <a:pt x="312" y="258"/>
                    <a:pt x="312" y="258"/>
                  </a:cubicBezTo>
                  <a:cubicBezTo>
                    <a:pt x="313" y="257"/>
                    <a:pt x="313" y="257"/>
                    <a:pt x="313" y="257"/>
                  </a:cubicBezTo>
                  <a:cubicBezTo>
                    <a:pt x="314" y="257"/>
                    <a:pt x="314" y="257"/>
                    <a:pt x="314" y="257"/>
                  </a:cubicBezTo>
                  <a:cubicBezTo>
                    <a:pt x="315" y="257"/>
                    <a:pt x="315" y="257"/>
                    <a:pt x="315" y="257"/>
                  </a:cubicBezTo>
                  <a:cubicBezTo>
                    <a:pt x="315" y="258"/>
                    <a:pt x="315" y="258"/>
                    <a:pt x="315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6" y="258"/>
                    <a:pt x="316" y="258"/>
                    <a:pt x="316" y="258"/>
                  </a:cubicBezTo>
                  <a:cubicBezTo>
                    <a:pt x="317" y="259"/>
                    <a:pt x="317" y="259"/>
                    <a:pt x="317" y="259"/>
                  </a:cubicBezTo>
                  <a:cubicBezTo>
                    <a:pt x="315" y="259"/>
                    <a:pt x="315" y="259"/>
                    <a:pt x="315" y="25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2" y="260"/>
                    <a:pt x="312" y="260"/>
                    <a:pt x="312" y="260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07" y="261"/>
                    <a:pt x="307" y="261"/>
                    <a:pt x="307" y="261"/>
                  </a:cubicBezTo>
                  <a:cubicBezTo>
                    <a:pt x="307" y="262"/>
                    <a:pt x="307" y="262"/>
                    <a:pt x="307" y="262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10" y="261"/>
                    <a:pt x="310" y="261"/>
                    <a:pt x="310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08" y="262"/>
                    <a:pt x="308" y="262"/>
                    <a:pt x="308" y="262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5" y="263"/>
                    <a:pt x="305" y="263"/>
                    <a:pt x="305" y="263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3" y="263"/>
                    <a:pt x="303" y="263"/>
                    <a:pt x="303" y="263"/>
                  </a:cubicBezTo>
                  <a:cubicBezTo>
                    <a:pt x="302" y="262"/>
                    <a:pt x="302" y="262"/>
                    <a:pt x="302" y="262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1" y="263"/>
                    <a:pt x="301" y="263"/>
                    <a:pt x="301" y="263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3" y="265"/>
                    <a:pt x="303" y="265"/>
                    <a:pt x="303" y="265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5" y="265"/>
                    <a:pt x="305" y="265"/>
                    <a:pt x="305" y="265"/>
                  </a:cubicBezTo>
                  <a:cubicBezTo>
                    <a:pt x="306" y="265"/>
                    <a:pt x="306" y="265"/>
                    <a:pt x="306" y="265"/>
                  </a:cubicBezTo>
                  <a:cubicBezTo>
                    <a:pt x="307" y="264"/>
                    <a:pt x="307" y="264"/>
                    <a:pt x="307" y="264"/>
                  </a:cubicBezTo>
                  <a:cubicBezTo>
                    <a:pt x="308" y="264"/>
                    <a:pt x="308" y="264"/>
                    <a:pt x="308" y="264"/>
                  </a:cubicBezTo>
                  <a:cubicBezTo>
                    <a:pt x="308" y="263"/>
                    <a:pt x="308" y="263"/>
                    <a:pt x="308" y="263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10" y="262"/>
                    <a:pt x="310" y="262"/>
                    <a:pt x="310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4" y="262"/>
                    <a:pt x="314" y="262"/>
                    <a:pt x="314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2" y="261"/>
                    <a:pt x="312" y="261"/>
                    <a:pt x="312" y="261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15" y="261"/>
                    <a:pt x="315" y="261"/>
                    <a:pt x="315" y="261"/>
                  </a:cubicBezTo>
                  <a:cubicBezTo>
                    <a:pt x="316" y="261"/>
                    <a:pt x="316" y="261"/>
                    <a:pt x="316" y="261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5" y="264"/>
                    <a:pt x="315" y="264"/>
                    <a:pt x="315" y="264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7" y="264"/>
                    <a:pt x="317" y="264"/>
                    <a:pt x="317" y="264"/>
                  </a:cubicBezTo>
                  <a:cubicBezTo>
                    <a:pt x="318" y="264"/>
                    <a:pt x="318" y="264"/>
                    <a:pt x="318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5"/>
                    <a:pt x="319" y="265"/>
                    <a:pt x="319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1" y="265"/>
                    <a:pt x="321" y="265"/>
                    <a:pt x="321" y="265"/>
                  </a:cubicBezTo>
                  <a:cubicBezTo>
                    <a:pt x="321" y="266"/>
                    <a:pt x="321" y="266"/>
                    <a:pt x="321" y="266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6"/>
                    <a:pt x="320" y="266"/>
                    <a:pt x="320" y="266"/>
                  </a:cubicBezTo>
                  <a:cubicBezTo>
                    <a:pt x="321" y="267"/>
                    <a:pt x="321" y="267"/>
                    <a:pt x="321" y="267"/>
                  </a:cubicBezTo>
                  <a:cubicBezTo>
                    <a:pt x="322" y="267"/>
                    <a:pt x="322" y="267"/>
                    <a:pt x="322" y="267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8"/>
                    <a:pt x="320" y="268"/>
                    <a:pt x="320" y="268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70"/>
                    <a:pt x="320" y="270"/>
                    <a:pt x="320" y="270"/>
                  </a:cubicBezTo>
                  <a:cubicBezTo>
                    <a:pt x="319" y="270"/>
                    <a:pt x="319" y="270"/>
                    <a:pt x="319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9" y="271"/>
                    <a:pt x="319" y="271"/>
                    <a:pt x="319" y="271"/>
                  </a:cubicBezTo>
                  <a:cubicBezTo>
                    <a:pt x="320" y="271"/>
                    <a:pt x="320" y="271"/>
                    <a:pt x="320" y="271"/>
                  </a:cubicBezTo>
                  <a:cubicBezTo>
                    <a:pt x="321" y="271"/>
                    <a:pt x="321" y="271"/>
                    <a:pt x="321" y="271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1" y="272"/>
                    <a:pt x="321" y="272"/>
                    <a:pt x="321" y="272"/>
                  </a:cubicBezTo>
                  <a:cubicBezTo>
                    <a:pt x="320" y="273"/>
                    <a:pt x="320" y="273"/>
                    <a:pt x="320" y="273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19" y="274"/>
                    <a:pt x="319" y="274"/>
                    <a:pt x="319" y="274"/>
                  </a:cubicBezTo>
                  <a:cubicBezTo>
                    <a:pt x="318" y="275"/>
                    <a:pt x="318" y="275"/>
                    <a:pt x="318" y="275"/>
                  </a:cubicBezTo>
                  <a:cubicBezTo>
                    <a:pt x="317" y="275"/>
                    <a:pt x="317" y="275"/>
                    <a:pt x="317" y="275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1" y="277"/>
                    <a:pt x="311" y="277"/>
                    <a:pt x="311" y="277"/>
                  </a:cubicBezTo>
                  <a:cubicBezTo>
                    <a:pt x="310" y="277"/>
                    <a:pt x="310" y="277"/>
                    <a:pt x="310" y="277"/>
                  </a:cubicBezTo>
                  <a:cubicBezTo>
                    <a:pt x="309" y="276"/>
                    <a:pt x="309" y="276"/>
                    <a:pt x="309" y="276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8" y="277"/>
                    <a:pt x="308" y="277"/>
                    <a:pt x="308" y="277"/>
                  </a:cubicBezTo>
                  <a:cubicBezTo>
                    <a:pt x="307" y="277"/>
                    <a:pt x="307" y="277"/>
                    <a:pt x="307" y="277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9"/>
                    <a:pt x="307" y="279"/>
                    <a:pt x="307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80"/>
                    <a:pt x="306" y="280"/>
                    <a:pt x="306" y="280"/>
                  </a:cubicBezTo>
                  <a:cubicBezTo>
                    <a:pt x="305" y="280"/>
                    <a:pt x="305" y="280"/>
                    <a:pt x="305" y="280"/>
                  </a:cubicBezTo>
                  <a:cubicBezTo>
                    <a:pt x="305" y="281"/>
                    <a:pt x="305" y="281"/>
                    <a:pt x="305" y="281"/>
                  </a:cubicBezTo>
                  <a:cubicBezTo>
                    <a:pt x="304" y="281"/>
                    <a:pt x="304" y="281"/>
                    <a:pt x="304" y="281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1" y="282"/>
                    <a:pt x="301" y="282"/>
                    <a:pt x="301" y="282"/>
                  </a:cubicBezTo>
                  <a:cubicBezTo>
                    <a:pt x="301" y="283"/>
                    <a:pt x="301" y="283"/>
                    <a:pt x="301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7" y="283"/>
                    <a:pt x="297" y="283"/>
                    <a:pt x="297" y="283"/>
                  </a:cubicBezTo>
                  <a:cubicBezTo>
                    <a:pt x="297" y="282"/>
                    <a:pt x="297" y="282"/>
                    <a:pt x="297" y="282"/>
                  </a:cubicBezTo>
                  <a:cubicBezTo>
                    <a:pt x="295" y="283"/>
                    <a:pt x="295" y="283"/>
                    <a:pt x="295" y="283"/>
                  </a:cubicBezTo>
                  <a:cubicBezTo>
                    <a:pt x="294" y="283"/>
                    <a:pt x="294" y="283"/>
                    <a:pt x="294" y="283"/>
                  </a:cubicBezTo>
                  <a:cubicBezTo>
                    <a:pt x="294" y="282"/>
                    <a:pt x="294" y="282"/>
                    <a:pt x="294" y="282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3" y="283"/>
                    <a:pt x="293" y="283"/>
                    <a:pt x="293" y="283"/>
                  </a:cubicBezTo>
                  <a:cubicBezTo>
                    <a:pt x="292" y="283"/>
                    <a:pt x="292" y="283"/>
                    <a:pt x="292" y="283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0" y="282"/>
                    <a:pt x="290" y="282"/>
                    <a:pt x="290" y="282"/>
                  </a:cubicBezTo>
                  <a:cubicBezTo>
                    <a:pt x="289" y="282"/>
                    <a:pt x="289" y="282"/>
                    <a:pt x="289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7" y="282"/>
                    <a:pt x="287" y="282"/>
                    <a:pt x="287" y="282"/>
                  </a:cubicBezTo>
                  <a:cubicBezTo>
                    <a:pt x="286" y="282"/>
                    <a:pt x="286" y="282"/>
                    <a:pt x="286" y="282"/>
                  </a:cubicBezTo>
                  <a:cubicBezTo>
                    <a:pt x="285" y="281"/>
                    <a:pt x="285" y="281"/>
                    <a:pt x="285" y="281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3" y="281"/>
                    <a:pt x="283" y="281"/>
                    <a:pt x="283" y="281"/>
                  </a:cubicBezTo>
                  <a:cubicBezTo>
                    <a:pt x="282" y="282"/>
                    <a:pt x="282" y="282"/>
                    <a:pt x="282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79" y="281"/>
                    <a:pt x="279" y="281"/>
                    <a:pt x="279" y="281"/>
                  </a:cubicBezTo>
                  <a:cubicBezTo>
                    <a:pt x="278" y="281"/>
                    <a:pt x="278" y="281"/>
                    <a:pt x="278" y="281"/>
                  </a:cubicBezTo>
                  <a:cubicBezTo>
                    <a:pt x="277" y="281"/>
                    <a:pt x="277" y="281"/>
                    <a:pt x="277" y="281"/>
                  </a:cubicBezTo>
                  <a:cubicBezTo>
                    <a:pt x="276" y="280"/>
                    <a:pt x="276" y="280"/>
                    <a:pt x="276" y="280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4" y="282"/>
                    <a:pt x="274" y="282"/>
                    <a:pt x="274" y="282"/>
                  </a:cubicBezTo>
                  <a:cubicBezTo>
                    <a:pt x="272" y="283"/>
                    <a:pt x="272" y="283"/>
                    <a:pt x="272" y="283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5"/>
                    <a:pt x="271" y="285"/>
                    <a:pt x="271" y="285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70" y="287"/>
                    <a:pt x="270" y="287"/>
                    <a:pt x="270" y="287"/>
                  </a:cubicBezTo>
                  <a:cubicBezTo>
                    <a:pt x="269" y="287"/>
                    <a:pt x="269" y="287"/>
                    <a:pt x="269" y="287"/>
                  </a:cubicBezTo>
                  <a:cubicBezTo>
                    <a:pt x="268" y="287"/>
                    <a:pt x="268" y="287"/>
                    <a:pt x="268" y="287"/>
                  </a:cubicBezTo>
                  <a:cubicBezTo>
                    <a:pt x="267" y="287"/>
                    <a:pt x="267" y="287"/>
                    <a:pt x="267" y="287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4" y="288"/>
                    <a:pt x="264" y="288"/>
                    <a:pt x="264" y="288"/>
                  </a:cubicBezTo>
                  <a:cubicBezTo>
                    <a:pt x="264" y="289"/>
                    <a:pt x="264" y="289"/>
                    <a:pt x="264" y="289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1" y="290"/>
                    <a:pt x="261" y="290"/>
                    <a:pt x="261" y="290"/>
                  </a:cubicBezTo>
                  <a:cubicBezTo>
                    <a:pt x="260" y="292"/>
                    <a:pt x="260" y="292"/>
                    <a:pt x="260" y="292"/>
                  </a:cubicBezTo>
                  <a:cubicBezTo>
                    <a:pt x="259" y="292"/>
                    <a:pt x="259" y="292"/>
                    <a:pt x="259" y="292"/>
                  </a:cubicBezTo>
                  <a:cubicBezTo>
                    <a:pt x="258" y="294"/>
                    <a:pt x="258" y="294"/>
                    <a:pt x="258" y="294"/>
                  </a:cubicBezTo>
                  <a:cubicBezTo>
                    <a:pt x="257" y="294"/>
                    <a:pt x="257" y="294"/>
                    <a:pt x="257" y="294"/>
                  </a:cubicBezTo>
                  <a:cubicBezTo>
                    <a:pt x="256" y="295"/>
                    <a:pt x="256" y="295"/>
                    <a:pt x="256" y="295"/>
                  </a:cubicBezTo>
                  <a:cubicBezTo>
                    <a:pt x="255" y="296"/>
                    <a:pt x="255" y="296"/>
                    <a:pt x="255" y="296"/>
                  </a:cubicBezTo>
                  <a:cubicBezTo>
                    <a:pt x="255" y="297"/>
                    <a:pt x="255" y="297"/>
                    <a:pt x="255" y="297"/>
                  </a:cubicBezTo>
                  <a:cubicBezTo>
                    <a:pt x="254" y="297"/>
                    <a:pt x="254" y="297"/>
                    <a:pt x="254" y="297"/>
                  </a:cubicBezTo>
                  <a:cubicBezTo>
                    <a:pt x="252" y="298"/>
                    <a:pt x="252" y="298"/>
                    <a:pt x="252" y="298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0" y="300"/>
                    <a:pt x="250" y="300"/>
                    <a:pt x="250" y="300"/>
                  </a:cubicBezTo>
                  <a:cubicBezTo>
                    <a:pt x="248" y="300"/>
                    <a:pt x="248" y="300"/>
                    <a:pt x="248" y="300"/>
                  </a:cubicBezTo>
                  <a:cubicBezTo>
                    <a:pt x="249" y="300"/>
                    <a:pt x="249" y="300"/>
                    <a:pt x="249" y="300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6" y="296"/>
                    <a:pt x="256" y="296"/>
                    <a:pt x="256" y="296"/>
                  </a:cubicBezTo>
                  <a:cubicBezTo>
                    <a:pt x="257" y="295"/>
                    <a:pt x="257" y="295"/>
                    <a:pt x="257" y="295"/>
                  </a:cubicBezTo>
                  <a:cubicBezTo>
                    <a:pt x="258" y="295"/>
                    <a:pt x="258" y="295"/>
                    <a:pt x="258" y="295"/>
                  </a:cubicBezTo>
                  <a:cubicBezTo>
                    <a:pt x="260" y="293"/>
                    <a:pt x="260" y="293"/>
                    <a:pt x="260" y="293"/>
                  </a:cubicBezTo>
                  <a:cubicBezTo>
                    <a:pt x="263" y="291"/>
                    <a:pt x="263" y="291"/>
                    <a:pt x="263" y="291"/>
                  </a:cubicBezTo>
                  <a:cubicBezTo>
                    <a:pt x="265" y="290"/>
                    <a:pt x="265" y="290"/>
                    <a:pt x="265" y="290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8" y="289"/>
                    <a:pt x="268" y="289"/>
                    <a:pt x="268" y="289"/>
                  </a:cubicBezTo>
                  <a:cubicBezTo>
                    <a:pt x="270" y="289"/>
                    <a:pt x="270" y="289"/>
                    <a:pt x="270" y="289"/>
                  </a:cubicBezTo>
                  <a:cubicBezTo>
                    <a:pt x="273" y="288"/>
                    <a:pt x="273" y="288"/>
                    <a:pt x="273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7" y="288"/>
                    <a:pt x="277" y="288"/>
                    <a:pt x="277" y="288"/>
                  </a:cubicBezTo>
                  <a:cubicBezTo>
                    <a:pt x="279" y="288"/>
                    <a:pt x="279" y="288"/>
                    <a:pt x="279" y="288"/>
                  </a:cubicBezTo>
                  <a:cubicBezTo>
                    <a:pt x="281" y="289"/>
                    <a:pt x="281" y="289"/>
                    <a:pt x="281" y="289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79" y="289"/>
                    <a:pt x="279" y="289"/>
                    <a:pt x="279" y="289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79" y="290"/>
                    <a:pt x="279" y="290"/>
                    <a:pt x="279" y="290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3"/>
                    <a:pt x="281" y="293"/>
                    <a:pt x="281" y="293"/>
                  </a:cubicBezTo>
                  <a:cubicBezTo>
                    <a:pt x="280" y="293"/>
                    <a:pt x="280" y="293"/>
                    <a:pt x="280" y="293"/>
                  </a:cubicBezTo>
                  <a:cubicBezTo>
                    <a:pt x="279" y="293"/>
                    <a:pt x="279" y="293"/>
                    <a:pt x="279" y="293"/>
                  </a:cubicBezTo>
                  <a:cubicBezTo>
                    <a:pt x="278" y="293"/>
                    <a:pt x="278" y="293"/>
                    <a:pt x="278" y="293"/>
                  </a:cubicBezTo>
                  <a:cubicBezTo>
                    <a:pt x="277" y="294"/>
                    <a:pt x="277" y="294"/>
                    <a:pt x="277" y="294"/>
                  </a:cubicBezTo>
                  <a:cubicBezTo>
                    <a:pt x="276" y="294"/>
                    <a:pt x="276" y="294"/>
                    <a:pt x="276" y="294"/>
                  </a:cubicBezTo>
                  <a:cubicBezTo>
                    <a:pt x="275" y="294"/>
                    <a:pt x="275" y="294"/>
                    <a:pt x="275" y="294"/>
                  </a:cubicBezTo>
                  <a:cubicBezTo>
                    <a:pt x="274" y="293"/>
                    <a:pt x="274" y="293"/>
                    <a:pt x="274" y="293"/>
                  </a:cubicBezTo>
                  <a:cubicBezTo>
                    <a:pt x="274" y="294"/>
                    <a:pt x="274" y="294"/>
                    <a:pt x="274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6"/>
                    <a:pt x="275" y="296"/>
                    <a:pt x="275" y="296"/>
                  </a:cubicBezTo>
                  <a:cubicBezTo>
                    <a:pt x="276" y="296"/>
                    <a:pt x="276" y="296"/>
                    <a:pt x="276" y="296"/>
                  </a:cubicBezTo>
                  <a:cubicBezTo>
                    <a:pt x="277" y="295"/>
                    <a:pt x="277" y="295"/>
                    <a:pt x="277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9" y="295"/>
                    <a:pt x="279" y="295"/>
                    <a:pt x="279" y="295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8" y="296"/>
                    <a:pt x="278" y="296"/>
                    <a:pt x="278" y="296"/>
                  </a:cubicBezTo>
                  <a:cubicBezTo>
                    <a:pt x="277" y="298"/>
                    <a:pt x="277" y="298"/>
                    <a:pt x="277" y="298"/>
                  </a:cubicBezTo>
                  <a:cubicBezTo>
                    <a:pt x="277" y="299"/>
                    <a:pt x="277" y="299"/>
                    <a:pt x="277" y="299"/>
                  </a:cubicBezTo>
                  <a:cubicBezTo>
                    <a:pt x="276" y="299"/>
                    <a:pt x="276" y="299"/>
                    <a:pt x="276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9" y="304"/>
                    <a:pt x="279" y="304"/>
                    <a:pt x="279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1" y="304"/>
                    <a:pt x="281" y="304"/>
                    <a:pt x="281" y="304"/>
                  </a:cubicBezTo>
                  <a:cubicBezTo>
                    <a:pt x="281" y="305"/>
                    <a:pt x="281" y="305"/>
                    <a:pt x="281" y="305"/>
                  </a:cubicBezTo>
                  <a:cubicBezTo>
                    <a:pt x="280" y="305"/>
                    <a:pt x="280" y="305"/>
                    <a:pt x="280" y="305"/>
                  </a:cubicBezTo>
                  <a:cubicBezTo>
                    <a:pt x="281" y="306"/>
                    <a:pt x="281" y="306"/>
                    <a:pt x="281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4" y="306"/>
                    <a:pt x="284" y="306"/>
                    <a:pt x="284" y="306"/>
                  </a:cubicBezTo>
                  <a:cubicBezTo>
                    <a:pt x="285" y="306"/>
                    <a:pt x="285" y="306"/>
                    <a:pt x="285" y="306"/>
                  </a:cubicBezTo>
                  <a:cubicBezTo>
                    <a:pt x="285" y="307"/>
                    <a:pt x="285" y="307"/>
                    <a:pt x="285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7"/>
                    <a:pt x="288" y="307"/>
                    <a:pt x="288" y="307"/>
                  </a:cubicBezTo>
                  <a:cubicBezTo>
                    <a:pt x="289" y="307"/>
                    <a:pt x="289" y="307"/>
                    <a:pt x="289" y="307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0" y="309"/>
                    <a:pt x="290" y="309"/>
                    <a:pt x="290" y="309"/>
                  </a:cubicBezTo>
                  <a:cubicBezTo>
                    <a:pt x="289" y="310"/>
                    <a:pt x="289" y="310"/>
                    <a:pt x="289" y="310"/>
                  </a:cubicBezTo>
                  <a:cubicBezTo>
                    <a:pt x="287" y="311"/>
                    <a:pt x="287" y="311"/>
                    <a:pt x="287" y="311"/>
                  </a:cubicBezTo>
                  <a:cubicBezTo>
                    <a:pt x="286" y="311"/>
                    <a:pt x="286" y="311"/>
                    <a:pt x="286" y="311"/>
                  </a:cubicBezTo>
                  <a:cubicBezTo>
                    <a:pt x="284" y="311"/>
                    <a:pt x="284" y="311"/>
                    <a:pt x="284" y="311"/>
                  </a:cubicBezTo>
                  <a:cubicBezTo>
                    <a:pt x="283" y="311"/>
                    <a:pt x="283" y="311"/>
                    <a:pt x="283" y="311"/>
                  </a:cubicBezTo>
                  <a:cubicBezTo>
                    <a:pt x="282" y="312"/>
                    <a:pt x="282" y="312"/>
                    <a:pt x="282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0" y="312"/>
                    <a:pt x="280" y="312"/>
                    <a:pt x="280" y="312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2"/>
                    <a:pt x="279" y="312"/>
                    <a:pt x="279" y="312"/>
                  </a:cubicBezTo>
                  <a:cubicBezTo>
                    <a:pt x="278" y="312"/>
                    <a:pt x="278" y="312"/>
                    <a:pt x="278" y="312"/>
                  </a:cubicBezTo>
                  <a:cubicBezTo>
                    <a:pt x="277" y="313"/>
                    <a:pt x="277" y="313"/>
                    <a:pt x="277" y="313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5" y="315"/>
                    <a:pt x="275" y="315"/>
                    <a:pt x="275" y="315"/>
                  </a:cubicBezTo>
                  <a:cubicBezTo>
                    <a:pt x="274" y="316"/>
                    <a:pt x="274" y="316"/>
                    <a:pt x="274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1" y="317"/>
                    <a:pt x="271" y="317"/>
                    <a:pt x="271" y="317"/>
                  </a:cubicBezTo>
                  <a:cubicBezTo>
                    <a:pt x="270" y="317"/>
                    <a:pt x="270" y="317"/>
                    <a:pt x="270" y="317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69" y="316"/>
                    <a:pt x="269" y="316"/>
                    <a:pt x="269" y="316"/>
                  </a:cubicBezTo>
                  <a:cubicBezTo>
                    <a:pt x="269" y="315"/>
                    <a:pt x="269" y="315"/>
                    <a:pt x="269" y="315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70" y="312"/>
                    <a:pt x="270" y="312"/>
                    <a:pt x="270" y="312"/>
                  </a:cubicBezTo>
                  <a:cubicBezTo>
                    <a:pt x="271" y="312"/>
                    <a:pt x="271" y="312"/>
                    <a:pt x="271" y="312"/>
                  </a:cubicBezTo>
                  <a:cubicBezTo>
                    <a:pt x="271" y="311"/>
                    <a:pt x="271" y="311"/>
                    <a:pt x="271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4" y="310"/>
                    <a:pt x="274" y="310"/>
                    <a:pt x="274" y="310"/>
                  </a:cubicBezTo>
                  <a:cubicBezTo>
                    <a:pt x="276" y="309"/>
                    <a:pt x="276" y="309"/>
                    <a:pt x="276" y="309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80" y="309"/>
                    <a:pt x="280" y="309"/>
                    <a:pt x="280" y="309"/>
                  </a:cubicBezTo>
                  <a:cubicBezTo>
                    <a:pt x="281" y="309"/>
                    <a:pt x="281" y="309"/>
                    <a:pt x="281" y="309"/>
                  </a:cubicBezTo>
                  <a:cubicBezTo>
                    <a:pt x="282" y="308"/>
                    <a:pt x="282" y="308"/>
                    <a:pt x="282" y="308"/>
                  </a:cubicBezTo>
                  <a:cubicBezTo>
                    <a:pt x="280" y="308"/>
                    <a:pt x="280" y="308"/>
                    <a:pt x="280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6" y="308"/>
                    <a:pt x="276" y="308"/>
                    <a:pt x="276" y="308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7" y="305"/>
                    <a:pt x="277" y="305"/>
                    <a:pt x="277" y="305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3" y="308"/>
                    <a:pt x="273" y="308"/>
                    <a:pt x="273" y="308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0" y="309"/>
                    <a:pt x="270" y="309"/>
                    <a:pt x="270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7" y="309"/>
                    <a:pt x="267" y="309"/>
                    <a:pt x="267" y="309"/>
                  </a:cubicBezTo>
                  <a:cubicBezTo>
                    <a:pt x="266" y="309"/>
                    <a:pt x="266" y="309"/>
                    <a:pt x="266" y="309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5" y="300"/>
                    <a:pt x="265" y="300"/>
                    <a:pt x="265" y="300"/>
                  </a:cubicBezTo>
                  <a:cubicBezTo>
                    <a:pt x="265" y="298"/>
                    <a:pt x="265" y="298"/>
                    <a:pt x="265" y="298"/>
                  </a:cubicBezTo>
                  <a:cubicBezTo>
                    <a:pt x="264" y="297"/>
                    <a:pt x="264" y="297"/>
                    <a:pt x="264" y="297"/>
                  </a:cubicBezTo>
                  <a:cubicBezTo>
                    <a:pt x="263" y="297"/>
                    <a:pt x="263" y="297"/>
                    <a:pt x="263" y="297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261" y="297"/>
                    <a:pt x="261" y="297"/>
                    <a:pt x="261" y="297"/>
                  </a:cubicBezTo>
                  <a:cubicBezTo>
                    <a:pt x="260" y="297"/>
                    <a:pt x="260" y="297"/>
                    <a:pt x="260" y="297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59" y="297"/>
                    <a:pt x="259" y="297"/>
                    <a:pt x="259" y="297"/>
                  </a:cubicBezTo>
                  <a:cubicBezTo>
                    <a:pt x="258" y="298"/>
                    <a:pt x="258" y="298"/>
                    <a:pt x="258" y="298"/>
                  </a:cubicBezTo>
                  <a:cubicBezTo>
                    <a:pt x="257" y="299"/>
                    <a:pt x="257" y="299"/>
                    <a:pt x="257" y="299"/>
                  </a:cubicBezTo>
                  <a:cubicBezTo>
                    <a:pt x="256" y="300"/>
                    <a:pt x="256" y="300"/>
                    <a:pt x="256" y="300"/>
                  </a:cubicBezTo>
                  <a:cubicBezTo>
                    <a:pt x="256" y="301"/>
                    <a:pt x="256" y="301"/>
                    <a:pt x="256" y="301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55" y="302"/>
                    <a:pt x="255" y="302"/>
                    <a:pt x="255" y="302"/>
                  </a:cubicBezTo>
                  <a:cubicBezTo>
                    <a:pt x="255" y="303"/>
                    <a:pt x="255" y="303"/>
                    <a:pt x="255" y="303"/>
                  </a:cubicBezTo>
                  <a:cubicBezTo>
                    <a:pt x="253" y="304"/>
                    <a:pt x="253" y="304"/>
                    <a:pt x="253" y="304"/>
                  </a:cubicBezTo>
                  <a:cubicBezTo>
                    <a:pt x="253" y="305"/>
                    <a:pt x="253" y="305"/>
                    <a:pt x="253" y="305"/>
                  </a:cubicBezTo>
                  <a:cubicBezTo>
                    <a:pt x="251" y="306"/>
                    <a:pt x="251" y="306"/>
                    <a:pt x="251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0" y="307"/>
                    <a:pt x="250" y="307"/>
                    <a:pt x="250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35" y="308"/>
                    <a:pt x="235" y="308"/>
                    <a:pt x="235" y="308"/>
                  </a:cubicBezTo>
                  <a:cubicBezTo>
                    <a:pt x="233" y="308"/>
                    <a:pt x="233" y="308"/>
                    <a:pt x="233" y="308"/>
                  </a:cubicBezTo>
                  <a:cubicBezTo>
                    <a:pt x="232" y="309"/>
                    <a:pt x="232" y="309"/>
                    <a:pt x="232" y="309"/>
                  </a:cubicBezTo>
                  <a:cubicBezTo>
                    <a:pt x="231" y="309"/>
                    <a:pt x="231" y="309"/>
                    <a:pt x="231" y="309"/>
                  </a:cubicBezTo>
                  <a:cubicBezTo>
                    <a:pt x="230" y="310"/>
                    <a:pt x="230" y="310"/>
                    <a:pt x="230" y="310"/>
                  </a:cubicBezTo>
                  <a:cubicBezTo>
                    <a:pt x="228" y="311"/>
                    <a:pt x="228" y="311"/>
                    <a:pt x="228" y="311"/>
                  </a:cubicBezTo>
                  <a:cubicBezTo>
                    <a:pt x="227" y="312"/>
                    <a:pt x="227" y="312"/>
                    <a:pt x="227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23" y="315"/>
                    <a:pt x="223" y="315"/>
                    <a:pt x="223" y="315"/>
                  </a:cubicBezTo>
                  <a:cubicBezTo>
                    <a:pt x="214" y="317"/>
                    <a:pt x="214" y="317"/>
                    <a:pt x="214" y="317"/>
                  </a:cubicBezTo>
                  <a:cubicBezTo>
                    <a:pt x="214" y="319"/>
                    <a:pt x="214" y="319"/>
                    <a:pt x="214" y="319"/>
                  </a:cubicBezTo>
                  <a:cubicBezTo>
                    <a:pt x="212" y="319"/>
                    <a:pt x="212" y="319"/>
                    <a:pt x="212" y="319"/>
                  </a:cubicBezTo>
                  <a:cubicBezTo>
                    <a:pt x="197" y="323"/>
                    <a:pt x="197" y="323"/>
                    <a:pt x="197" y="323"/>
                  </a:cubicBezTo>
                  <a:cubicBezTo>
                    <a:pt x="196" y="322"/>
                    <a:pt x="196" y="322"/>
                    <a:pt x="196" y="322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9" y="320"/>
                    <a:pt x="199" y="320"/>
                    <a:pt x="199" y="320"/>
                  </a:cubicBezTo>
                  <a:cubicBezTo>
                    <a:pt x="199" y="319"/>
                    <a:pt x="199" y="319"/>
                    <a:pt x="199" y="319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1" y="312"/>
                    <a:pt x="201" y="312"/>
                    <a:pt x="201" y="312"/>
                  </a:cubicBezTo>
                  <a:cubicBezTo>
                    <a:pt x="198" y="300"/>
                    <a:pt x="198" y="300"/>
                    <a:pt x="198" y="300"/>
                  </a:cubicBezTo>
                  <a:cubicBezTo>
                    <a:pt x="195" y="298"/>
                    <a:pt x="195" y="298"/>
                    <a:pt x="195" y="298"/>
                  </a:cubicBezTo>
                  <a:cubicBezTo>
                    <a:pt x="194" y="297"/>
                    <a:pt x="194" y="297"/>
                    <a:pt x="194" y="297"/>
                  </a:cubicBezTo>
                  <a:cubicBezTo>
                    <a:pt x="176" y="289"/>
                    <a:pt x="176" y="289"/>
                    <a:pt x="176" y="289"/>
                  </a:cubicBezTo>
                  <a:cubicBezTo>
                    <a:pt x="175" y="289"/>
                    <a:pt x="175" y="289"/>
                    <a:pt x="175" y="289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0" y="287"/>
                    <a:pt x="170" y="287"/>
                    <a:pt x="170" y="287"/>
                  </a:cubicBezTo>
                  <a:cubicBezTo>
                    <a:pt x="169" y="287"/>
                    <a:pt x="169" y="287"/>
                    <a:pt x="169" y="287"/>
                  </a:cubicBezTo>
                  <a:cubicBezTo>
                    <a:pt x="168" y="287"/>
                    <a:pt x="168" y="287"/>
                    <a:pt x="168" y="287"/>
                  </a:cubicBezTo>
                  <a:cubicBezTo>
                    <a:pt x="168" y="286"/>
                    <a:pt x="168" y="286"/>
                    <a:pt x="168" y="286"/>
                  </a:cubicBezTo>
                  <a:cubicBezTo>
                    <a:pt x="167" y="286"/>
                    <a:pt x="167" y="286"/>
                    <a:pt x="167" y="286"/>
                  </a:cubicBezTo>
                  <a:cubicBezTo>
                    <a:pt x="165" y="286"/>
                    <a:pt x="165" y="286"/>
                    <a:pt x="165" y="286"/>
                  </a:cubicBezTo>
                  <a:cubicBezTo>
                    <a:pt x="165" y="285"/>
                    <a:pt x="165" y="285"/>
                    <a:pt x="165" y="285"/>
                  </a:cubicBezTo>
                  <a:cubicBezTo>
                    <a:pt x="164" y="285"/>
                    <a:pt x="164" y="285"/>
                    <a:pt x="164" y="285"/>
                  </a:cubicBezTo>
                  <a:cubicBezTo>
                    <a:pt x="163" y="284"/>
                    <a:pt x="163" y="284"/>
                    <a:pt x="163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59" y="284"/>
                    <a:pt x="159" y="284"/>
                    <a:pt x="159" y="284"/>
                  </a:cubicBezTo>
                  <a:cubicBezTo>
                    <a:pt x="159" y="283"/>
                    <a:pt x="159" y="283"/>
                    <a:pt x="159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6" y="281"/>
                    <a:pt x="156" y="281"/>
                    <a:pt x="156" y="281"/>
                  </a:cubicBezTo>
                  <a:cubicBezTo>
                    <a:pt x="155" y="281"/>
                    <a:pt x="155" y="281"/>
                    <a:pt x="155" y="281"/>
                  </a:cubicBezTo>
                  <a:cubicBezTo>
                    <a:pt x="154" y="281"/>
                    <a:pt x="154" y="281"/>
                    <a:pt x="154" y="281"/>
                  </a:cubicBezTo>
                  <a:lnTo>
                    <a:pt x="39" y="2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0" name="Freeform 162"/>
            <p:cNvSpPr>
              <a:spLocks noEditPoints="1"/>
            </p:cNvSpPr>
            <p:nvPr/>
          </p:nvSpPr>
          <p:spPr bwMode="auto">
            <a:xfrm>
              <a:off x="815256" y="1047881"/>
              <a:ext cx="1133522" cy="787418"/>
            </a:xfrm>
            <a:custGeom>
              <a:avLst/>
              <a:gdLst>
                <a:gd name="T0" fmla="*/ 209 w 238"/>
                <a:gd name="T1" fmla="*/ 133 h 165"/>
                <a:gd name="T2" fmla="*/ 234 w 238"/>
                <a:gd name="T3" fmla="*/ 28 h 165"/>
                <a:gd name="T4" fmla="*/ 219 w 238"/>
                <a:gd name="T5" fmla="*/ 21 h 165"/>
                <a:gd name="T6" fmla="*/ 209 w 238"/>
                <a:gd name="T7" fmla="*/ 10 h 165"/>
                <a:gd name="T8" fmla="*/ 198 w 238"/>
                <a:gd name="T9" fmla="*/ 7 h 165"/>
                <a:gd name="T10" fmla="*/ 187 w 238"/>
                <a:gd name="T11" fmla="*/ 2 h 165"/>
                <a:gd name="T12" fmla="*/ 167 w 238"/>
                <a:gd name="T13" fmla="*/ 9 h 165"/>
                <a:gd name="T14" fmla="*/ 145 w 238"/>
                <a:gd name="T15" fmla="*/ 37 h 165"/>
                <a:gd name="T16" fmla="*/ 142 w 238"/>
                <a:gd name="T17" fmla="*/ 45 h 165"/>
                <a:gd name="T18" fmla="*/ 135 w 238"/>
                <a:gd name="T19" fmla="*/ 40 h 165"/>
                <a:gd name="T20" fmla="*/ 120 w 238"/>
                <a:gd name="T21" fmla="*/ 51 h 165"/>
                <a:gd name="T22" fmla="*/ 127 w 238"/>
                <a:gd name="T23" fmla="*/ 60 h 165"/>
                <a:gd name="T24" fmla="*/ 130 w 238"/>
                <a:gd name="T25" fmla="*/ 70 h 165"/>
                <a:gd name="T26" fmla="*/ 104 w 238"/>
                <a:gd name="T27" fmla="*/ 78 h 165"/>
                <a:gd name="T28" fmla="*/ 104 w 238"/>
                <a:gd name="T29" fmla="*/ 89 h 165"/>
                <a:gd name="T30" fmla="*/ 100 w 238"/>
                <a:gd name="T31" fmla="*/ 101 h 165"/>
                <a:gd name="T32" fmla="*/ 104 w 238"/>
                <a:gd name="T33" fmla="*/ 109 h 165"/>
                <a:gd name="T34" fmla="*/ 112 w 238"/>
                <a:gd name="T35" fmla="*/ 114 h 165"/>
                <a:gd name="T36" fmla="*/ 110 w 238"/>
                <a:gd name="T37" fmla="*/ 125 h 165"/>
                <a:gd name="T38" fmla="*/ 90 w 238"/>
                <a:gd name="T39" fmla="*/ 135 h 165"/>
                <a:gd name="T40" fmla="*/ 84 w 238"/>
                <a:gd name="T41" fmla="*/ 141 h 165"/>
                <a:gd name="T42" fmla="*/ 97 w 238"/>
                <a:gd name="T43" fmla="*/ 137 h 165"/>
                <a:gd name="T44" fmla="*/ 110 w 238"/>
                <a:gd name="T45" fmla="*/ 132 h 165"/>
                <a:gd name="T46" fmla="*/ 127 w 238"/>
                <a:gd name="T47" fmla="*/ 123 h 165"/>
                <a:gd name="T48" fmla="*/ 138 w 238"/>
                <a:gd name="T49" fmla="*/ 112 h 165"/>
                <a:gd name="T50" fmla="*/ 159 w 238"/>
                <a:gd name="T51" fmla="*/ 100 h 165"/>
                <a:gd name="T52" fmla="*/ 143 w 238"/>
                <a:gd name="T53" fmla="*/ 115 h 165"/>
                <a:gd name="T54" fmla="*/ 154 w 238"/>
                <a:gd name="T55" fmla="*/ 113 h 165"/>
                <a:gd name="T56" fmla="*/ 164 w 238"/>
                <a:gd name="T57" fmla="*/ 107 h 165"/>
                <a:gd name="T58" fmla="*/ 169 w 238"/>
                <a:gd name="T59" fmla="*/ 111 h 165"/>
                <a:gd name="T60" fmla="*/ 184 w 238"/>
                <a:gd name="T61" fmla="*/ 119 h 165"/>
                <a:gd name="T62" fmla="*/ 194 w 238"/>
                <a:gd name="T63" fmla="*/ 126 h 165"/>
                <a:gd name="T64" fmla="*/ 199 w 238"/>
                <a:gd name="T65" fmla="*/ 130 h 165"/>
                <a:gd name="T66" fmla="*/ 205 w 238"/>
                <a:gd name="T67" fmla="*/ 132 h 165"/>
                <a:gd name="T68" fmla="*/ 206 w 238"/>
                <a:gd name="T69" fmla="*/ 146 h 165"/>
                <a:gd name="T70" fmla="*/ 211 w 238"/>
                <a:gd name="T71" fmla="*/ 156 h 165"/>
                <a:gd name="T72" fmla="*/ 202 w 238"/>
                <a:gd name="T73" fmla="*/ 162 h 165"/>
                <a:gd name="T74" fmla="*/ 199 w 238"/>
                <a:gd name="T75" fmla="*/ 162 h 165"/>
                <a:gd name="T76" fmla="*/ 202 w 238"/>
                <a:gd name="T77" fmla="*/ 155 h 165"/>
                <a:gd name="T78" fmla="*/ 203 w 238"/>
                <a:gd name="T79" fmla="*/ 164 h 165"/>
                <a:gd name="T80" fmla="*/ 207 w 238"/>
                <a:gd name="T81" fmla="*/ 156 h 165"/>
                <a:gd name="T82" fmla="*/ 205 w 238"/>
                <a:gd name="T83" fmla="*/ 150 h 165"/>
                <a:gd name="T84" fmla="*/ 201 w 238"/>
                <a:gd name="T85" fmla="*/ 151 h 165"/>
                <a:gd name="T86" fmla="*/ 199 w 238"/>
                <a:gd name="T87" fmla="*/ 145 h 165"/>
                <a:gd name="T88" fmla="*/ 204 w 238"/>
                <a:gd name="T89" fmla="*/ 144 h 165"/>
                <a:gd name="T90" fmla="*/ 197 w 238"/>
                <a:gd name="T91" fmla="*/ 142 h 165"/>
                <a:gd name="T92" fmla="*/ 110 w 238"/>
                <a:gd name="T93" fmla="*/ 75 h 165"/>
                <a:gd name="T94" fmla="*/ 173 w 238"/>
                <a:gd name="T95" fmla="*/ 116 h 165"/>
                <a:gd name="T96" fmla="*/ 160 w 238"/>
                <a:gd name="T97" fmla="*/ 115 h 165"/>
                <a:gd name="T98" fmla="*/ 90 w 238"/>
                <a:gd name="T99" fmla="*/ 62 h 165"/>
                <a:gd name="T100" fmla="*/ 91 w 238"/>
                <a:gd name="T101" fmla="*/ 95 h 165"/>
                <a:gd name="T102" fmla="*/ 134 w 238"/>
                <a:gd name="T103" fmla="*/ 121 h 165"/>
                <a:gd name="T104" fmla="*/ 127 w 238"/>
                <a:gd name="T105" fmla="*/ 126 h 165"/>
                <a:gd name="T106" fmla="*/ 129 w 238"/>
                <a:gd name="T107" fmla="*/ 128 h 165"/>
                <a:gd name="T108" fmla="*/ 121 w 238"/>
                <a:gd name="T109" fmla="*/ 135 h 165"/>
                <a:gd name="T110" fmla="*/ 93 w 238"/>
                <a:gd name="T111" fmla="*/ 142 h 165"/>
                <a:gd name="T112" fmla="*/ 3 w 238"/>
                <a:gd name="T113" fmla="*/ 156 h 165"/>
                <a:gd name="T114" fmla="*/ 22 w 238"/>
                <a:gd name="T115" fmla="*/ 156 h 165"/>
                <a:gd name="T116" fmla="*/ 41 w 238"/>
                <a:gd name="T117" fmla="*/ 154 h 165"/>
                <a:gd name="T118" fmla="*/ 59 w 238"/>
                <a:gd name="T119" fmla="*/ 149 h 165"/>
                <a:gd name="T120" fmla="*/ 68 w 238"/>
                <a:gd name="T121" fmla="*/ 147 h 165"/>
                <a:gd name="T122" fmla="*/ 72 w 238"/>
                <a:gd name="T123" fmla="*/ 14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65">
                  <a:moveTo>
                    <a:pt x="215" y="158"/>
                  </a:move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4"/>
                    <a:pt x="214" y="154"/>
                    <a:pt x="214" y="154"/>
                  </a:cubicBezTo>
                  <a:cubicBezTo>
                    <a:pt x="213" y="153"/>
                    <a:pt x="213" y="153"/>
                    <a:pt x="213" y="153"/>
                  </a:cubicBezTo>
                  <a:cubicBezTo>
                    <a:pt x="212" y="153"/>
                    <a:pt x="212" y="153"/>
                    <a:pt x="212" y="153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10" y="147"/>
                    <a:pt x="210" y="147"/>
                    <a:pt x="210" y="147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1"/>
                    <a:pt x="210" y="141"/>
                    <a:pt x="210" y="141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6"/>
                    <a:pt x="210" y="136"/>
                    <a:pt x="210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208" y="126"/>
                    <a:pt x="208" y="126"/>
                    <a:pt x="208" y="126"/>
                  </a:cubicBezTo>
                  <a:cubicBezTo>
                    <a:pt x="208" y="125"/>
                    <a:pt x="208" y="125"/>
                    <a:pt x="208" y="125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06" y="125"/>
                    <a:pt x="206" y="125"/>
                    <a:pt x="206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2" y="126"/>
                    <a:pt x="202" y="126"/>
                    <a:pt x="202" y="126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199" y="129"/>
                    <a:pt x="199" y="129"/>
                    <a:pt x="199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196" y="127"/>
                    <a:pt x="196" y="127"/>
                    <a:pt x="196" y="127"/>
                  </a:cubicBezTo>
                  <a:cubicBezTo>
                    <a:pt x="195" y="122"/>
                    <a:pt x="195" y="122"/>
                    <a:pt x="195" y="122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2" y="117"/>
                    <a:pt x="192" y="117"/>
                    <a:pt x="192" y="117"/>
                  </a:cubicBezTo>
                  <a:cubicBezTo>
                    <a:pt x="191" y="118"/>
                    <a:pt x="191" y="118"/>
                    <a:pt x="191" y="118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238" y="33"/>
                    <a:pt x="238" y="33"/>
                    <a:pt x="238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0"/>
                    <a:pt x="236" y="30"/>
                    <a:pt x="236" y="30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4" y="28"/>
                    <a:pt x="234" y="28"/>
                    <a:pt x="234" y="28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33" y="27"/>
                    <a:pt x="233" y="27"/>
                    <a:pt x="233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0" y="27"/>
                    <a:pt x="230" y="27"/>
                    <a:pt x="230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7" y="27"/>
                    <a:pt x="227" y="27"/>
                    <a:pt x="227" y="27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8" y="26"/>
                    <a:pt x="228" y="26"/>
                    <a:pt x="228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4"/>
                    <a:pt x="225" y="24"/>
                    <a:pt x="225" y="24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7" y="20"/>
                    <a:pt x="217" y="20"/>
                    <a:pt x="217" y="20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3" y="22"/>
                    <a:pt x="213" y="22"/>
                    <a:pt x="213" y="22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5" y="19"/>
                    <a:pt x="215" y="19"/>
                    <a:pt x="215" y="19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14" y="16"/>
                    <a:pt x="214" y="16"/>
                    <a:pt x="214" y="16"/>
                  </a:cubicBezTo>
                  <a:cubicBezTo>
                    <a:pt x="213" y="17"/>
                    <a:pt x="213" y="17"/>
                    <a:pt x="213" y="17"/>
                  </a:cubicBezTo>
                  <a:cubicBezTo>
                    <a:pt x="212" y="17"/>
                    <a:pt x="212" y="17"/>
                    <a:pt x="212" y="17"/>
                  </a:cubicBezTo>
                  <a:cubicBezTo>
                    <a:pt x="211" y="17"/>
                    <a:pt x="211" y="17"/>
                    <a:pt x="211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9" y="17"/>
                    <a:pt x="209" y="17"/>
                    <a:pt x="209" y="17"/>
                  </a:cubicBezTo>
                  <a:cubicBezTo>
                    <a:pt x="209" y="16"/>
                    <a:pt x="209" y="16"/>
                    <a:pt x="209" y="16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13"/>
                    <a:pt x="207" y="13"/>
                    <a:pt x="207" y="13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8" y="10"/>
                    <a:pt x="208" y="10"/>
                    <a:pt x="208" y="10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6" y="8"/>
                    <a:pt x="206" y="8"/>
                    <a:pt x="206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8" y="5"/>
                    <a:pt x="198" y="5"/>
                    <a:pt x="198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9" y="2"/>
                    <a:pt x="199" y="2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59" y="14"/>
                    <a:pt x="159" y="14"/>
                    <a:pt x="159" y="14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3" y="37"/>
                    <a:pt x="143" y="37"/>
                    <a:pt x="143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39"/>
                    <a:pt x="146" y="39"/>
                    <a:pt x="146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5"/>
                    <a:pt x="145" y="45"/>
                    <a:pt x="145" y="45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8" y="71"/>
                    <a:pt x="128" y="71"/>
                    <a:pt x="128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8" y="99"/>
                    <a:pt x="98" y="99"/>
                    <a:pt x="98" y="99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2"/>
                    <a:pt x="104" y="102"/>
                    <a:pt x="104" y="102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6" y="110"/>
                    <a:pt x="106" y="110"/>
                    <a:pt x="106" y="110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4"/>
                    <a:pt x="120" y="114"/>
                    <a:pt x="120" y="114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91" y="137"/>
                    <a:pt x="91" y="137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5" y="137"/>
                    <a:pt x="85" y="137"/>
                    <a:pt x="85" y="137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9" y="139"/>
                    <a:pt x="89" y="139"/>
                    <a:pt x="89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38"/>
                    <a:pt x="94" y="138"/>
                    <a:pt x="94" y="138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4" y="134"/>
                    <a:pt x="104" y="134"/>
                    <a:pt x="104" y="134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6"/>
                    <a:pt x="118" y="126"/>
                    <a:pt x="118" y="126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4"/>
                    <a:pt x="120" y="124"/>
                    <a:pt x="120" y="124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8" y="121"/>
                    <a:pt x="128" y="121"/>
                    <a:pt x="128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3"/>
                    <a:pt x="132" y="113"/>
                    <a:pt x="132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6" y="111"/>
                    <a:pt x="136" y="111"/>
                    <a:pt x="136" y="111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1" y="107"/>
                    <a:pt x="141" y="107"/>
                    <a:pt x="141" y="107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3" y="107"/>
                    <a:pt x="143" y="107"/>
                    <a:pt x="143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6" y="99"/>
                    <a:pt x="156" y="99"/>
                    <a:pt x="156" y="99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100"/>
                    <a:pt x="161" y="100"/>
                    <a:pt x="161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5"/>
                    <a:pt x="158" y="105"/>
                    <a:pt x="158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3"/>
                    <a:pt x="154" y="103"/>
                    <a:pt x="154" y="103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6"/>
                    <a:pt x="145" y="116"/>
                    <a:pt x="145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5" y="111"/>
                    <a:pt x="155" y="111"/>
                    <a:pt x="155" y="111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0" y="112"/>
                    <a:pt x="160" y="112"/>
                    <a:pt x="160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1" y="110"/>
                    <a:pt x="161" y="110"/>
                    <a:pt x="161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5" y="104"/>
                    <a:pt x="165" y="104"/>
                    <a:pt x="165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70" y="110"/>
                    <a:pt x="170" y="110"/>
                    <a:pt x="170" y="110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3" y="112"/>
                    <a:pt x="173" y="112"/>
                    <a:pt x="173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6" y="117"/>
                    <a:pt x="176" y="117"/>
                    <a:pt x="176" y="117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79" y="117"/>
                    <a:pt x="179" y="117"/>
                    <a:pt x="179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1"/>
                    <a:pt x="192" y="121"/>
                    <a:pt x="192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5" y="125"/>
                    <a:pt x="195" y="125"/>
                    <a:pt x="195" y="125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7"/>
                    <a:pt x="202" y="137"/>
                    <a:pt x="202" y="137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203" y="136"/>
                    <a:pt x="203" y="136"/>
                    <a:pt x="203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5" y="129"/>
                    <a:pt x="205" y="129"/>
                    <a:pt x="205" y="129"/>
                  </a:cubicBezTo>
                  <a:cubicBezTo>
                    <a:pt x="204" y="128"/>
                    <a:pt x="204" y="128"/>
                    <a:pt x="204" y="128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5" y="127"/>
                    <a:pt x="205" y="127"/>
                    <a:pt x="205" y="127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7" y="127"/>
                    <a:pt x="207" y="127"/>
                    <a:pt x="207" y="127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06" y="130"/>
                    <a:pt x="206" y="130"/>
                    <a:pt x="206" y="130"/>
                  </a:cubicBezTo>
                  <a:cubicBezTo>
                    <a:pt x="205" y="132"/>
                    <a:pt x="205" y="132"/>
                    <a:pt x="205" y="132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4"/>
                    <a:pt x="205" y="134"/>
                    <a:pt x="205" y="134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09" y="140"/>
                    <a:pt x="209" y="140"/>
                    <a:pt x="209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4"/>
                    <a:pt x="207" y="144"/>
                    <a:pt x="207" y="144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6" y="145"/>
                    <a:pt x="206" y="145"/>
                    <a:pt x="206" y="145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207" y="147"/>
                    <a:pt x="207" y="147"/>
                    <a:pt x="207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8" y="152"/>
                    <a:pt x="208" y="152"/>
                    <a:pt x="208" y="152"/>
                  </a:cubicBezTo>
                  <a:cubicBezTo>
                    <a:pt x="209" y="153"/>
                    <a:pt x="209" y="153"/>
                    <a:pt x="209" y="153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8" y="155"/>
                    <a:pt x="208" y="155"/>
                    <a:pt x="208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7"/>
                    <a:pt x="206" y="157"/>
                    <a:pt x="206" y="157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06" y="159"/>
                    <a:pt x="206" y="159"/>
                    <a:pt x="206" y="159"/>
                  </a:cubicBezTo>
                  <a:cubicBezTo>
                    <a:pt x="207" y="158"/>
                    <a:pt x="207" y="158"/>
                    <a:pt x="207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10" y="155"/>
                    <a:pt x="210" y="155"/>
                    <a:pt x="210" y="155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11" y="160"/>
                    <a:pt x="211" y="160"/>
                    <a:pt x="211" y="160"/>
                  </a:cubicBezTo>
                  <a:cubicBezTo>
                    <a:pt x="210" y="160"/>
                    <a:pt x="210" y="160"/>
                    <a:pt x="210" y="160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0" y="161"/>
                    <a:pt x="210" y="161"/>
                    <a:pt x="210" y="161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0" y="163"/>
                    <a:pt x="210" y="163"/>
                    <a:pt x="210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8" y="164"/>
                    <a:pt x="208" y="164"/>
                    <a:pt x="208" y="164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4"/>
                    <a:pt x="209" y="164"/>
                    <a:pt x="209" y="164"/>
                  </a:cubicBezTo>
                  <a:cubicBezTo>
                    <a:pt x="210" y="164"/>
                    <a:pt x="210" y="164"/>
                    <a:pt x="210" y="164"/>
                  </a:cubicBezTo>
                  <a:cubicBezTo>
                    <a:pt x="211" y="164"/>
                    <a:pt x="211" y="164"/>
                    <a:pt x="211" y="164"/>
                  </a:cubicBezTo>
                  <a:cubicBezTo>
                    <a:pt x="212" y="163"/>
                    <a:pt x="212" y="163"/>
                    <a:pt x="212" y="163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213" y="160"/>
                    <a:pt x="213" y="160"/>
                    <a:pt x="213" y="160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5" y="158"/>
                    <a:pt x="215" y="158"/>
                    <a:pt x="215" y="158"/>
                  </a:cubicBezTo>
                  <a:cubicBezTo>
                    <a:pt x="215" y="158"/>
                    <a:pt x="215" y="158"/>
                    <a:pt x="215" y="158"/>
                  </a:cubicBezTo>
                  <a:close/>
                  <a:moveTo>
                    <a:pt x="201" y="162"/>
                  </a:moveTo>
                  <a:cubicBezTo>
                    <a:pt x="201" y="162"/>
                    <a:pt x="201" y="162"/>
                    <a:pt x="201" y="162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1" y="162"/>
                    <a:pt x="201" y="162"/>
                    <a:pt x="201" y="162"/>
                  </a:cubicBezTo>
                  <a:close/>
                  <a:moveTo>
                    <a:pt x="206" y="163"/>
                  </a:moveTo>
                  <a:cubicBezTo>
                    <a:pt x="207" y="163"/>
                    <a:pt x="207" y="163"/>
                    <a:pt x="207" y="163"/>
                  </a:cubicBezTo>
                  <a:cubicBezTo>
                    <a:pt x="208" y="163"/>
                    <a:pt x="208" y="163"/>
                    <a:pt x="208" y="163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6" y="163"/>
                    <a:pt x="206" y="163"/>
                    <a:pt x="206" y="163"/>
                  </a:cubicBezTo>
                  <a:close/>
                  <a:moveTo>
                    <a:pt x="207" y="161"/>
                  </a:moveTo>
                  <a:cubicBezTo>
                    <a:pt x="207" y="161"/>
                    <a:pt x="207" y="161"/>
                    <a:pt x="207" y="161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7" y="163"/>
                    <a:pt x="207" y="163"/>
                    <a:pt x="207" y="163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07" y="162"/>
                    <a:pt x="207" y="162"/>
                    <a:pt x="207" y="162"/>
                  </a:cubicBezTo>
                  <a:cubicBezTo>
                    <a:pt x="207" y="161"/>
                    <a:pt x="207" y="161"/>
                    <a:pt x="207" y="161"/>
                  </a:cubicBezTo>
                  <a:close/>
                  <a:moveTo>
                    <a:pt x="206" y="160"/>
                  </a:moveTo>
                  <a:cubicBezTo>
                    <a:pt x="207" y="160"/>
                    <a:pt x="207" y="160"/>
                    <a:pt x="207" y="160"/>
                  </a:cubicBezTo>
                  <a:cubicBezTo>
                    <a:pt x="206" y="161"/>
                    <a:pt x="206" y="161"/>
                    <a:pt x="206" y="161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lose/>
                  <a:moveTo>
                    <a:pt x="207" y="159"/>
                  </a:moveTo>
                  <a:cubicBezTo>
                    <a:pt x="208" y="159"/>
                    <a:pt x="208" y="159"/>
                    <a:pt x="208" y="159"/>
                  </a:cubicBezTo>
                  <a:cubicBezTo>
                    <a:pt x="208" y="158"/>
                    <a:pt x="208" y="158"/>
                    <a:pt x="208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0" y="158"/>
                    <a:pt x="210" y="158"/>
                    <a:pt x="210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09" y="160"/>
                    <a:pt x="209" y="160"/>
                    <a:pt x="209" y="160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7" y="159"/>
                    <a:pt x="207" y="159"/>
                    <a:pt x="207" y="159"/>
                  </a:cubicBezTo>
                  <a:close/>
                  <a:moveTo>
                    <a:pt x="199" y="162"/>
                  </a:moveTo>
                  <a:cubicBezTo>
                    <a:pt x="200" y="162"/>
                    <a:pt x="200" y="162"/>
                    <a:pt x="200" y="162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0" y="165"/>
                    <a:pt x="200" y="165"/>
                    <a:pt x="200" y="165"/>
                  </a:cubicBezTo>
                  <a:cubicBezTo>
                    <a:pt x="200" y="164"/>
                    <a:pt x="200" y="164"/>
                    <a:pt x="200" y="164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199" y="162"/>
                    <a:pt x="199" y="162"/>
                    <a:pt x="199" y="162"/>
                  </a:cubicBezTo>
                  <a:cubicBezTo>
                    <a:pt x="199" y="162"/>
                    <a:pt x="199" y="162"/>
                    <a:pt x="199" y="162"/>
                  </a:cubicBezTo>
                  <a:close/>
                  <a:moveTo>
                    <a:pt x="200" y="161"/>
                  </a:moveTo>
                  <a:cubicBezTo>
                    <a:pt x="200" y="161"/>
                    <a:pt x="200" y="161"/>
                    <a:pt x="200" y="161"/>
                  </a:cubicBezTo>
                  <a:cubicBezTo>
                    <a:pt x="200" y="161"/>
                    <a:pt x="200" y="161"/>
                    <a:pt x="200" y="161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1"/>
                    <a:pt x="200" y="161"/>
                    <a:pt x="200" y="161"/>
                  </a:cubicBezTo>
                  <a:close/>
                  <a:moveTo>
                    <a:pt x="199" y="160"/>
                  </a:moveTo>
                  <a:cubicBezTo>
                    <a:pt x="200" y="159"/>
                    <a:pt x="200" y="159"/>
                    <a:pt x="200" y="159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199" y="160"/>
                    <a:pt x="199" y="160"/>
                    <a:pt x="199" y="160"/>
                  </a:cubicBezTo>
                  <a:close/>
                  <a:moveTo>
                    <a:pt x="199" y="159"/>
                  </a:moveTo>
                  <a:cubicBezTo>
                    <a:pt x="199" y="159"/>
                    <a:pt x="199" y="159"/>
                    <a:pt x="199" y="159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9" y="159"/>
                    <a:pt x="199" y="159"/>
                    <a:pt x="199" y="159"/>
                  </a:cubicBezTo>
                  <a:close/>
                  <a:moveTo>
                    <a:pt x="198" y="155"/>
                  </a:moveTo>
                  <a:cubicBezTo>
                    <a:pt x="198" y="154"/>
                    <a:pt x="198" y="154"/>
                    <a:pt x="198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5"/>
                    <a:pt x="198" y="155"/>
                    <a:pt x="198" y="155"/>
                  </a:cubicBezTo>
                  <a:close/>
                  <a:moveTo>
                    <a:pt x="200" y="156"/>
                  </a:move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6"/>
                    <a:pt x="200" y="156"/>
                    <a:pt x="200" y="156"/>
                  </a:cubicBezTo>
                  <a:close/>
                  <a:moveTo>
                    <a:pt x="201" y="155"/>
                  </a:moveTo>
                  <a:cubicBezTo>
                    <a:pt x="201" y="154"/>
                    <a:pt x="201" y="154"/>
                    <a:pt x="201" y="154"/>
                  </a:cubicBezTo>
                  <a:cubicBezTo>
                    <a:pt x="202" y="154"/>
                    <a:pt x="202" y="154"/>
                    <a:pt x="202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1" y="155"/>
                    <a:pt x="201" y="155"/>
                    <a:pt x="201" y="155"/>
                  </a:cubicBezTo>
                  <a:close/>
                  <a:moveTo>
                    <a:pt x="203" y="155"/>
                  </a:moveTo>
                  <a:cubicBezTo>
                    <a:pt x="203" y="154"/>
                    <a:pt x="203" y="154"/>
                    <a:pt x="203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03" y="153"/>
                    <a:pt x="203" y="153"/>
                    <a:pt x="203" y="153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3" y="155"/>
                    <a:pt x="203" y="155"/>
                    <a:pt x="203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5" y="156"/>
                    <a:pt x="205" y="156"/>
                    <a:pt x="205" y="156"/>
                  </a:cubicBezTo>
                  <a:cubicBezTo>
                    <a:pt x="205" y="157"/>
                    <a:pt x="205" y="157"/>
                    <a:pt x="205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9"/>
                    <a:pt x="204" y="159"/>
                    <a:pt x="204" y="159"/>
                  </a:cubicBezTo>
                  <a:cubicBezTo>
                    <a:pt x="205" y="159"/>
                    <a:pt x="205" y="159"/>
                    <a:pt x="205" y="159"/>
                  </a:cubicBezTo>
                  <a:cubicBezTo>
                    <a:pt x="205" y="160"/>
                    <a:pt x="205" y="160"/>
                    <a:pt x="205" y="160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3"/>
                    <a:pt x="203" y="163"/>
                    <a:pt x="203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3" y="161"/>
                    <a:pt x="203" y="161"/>
                    <a:pt x="203" y="161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3" y="155"/>
                    <a:pt x="203" y="155"/>
                    <a:pt x="203" y="155"/>
                  </a:cubicBezTo>
                  <a:close/>
                  <a:moveTo>
                    <a:pt x="208" y="155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5"/>
                    <a:pt x="208" y="155"/>
                    <a:pt x="208" y="155"/>
                  </a:cubicBezTo>
                  <a:close/>
                  <a:moveTo>
                    <a:pt x="206" y="156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6"/>
                    <a:pt x="206" y="156"/>
                    <a:pt x="206" y="156"/>
                  </a:cubicBezTo>
                  <a:close/>
                  <a:moveTo>
                    <a:pt x="206" y="155"/>
                  </a:moveTo>
                  <a:cubicBezTo>
                    <a:pt x="206" y="154"/>
                    <a:pt x="206" y="154"/>
                    <a:pt x="206" y="154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6" y="155"/>
                    <a:pt x="206" y="155"/>
                    <a:pt x="206" y="155"/>
                  </a:cubicBezTo>
                  <a:cubicBezTo>
                    <a:pt x="206" y="155"/>
                    <a:pt x="206" y="155"/>
                    <a:pt x="206" y="155"/>
                  </a:cubicBezTo>
                  <a:close/>
                  <a:moveTo>
                    <a:pt x="205" y="153"/>
                  </a:moveTo>
                  <a:cubicBezTo>
                    <a:pt x="205" y="152"/>
                    <a:pt x="205" y="152"/>
                    <a:pt x="205" y="152"/>
                  </a:cubicBezTo>
                  <a:cubicBezTo>
                    <a:pt x="207" y="152"/>
                    <a:pt x="207" y="152"/>
                    <a:pt x="207" y="152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5" y="153"/>
                    <a:pt x="205" y="153"/>
                    <a:pt x="205" y="153"/>
                  </a:cubicBezTo>
                  <a:cubicBezTo>
                    <a:pt x="205" y="153"/>
                    <a:pt x="205" y="153"/>
                    <a:pt x="205" y="153"/>
                  </a:cubicBezTo>
                  <a:close/>
                  <a:moveTo>
                    <a:pt x="206" y="151"/>
                  </a:moveTo>
                  <a:cubicBezTo>
                    <a:pt x="207" y="150"/>
                    <a:pt x="207" y="150"/>
                    <a:pt x="207" y="150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6" y="152"/>
                    <a:pt x="206" y="152"/>
                    <a:pt x="206" y="152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6" y="151"/>
                    <a:pt x="206" y="151"/>
                    <a:pt x="206" y="151"/>
                  </a:cubicBezTo>
                  <a:close/>
                  <a:moveTo>
                    <a:pt x="203" y="152"/>
                  </a:moveTo>
                  <a:cubicBezTo>
                    <a:pt x="203" y="151"/>
                    <a:pt x="203" y="151"/>
                    <a:pt x="203" y="151"/>
                  </a:cubicBezTo>
                  <a:cubicBezTo>
                    <a:pt x="204" y="149"/>
                    <a:pt x="204" y="149"/>
                    <a:pt x="204" y="149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4" y="146"/>
                    <a:pt x="204" y="146"/>
                    <a:pt x="204" y="146"/>
                  </a:cubicBezTo>
                  <a:cubicBezTo>
                    <a:pt x="205" y="147"/>
                    <a:pt x="205" y="147"/>
                    <a:pt x="205" y="147"/>
                  </a:cubicBezTo>
                  <a:cubicBezTo>
                    <a:pt x="206" y="147"/>
                    <a:pt x="206" y="147"/>
                    <a:pt x="206" y="147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3" y="152"/>
                    <a:pt x="203" y="152"/>
                    <a:pt x="203" y="152"/>
                  </a:cubicBezTo>
                  <a:close/>
                  <a:moveTo>
                    <a:pt x="201" y="151"/>
                  </a:moveTo>
                  <a:cubicBezTo>
                    <a:pt x="200" y="150"/>
                    <a:pt x="200" y="150"/>
                    <a:pt x="200" y="150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2" y="147"/>
                    <a:pt x="202" y="147"/>
                    <a:pt x="202" y="147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2" y="151"/>
                    <a:pt x="202" y="151"/>
                    <a:pt x="202" y="151"/>
                  </a:cubicBezTo>
                  <a:cubicBezTo>
                    <a:pt x="201" y="152"/>
                    <a:pt x="201" y="152"/>
                    <a:pt x="201" y="152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0" y="154"/>
                    <a:pt x="200" y="154"/>
                    <a:pt x="200" y="154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201" y="151"/>
                    <a:pt x="201" y="151"/>
                    <a:pt x="201" y="151"/>
                  </a:cubicBezTo>
                  <a:close/>
                  <a:moveTo>
                    <a:pt x="200" y="144"/>
                  </a:moveTo>
                  <a:cubicBezTo>
                    <a:pt x="201" y="144"/>
                    <a:pt x="201" y="144"/>
                    <a:pt x="201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0" y="144"/>
                    <a:pt x="200" y="144"/>
                    <a:pt x="200" y="144"/>
                  </a:cubicBezTo>
                  <a:close/>
                  <a:moveTo>
                    <a:pt x="198" y="144"/>
                  </a:moveTo>
                  <a:cubicBezTo>
                    <a:pt x="199" y="144"/>
                    <a:pt x="199" y="144"/>
                    <a:pt x="199" y="144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4"/>
                    <a:pt x="200" y="144"/>
                    <a:pt x="200" y="144"/>
                  </a:cubicBezTo>
                  <a:cubicBezTo>
                    <a:pt x="200" y="146"/>
                    <a:pt x="200" y="146"/>
                    <a:pt x="200" y="146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8" y="150"/>
                    <a:pt x="198" y="150"/>
                    <a:pt x="198" y="150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7" y="151"/>
                    <a:pt x="197" y="151"/>
                    <a:pt x="197" y="151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4"/>
                    <a:pt x="198" y="144"/>
                    <a:pt x="198" y="144"/>
                  </a:cubicBezTo>
                  <a:close/>
                  <a:moveTo>
                    <a:pt x="196" y="144"/>
                  </a:moveTo>
                  <a:cubicBezTo>
                    <a:pt x="197" y="144"/>
                    <a:pt x="197" y="144"/>
                    <a:pt x="197" y="144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6"/>
                    <a:pt x="197" y="146"/>
                    <a:pt x="197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4"/>
                    <a:pt x="196" y="144"/>
                    <a:pt x="196" y="144"/>
                  </a:cubicBezTo>
                  <a:close/>
                  <a:moveTo>
                    <a:pt x="201" y="146"/>
                  </a:moveTo>
                  <a:cubicBezTo>
                    <a:pt x="201" y="145"/>
                    <a:pt x="201" y="145"/>
                    <a:pt x="201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2" y="144"/>
                    <a:pt x="202" y="144"/>
                    <a:pt x="202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3" y="140"/>
                    <a:pt x="203" y="140"/>
                    <a:pt x="203" y="140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4" y="138"/>
                    <a:pt x="204" y="138"/>
                    <a:pt x="204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5" y="139"/>
                    <a:pt x="205" y="139"/>
                    <a:pt x="205" y="139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4" y="143"/>
                    <a:pt x="204" y="143"/>
                    <a:pt x="204" y="143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5"/>
                    <a:pt x="203" y="145"/>
                    <a:pt x="203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1" y="146"/>
                    <a:pt x="201" y="146"/>
                    <a:pt x="201" y="146"/>
                  </a:cubicBezTo>
                  <a:close/>
                  <a:moveTo>
                    <a:pt x="198" y="137"/>
                  </a:moveTo>
                  <a:cubicBezTo>
                    <a:pt x="200" y="137"/>
                    <a:pt x="200" y="137"/>
                    <a:pt x="200" y="1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199" y="138"/>
                    <a:pt x="199" y="138"/>
                    <a:pt x="199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1"/>
                    <a:pt x="200" y="141"/>
                    <a:pt x="200" y="141"/>
                  </a:cubicBezTo>
                  <a:cubicBezTo>
                    <a:pt x="201" y="141"/>
                    <a:pt x="201" y="141"/>
                    <a:pt x="201" y="141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3"/>
                    <a:pt x="201" y="143"/>
                    <a:pt x="201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1"/>
                    <a:pt x="198" y="141"/>
                    <a:pt x="198" y="141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7" y="143"/>
                    <a:pt x="197" y="143"/>
                    <a:pt x="197" y="143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8" y="139"/>
                    <a:pt x="198" y="139"/>
                    <a:pt x="198" y="139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lose/>
                  <a:moveTo>
                    <a:pt x="199" y="136"/>
                  </a:moveTo>
                  <a:cubicBezTo>
                    <a:pt x="199" y="135"/>
                    <a:pt x="199" y="135"/>
                    <a:pt x="199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lose/>
                  <a:moveTo>
                    <a:pt x="66" y="86"/>
                  </a:move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lose/>
                  <a:moveTo>
                    <a:pt x="66" y="87"/>
                  </a:moveTo>
                  <a:cubicBezTo>
                    <a:pt x="66" y="87"/>
                    <a:pt x="66" y="87"/>
                    <a:pt x="66" y="87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87"/>
                    <a:pt x="66" y="87"/>
                    <a:pt x="66" y="87"/>
                  </a:cubicBezTo>
                  <a:close/>
                  <a:moveTo>
                    <a:pt x="112" y="73"/>
                  </a:moveTo>
                  <a:cubicBezTo>
                    <a:pt x="111" y="74"/>
                    <a:pt x="111" y="74"/>
                    <a:pt x="111" y="74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3"/>
                    <a:pt x="112" y="73"/>
                    <a:pt x="112" y="73"/>
                  </a:cubicBezTo>
                  <a:close/>
                  <a:moveTo>
                    <a:pt x="113" y="73"/>
                  </a:moveTo>
                  <a:cubicBezTo>
                    <a:pt x="113" y="73"/>
                    <a:pt x="113" y="73"/>
                    <a:pt x="113" y="73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3"/>
                    <a:pt x="113" y="73"/>
                    <a:pt x="113" y="73"/>
                  </a:cubicBezTo>
                  <a:close/>
                  <a:moveTo>
                    <a:pt x="121" y="68"/>
                  </a:moveTo>
                  <a:cubicBezTo>
                    <a:pt x="122" y="68"/>
                    <a:pt x="122" y="68"/>
                    <a:pt x="122" y="68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1" y="68"/>
                    <a:pt x="121" y="68"/>
                    <a:pt x="121" y="68"/>
                  </a:cubicBezTo>
                  <a:close/>
                  <a:moveTo>
                    <a:pt x="166" y="107"/>
                  </a:move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6" y="107"/>
                    <a:pt x="166" y="107"/>
                    <a:pt x="166" y="107"/>
                  </a:cubicBezTo>
                  <a:close/>
                  <a:moveTo>
                    <a:pt x="162" y="119"/>
                  </a:moveTo>
                  <a:cubicBezTo>
                    <a:pt x="163" y="119"/>
                    <a:pt x="163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2" y="119"/>
                    <a:pt x="162" y="119"/>
                    <a:pt x="162" y="119"/>
                  </a:cubicBezTo>
                  <a:close/>
                  <a:moveTo>
                    <a:pt x="172" y="117"/>
                  </a:moveTo>
                  <a:cubicBezTo>
                    <a:pt x="173" y="116"/>
                    <a:pt x="173" y="116"/>
                    <a:pt x="173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72" y="118"/>
                    <a:pt x="172" y="118"/>
                    <a:pt x="172" y="118"/>
                  </a:cubicBezTo>
                  <a:cubicBezTo>
                    <a:pt x="172" y="117"/>
                    <a:pt x="172" y="117"/>
                    <a:pt x="172" y="117"/>
                  </a:cubicBezTo>
                  <a:close/>
                  <a:moveTo>
                    <a:pt x="165" y="109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5" y="109"/>
                    <a:pt x="165" y="109"/>
                    <a:pt x="165" y="109"/>
                  </a:cubicBezTo>
                  <a:close/>
                  <a:moveTo>
                    <a:pt x="166" y="112"/>
                  </a:moveTo>
                  <a:cubicBezTo>
                    <a:pt x="166" y="111"/>
                    <a:pt x="166" y="111"/>
                    <a:pt x="166" y="111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7" y="111"/>
                    <a:pt x="167" y="111"/>
                    <a:pt x="167" y="111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6" y="112"/>
                    <a:pt x="166" y="112"/>
                    <a:pt x="166" y="112"/>
                  </a:cubicBezTo>
                  <a:close/>
                  <a:moveTo>
                    <a:pt x="159" y="115"/>
                  </a:moveTo>
                  <a:cubicBezTo>
                    <a:pt x="159" y="115"/>
                    <a:pt x="159" y="115"/>
                    <a:pt x="159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59" y="115"/>
                    <a:pt x="159" y="115"/>
                    <a:pt x="159" y="115"/>
                  </a:cubicBezTo>
                  <a:cubicBezTo>
                    <a:pt x="159" y="115"/>
                    <a:pt x="159" y="115"/>
                    <a:pt x="159" y="115"/>
                  </a:cubicBezTo>
                  <a:close/>
                  <a:moveTo>
                    <a:pt x="159" y="114"/>
                  </a:moveTo>
                  <a:cubicBezTo>
                    <a:pt x="160" y="113"/>
                    <a:pt x="160" y="113"/>
                    <a:pt x="160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9" y="114"/>
                    <a:pt x="159" y="114"/>
                    <a:pt x="159" y="114"/>
                  </a:cubicBezTo>
                  <a:close/>
                  <a:moveTo>
                    <a:pt x="161" y="112"/>
                  </a:moveTo>
                  <a:cubicBezTo>
                    <a:pt x="162" y="111"/>
                    <a:pt x="162" y="111"/>
                    <a:pt x="162" y="111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3" y="109"/>
                    <a:pt x="163" y="109"/>
                    <a:pt x="163" y="109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2" y="111"/>
                    <a:pt x="162" y="111"/>
                    <a:pt x="162" y="111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lose/>
                  <a:moveTo>
                    <a:pt x="162" y="107"/>
                  </a:move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2" y="107"/>
                    <a:pt x="162" y="107"/>
                    <a:pt x="162" y="107"/>
                  </a:cubicBezTo>
                  <a:close/>
                  <a:moveTo>
                    <a:pt x="109" y="51"/>
                  </a:moveTo>
                  <a:cubicBezTo>
                    <a:pt x="109" y="51"/>
                    <a:pt x="109" y="51"/>
                    <a:pt x="109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lose/>
                  <a:moveTo>
                    <a:pt x="91" y="68"/>
                  </a:move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86" y="95"/>
                  </a:moveTo>
                  <a:cubicBezTo>
                    <a:pt x="87" y="95"/>
                    <a:pt x="87" y="95"/>
                    <a:pt x="87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91" y="94"/>
                    <a:pt x="91" y="94"/>
                    <a:pt x="91" y="94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6" y="95"/>
                    <a:pt x="86" y="95"/>
                    <a:pt x="86" y="95"/>
                  </a:cubicBezTo>
                  <a:close/>
                  <a:moveTo>
                    <a:pt x="144" y="107"/>
                  </a:move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5" y="107"/>
                    <a:pt x="145" y="107"/>
                    <a:pt x="145" y="107"/>
                  </a:cubicBezTo>
                  <a:cubicBezTo>
                    <a:pt x="144" y="107"/>
                    <a:pt x="144" y="107"/>
                    <a:pt x="144" y="107"/>
                  </a:cubicBezTo>
                  <a:close/>
                  <a:moveTo>
                    <a:pt x="135" y="113"/>
                  </a:move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5" y="113"/>
                    <a:pt x="135" y="113"/>
                    <a:pt x="135" y="113"/>
                  </a:cubicBezTo>
                  <a:close/>
                  <a:moveTo>
                    <a:pt x="135" y="120"/>
                  </a:moveTo>
                  <a:cubicBezTo>
                    <a:pt x="136" y="119"/>
                    <a:pt x="136" y="119"/>
                    <a:pt x="136" y="119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lose/>
                  <a:moveTo>
                    <a:pt x="132" y="123"/>
                  </a:moveTo>
                  <a:cubicBezTo>
                    <a:pt x="131" y="123"/>
                    <a:pt x="131" y="123"/>
                    <a:pt x="131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32" y="123"/>
                    <a:pt x="132" y="123"/>
                    <a:pt x="132" y="123"/>
                  </a:cubicBezTo>
                  <a:close/>
                  <a:moveTo>
                    <a:pt x="122" y="132"/>
                  </a:move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1" y="132"/>
                    <a:pt x="121" y="132"/>
                    <a:pt x="121" y="132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4"/>
                    <a:pt x="131" y="124"/>
                    <a:pt x="131" y="124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7" y="129"/>
                    <a:pt x="127" y="129"/>
                    <a:pt x="127" y="129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3" y="132"/>
                    <a:pt x="123" y="132"/>
                    <a:pt x="123" y="132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2"/>
                    <a:pt x="122" y="132"/>
                    <a:pt x="122" y="132"/>
                  </a:cubicBezTo>
                  <a:close/>
                  <a:moveTo>
                    <a:pt x="121" y="135"/>
                  </a:move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lose/>
                  <a:moveTo>
                    <a:pt x="118" y="136"/>
                  </a:moveTo>
                  <a:cubicBezTo>
                    <a:pt x="119" y="135"/>
                    <a:pt x="119" y="135"/>
                    <a:pt x="119" y="135"/>
                  </a:cubicBezTo>
                  <a:cubicBezTo>
                    <a:pt x="120" y="134"/>
                    <a:pt x="120" y="134"/>
                    <a:pt x="120" y="134"/>
                  </a:cubicBezTo>
                  <a:cubicBezTo>
                    <a:pt x="119" y="136"/>
                    <a:pt x="119" y="136"/>
                    <a:pt x="119" y="136"/>
                  </a:cubicBezTo>
                  <a:cubicBezTo>
                    <a:pt x="118" y="136"/>
                    <a:pt x="118" y="136"/>
                    <a:pt x="118" y="136"/>
                  </a:cubicBezTo>
                  <a:close/>
                  <a:moveTo>
                    <a:pt x="112" y="140"/>
                  </a:moveTo>
                  <a:cubicBezTo>
                    <a:pt x="112" y="140"/>
                    <a:pt x="112" y="140"/>
                    <a:pt x="112" y="140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2" y="140"/>
                    <a:pt x="112" y="140"/>
                    <a:pt x="112" y="140"/>
                  </a:cubicBezTo>
                  <a:close/>
                  <a:moveTo>
                    <a:pt x="109" y="133"/>
                  </a:moveTo>
                  <a:cubicBezTo>
                    <a:pt x="110" y="133"/>
                    <a:pt x="110" y="133"/>
                    <a:pt x="110" y="133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09" y="133"/>
                    <a:pt x="109" y="133"/>
                    <a:pt x="109" y="133"/>
                  </a:cubicBezTo>
                  <a:close/>
                  <a:moveTo>
                    <a:pt x="92" y="140"/>
                  </a:moveTo>
                  <a:cubicBezTo>
                    <a:pt x="91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lose/>
                  <a:moveTo>
                    <a:pt x="90" y="140"/>
                  </a:moveTo>
                  <a:cubicBezTo>
                    <a:pt x="91" y="141"/>
                    <a:pt x="91" y="141"/>
                    <a:pt x="91" y="141"/>
                  </a:cubicBezTo>
                  <a:cubicBezTo>
                    <a:pt x="91" y="141"/>
                    <a:pt x="91" y="141"/>
                    <a:pt x="91" y="141"/>
                  </a:cubicBezTo>
                  <a:cubicBezTo>
                    <a:pt x="90" y="140"/>
                    <a:pt x="90" y="140"/>
                    <a:pt x="90" y="140"/>
                  </a:cubicBezTo>
                  <a:close/>
                  <a:moveTo>
                    <a:pt x="94" y="143"/>
                  </a:moveTo>
                  <a:cubicBezTo>
                    <a:pt x="95" y="144"/>
                    <a:pt x="95" y="144"/>
                    <a:pt x="95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4" y="143"/>
                  </a:moveTo>
                  <a:cubicBezTo>
                    <a:pt x="94" y="142"/>
                    <a:pt x="94" y="142"/>
                    <a:pt x="94" y="142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0" y="144"/>
                  </a:moveTo>
                  <a:cubicBezTo>
                    <a:pt x="91" y="143"/>
                    <a:pt x="91" y="143"/>
                    <a:pt x="91" y="143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90" y="144"/>
                    <a:pt x="90" y="144"/>
                    <a:pt x="90" y="144"/>
                  </a:cubicBezTo>
                  <a:close/>
                  <a:moveTo>
                    <a:pt x="89" y="142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89" y="142"/>
                    <a:pt x="89" y="142"/>
                    <a:pt x="89" y="142"/>
                  </a:cubicBezTo>
                  <a:close/>
                  <a:moveTo>
                    <a:pt x="84" y="141"/>
                  </a:moveTo>
                  <a:cubicBezTo>
                    <a:pt x="85" y="141"/>
                    <a:pt x="85" y="141"/>
                    <a:pt x="85" y="141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4" y="141"/>
                    <a:pt x="84" y="141"/>
                    <a:pt x="84" y="141"/>
                  </a:cubicBezTo>
                  <a:close/>
                  <a:moveTo>
                    <a:pt x="82" y="143"/>
                  </a:moveTo>
                  <a:cubicBezTo>
                    <a:pt x="81" y="143"/>
                    <a:pt x="81" y="143"/>
                    <a:pt x="81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lose/>
                  <a:moveTo>
                    <a:pt x="78" y="145"/>
                  </a:moveTo>
                  <a:cubicBezTo>
                    <a:pt x="79" y="146"/>
                    <a:pt x="79" y="146"/>
                    <a:pt x="79" y="146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78" y="145"/>
                    <a:pt x="78" y="145"/>
                    <a:pt x="78" y="145"/>
                  </a:cubicBezTo>
                  <a:close/>
                  <a:moveTo>
                    <a:pt x="0" y="159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0" y="159"/>
                    <a:pt x="0" y="159"/>
                    <a:pt x="0" y="159"/>
                  </a:cubicBezTo>
                  <a:close/>
                  <a:moveTo>
                    <a:pt x="1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1" y="157"/>
                    <a:pt x="1" y="157"/>
                    <a:pt x="1" y="157"/>
                  </a:cubicBezTo>
                  <a:close/>
                  <a:moveTo>
                    <a:pt x="2" y="155"/>
                  </a:moveTo>
                  <a:cubicBezTo>
                    <a:pt x="3" y="156"/>
                    <a:pt x="3" y="156"/>
                    <a:pt x="3" y="156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2" y="155"/>
                    <a:pt x="2" y="155"/>
                    <a:pt x="2" y="155"/>
                  </a:cubicBezTo>
                  <a:close/>
                  <a:moveTo>
                    <a:pt x="8" y="156"/>
                  </a:moveTo>
                  <a:cubicBezTo>
                    <a:pt x="7" y="155"/>
                    <a:pt x="7" y="155"/>
                    <a:pt x="7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8" y="156"/>
                    <a:pt x="8" y="156"/>
                    <a:pt x="8" y="156"/>
                  </a:cubicBezTo>
                  <a:close/>
                  <a:moveTo>
                    <a:pt x="8" y="157"/>
                  </a:moveTo>
                  <a:cubicBezTo>
                    <a:pt x="9" y="158"/>
                    <a:pt x="9" y="158"/>
                    <a:pt x="9" y="158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lose/>
                  <a:moveTo>
                    <a:pt x="13" y="157"/>
                  </a:moveTo>
                  <a:cubicBezTo>
                    <a:pt x="12" y="156"/>
                    <a:pt x="12" y="156"/>
                    <a:pt x="12" y="156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12" y="157"/>
                    <a:pt x="12" y="157"/>
                    <a:pt x="12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13" y="157"/>
                    <a:pt x="13" y="157"/>
                    <a:pt x="13" y="157"/>
                  </a:cubicBezTo>
                  <a:close/>
                  <a:moveTo>
                    <a:pt x="23" y="157"/>
                  </a:moveTo>
                  <a:cubicBezTo>
                    <a:pt x="23" y="156"/>
                    <a:pt x="23" y="156"/>
                    <a:pt x="23" y="156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6"/>
                    <a:pt x="20" y="156"/>
                    <a:pt x="20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3" y="157"/>
                    <a:pt x="23" y="157"/>
                    <a:pt x="23" y="157"/>
                  </a:cubicBezTo>
                  <a:close/>
                  <a:moveTo>
                    <a:pt x="25" y="157"/>
                  </a:moveTo>
                  <a:cubicBezTo>
                    <a:pt x="27" y="157"/>
                    <a:pt x="27" y="157"/>
                    <a:pt x="27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5" y="157"/>
                    <a:pt x="25" y="157"/>
                  </a:cubicBezTo>
                  <a:close/>
                  <a:moveTo>
                    <a:pt x="32" y="156"/>
                  </a:moveTo>
                  <a:cubicBezTo>
                    <a:pt x="31" y="155"/>
                    <a:pt x="31" y="155"/>
                    <a:pt x="31" y="155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0" y="156"/>
                    <a:pt x="30" y="156"/>
                    <a:pt x="3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lose/>
                  <a:moveTo>
                    <a:pt x="37" y="156"/>
                  </a:moveTo>
                  <a:cubicBezTo>
                    <a:pt x="37" y="155"/>
                    <a:pt x="37" y="155"/>
                    <a:pt x="37" y="155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7" y="156"/>
                    <a:pt x="37" y="156"/>
                    <a:pt x="37" y="156"/>
                  </a:cubicBezTo>
                  <a:close/>
                  <a:moveTo>
                    <a:pt x="40" y="154"/>
                  </a:moveTo>
                  <a:cubicBezTo>
                    <a:pt x="39" y="154"/>
                    <a:pt x="39" y="154"/>
                    <a:pt x="39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lose/>
                  <a:moveTo>
                    <a:pt x="43" y="154"/>
                  </a:moveTo>
                  <a:cubicBezTo>
                    <a:pt x="42" y="154"/>
                    <a:pt x="42" y="154"/>
                    <a:pt x="42" y="154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2" y="154"/>
                    <a:pt x="42" y="154"/>
                    <a:pt x="42" y="154"/>
                  </a:cubicBezTo>
                  <a:cubicBezTo>
                    <a:pt x="43" y="154"/>
                    <a:pt x="43" y="154"/>
                    <a:pt x="43" y="154"/>
                  </a:cubicBezTo>
                  <a:close/>
                  <a:moveTo>
                    <a:pt x="43" y="153"/>
                  </a:moveTo>
                  <a:cubicBezTo>
                    <a:pt x="43" y="152"/>
                    <a:pt x="43" y="152"/>
                    <a:pt x="43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43" y="153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53" y="149"/>
                  </a:moveTo>
                  <a:cubicBezTo>
                    <a:pt x="54" y="150"/>
                    <a:pt x="54" y="150"/>
                    <a:pt x="54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2"/>
                    <a:pt x="52" y="152"/>
                    <a:pt x="52" y="152"/>
                  </a:cubicBezTo>
                  <a:cubicBezTo>
                    <a:pt x="50" y="153"/>
                    <a:pt x="50" y="153"/>
                    <a:pt x="50" y="153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3" y="149"/>
                    <a:pt x="53" y="149"/>
                  </a:cubicBezTo>
                  <a:close/>
                  <a:moveTo>
                    <a:pt x="61" y="146"/>
                  </a:moveTo>
                  <a:cubicBezTo>
                    <a:pt x="60" y="146"/>
                    <a:pt x="60" y="146"/>
                    <a:pt x="60" y="146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7" y="149"/>
                    <a:pt x="57" y="149"/>
                    <a:pt x="57" y="149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0"/>
                    <a:pt x="56" y="150"/>
                    <a:pt x="56" y="150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2"/>
                    <a:pt x="54" y="152"/>
                    <a:pt x="54" y="152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8" y="150"/>
                    <a:pt x="58" y="150"/>
                    <a:pt x="58" y="150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1" y="149"/>
                    <a:pt x="61" y="149"/>
                    <a:pt x="61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1" y="146"/>
                    <a:pt x="61" y="146"/>
                    <a:pt x="61" y="146"/>
                  </a:cubicBezTo>
                  <a:close/>
                  <a:moveTo>
                    <a:pt x="64" y="148"/>
                  </a:move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4" y="148"/>
                    <a:pt x="64" y="148"/>
                    <a:pt x="64" y="148"/>
                  </a:cubicBezTo>
                  <a:close/>
                  <a:moveTo>
                    <a:pt x="68" y="147"/>
                  </a:moveTo>
                  <a:cubicBezTo>
                    <a:pt x="68" y="147"/>
                    <a:pt x="68" y="147"/>
                    <a:pt x="68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8" y="147"/>
                    <a:pt x="68" y="147"/>
                    <a:pt x="68" y="147"/>
                  </a:cubicBezTo>
                  <a:cubicBezTo>
                    <a:pt x="68" y="147"/>
                    <a:pt x="68" y="147"/>
                    <a:pt x="68" y="147"/>
                  </a:cubicBezTo>
                  <a:close/>
                  <a:moveTo>
                    <a:pt x="66" y="147"/>
                  </a:moveTo>
                  <a:cubicBezTo>
                    <a:pt x="67" y="147"/>
                    <a:pt x="67" y="147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6" y="147"/>
                    <a:pt x="66" y="147"/>
                    <a:pt x="66" y="147"/>
                  </a:cubicBezTo>
                  <a:close/>
                  <a:moveTo>
                    <a:pt x="66" y="146"/>
                  </a:moveTo>
                  <a:cubicBezTo>
                    <a:pt x="66" y="146"/>
                    <a:pt x="66" y="146"/>
                    <a:pt x="66" y="146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7" y="146"/>
                    <a:pt x="67" y="146"/>
                    <a:pt x="67" y="146"/>
                  </a:cubicBezTo>
                  <a:cubicBezTo>
                    <a:pt x="66" y="146"/>
                    <a:pt x="66" y="146"/>
                    <a:pt x="66" y="146"/>
                  </a:cubicBezTo>
                  <a:close/>
                  <a:moveTo>
                    <a:pt x="65" y="146"/>
                  </a:moveTo>
                  <a:cubicBezTo>
                    <a:pt x="64" y="146"/>
                    <a:pt x="64" y="146"/>
                    <a:pt x="64" y="146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5" y="147"/>
                    <a:pt x="65" y="147"/>
                    <a:pt x="65" y="147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lose/>
                  <a:moveTo>
                    <a:pt x="105" y="113"/>
                  </a:moveTo>
                  <a:cubicBezTo>
                    <a:pt x="105" y="113"/>
                    <a:pt x="105" y="113"/>
                    <a:pt x="105" y="113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lose/>
                  <a:moveTo>
                    <a:pt x="104" y="113"/>
                  </a:moveTo>
                  <a:cubicBezTo>
                    <a:pt x="103" y="113"/>
                    <a:pt x="103" y="113"/>
                    <a:pt x="103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4" y="113"/>
                    <a:pt x="104" y="113"/>
                  </a:cubicBezTo>
                  <a:close/>
                  <a:moveTo>
                    <a:pt x="70" y="144"/>
                  </a:moveTo>
                  <a:cubicBezTo>
                    <a:pt x="70" y="143"/>
                    <a:pt x="70" y="143"/>
                    <a:pt x="70" y="143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4" y="144"/>
                    <a:pt x="74" y="144"/>
                    <a:pt x="74" y="144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0" y="144"/>
                    <a:pt x="70" y="144"/>
                    <a:pt x="70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1" name="Rectangle 163"/>
            <p:cNvSpPr>
              <a:spLocks noChangeArrowheads="1"/>
            </p:cNvSpPr>
            <p:nvPr/>
          </p:nvSpPr>
          <p:spPr bwMode="auto">
            <a:xfrm>
              <a:off x="2602388" y="2795127"/>
              <a:ext cx="3860" cy="386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2" name="Freeform 164"/>
            <p:cNvSpPr/>
            <p:nvPr/>
          </p:nvSpPr>
          <p:spPr bwMode="auto">
            <a:xfrm>
              <a:off x="2664145" y="2813139"/>
              <a:ext cx="47606" cy="19300"/>
            </a:xfrm>
            <a:custGeom>
              <a:avLst/>
              <a:gdLst>
                <a:gd name="T0" fmla="*/ 3 w 37"/>
                <a:gd name="T1" fmla="*/ 0 h 15"/>
                <a:gd name="T2" fmla="*/ 7 w 37"/>
                <a:gd name="T3" fmla="*/ 0 h 15"/>
                <a:gd name="T4" fmla="*/ 14 w 37"/>
                <a:gd name="T5" fmla="*/ 0 h 15"/>
                <a:gd name="T6" fmla="*/ 26 w 37"/>
                <a:gd name="T7" fmla="*/ 0 h 15"/>
                <a:gd name="T8" fmla="*/ 29 w 37"/>
                <a:gd name="T9" fmla="*/ 4 h 15"/>
                <a:gd name="T10" fmla="*/ 33 w 37"/>
                <a:gd name="T11" fmla="*/ 8 h 15"/>
                <a:gd name="T12" fmla="*/ 37 w 37"/>
                <a:gd name="T13" fmla="*/ 8 h 15"/>
                <a:gd name="T14" fmla="*/ 37 w 37"/>
                <a:gd name="T15" fmla="*/ 12 h 15"/>
                <a:gd name="T16" fmla="*/ 29 w 37"/>
                <a:gd name="T17" fmla="*/ 12 h 15"/>
                <a:gd name="T18" fmla="*/ 29 w 37"/>
                <a:gd name="T19" fmla="*/ 8 h 15"/>
                <a:gd name="T20" fmla="*/ 26 w 37"/>
                <a:gd name="T21" fmla="*/ 12 h 15"/>
                <a:gd name="T22" fmla="*/ 26 w 37"/>
                <a:gd name="T23" fmla="*/ 12 h 15"/>
                <a:gd name="T24" fmla="*/ 26 w 37"/>
                <a:gd name="T25" fmla="*/ 12 h 15"/>
                <a:gd name="T26" fmla="*/ 22 w 37"/>
                <a:gd name="T27" fmla="*/ 12 h 15"/>
                <a:gd name="T28" fmla="*/ 22 w 37"/>
                <a:gd name="T29" fmla="*/ 15 h 15"/>
                <a:gd name="T30" fmla="*/ 18 w 37"/>
                <a:gd name="T31" fmla="*/ 15 h 15"/>
                <a:gd name="T32" fmla="*/ 14 w 37"/>
                <a:gd name="T33" fmla="*/ 12 h 15"/>
                <a:gd name="T34" fmla="*/ 11 w 37"/>
                <a:gd name="T35" fmla="*/ 12 h 15"/>
                <a:gd name="T36" fmla="*/ 7 w 37"/>
                <a:gd name="T37" fmla="*/ 12 h 15"/>
                <a:gd name="T38" fmla="*/ 7 w 37"/>
                <a:gd name="T39" fmla="*/ 8 h 15"/>
                <a:gd name="T40" fmla="*/ 3 w 37"/>
                <a:gd name="T41" fmla="*/ 4 h 15"/>
                <a:gd name="T42" fmla="*/ 3 w 37"/>
                <a:gd name="T43" fmla="*/ 8 h 15"/>
                <a:gd name="T44" fmla="*/ 0 w 37"/>
                <a:gd name="T45" fmla="*/ 4 h 15"/>
                <a:gd name="T46" fmla="*/ 0 w 37"/>
                <a:gd name="T47" fmla="*/ 0 h 15"/>
                <a:gd name="T48" fmla="*/ 3 w 37"/>
                <a:gd name="T4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5">
                  <a:moveTo>
                    <a:pt x="3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29" y="12"/>
                  </a:lnTo>
                  <a:lnTo>
                    <a:pt x="29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3" name="Freeform 165"/>
            <p:cNvSpPr>
              <a:spLocks noEditPoints="1"/>
            </p:cNvSpPr>
            <p:nvPr/>
          </p:nvSpPr>
          <p:spPr bwMode="auto">
            <a:xfrm>
              <a:off x="2745202" y="2779687"/>
              <a:ext cx="61758" cy="43745"/>
            </a:xfrm>
            <a:custGeom>
              <a:avLst/>
              <a:gdLst>
                <a:gd name="T0" fmla="*/ 11 w 13"/>
                <a:gd name="T1" fmla="*/ 8 h 9"/>
                <a:gd name="T2" fmla="*/ 12 w 13"/>
                <a:gd name="T3" fmla="*/ 7 h 9"/>
                <a:gd name="T4" fmla="*/ 12 w 13"/>
                <a:gd name="T5" fmla="*/ 5 h 9"/>
                <a:gd name="T6" fmla="*/ 13 w 13"/>
                <a:gd name="T7" fmla="*/ 5 h 9"/>
                <a:gd name="T8" fmla="*/ 12 w 13"/>
                <a:gd name="T9" fmla="*/ 3 h 9"/>
                <a:gd name="T10" fmla="*/ 13 w 13"/>
                <a:gd name="T11" fmla="*/ 2 h 9"/>
                <a:gd name="T12" fmla="*/ 12 w 13"/>
                <a:gd name="T13" fmla="*/ 2 h 9"/>
                <a:gd name="T14" fmla="*/ 10 w 13"/>
                <a:gd name="T15" fmla="*/ 1 h 9"/>
                <a:gd name="T16" fmla="*/ 8 w 13"/>
                <a:gd name="T17" fmla="*/ 1 h 9"/>
                <a:gd name="T18" fmla="*/ 6 w 13"/>
                <a:gd name="T19" fmla="*/ 1 h 9"/>
                <a:gd name="T20" fmla="*/ 6 w 13"/>
                <a:gd name="T21" fmla="*/ 2 h 9"/>
                <a:gd name="T22" fmla="*/ 8 w 13"/>
                <a:gd name="T23" fmla="*/ 3 h 9"/>
                <a:gd name="T24" fmla="*/ 8 w 13"/>
                <a:gd name="T25" fmla="*/ 5 h 9"/>
                <a:gd name="T26" fmla="*/ 10 w 13"/>
                <a:gd name="T27" fmla="*/ 6 h 9"/>
                <a:gd name="T28" fmla="*/ 10 w 13"/>
                <a:gd name="T29" fmla="*/ 7 h 9"/>
                <a:gd name="T30" fmla="*/ 8 w 13"/>
                <a:gd name="T31" fmla="*/ 7 h 9"/>
                <a:gd name="T32" fmla="*/ 6 w 13"/>
                <a:gd name="T33" fmla="*/ 7 h 9"/>
                <a:gd name="T34" fmla="*/ 4 w 13"/>
                <a:gd name="T35" fmla="*/ 7 h 9"/>
                <a:gd name="T36" fmla="*/ 4 w 13"/>
                <a:gd name="T37" fmla="*/ 6 h 9"/>
                <a:gd name="T38" fmla="*/ 2 w 13"/>
                <a:gd name="T39" fmla="*/ 6 h 9"/>
                <a:gd name="T40" fmla="*/ 0 w 13"/>
                <a:gd name="T41" fmla="*/ 7 h 9"/>
                <a:gd name="T42" fmla="*/ 2 w 13"/>
                <a:gd name="T43" fmla="*/ 8 h 9"/>
                <a:gd name="T44" fmla="*/ 3 w 13"/>
                <a:gd name="T45" fmla="*/ 9 h 9"/>
                <a:gd name="T46" fmla="*/ 4 w 13"/>
                <a:gd name="T47" fmla="*/ 8 h 9"/>
                <a:gd name="T48" fmla="*/ 7 w 13"/>
                <a:gd name="T49" fmla="*/ 8 h 9"/>
                <a:gd name="T50" fmla="*/ 10 w 13"/>
                <a:gd name="T51" fmla="*/ 8 h 9"/>
                <a:gd name="T52" fmla="*/ 11 w 13"/>
                <a:gd name="T53" fmla="*/ 9 h 9"/>
                <a:gd name="T54" fmla="*/ 8 w 13"/>
                <a:gd name="T55" fmla="*/ 0 h 9"/>
                <a:gd name="T56" fmla="*/ 8 w 13"/>
                <a:gd name="T57" fmla="*/ 1 h 9"/>
                <a:gd name="T58" fmla="*/ 6 w 13"/>
                <a:gd name="T59" fmla="*/ 5 h 9"/>
                <a:gd name="T60" fmla="*/ 8 w 13"/>
                <a:gd name="T61" fmla="*/ 5 h 9"/>
                <a:gd name="T62" fmla="*/ 7 w 13"/>
                <a:gd name="T6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" h="9"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2"/>
                    <a:pt x="6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6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4" name="Freeform 166"/>
            <p:cNvSpPr>
              <a:spLocks noEditPoints="1"/>
            </p:cNvSpPr>
            <p:nvPr/>
          </p:nvSpPr>
          <p:spPr bwMode="auto">
            <a:xfrm>
              <a:off x="2530337" y="2714068"/>
              <a:ext cx="223874" cy="75912"/>
            </a:xfrm>
            <a:custGeom>
              <a:avLst/>
              <a:gdLst>
                <a:gd name="T0" fmla="*/ 37 w 174"/>
                <a:gd name="T1" fmla="*/ 22 h 59"/>
                <a:gd name="T2" fmla="*/ 33 w 174"/>
                <a:gd name="T3" fmla="*/ 29 h 59"/>
                <a:gd name="T4" fmla="*/ 33 w 174"/>
                <a:gd name="T5" fmla="*/ 29 h 59"/>
                <a:gd name="T6" fmla="*/ 33 w 174"/>
                <a:gd name="T7" fmla="*/ 26 h 59"/>
                <a:gd name="T8" fmla="*/ 11 w 174"/>
                <a:gd name="T9" fmla="*/ 18 h 59"/>
                <a:gd name="T10" fmla="*/ 7 w 174"/>
                <a:gd name="T11" fmla="*/ 18 h 59"/>
                <a:gd name="T12" fmla="*/ 0 w 174"/>
                <a:gd name="T13" fmla="*/ 22 h 59"/>
                <a:gd name="T14" fmla="*/ 7 w 174"/>
                <a:gd name="T15" fmla="*/ 22 h 59"/>
                <a:gd name="T16" fmla="*/ 15 w 174"/>
                <a:gd name="T17" fmla="*/ 22 h 59"/>
                <a:gd name="T18" fmla="*/ 22 w 174"/>
                <a:gd name="T19" fmla="*/ 18 h 59"/>
                <a:gd name="T20" fmla="*/ 33 w 174"/>
                <a:gd name="T21" fmla="*/ 11 h 59"/>
                <a:gd name="T22" fmla="*/ 44 w 174"/>
                <a:gd name="T23" fmla="*/ 11 h 59"/>
                <a:gd name="T24" fmla="*/ 56 w 174"/>
                <a:gd name="T25" fmla="*/ 14 h 59"/>
                <a:gd name="T26" fmla="*/ 48 w 174"/>
                <a:gd name="T27" fmla="*/ 14 h 59"/>
                <a:gd name="T28" fmla="*/ 63 w 174"/>
                <a:gd name="T29" fmla="*/ 18 h 59"/>
                <a:gd name="T30" fmla="*/ 70 w 174"/>
                <a:gd name="T31" fmla="*/ 22 h 59"/>
                <a:gd name="T32" fmla="*/ 78 w 174"/>
                <a:gd name="T33" fmla="*/ 22 h 59"/>
                <a:gd name="T34" fmla="*/ 89 w 174"/>
                <a:gd name="T35" fmla="*/ 26 h 59"/>
                <a:gd name="T36" fmla="*/ 96 w 174"/>
                <a:gd name="T37" fmla="*/ 26 h 59"/>
                <a:gd name="T38" fmla="*/ 104 w 174"/>
                <a:gd name="T39" fmla="*/ 26 h 59"/>
                <a:gd name="T40" fmla="*/ 115 w 174"/>
                <a:gd name="T41" fmla="*/ 40 h 59"/>
                <a:gd name="T42" fmla="*/ 126 w 174"/>
                <a:gd name="T43" fmla="*/ 44 h 59"/>
                <a:gd name="T44" fmla="*/ 130 w 174"/>
                <a:gd name="T45" fmla="*/ 48 h 59"/>
                <a:gd name="T46" fmla="*/ 118 w 174"/>
                <a:gd name="T47" fmla="*/ 55 h 59"/>
                <a:gd name="T48" fmla="*/ 130 w 174"/>
                <a:gd name="T49" fmla="*/ 55 h 59"/>
                <a:gd name="T50" fmla="*/ 148 w 174"/>
                <a:gd name="T51" fmla="*/ 59 h 59"/>
                <a:gd name="T52" fmla="*/ 159 w 174"/>
                <a:gd name="T53" fmla="*/ 55 h 59"/>
                <a:gd name="T54" fmla="*/ 174 w 174"/>
                <a:gd name="T55" fmla="*/ 51 h 59"/>
                <a:gd name="T56" fmla="*/ 170 w 174"/>
                <a:gd name="T57" fmla="*/ 48 h 59"/>
                <a:gd name="T58" fmla="*/ 152 w 174"/>
                <a:gd name="T59" fmla="*/ 40 h 59"/>
                <a:gd name="T60" fmla="*/ 152 w 174"/>
                <a:gd name="T61" fmla="*/ 37 h 59"/>
                <a:gd name="T62" fmla="*/ 144 w 174"/>
                <a:gd name="T63" fmla="*/ 37 h 59"/>
                <a:gd name="T64" fmla="*/ 137 w 174"/>
                <a:gd name="T65" fmla="*/ 29 h 59"/>
                <a:gd name="T66" fmla="*/ 126 w 174"/>
                <a:gd name="T67" fmla="*/ 29 h 59"/>
                <a:gd name="T68" fmla="*/ 126 w 174"/>
                <a:gd name="T69" fmla="*/ 29 h 59"/>
                <a:gd name="T70" fmla="*/ 111 w 174"/>
                <a:gd name="T71" fmla="*/ 22 h 59"/>
                <a:gd name="T72" fmla="*/ 96 w 174"/>
                <a:gd name="T73" fmla="*/ 14 h 59"/>
                <a:gd name="T74" fmla="*/ 89 w 174"/>
                <a:gd name="T75" fmla="*/ 7 h 59"/>
                <a:gd name="T76" fmla="*/ 70 w 174"/>
                <a:gd name="T77" fmla="*/ 3 h 59"/>
                <a:gd name="T78" fmla="*/ 59 w 174"/>
                <a:gd name="T79" fmla="*/ 3 h 59"/>
                <a:gd name="T80" fmla="*/ 41 w 174"/>
                <a:gd name="T81" fmla="*/ 3 h 59"/>
                <a:gd name="T82" fmla="*/ 22 w 174"/>
                <a:gd name="T83" fmla="*/ 7 h 59"/>
                <a:gd name="T84" fmla="*/ 11 w 174"/>
                <a:gd name="T85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4" h="59">
                  <a:moveTo>
                    <a:pt x="33" y="26"/>
                  </a:moveTo>
                  <a:lnTo>
                    <a:pt x="33" y="22"/>
                  </a:lnTo>
                  <a:lnTo>
                    <a:pt x="37" y="22"/>
                  </a:lnTo>
                  <a:lnTo>
                    <a:pt x="41" y="26"/>
                  </a:lnTo>
                  <a:lnTo>
                    <a:pt x="41" y="29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30" y="26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7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close/>
                  <a:moveTo>
                    <a:pt x="11" y="18"/>
                  </a:moveTo>
                  <a:lnTo>
                    <a:pt x="11" y="18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3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9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7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1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6" y="29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7" y="37"/>
                  </a:lnTo>
                  <a:lnTo>
                    <a:pt x="111" y="40"/>
                  </a:lnTo>
                  <a:lnTo>
                    <a:pt x="115" y="40"/>
                  </a:lnTo>
                  <a:lnTo>
                    <a:pt x="115" y="40"/>
                  </a:lnTo>
                  <a:lnTo>
                    <a:pt x="118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30" y="44"/>
                  </a:lnTo>
                  <a:lnTo>
                    <a:pt x="130" y="48"/>
                  </a:lnTo>
                  <a:lnTo>
                    <a:pt x="126" y="48"/>
                  </a:lnTo>
                  <a:lnTo>
                    <a:pt x="118" y="55"/>
                  </a:lnTo>
                  <a:lnTo>
                    <a:pt x="118" y="55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0" y="55"/>
                  </a:lnTo>
                  <a:lnTo>
                    <a:pt x="141" y="55"/>
                  </a:lnTo>
                  <a:lnTo>
                    <a:pt x="144" y="55"/>
                  </a:lnTo>
                  <a:lnTo>
                    <a:pt x="148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63" y="51"/>
                  </a:lnTo>
                  <a:lnTo>
                    <a:pt x="170" y="51"/>
                  </a:lnTo>
                  <a:lnTo>
                    <a:pt x="174" y="51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0" y="48"/>
                  </a:lnTo>
                  <a:lnTo>
                    <a:pt x="167" y="44"/>
                  </a:lnTo>
                  <a:lnTo>
                    <a:pt x="159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37"/>
                  </a:lnTo>
                  <a:lnTo>
                    <a:pt x="152" y="33"/>
                  </a:lnTo>
                  <a:lnTo>
                    <a:pt x="148" y="37"/>
                  </a:lnTo>
                  <a:lnTo>
                    <a:pt x="144" y="37"/>
                  </a:lnTo>
                  <a:lnTo>
                    <a:pt x="141" y="29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26" y="29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26" y="29"/>
                  </a:lnTo>
                  <a:lnTo>
                    <a:pt x="122" y="26"/>
                  </a:lnTo>
                  <a:lnTo>
                    <a:pt x="115" y="26"/>
                  </a:lnTo>
                  <a:lnTo>
                    <a:pt x="111" y="22"/>
                  </a:lnTo>
                  <a:lnTo>
                    <a:pt x="107" y="18"/>
                  </a:lnTo>
                  <a:lnTo>
                    <a:pt x="104" y="14"/>
                  </a:lnTo>
                  <a:lnTo>
                    <a:pt x="96" y="14"/>
                  </a:lnTo>
                  <a:lnTo>
                    <a:pt x="93" y="14"/>
                  </a:lnTo>
                  <a:lnTo>
                    <a:pt x="93" y="11"/>
                  </a:lnTo>
                  <a:lnTo>
                    <a:pt x="89" y="7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0" y="3"/>
                  </a:lnTo>
                  <a:lnTo>
                    <a:pt x="67" y="7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14"/>
                  </a:lnTo>
                  <a:lnTo>
                    <a:pt x="11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5" name="Freeform 167"/>
            <p:cNvSpPr>
              <a:spLocks noEditPoints="1"/>
            </p:cNvSpPr>
            <p:nvPr/>
          </p:nvSpPr>
          <p:spPr bwMode="auto">
            <a:xfrm>
              <a:off x="2668005" y="2636870"/>
              <a:ext cx="119657" cy="128663"/>
            </a:xfrm>
            <a:custGeom>
              <a:avLst/>
              <a:gdLst>
                <a:gd name="T0" fmla="*/ 89 w 93"/>
                <a:gd name="T1" fmla="*/ 89 h 100"/>
                <a:gd name="T2" fmla="*/ 78 w 93"/>
                <a:gd name="T3" fmla="*/ 100 h 100"/>
                <a:gd name="T4" fmla="*/ 89 w 93"/>
                <a:gd name="T5" fmla="*/ 93 h 100"/>
                <a:gd name="T6" fmla="*/ 82 w 93"/>
                <a:gd name="T7" fmla="*/ 93 h 100"/>
                <a:gd name="T8" fmla="*/ 78 w 93"/>
                <a:gd name="T9" fmla="*/ 100 h 100"/>
                <a:gd name="T10" fmla="*/ 93 w 93"/>
                <a:gd name="T11" fmla="*/ 78 h 100"/>
                <a:gd name="T12" fmla="*/ 86 w 93"/>
                <a:gd name="T13" fmla="*/ 78 h 100"/>
                <a:gd name="T14" fmla="*/ 78 w 93"/>
                <a:gd name="T15" fmla="*/ 67 h 100"/>
                <a:gd name="T16" fmla="*/ 71 w 93"/>
                <a:gd name="T17" fmla="*/ 74 h 100"/>
                <a:gd name="T18" fmla="*/ 71 w 93"/>
                <a:gd name="T19" fmla="*/ 78 h 100"/>
                <a:gd name="T20" fmla="*/ 78 w 93"/>
                <a:gd name="T21" fmla="*/ 67 h 100"/>
                <a:gd name="T22" fmla="*/ 71 w 93"/>
                <a:gd name="T23" fmla="*/ 67 h 100"/>
                <a:gd name="T24" fmla="*/ 67 w 93"/>
                <a:gd name="T25" fmla="*/ 67 h 100"/>
                <a:gd name="T26" fmla="*/ 56 w 93"/>
                <a:gd name="T27" fmla="*/ 52 h 100"/>
                <a:gd name="T28" fmla="*/ 60 w 93"/>
                <a:gd name="T29" fmla="*/ 67 h 100"/>
                <a:gd name="T30" fmla="*/ 56 w 93"/>
                <a:gd name="T31" fmla="*/ 60 h 100"/>
                <a:gd name="T32" fmla="*/ 56 w 93"/>
                <a:gd name="T33" fmla="*/ 52 h 100"/>
                <a:gd name="T34" fmla="*/ 41 w 93"/>
                <a:gd name="T35" fmla="*/ 56 h 100"/>
                <a:gd name="T36" fmla="*/ 41 w 93"/>
                <a:gd name="T37" fmla="*/ 52 h 100"/>
                <a:gd name="T38" fmla="*/ 67 w 93"/>
                <a:gd name="T39" fmla="*/ 52 h 100"/>
                <a:gd name="T40" fmla="*/ 67 w 93"/>
                <a:gd name="T41" fmla="*/ 45 h 100"/>
                <a:gd name="T42" fmla="*/ 52 w 93"/>
                <a:gd name="T43" fmla="*/ 41 h 100"/>
                <a:gd name="T44" fmla="*/ 52 w 93"/>
                <a:gd name="T45" fmla="*/ 48 h 100"/>
                <a:gd name="T46" fmla="*/ 56 w 93"/>
                <a:gd name="T47" fmla="*/ 45 h 100"/>
                <a:gd name="T48" fmla="*/ 52 w 93"/>
                <a:gd name="T49" fmla="*/ 37 h 100"/>
                <a:gd name="T50" fmla="*/ 45 w 93"/>
                <a:gd name="T51" fmla="*/ 30 h 100"/>
                <a:gd name="T52" fmla="*/ 41 w 93"/>
                <a:gd name="T53" fmla="*/ 34 h 100"/>
                <a:gd name="T54" fmla="*/ 41 w 93"/>
                <a:gd name="T55" fmla="*/ 30 h 100"/>
                <a:gd name="T56" fmla="*/ 37 w 93"/>
                <a:gd name="T57" fmla="*/ 26 h 100"/>
                <a:gd name="T58" fmla="*/ 30 w 93"/>
                <a:gd name="T59" fmla="*/ 4 h 100"/>
                <a:gd name="T60" fmla="*/ 34 w 93"/>
                <a:gd name="T61" fmla="*/ 11 h 100"/>
                <a:gd name="T62" fmla="*/ 26 w 93"/>
                <a:gd name="T63" fmla="*/ 19 h 100"/>
                <a:gd name="T64" fmla="*/ 30 w 93"/>
                <a:gd name="T65" fmla="*/ 8 h 100"/>
                <a:gd name="T66" fmla="*/ 19 w 93"/>
                <a:gd name="T67" fmla="*/ 0 h 100"/>
                <a:gd name="T68" fmla="*/ 4 w 93"/>
                <a:gd name="T69" fmla="*/ 4 h 100"/>
                <a:gd name="T70" fmla="*/ 15 w 93"/>
                <a:gd name="T71" fmla="*/ 0 h 100"/>
                <a:gd name="T72" fmla="*/ 15 w 93"/>
                <a:gd name="T73" fmla="*/ 4 h 100"/>
                <a:gd name="T74" fmla="*/ 0 w 93"/>
                <a:gd name="T75" fmla="*/ 4 h 100"/>
                <a:gd name="T76" fmla="*/ 26 w 93"/>
                <a:gd name="T77" fmla="*/ 30 h 100"/>
                <a:gd name="T78" fmla="*/ 23 w 93"/>
                <a:gd name="T79" fmla="*/ 34 h 100"/>
                <a:gd name="T80" fmla="*/ 15 w 93"/>
                <a:gd name="T81" fmla="*/ 45 h 100"/>
                <a:gd name="T82" fmla="*/ 15 w 93"/>
                <a:gd name="T83" fmla="*/ 45 h 100"/>
                <a:gd name="T84" fmla="*/ 15 w 93"/>
                <a:gd name="T85" fmla="*/ 45 h 100"/>
                <a:gd name="T86" fmla="*/ 11 w 93"/>
                <a:gd name="T87" fmla="*/ 45 h 100"/>
                <a:gd name="T88" fmla="*/ 15 w 93"/>
                <a:gd name="T89" fmla="*/ 34 h 100"/>
                <a:gd name="T90" fmla="*/ 11 w 93"/>
                <a:gd name="T91" fmla="*/ 34 h 100"/>
                <a:gd name="T92" fmla="*/ 11 w 93"/>
                <a:gd name="T93" fmla="*/ 37 h 100"/>
                <a:gd name="T94" fmla="*/ 19 w 93"/>
                <a:gd name="T95" fmla="*/ 45 h 100"/>
                <a:gd name="T96" fmla="*/ 15 w 93"/>
                <a:gd name="T97" fmla="*/ 56 h 100"/>
                <a:gd name="T98" fmla="*/ 19 w 93"/>
                <a:gd name="T99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100">
                  <a:moveTo>
                    <a:pt x="89" y="89"/>
                  </a:move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close/>
                  <a:moveTo>
                    <a:pt x="78" y="100"/>
                  </a:moveTo>
                  <a:lnTo>
                    <a:pt x="86" y="100"/>
                  </a:lnTo>
                  <a:lnTo>
                    <a:pt x="89" y="97"/>
                  </a:lnTo>
                  <a:lnTo>
                    <a:pt x="89" y="93"/>
                  </a:lnTo>
                  <a:lnTo>
                    <a:pt x="86" y="93"/>
                  </a:lnTo>
                  <a:lnTo>
                    <a:pt x="86" y="97"/>
                  </a:lnTo>
                  <a:lnTo>
                    <a:pt x="82" y="93"/>
                  </a:lnTo>
                  <a:lnTo>
                    <a:pt x="78" y="97"/>
                  </a:lnTo>
                  <a:lnTo>
                    <a:pt x="78" y="100"/>
                  </a:lnTo>
                  <a:lnTo>
                    <a:pt x="78" y="100"/>
                  </a:lnTo>
                  <a:close/>
                  <a:moveTo>
                    <a:pt x="86" y="74"/>
                  </a:moveTo>
                  <a:lnTo>
                    <a:pt x="89" y="74"/>
                  </a:lnTo>
                  <a:lnTo>
                    <a:pt x="93" y="78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6" y="78"/>
                  </a:lnTo>
                  <a:lnTo>
                    <a:pt x="86" y="74"/>
                  </a:lnTo>
                  <a:lnTo>
                    <a:pt x="86" y="74"/>
                  </a:lnTo>
                  <a:close/>
                  <a:moveTo>
                    <a:pt x="78" y="67"/>
                  </a:moveTo>
                  <a:lnTo>
                    <a:pt x="74" y="67"/>
                  </a:lnTo>
                  <a:lnTo>
                    <a:pt x="74" y="71"/>
                  </a:lnTo>
                  <a:lnTo>
                    <a:pt x="71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71" y="78"/>
                  </a:lnTo>
                  <a:lnTo>
                    <a:pt x="78" y="74"/>
                  </a:lnTo>
                  <a:lnTo>
                    <a:pt x="78" y="71"/>
                  </a:lnTo>
                  <a:lnTo>
                    <a:pt x="78" y="67"/>
                  </a:lnTo>
                  <a:lnTo>
                    <a:pt x="78" y="67"/>
                  </a:lnTo>
                  <a:close/>
                  <a:moveTo>
                    <a:pt x="67" y="67"/>
                  </a:moveTo>
                  <a:lnTo>
                    <a:pt x="71" y="67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close/>
                  <a:moveTo>
                    <a:pt x="56" y="52"/>
                  </a:moveTo>
                  <a:lnTo>
                    <a:pt x="56" y="60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63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6" y="52"/>
                  </a:lnTo>
                  <a:close/>
                  <a:moveTo>
                    <a:pt x="41" y="52"/>
                  </a:moveTo>
                  <a:lnTo>
                    <a:pt x="41" y="56"/>
                  </a:lnTo>
                  <a:lnTo>
                    <a:pt x="45" y="56"/>
                  </a:lnTo>
                  <a:lnTo>
                    <a:pt x="41" y="52"/>
                  </a:lnTo>
                  <a:lnTo>
                    <a:pt x="41" y="52"/>
                  </a:lnTo>
                  <a:close/>
                  <a:moveTo>
                    <a:pt x="67" y="45"/>
                  </a:moveTo>
                  <a:lnTo>
                    <a:pt x="67" y="48"/>
                  </a:lnTo>
                  <a:lnTo>
                    <a:pt x="67" y="52"/>
                  </a:lnTo>
                  <a:lnTo>
                    <a:pt x="71" y="48"/>
                  </a:lnTo>
                  <a:lnTo>
                    <a:pt x="67" y="45"/>
                  </a:lnTo>
                  <a:lnTo>
                    <a:pt x="67" y="45"/>
                  </a:lnTo>
                  <a:close/>
                  <a:moveTo>
                    <a:pt x="52" y="37"/>
                  </a:moveTo>
                  <a:lnTo>
                    <a:pt x="49" y="41"/>
                  </a:lnTo>
                  <a:lnTo>
                    <a:pt x="52" y="41"/>
                  </a:lnTo>
                  <a:lnTo>
                    <a:pt x="52" y="45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5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2" y="37"/>
                  </a:lnTo>
                  <a:close/>
                  <a:moveTo>
                    <a:pt x="37" y="26"/>
                  </a:moveTo>
                  <a:lnTo>
                    <a:pt x="41" y="26"/>
                  </a:lnTo>
                  <a:lnTo>
                    <a:pt x="45" y="30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5" y="34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close/>
                  <a:moveTo>
                    <a:pt x="19" y="0"/>
                  </a:moveTo>
                  <a:lnTo>
                    <a:pt x="26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19" y="30"/>
                  </a:moveTo>
                  <a:lnTo>
                    <a:pt x="26" y="30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23" y="34"/>
                  </a:lnTo>
                  <a:lnTo>
                    <a:pt x="19" y="30"/>
                  </a:lnTo>
                  <a:lnTo>
                    <a:pt x="19" y="30"/>
                  </a:lnTo>
                  <a:close/>
                  <a:moveTo>
                    <a:pt x="15" y="45"/>
                  </a:moveTo>
                  <a:lnTo>
                    <a:pt x="15" y="45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1" y="45"/>
                  </a:moveTo>
                  <a:lnTo>
                    <a:pt x="15" y="45"/>
                  </a:lnTo>
                  <a:lnTo>
                    <a:pt x="15" y="48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15" y="41"/>
                  </a:moveTo>
                  <a:lnTo>
                    <a:pt x="19" y="41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5" y="41"/>
                  </a:lnTo>
                  <a:lnTo>
                    <a:pt x="15" y="41"/>
                  </a:lnTo>
                  <a:close/>
                  <a:moveTo>
                    <a:pt x="19" y="45"/>
                  </a:moveTo>
                  <a:lnTo>
                    <a:pt x="15" y="48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6" name="Freeform 169"/>
            <p:cNvSpPr/>
            <p:nvPr/>
          </p:nvSpPr>
          <p:spPr bwMode="auto">
            <a:xfrm>
              <a:off x="2558641" y="2990694"/>
              <a:ext cx="119657" cy="47606"/>
            </a:xfrm>
            <a:custGeom>
              <a:avLst/>
              <a:gdLst>
                <a:gd name="T0" fmla="*/ 82 w 93"/>
                <a:gd name="T1" fmla="*/ 33 h 37"/>
                <a:gd name="T2" fmla="*/ 74 w 93"/>
                <a:gd name="T3" fmla="*/ 26 h 37"/>
                <a:gd name="T4" fmla="*/ 78 w 93"/>
                <a:gd name="T5" fmla="*/ 18 h 37"/>
                <a:gd name="T6" fmla="*/ 82 w 93"/>
                <a:gd name="T7" fmla="*/ 18 h 37"/>
                <a:gd name="T8" fmla="*/ 78 w 93"/>
                <a:gd name="T9" fmla="*/ 15 h 37"/>
                <a:gd name="T10" fmla="*/ 78 w 93"/>
                <a:gd name="T11" fmla="*/ 18 h 37"/>
                <a:gd name="T12" fmla="*/ 74 w 93"/>
                <a:gd name="T13" fmla="*/ 15 h 37"/>
                <a:gd name="T14" fmla="*/ 67 w 93"/>
                <a:gd name="T15" fmla="*/ 11 h 37"/>
                <a:gd name="T16" fmla="*/ 63 w 93"/>
                <a:gd name="T17" fmla="*/ 7 h 37"/>
                <a:gd name="T18" fmla="*/ 56 w 93"/>
                <a:gd name="T19" fmla="*/ 11 h 37"/>
                <a:gd name="T20" fmla="*/ 56 w 93"/>
                <a:gd name="T21" fmla="*/ 15 h 37"/>
                <a:gd name="T22" fmla="*/ 52 w 93"/>
                <a:gd name="T23" fmla="*/ 18 h 37"/>
                <a:gd name="T24" fmla="*/ 41 w 93"/>
                <a:gd name="T25" fmla="*/ 22 h 37"/>
                <a:gd name="T26" fmla="*/ 45 w 93"/>
                <a:gd name="T27" fmla="*/ 26 h 37"/>
                <a:gd name="T28" fmla="*/ 48 w 93"/>
                <a:gd name="T29" fmla="*/ 29 h 37"/>
                <a:gd name="T30" fmla="*/ 48 w 93"/>
                <a:gd name="T31" fmla="*/ 33 h 37"/>
                <a:gd name="T32" fmla="*/ 41 w 93"/>
                <a:gd name="T33" fmla="*/ 33 h 37"/>
                <a:gd name="T34" fmla="*/ 34 w 93"/>
                <a:gd name="T35" fmla="*/ 37 h 37"/>
                <a:gd name="T36" fmla="*/ 34 w 93"/>
                <a:gd name="T37" fmla="*/ 33 h 37"/>
                <a:gd name="T38" fmla="*/ 34 w 93"/>
                <a:gd name="T39" fmla="*/ 29 h 37"/>
                <a:gd name="T40" fmla="*/ 30 w 93"/>
                <a:gd name="T41" fmla="*/ 26 h 37"/>
                <a:gd name="T42" fmla="*/ 30 w 93"/>
                <a:gd name="T43" fmla="*/ 29 h 37"/>
                <a:gd name="T44" fmla="*/ 26 w 93"/>
                <a:gd name="T45" fmla="*/ 29 h 37"/>
                <a:gd name="T46" fmla="*/ 22 w 93"/>
                <a:gd name="T47" fmla="*/ 26 h 37"/>
                <a:gd name="T48" fmla="*/ 15 w 93"/>
                <a:gd name="T49" fmla="*/ 22 h 37"/>
                <a:gd name="T50" fmla="*/ 15 w 93"/>
                <a:gd name="T51" fmla="*/ 18 h 37"/>
                <a:gd name="T52" fmla="*/ 11 w 93"/>
                <a:gd name="T53" fmla="*/ 18 h 37"/>
                <a:gd name="T54" fmla="*/ 4 w 93"/>
                <a:gd name="T55" fmla="*/ 18 h 37"/>
                <a:gd name="T56" fmla="*/ 4 w 93"/>
                <a:gd name="T57" fmla="*/ 18 h 37"/>
                <a:gd name="T58" fmla="*/ 4 w 93"/>
                <a:gd name="T59" fmla="*/ 15 h 37"/>
                <a:gd name="T60" fmla="*/ 4 w 93"/>
                <a:gd name="T61" fmla="*/ 11 h 37"/>
                <a:gd name="T62" fmla="*/ 0 w 93"/>
                <a:gd name="T63" fmla="*/ 7 h 37"/>
                <a:gd name="T64" fmla="*/ 4 w 93"/>
                <a:gd name="T65" fmla="*/ 3 h 37"/>
                <a:gd name="T66" fmla="*/ 8 w 93"/>
                <a:gd name="T67" fmla="*/ 0 h 37"/>
                <a:gd name="T68" fmla="*/ 11 w 93"/>
                <a:gd name="T69" fmla="*/ 3 h 37"/>
                <a:gd name="T70" fmla="*/ 15 w 93"/>
                <a:gd name="T71" fmla="*/ 7 h 37"/>
                <a:gd name="T72" fmla="*/ 15 w 93"/>
                <a:gd name="T73" fmla="*/ 7 h 37"/>
                <a:gd name="T74" fmla="*/ 15 w 93"/>
                <a:gd name="T75" fmla="*/ 7 h 37"/>
                <a:gd name="T76" fmla="*/ 19 w 93"/>
                <a:gd name="T77" fmla="*/ 11 h 37"/>
                <a:gd name="T78" fmla="*/ 19 w 93"/>
                <a:gd name="T79" fmla="*/ 7 h 37"/>
                <a:gd name="T80" fmla="*/ 22 w 93"/>
                <a:gd name="T81" fmla="*/ 7 h 37"/>
                <a:gd name="T82" fmla="*/ 34 w 93"/>
                <a:gd name="T83" fmla="*/ 11 h 37"/>
                <a:gd name="T84" fmla="*/ 37 w 93"/>
                <a:gd name="T85" fmla="*/ 7 h 37"/>
                <a:gd name="T86" fmla="*/ 56 w 93"/>
                <a:gd name="T87" fmla="*/ 3 h 37"/>
                <a:gd name="T88" fmla="*/ 59 w 93"/>
                <a:gd name="T89" fmla="*/ 0 h 37"/>
                <a:gd name="T90" fmla="*/ 63 w 93"/>
                <a:gd name="T91" fmla="*/ 3 h 37"/>
                <a:gd name="T92" fmla="*/ 74 w 93"/>
                <a:gd name="T93" fmla="*/ 3 h 37"/>
                <a:gd name="T94" fmla="*/ 85 w 93"/>
                <a:gd name="T95" fmla="*/ 7 h 37"/>
                <a:gd name="T96" fmla="*/ 89 w 93"/>
                <a:gd name="T97" fmla="*/ 11 h 37"/>
                <a:gd name="T98" fmla="*/ 93 w 93"/>
                <a:gd name="T99" fmla="*/ 15 h 37"/>
                <a:gd name="T100" fmla="*/ 93 w 93"/>
                <a:gd name="T101" fmla="*/ 18 h 37"/>
                <a:gd name="T102" fmla="*/ 89 w 93"/>
                <a:gd name="T103" fmla="*/ 26 h 37"/>
                <a:gd name="T104" fmla="*/ 85 w 93"/>
                <a:gd name="T105" fmla="*/ 29 h 37"/>
                <a:gd name="T106" fmla="*/ 82 w 93"/>
                <a:gd name="T10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37">
                  <a:moveTo>
                    <a:pt x="82" y="37"/>
                  </a:moveTo>
                  <a:lnTo>
                    <a:pt x="82" y="33"/>
                  </a:lnTo>
                  <a:lnTo>
                    <a:pt x="78" y="29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15"/>
                  </a:lnTo>
                  <a:lnTo>
                    <a:pt x="78" y="15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7" y="7"/>
                  </a:lnTo>
                  <a:lnTo>
                    <a:pt x="63" y="7"/>
                  </a:lnTo>
                  <a:lnTo>
                    <a:pt x="59" y="7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2" y="18"/>
                  </a:lnTo>
                  <a:lnTo>
                    <a:pt x="45" y="18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8" y="29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6" y="11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48" y="3"/>
                  </a:lnTo>
                  <a:lnTo>
                    <a:pt x="56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7" y="3"/>
                  </a:lnTo>
                  <a:lnTo>
                    <a:pt x="74" y="3"/>
                  </a:lnTo>
                  <a:lnTo>
                    <a:pt x="78" y="3"/>
                  </a:lnTo>
                  <a:lnTo>
                    <a:pt x="85" y="7"/>
                  </a:lnTo>
                  <a:lnTo>
                    <a:pt x="85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3" y="15"/>
                  </a:lnTo>
                  <a:lnTo>
                    <a:pt x="89" y="15"/>
                  </a:lnTo>
                  <a:lnTo>
                    <a:pt x="93" y="18"/>
                  </a:lnTo>
                  <a:lnTo>
                    <a:pt x="93" y="22"/>
                  </a:lnTo>
                  <a:lnTo>
                    <a:pt x="89" y="26"/>
                  </a:lnTo>
                  <a:lnTo>
                    <a:pt x="89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7" name="Freeform 170"/>
            <p:cNvSpPr/>
            <p:nvPr/>
          </p:nvSpPr>
          <p:spPr bwMode="auto">
            <a:xfrm>
              <a:off x="2496883" y="2957241"/>
              <a:ext cx="72051" cy="61758"/>
            </a:xfrm>
            <a:custGeom>
              <a:avLst/>
              <a:gdLst>
                <a:gd name="T0" fmla="*/ 52 w 56"/>
                <a:gd name="T1" fmla="*/ 44 h 48"/>
                <a:gd name="T2" fmla="*/ 52 w 56"/>
                <a:gd name="T3" fmla="*/ 44 h 48"/>
                <a:gd name="T4" fmla="*/ 52 w 56"/>
                <a:gd name="T5" fmla="*/ 48 h 48"/>
                <a:gd name="T6" fmla="*/ 48 w 56"/>
                <a:gd name="T7" fmla="*/ 48 h 48"/>
                <a:gd name="T8" fmla="*/ 45 w 56"/>
                <a:gd name="T9" fmla="*/ 48 h 48"/>
                <a:gd name="T10" fmla="*/ 41 w 56"/>
                <a:gd name="T11" fmla="*/ 41 h 48"/>
                <a:gd name="T12" fmla="*/ 41 w 56"/>
                <a:gd name="T13" fmla="*/ 41 h 48"/>
                <a:gd name="T14" fmla="*/ 41 w 56"/>
                <a:gd name="T15" fmla="*/ 41 h 48"/>
                <a:gd name="T16" fmla="*/ 45 w 56"/>
                <a:gd name="T17" fmla="*/ 48 h 48"/>
                <a:gd name="T18" fmla="*/ 41 w 56"/>
                <a:gd name="T19" fmla="*/ 44 h 48"/>
                <a:gd name="T20" fmla="*/ 33 w 56"/>
                <a:gd name="T21" fmla="*/ 41 h 48"/>
                <a:gd name="T22" fmla="*/ 37 w 56"/>
                <a:gd name="T23" fmla="*/ 37 h 48"/>
                <a:gd name="T24" fmla="*/ 33 w 56"/>
                <a:gd name="T25" fmla="*/ 33 h 48"/>
                <a:gd name="T26" fmla="*/ 26 w 56"/>
                <a:gd name="T27" fmla="*/ 29 h 48"/>
                <a:gd name="T28" fmla="*/ 22 w 56"/>
                <a:gd name="T29" fmla="*/ 26 h 48"/>
                <a:gd name="T30" fmla="*/ 19 w 56"/>
                <a:gd name="T31" fmla="*/ 18 h 48"/>
                <a:gd name="T32" fmla="*/ 15 w 56"/>
                <a:gd name="T33" fmla="*/ 15 h 48"/>
                <a:gd name="T34" fmla="*/ 11 w 56"/>
                <a:gd name="T35" fmla="*/ 18 h 48"/>
                <a:gd name="T36" fmla="*/ 19 w 56"/>
                <a:gd name="T37" fmla="*/ 26 h 48"/>
                <a:gd name="T38" fmla="*/ 15 w 56"/>
                <a:gd name="T39" fmla="*/ 26 h 48"/>
                <a:gd name="T40" fmla="*/ 11 w 56"/>
                <a:gd name="T41" fmla="*/ 22 h 48"/>
                <a:gd name="T42" fmla="*/ 0 w 56"/>
                <a:gd name="T43" fmla="*/ 18 h 48"/>
                <a:gd name="T44" fmla="*/ 4 w 56"/>
                <a:gd name="T45" fmla="*/ 15 h 48"/>
                <a:gd name="T46" fmla="*/ 4 w 56"/>
                <a:gd name="T47" fmla="*/ 7 h 48"/>
                <a:gd name="T48" fmla="*/ 0 w 56"/>
                <a:gd name="T49" fmla="*/ 7 h 48"/>
                <a:gd name="T50" fmla="*/ 4 w 56"/>
                <a:gd name="T51" fmla="*/ 3 h 48"/>
                <a:gd name="T52" fmla="*/ 4 w 56"/>
                <a:gd name="T53" fmla="*/ 3 h 48"/>
                <a:gd name="T54" fmla="*/ 11 w 56"/>
                <a:gd name="T55" fmla="*/ 0 h 48"/>
                <a:gd name="T56" fmla="*/ 22 w 56"/>
                <a:gd name="T57" fmla="*/ 3 h 48"/>
                <a:gd name="T58" fmla="*/ 26 w 56"/>
                <a:gd name="T59" fmla="*/ 3 h 48"/>
                <a:gd name="T60" fmla="*/ 30 w 56"/>
                <a:gd name="T61" fmla="*/ 7 h 48"/>
                <a:gd name="T62" fmla="*/ 33 w 56"/>
                <a:gd name="T63" fmla="*/ 7 h 48"/>
                <a:gd name="T64" fmla="*/ 37 w 56"/>
                <a:gd name="T65" fmla="*/ 11 h 48"/>
                <a:gd name="T66" fmla="*/ 41 w 56"/>
                <a:gd name="T67" fmla="*/ 7 h 48"/>
                <a:gd name="T68" fmla="*/ 41 w 56"/>
                <a:gd name="T69" fmla="*/ 11 h 48"/>
                <a:gd name="T70" fmla="*/ 45 w 56"/>
                <a:gd name="T71" fmla="*/ 18 h 48"/>
                <a:gd name="T72" fmla="*/ 48 w 56"/>
                <a:gd name="T73" fmla="*/ 22 h 48"/>
                <a:gd name="T74" fmla="*/ 52 w 56"/>
                <a:gd name="T75" fmla="*/ 26 h 48"/>
                <a:gd name="T76" fmla="*/ 56 w 56"/>
                <a:gd name="T77" fmla="*/ 26 h 48"/>
                <a:gd name="T78" fmla="*/ 52 w 56"/>
                <a:gd name="T79" fmla="*/ 29 h 48"/>
                <a:gd name="T80" fmla="*/ 48 w 56"/>
                <a:gd name="T81" fmla="*/ 33 h 48"/>
                <a:gd name="T82" fmla="*/ 52 w 56"/>
                <a:gd name="T83" fmla="*/ 37 h 48"/>
                <a:gd name="T84" fmla="*/ 52 w 56"/>
                <a:gd name="T85" fmla="*/ 41 h 48"/>
                <a:gd name="T86" fmla="*/ 52 w 56"/>
                <a:gd name="T87" fmla="*/ 44 h 48"/>
                <a:gd name="T88" fmla="*/ 52 w 56"/>
                <a:gd name="T8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48">
                  <a:moveTo>
                    <a:pt x="52" y="44"/>
                  </a:move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5" y="44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5" y="44"/>
                  </a:lnTo>
                  <a:lnTo>
                    <a:pt x="45" y="48"/>
                  </a:lnTo>
                  <a:lnTo>
                    <a:pt x="41" y="48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9" y="22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8" name="Freeform 171"/>
            <p:cNvSpPr/>
            <p:nvPr/>
          </p:nvSpPr>
          <p:spPr bwMode="auto">
            <a:xfrm>
              <a:off x="2463432" y="2885191"/>
              <a:ext cx="100357" cy="86205"/>
            </a:xfrm>
            <a:custGeom>
              <a:avLst/>
              <a:gdLst>
                <a:gd name="T0" fmla="*/ 8 w 21"/>
                <a:gd name="T1" fmla="*/ 16 h 18"/>
                <a:gd name="T2" fmla="*/ 10 w 21"/>
                <a:gd name="T3" fmla="*/ 15 h 18"/>
                <a:gd name="T4" fmla="*/ 13 w 21"/>
                <a:gd name="T5" fmla="*/ 16 h 18"/>
                <a:gd name="T6" fmla="*/ 14 w 21"/>
                <a:gd name="T7" fmla="*/ 16 h 18"/>
                <a:gd name="T8" fmla="*/ 15 w 21"/>
                <a:gd name="T9" fmla="*/ 17 h 18"/>
                <a:gd name="T10" fmla="*/ 16 w 21"/>
                <a:gd name="T11" fmla="*/ 17 h 18"/>
                <a:gd name="T12" fmla="*/ 17 w 21"/>
                <a:gd name="T13" fmla="*/ 17 h 18"/>
                <a:gd name="T14" fmla="*/ 17 w 21"/>
                <a:gd name="T15" fmla="*/ 17 h 18"/>
                <a:gd name="T16" fmla="*/ 17 w 21"/>
                <a:gd name="T17" fmla="*/ 15 h 18"/>
                <a:gd name="T18" fmla="*/ 17 w 21"/>
                <a:gd name="T19" fmla="*/ 14 h 18"/>
                <a:gd name="T20" fmla="*/ 17 w 21"/>
                <a:gd name="T21" fmla="*/ 13 h 18"/>
                <a:gd name="T22" fmla="*/ 17 w 21"/>
                <a:gd name="T23" fmla="*/ 14 h 18"/>
                <a:gd name="T24" fmla="*/ 17 w 21"/>
                <a:gd name="T25" fmla="*/ 13 h 18"/>
                <a:gd name="T26" fmla="*/ 17 w 21"/>
                <a:gd name="T27" fmla="*/ 11 h 18"/>
                <a:gd name="T28" fmla="*/ 18 w 21"/>
                <a:gd name="T29" fmla="*/ 9 h 18"/>
                <a:gd name="T30" fmla="*/ 18 w 21"/>
                <a:gd name="T31" fmla="*/ 10 h 18"/>
                <a:gd name="T32" fmla="*/ 18 w 21"/>
                <a:gd name="T33" fmla="*/ 11 h 18"/>
                <a:gd name="T34" fmla="*/ 18 w 21"/>
                <a:gd name="T35" fmla="*/ 11 h 18"/>
                <a:gd name="T36" fmla="*/ 19 w 21"/>
                <a:gd name="T37" fmla="*/ 7 h 18"/>
                <a:gd name="T38" fmla="*/ 18 w 21"/>
                <a:gd name="T39" fmla="*/ 7 h 18"/>
                <a:gd name="T40" fmla="*/ 18 w 21"/>
                <a:gd name="T41" fmla="*/ 6 h 18"/>
                <a:gd name="T42" fmla="*/ 19 w 21"/>
                <a:gd name="T43" fmla="*/ 6 h 18"/>
                <a:gd name="T44" fmla="*/ 19 w 21"/>
                <a:gd name="T45" fmla="*/ 5 h 18"/>
                <a:gd name="T46" fmla="*/ 20 w 21"/>
                <a:gd name="T47" fmla="*/ 4 h 18"/>
                <a:gd name="T48" fmla="*/ 20 w 21"/>
                <a:gd name="T49" fmla="*/ 3 h 18"/>
                <a:gd name="T50" fmla="*/ 20 w 21"/>
                <a:gd name="T51" fmla="*/ 2 h 18"/>
                <a:gd name="T52" fmla="*/ 20 w 21"/>
                <a:gd name="T53" fmla="*/ 0 h 18"/>
                <a:gd name="T54" fmla="*/ 21 w 21"/>
                <a:gd name="T55" fmla="*/ 0 h 18"/>
                <a:gd name="T56" fmla="*/ 19 w 21"/>
                <a:gd name="T57" fmla="*/ 0 h 18"/>
                <a:gd name="T58" fmla="*/ 19 w 21"/>
                <a:gd name="T59" fmla="*/ 0 h 18"/>
                <a:gd name="T60" fmla="*/ 18 w 21"/>
                <a:gd name="T61" fmla="*/ 0 h 18"/>
                <a:gd name="T62" fmla="*/ 17 w 21"/>
                <a:gd name="T63" fmla="*/ 1 h 18"/>
                <a:gd name="T64" fmla="*/ 16 w 21"/>
                <a:gd name="T65" fmla="*/ 2 h 18"/>
                <a:gd name="T66" fmla="*/ 14 w 21"/>
                <a:gd name="T67" fmla="*/ 2 h 18"/>
                <a:gd name="T68" fmla="*/ 14 w 21"/>
                <a:gd name="T69" fmla="*/ 1 h 18"/>
                <a:gd name="T70" fmla="*/ 13 w 21"/>
                <a:gd name="T71" fmla="*/ 2 h 18"/>
                <a:gd name="T72" fmla="*/ 12 w 21"/>
                <a:gd name="T73" fmla="*/ 3 h 18"/>
                <a:gd name="T74" fmla="*/ 11 w 21"/>
                <a:gd name="T75" fmla="*/ 3 h 18"/>
                <a:gd name="T76" fmla="*/ 9 w 21"/>
                <a:gd name="T77" fmla="*/ 4 h 18"/>
                <a:gd name="T78" fmla="*/ 8 w 21"/>
                <a:gd name="T79" fmla="*/ 5 h 18"/>
                <a:gd name="T80" fmla="*/ 8 w 21"/>
                <a:gd name="T81" fmla="*/ 4 h 18"/>
                <a:gd name="T82" fmla="*/ 5 w 21"/>
                <a:gd name="T83" fmla="*/ 5 h 18"/>
                <a:gd name="T84" fmla="*/ 4 w 21"/>
                <a:gd name="T85" fmla="*/ 6 h 18"/>
                <a:gd name="T86" fmla="*/ 4 w 21"/>
                <a:gd name="T87" fmla="*/ 7 h 18"/>
                <a:gd name="T88" fmla="*/ 2 w 21"/>
                <a:gd name="T89" fmla="*/ 8 h 18"/>
                <a:gd name="T90" fmla="*/ 1 w 21"/>
                <a:gd name="T91" fmla="*/ 8 h 18"/>
                <a:gd name="T92" fmla="*/ 0 w 21"/>
                <a:gd name="T93" fmla="*/ 8 h 18"/>
                <a:gd name="T94" fmla="*/ 2 w 21"/>
                <a:gd name="T95" fmla="*/ 10 h 18"/>
                <a:gd name="T96" fmla="*/ 2 w 21"/>
                <a:gd name="T97" fmla="*/ 11 h 18"/>
                <a:gd name="T98" fmla="*/ 5 w 21"/>
                <a:gd name="T99" fmla="*/ 14 h 18"/>
                <a:gd name="T100" fmla="*/ 7 w 21"/>
                <a:gd name="T10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" h="18"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9" name="Freeform 172"/>
            <p:cNvSpPr/>
            <p:nvPr/>
          </p:nvSpPr>
          <p:spPr bwMode="auto">
            <a:xfrm>
              <a:off x="2420973" y="2862031"/>
              <a:ext cx="142816" cy="61758"/>
            </a:xfrm>
            <a:custGeom>
              <a:avLst/>
              <a:gdLst>
                <a:gd name="T0" fmla="*/ 41 w 111"/>
                <a:gd name="T1" fmla="*/ 48 h 48"/>
                <a:gd name="T2" fmla="*/ 48 w 111"/>
                <a:gd name="T3" fmla="*/ 44 h 48"/>
                <a:gd name="T4" fmla="*/ 48 w 111"/>
                <a:gd name="T5" fmla="*/ 40 h 48"/>
                <a:gd name="T6" fmla="*/ 52 w 111"/>
                <a:gd name="T7" fmla="*/ 37 h 48"/>
                <a:gd name="T8" fmla="*/ 63 w 111"/>
                <a:gd name="T9" fmla="*/ 33 h 48"/>
                <a:gd name="T10" fmla="*/ 63 w 111"/>
                <a:gd name="T11" fmla="*/ 37 h 48"/>
                <a:gd name="T12" fmla="*/ 66 w 111"/>
                <a:gd name="T13" fmla="*/ 33 h 48"/>
                <a:gd name="T14" fmla="*/ 74 w 111"/>
                <a:gd name="T15" fmla="*/ 29 h 48"/>
                <a:gd name="T16" fmla="*/ 78 w 111"/>
                <a:gd name="T17" fmla="*/ 29 h 48"/>
                <a:gd name="T18" fmla="*/ 81 w 111"/>
                <a:gd name="T19" fmla="*/ 26 h 48"/>
                <a:gd name="T20" fmla="*/ 85 w 111"/>
                <a:gd name="T21" fmla="*/ 22 h 48"/>
                <a:gd name="T22" fmla="*/ 85 w 111"/>
                <a:gd name="T23" fmla="*/ 26 h 48"/>
                <a:gd name="T24" fmla="*/ 92 w 111"/>
                <a:gd name="T25" fmla="*/ 26 h 48"/>
                <a:gd name="T26" fmla="*/ 96 w 111"/>
                <a:gd name="T27" fmla="*/ 22 h 48"/>
                <a:gd name="T28" fmla="*/ 100 w 111"/>
                <a:gd name="T29" fmla="*/ 18 h 48"/>
                <a:gd name="T30" fmla="*/ 104 w 111"/>
                <a:gd name="T31" fmla="*/ 18 h 48"/>
                <a:gd name="T32" fmla="*/ 104 w 111"/>
                <a:gd name="T33" fmla="*/ 18 h 48"/>
                <a:gd name="T34" fmla="*/ 111 w 111"/>
                <a:gd name="T35" fmla="*/ 18 h 48"/>
                <a:gd name="T36" fmla="*/ 111 w 111"/>
                <a:gd name="T37" fmla="*/ 14 h 48"/>
                <a:gd name="T38" fmla="*/ 104 w 111"/>
                <a:gd name="T39" fmla="*/ 11 h 48"/>
                <a:gd name="T40" fmla="*/ 104 w 111"/>
                <a:gd name="T41" fmla="*/ 14 h 48"/>
                <a:gd name="T42" fmla="*/ 96 w 111"/>
                <a:gd name="T43" fmla="*/ 14 h 48"/>
                <a:gd name="T44" fmla="*/ 89 w 111"/>
                <a:gd name="T45" fmla="*/ 11 h 48"/>
                <a:gd name="T46" fmla="*/ 89 w 111"/>
                <a:gd name="T47" fmla="*/ 11 h 48"/>
                <a:gd name="T48" fmla="*/ 89 w 111"/>
                <a:gd name="T49" fmla="*/ 7 h 48"/>
                <a:gd name="T50" fmla="*/ 96 w 111"/>
                <a:gd name="T51" fmla="*/ 7 h 48"/>
                <a:gd name="T52" fmla="*/ 100 w 111"/>
                <a:gd name="T53" fmla="*/ 11 h 48"/>
                <a:gd name="T54" fmla="*/ 92 w 111"/>
                <a:gd name="T55" fmla="*/ 7 h 48"/>
                <a:gd name="T56" fmla="*/ 89 w 111"/>
                <a:gd name="T57" fmla="*/ 7 h 48"/>
                <a:gd name="T58" fmla="*/ 85 w 111"/>
                <a:gd name="T59" fmla="*/ 7 h 48"/>
                <a:gd name="T60" fmla="*/ 74 w 111"/>
                <a:gd name="T61" fmla="*/ 3 h 48"/>
                <a:gd name="T62" fmla="*/ 63 w 111"/>
                <a:gd name="T63" fmla="*/ 0 h 48"/>
                <a:gd name="T64" fmla="*/ 59 w 111"/>
                <a:gd name="T65" fmla="*/ 3 h 48"/>
                <a:gd name="T66" fmla="*/ 59 w 111"/>
                <a:gd name="T67" fmla="*/ 3 h 48"/>
                <a:gd name="T68" fmla="*/ 55 w 111"/>
                <a:gd name="T69" fmla="*/ 3 h 48"/>
                <a:gd name="T70" fmla="*/ 41 w 111"/>
                <a:gd name="T71" fmla="*/ 3 h 48"/>
                <a:gd name="T72" fmla="*/ 29 w 111"/>
                <a:gd name="T73" fmla="*/ 7 h 48"/>
                <a:gd name="T74" fmla="*/ 26 w 111"/>
                <a:gd name="T75" fmla="*/ 7 h 48"/>
                <a:gd name="T76" fmla="*/ 22 w 111"/>
                <a:gd name="T77" fmla="*/ 11 h 48"/>
                <a:gd name="T78" fmla="*/ 15 w 111"/>
                <a:gd name="T79" fmla="*/ 14 h 48"/>
                <a:gd name="T80" fmla="*/ 7 w 111"/>
                <a:gd name="T81" fmla="*/ 18 h 48"/>
                <a:gd name="T82" fmla="*/ 7 w 111"/>
                <a:gd name="T83" fmla="*/ 26 h 48"/>
                <a:gd name="T84" fmla="*/ 4 w 111"/>
                <a:gd name="T85" fmla="*/ 29 h 48"/>
                <a:gd name="T86" fmla="*/ 4 w 111"/>
                <a:gd name="T87" fmla="*/ 29 h 48"/>
                <a:gd name="T88" fmla="*/ 4 w 111"/>
                <a:gd name="T89" fmla="*/ 40 h 48"/>
                <a:gd name="T90" fmla="*/ 11 w 111"/>
                <a:gd name="T91" fmla="*/ 44 h 48"/>
                <a:gd name="T92" fmla="*/ 15 w 111"/>
                <a:gd name="T93" fmla="*/ 44 h 48"/>
                <a:gd name="T94" fmla="*/ 15 w 111"/>
                <a:gd name="T95" fmla="*/ 44 h 48"/>
                <a:gd name="T96" fmla="*/ 18 w 111"/>
                <a:gd name="T97" fmla="*/ 48 h 48"/>
                <a:gd name="T98" fmla="*/ 29 w 111"/>
                <a:gd name="T99" fmla="*/ 48 h 48"/>
                <a:gd name="T100" fmla="*/ 29 w 111"/>
                <a:gd name="T101" fmla="*/ 44 h 48"/>
                <a:gd name="T102" fmla="*/ 33 w 111"/>
                <a:gd name="T103" fmla="*/ 44 h 48"/>
                <a:gd name="T104" fmla="*/ 37 w 111"/>
                <a:gd name="T105" fmla="*/ 44 h 48"/>
                <a:gd name="T106" fmla="*/ 37 w 111"/>
                <a:gd name="T107" fmla="*/ 44 h 48"/>
                <a:gd name="T108" fmla="*/ 37 w 111"/>
                <a:gd name="T10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1" h="48">
                  <a:moveTo>
                    <a:pt x="37" y="48"/>
                  </a:moveTo>
                  <a:lnTo>
                    <a:pt x="41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5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6" y="37"/>
                  </a:lnTo>
                  <a:lnTo>
                    <a:pt x="66" y="33"/>
                  </a:lnTo>
                  <a:lnTo>
                    <a:pt x="70" y="33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6"/>
                  </a:lnTo>
                  <a:lnTo>
                    <a:pt x="81" y="26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6"/>
                  </a:lnTo>
                  <a:lnTo>
                    <a:pt x="89" y="22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6" y="22"/>
                  </a:lnTo>
                  <a:lnTo>
                    <a:pt x="100" y="22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7" y="18"/>
                  </a:lnTo>
                  <a:lnTo>
                    <a:pt x="111" y="18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07" y="11"/>
                  </a:lnTo>
                  <a:lnTo>
                    <a:pt x="104" y="11"/>
                  </a:lnTo>
                  <a:lnTo>
                    <a:pt x="100" y="11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2" y="11"/>
                  </a:lnTo>
                  <a:lnTo>
                    <a:pt x="89" y="7"/>
                  </a:lnTo>
                  <a:lnTo>
                    <a:pt x="92" y="7"/>
                  </a:lnTo>
                  <a:lnTo>
                    <a:pt x="96" y="7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96" y="7"/>
                  </a:lnTo>
                  <a:lnTo>
                    <a:pt x="92" y="7"/>
                  </a:lnTo>
                  <a:lnTo>
                    <a:pt x="89" y="3"/>
                  </a:lnTo>
                  <a:lnTo>
                    <a:pt x="89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4" y="3"/>
                  </a:lnTo>
                  <a:lnTo>
                    <a:pt x="66" y="3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48" y="3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37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11" y="44"/>
                  </a:lnTo>
                  <a:lnTo>
                    <a:pt x="15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29" y="48"/>
                  </a:lnTo>
                  <a:lnTo>
                    <a:pt x="33" y="44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0" name="Freeform 173"/>
            <p:cNvSpPr/>
            <p:nvPr/>
          </p:nvSpPr>
          <p:spPr bwMode="auto">
            <a:xfrm>
              <a:off x="2410678" y="2895484"/>
              <a:ext cx="52752" cy="28306"/>
            </a:xfrm>
            <a:custGeom>
              <a:avLst/>
              <a:gdLst>
                <a:gd name="T0" fmla="*/ 15 w 41"/>
                <a:gd name="T1" fmla="*/ 0 h 22"/>
                <a:gd name="T2" fmla="*/ 19 w 41"/>
                <a:gd name="T3" fmla="*/ 0 h 22"/>
                <a:gd name="T4" fmla="*/ 19 w 41"/>
                <a:gd name="T5" fmla="*/ 3 h 22"/>
                <a:gd name="T6" fmla="*/ 19 w 41"/>
                <a:gd name="T7" fmla="*/ 3 h 22"/>
                <a:gd name="T8" fmla="*/ 23 w 41"/>
                <a:gd name="T9" fmla="*/ 3 h 22"/>
                <a:gd name="T10" fmla="*/ 26 w 41"/>
                <a:gd name="T11" fmla="*/ 3 h 22"/>
                <a:gd name="T12" fmla="*/ 26 w 41"/>
                <a:gd name="T13" fmla="*/ 3 h 22"/>
                <a:gd name="T14" fmla="*/ 30 w 41"/>
                <a:gd name="T15" fmla="*/ 7 h 22"/>
                <a:gd name="T16" fmla="*/ 30 w 41"/>
                <a:gd name="T17" fmla="*/ 7 h 22"/>
                <a:gd name="T18" fmla="*/ 34 w 41"/>
                <a:gd name="T19" fmla="*/ 11 h 22"/>
                <a:gd name="T20" fmla="*/ 34 w 41"/>
                <a:gd name="T21" fmla="*/ 7 h 22"/>
                <a:gd name="T22" fmla="*/ 34 w 41"/>
                <a:gd name="T23" fmla="*/ 7 h 22"/>
                <a:gd name="T24" fmla="*/ 37 w 41"/>
                <a:gd name="T25" fmla="*/ 7 h 22"/>
                <a:gd name="T26" fmla="*/ 37 w 41"/>
                <a:gd name="T27" fmla="*/ 7 h 22"/>
                <a:gd name="T28" fmla="*/ 41 w 41"/>
                <a:gd name="T29" fmla="*/ 7 h 22"/>
                <a:gd name="T30" fmla="*/ 41 w 41"/>
                <a:gd name="T31" fmla="*/ 11 h 22"/>
                <a:gd name="T32" fmla="*/ 41 w 41"/>
                <a:gd name="T33" fmla="*/ 11 h 22"/>
                <a:gd name="T34" fmla="*/ 41 w 41"/>
                <a:gd name="T35" fmla="*/ 14 h 22"/>
                <a:gd name="T36" fmla="*/ 37 w 41"/>
                <a:gd name="T37" fmla="*/ 14 h 22"/>
                <a:gd name="T38" fmla="*/ 41 w 41"/>
                <a:gd name="T39" fmla="*/ 18 h 22"/>
                <a:gd name="T40" fmla="*/ 37 w 41"/>
                <a:gd name="T41" fmla="*/ 18 h 22"/>
                <a:gd name="T42" fmla="*/ 41 w 41"/>
                <a:gd name="T43" fmla="*/ 18 h 22"/>
                <a:gd name="T44" fmla="*/ 37 w 41"/>
                <a:gd name="T45" fmla="*/ 22 h 22"/>
                <a:gd name="T46" fmla="*/ 30 w 41"/>
                <a:gd name="T47" fmla="*/ 22 h 22"/>
                <a:gd name="T48" fmla="*/ 26 w 41"/>
                <a:gd name="T49" fmla="*/ 22 h 22"/>
                <a:gd name="T50" fmla="*/ 26 w 41"/>
                <a:gd name="T51" fmla="*/ 18 h 22"/>
                <a:gd name="T52" fmla="*/ 23 w 41"/>
                <a:gd name="T53" fmla="*/ 18 h 22"/>
                <a:gd name="T54" fmla="*/ 23 w 41"/>
                <a:gd name="T55" fmla="*/ 18 h 22"/>
                <a:gd name="T56" fmla="*/ 23 w 41"/>
                <a:gd name="T57" fmla="*/ 18 h 22"/>
                <a:gd name="T58" fmla="*/ 23 w 41"/>
                <a:gd name="T59" fmla="*/ 22 h 22"/>
                <a:gd name="T60" fmla="*/ 19 w 41"/>
                <a:gd name="T61" fmla="*/ 18 h 22"/>
                <a:gd name="T62" fmla="*/ 12 w 41"/>
                <a:gd name="T63" fmla="*/ 14 h 22"/>
                <a:gd name="T64" fmla="*/ 12 w 41"/>
                <a:gd name="T65" fmla="*/ 14 h 22"/>
                <a:gd name="T66" fmla="*/ 8 w 41"/>
                <a:gd name="T67" fmla="*/ 14 h 22"/>
                <a:gd name="T68" fmla="*/ 4 w 41"/>
                <a:gd name="T69" fmla="*/ 14 h 22"/>
                <a:gd name="T70" fmla="*/ 0 w 41"/>
                <a:gd name="T71" fmla="*/ 14 h 22"/>
                <a:gd name="T72" fmla="*/ 0 w 41"/>
                <a:gd name="T73" fmla="*/ 11 h 22"/>
                <a:gd name="T74" fmla="*/ 0 w 41"/>
                <a:gd name="T75" fmla="*/ 11 h 22"/>
                <a:gd name="T76" fmla="*/ 0 w 41"/>
                <a:gd name="T77" fmla="*/ 11 h 22"/>
                <a:gd name="T78" fmla="*/ 4 w 41"/>
                <a:gd name="T79" fmla="*/ 7 h 22"/>
                <a:gd name="T80" fmla="*/ 8 w 41"/>
                <a:gd name="T81" fmla="*/ 7 h 22"/>
                <a:gd name="T82" fmla="*/ 12 w 41"/>
                <a:gd name="T83" fmla="*/ 3 h 22"/>
                <a:gd name="T84" fmla="*/ 12 w 41"/>
                <a:gd name="T85" fmla="*/ 3 h 22"/>
                <a:gd name="T86" fmla="*/ 15 w 41"/>
                <a:gd name="T8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" h="22">
                  <a:moveTo>
                    <a:pt x="15" y="0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37" y="14"/>
                  </a:lnTo>
                  <a:lnTo>
                    <a:pt x="41" y="18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22"/>
                  </a:lnTo>
                  <a:lnTo>
                    <a:pt x="19" y="1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1" name="Freeform 174"/>
            <p:cNvSpPr/>
            <p:nvPr/>
          </p:nvSpPr>
          <p:spPr bwMode="auto">
            <a:xfrm>
              <a:off x="2435126" y="2818286"/>
              <a:ext cx="23159" cy="47606"/>
            </a:xfrm>
            <a:custGeom>
              <a:avLst/>
              <a:gdLst>
                <a:gd name="T0" fmla="*/ 0 w 18"/>
                <a:gd name="T1" fmla="*/ 8 h 37"/>
                <a:gd name="T2" fmla="*/ 0 w 18"/>
                <a:gd name="T3" fmla="*/ 8 h 37"/>
                <a:gd name="T4" fmla="*/ 0 w 18"/>
                <a:gd name="T5" fmla="*/ 8 h 37"/>
                <a:gd name="T6" fmla="*/ 0 w 18"/>
                <a:gd name="T7" fmla="*/ 4 h 37"/>
                <a:gd name="T8" fmla="*/ 4 w 18"/>
                <a:gd name="T9" fmla="*/ 4 h 37"/>
                <a:gd name="T10" fmla="*/ 4 w 18"/>
                <a:gd name="T11" fmla="*/ 8 h 37"/>
                <a:gd name="T12" fmla="*/ 4 w 18"/>
                <a:gd name="T13" fmla="*/ 8 h 37"/>
                <a:gd name="T14" fmla="*/ 4 w 18"/>
                <a:gd name="T15" fmla="*/ 8 h 37"/>
                <a:gd name="T16" fmla="*/ 7 w 18"/>
                <a:gd name="T17" fmla="*/ 8 h 37"/>
                <a:gd name="T18" fmla="*/ 7 w 18"/>
                <a:gd name="T19" fmla="*/ 4 h 37"/>
                <a:gd name="T20" fmla="*/ 7 w 18"/>
                <a:gd name="T21" fmla="*/ 4 h 37"/>
                <a:gd name="T22" fmla="*/ 11 w 18"/>
                <a:gd name="T23" fmla="*/ 0 h 37"/>
                <a:gd name="T24" fmla="*/ 11 w 18"/>
                <a:gd name="T25" fmla="*/ 0 h 37"/>
                <a:gd name="T26" fmla="*/ 11 w 18"/>
                <a:gd name="T27" fmla="*/ 0 h 37"/>
                <a:gd name="T28" fmla="*/ 15 w 18"/>
                <a:gd name="T29" fmla="*/ 0 h 37"/>
                <a:gd name="T30" fmla="*/ 15 w 18"/>
                <a:gd name="T31" fmla="*/ 0 h 37"/>
                <a:gd name="T32" fmla="*/ 15 w 18"/>
                <a:gd name="T33" fmla="*/ 0 h 37"/>
                <a:gd name="T34" fmla="*/ 18 w 18"/>
                <a:gd name="T35" fmla="*/ 0 h 37"/>
                <a:gd name="T36" fmla="*/ 18 w 18"/>
                <a:gd name="T37" fmla="*/ 0 h 37"/>
                <a:gd name="T38" fmla="*/ 18 w 18"/>
                <a:gd name="T39" fmla="*/ 0 h 37"/>
                <a:gd name="T40" fmla="*/ 18 w 18"/>
                <a:gd name="T41" fmla="*/ 8 h 37"/>
                <a:gd name="T42" fmla="*/ 15 w 18"/>
                <a:gd name="T43" fmla="*/ 11 h 37"/>
                <a:gd name="T44" fmla="*/ 15 w 18"/>
                <a:gd name="T45" fmla="*/ 15 h 37"/>
                <a:gd name="T46" fmla="*/ 15 w 18"/>
                <a:gd name="T47" fmla="*/ 19 h 37"/>
                <a:gd name="T48" fmla="*/ 15 w 18"/>
                <a:gd name="T49" fmla="*/ 22 h 37"/>
                <a:gd name="T50" fmla="*/ 15 w 18"/>
                <a:gd name="T51" fmla="*/ 26 h 37"/>
                <a:gd name="T52" fmla="*/ 11 w 18"/>
                <a:gd name="T53" fmla="*/ 34 h 37"/>
                <a:gd name="T54" fmla="*/ 7 w 18"/>
                <a:gd name="T55" fmla="*/ 30 h 37"/>
                <a:gd name="T56" fmla="*/ 4 w 18"/>
                <a:gd name="T57" fmla="*/ 34 h 37"/>
                <a:gd name="T58" fmla="*/ 4 w 18"/>
                <a:gd name="T59" fmla="*/ 37 h 37"/>
                <a:gd name="T60" fmla="*/ 4 w 18"/>
                <a:gd name="T61" fmla="*/ 37 h 37"/>
                <a:gd name="T62" fmla="*/ 4 w 18"/>
                <a:gd name="T63" fmla="*/ 37 h 37"/>
                <a:gd name="T64" fmla="*/ 0 w 18"/>
                <a:gd name="T65" fmla="*/ 37 h 37"/>
                <a:gd name="T66" fmla="*/ 0 w 18"/>
                <a:gd name="T67" fmla="*/ 37 h 37"/>
                <a:gd name="T68" fmla="*/ 0 w 18"/>
                <a:gd name="T69" fmla="*/ 8 h 37"/>
                <a:gd name="T70" fmla="*/ 0 w 18"/>
                <a:gd name="T71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37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4" y="34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2" name="Freeform 175"/>
            <p:cNvSpPr/>
            <p:nvPr/>
          </p:nvSpPr>
          <p:spPr bwMode="auto">
            <a:xfrm>
              <a:off x="2368222" y="2828579"/>
              <a:ext cx="86205" cy="81058"/>
            </a:xfrm>
            <a:custGeom>
              <a:avLst/>
              <a:gdLst>
                <a:gd name="T0" fmla="*/ 33 w 67"/>
                <a:gd name="T1" fmla="*/ 63 h 63"/>
                <a:gd name="T2" fmla="*/ 33 w 67"/>
                <a:gd name="T3" fmla="*/ 63 h 63"/>
                <a:gd name="T4" fmla="*/ 33 w 67"/>
                <a:gd name="T5" fmla="*/ 63 h 63"/>
                <a:gd name="T6" fmla="*/ 37 w 67"/>
                <a:gd name="T7" fmla="*/ 59 h 63"/>
                <a:gd name="T8" fmla="*/ 41 w 67"/>
                <a:gd name="T9" fmla="*/ 59 h 63"/>
                <a:gd name="T10" fmla="*/ 45 w 67"/>
                <a:gd name="T11" fmla="*/ 55 h 63"/>
                <a:gd name="T12" fmla="*/ 45 w 67"/>
                <a:gd name="T13" fmla="*/ 55 h 63"/>
                <a:gd name="T14" fmla="*/ 48 w 67"/>
                <a:gd name="T15" fmla="*/ 52 h 63"/>
                <a:gd name="T16" fmla="*/ 52 w 67"/>
                <a:gd name="T17" fmla="*/ 48 h 63"/>
                <a:gd name="T18" fmla="*/ 48 w 67"/>
                <a:gd name="T19" fmla="*/ 44 h 63"/>
                <a:gd name="T20" fmla="*/ 52 w 67"/>
                <a:gd name="T21" fmla="*/ 44 h 63"/>
                <a:gd name="T22" fmla="*/ 56 w 67"/>
                <a:gd name="T23" fmla="*/ 40 h 63"/>
                <a:gd name="T24" fmla="*/ 59 w 67"/>
                <a:gd name="T25" fmla="*/ 40 h 63"/>
                <a:gd name="T26" fmla="*/ 63 w 67"/>
                <a:gd name="T27" fmla="*/ 37 h 63"/>
                <a:gd name="T28" fmla="*/ 63 w 67"/>
                <a:gd name="T29" fmla="*/ 33 h 63"/>
                <a:gd name="T30" fmla="*/ 67 w 67"/>
                <a:gd name="T31" fmla="*/ 33 h 63"/>
                <a:gd name="T32" fmla="*/ 67 w 67"/>
                <a:gd name="T33" fmla="*/ 33 h 63"/>
                <a:gd name="T34" fmla="*/ 67 w 67"/>
                <a:gd name="T35" fmla="*/ 29 h 63"/>
                <a:gd name="T36" fmla="*/ 63 w 67"/>
                <a:gd name="T37" fmla="*/ 29 h 63"/>
                <a:gd name="T38" fmla="*/ 63 w 67"/>
                <a:gd name="T39" fmla="*/ 33 h 63"/>
                <a:gd name="T40" fmla="*/ 59 w 67"/>
                <a:gd name="T41" fmla="*/ 29 h 63"/>
                <a:gd name="T42" fmla="*/ 56 w 67"/>
                <a:gd name="T43" fmla="*/ 29 h 63"/>
                <a:gd name="T44" fmla="*/ 56 w 67"/>
                <a:gd name="T45" fmla="*/ 29 h 63"/>
                <a:gd name="T46" fmla="*/ 56 w 67"/>
                <a:gd name="T47" fmla="*/ 29 h 63"/>
                <a:gd name="T48" fmla="*/ 52 w 67"/>
                <a:gd name="T49" fmla="*/ 29 h 63"/>
                <a:gd name="T50" fmla="*/ 52 w 67"/>
                <a:gd name="T51" fmla="*/ 29 h 63"/>
                <a:gd name="T52" fmla="*/ 52 w 67"/>
                <a:gd name="T53" fmla="*/ 0 h 63"/>
                <a:gd name="T54" fmla="*/ 52 w 67"/>
                <a:gd name="T55" fmla="*/ 0 h 63"/>
                <a:gd name="T56" fmla="*/ 22 w 67"/>
                <a:gd name="T57" fmla="*/ 0 h 63"/>
                <a:gd name="T58" fmla="*/ 22 w 67"/>
                <a:gd name="T59" fmla="*/ 7 h 63"/>
                <a:gd name="T60" fmla="*/ 15 w 67"/>
                <a:gd name="T61" fmla="*/ 7 h 63"/>
                <a:gd name="T62" fmla="*/ 19 w 67"/>
                <a:gd name="T63" fmla="*/ 11 h 63"/>
                <a:gd name="T64" fmla="*/ 19 w 67"/>
                <a:gd name="T65" fmla="*/ 11 h 63"/>
                <a:gd name="T66" fmla="*/ 22 w 67"/>
                <a:gd name="T67" fmla="*/ 14 h 63"/>
                <a:gd name="T68" fmla="*/ 22 w 67"/>
                <a:gd name="T69" fmla="*/ 14 h 63"/>
                <a:gd name="T70" fmla="*/ 26 w 67"/>
                <a:gd name="T71" fmla="*/ 14 h 63"/>
                <a:gd name="T72" fmla="*/ 26 w 67"/>
                <a:gd name="T73" fmla="*/ 18 h 63"/>
                <a:gd name="T74" fmla="*/ 26 w 67"/>
                <a:gd name="T75" fmla="*/ 22 h 63"/>
                <a:gd name="T76" fmla="*/ 30 w 67"/>
                <a:gd name="T77" fmla="*/ 22 h 63"/>
                <a:gd name="T78" fmla="*/ 30 w 67"/>
                <a:gd name="T79" fmla="*/ 22 h 63"/>
                <a:gd name="T80" fmla="*/ 33 w 67"/>
                <a:gd name="T81" fmla="*/ 22 h 63"/>
                <a:gd name="T82" fmla="*/ 33 w 67"/>
                <a:gd name="T83" fmla="*/ 26 h 63"/>
                <a:gd name="T84" fmla="*/ 30 w 67"/>
                <a:gd name="T85" fmla="*/ 26 h 63"/>
                <a:gd name="T86" fmla="*/ 11 w 67"/>
                <a:gd name="T87" fmla="*/ 26 h 63"/>
                <a:gd name="T88" fmla="*/ 0 w 67"/>
                <a:gd name="T89" fmla="*/ 40 h 63"/>
                <a:gd name="T90" fmla="*/ 0 w 67"/>
                <a:gd name="T91" fmla="*/ 44 h 63"/>
                <a:gd name="T92" fmla="*/ 0 w 67"/>
                <a:gd name="T93" fmla="*/ 44 h 63"/>
                <a:gd name="T94" fmla="*/ 0 w 67"/>
                <a:gd name="T95" fmla="*/ 44 h 63"/>
                <a:gd name="T96" fmla="*/ 0 w 67"/>
                <a:gd name="T97" fmla="*/ 48 h 63"/>
                <a:gd name="T98" fmla="*/ 4 w 67"/>
                <a:gd name="T99" fmla="*/ 48 h 63"/>
                <a:gd name="T100" fmla="*/ 0 w 67"/>
                <a:gd name="T101" fmla="*/ 48 h 63"/>
                <a:gd name="T102" fmla="*/ 0 w 67"/>
                <a:gd name="T103" fmla="*/ 48 h 63"/>
                <a:gd name="T104" fmla="*/ 0 w 67"/>
                <a:gd name="T105" fmla="*/ 52 h 63"/>
                <a:gd name="T106" fmla="*/ 0 w 67"/>
                <a:gd name="T107" fmla="*/ 52 h 63"/>
                <a:gd name="T108" fmla="*/ 0 w 67"/>
                <a:gd name="T109" fmla="*/ 55 h 63"/>
                <a:gd name="T110" fmla="*/ 4 w 67"/>
                <a:gd name="T111" fmla="*/ 55 h 63"/>
                <a:gd name="T112" fmla="*/ 8 w 67"/>
                <a:gd name="T113" fmla="*/ 55 h 63"/>
                <a:gd name="T114" fmla="*/ 8 w 67"/>
                <a:gd name="T115" fmla="*/ 59 h 63"/>
                <a:gd name="T116" fmla="*/ 19 w 67"/>
                <a:gd name="T117" fmla="*/ 63 h 63"/>
                <a:gd name="T118" fmla="*/ 22 w 67"/>
                <a:gd name="T119" fmla="*/ 63 h 63"/>
                <a:gd name="T120" fmla="*/ 26 w 67"/>
                <a:gd name="T121" fmla="*/ 63 h 63"/>
                <a:gd name="T122" fmla="*/ 33 w 67"/>
                <a:gd name="T12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" h="63">
                  <a:moveTo>
                    <a:pt x="33" y="63"/>
                  </a:moveTo>
                  <a:lnTo>
                    <a:pt x="33" y="63"/>
                  </a:lnTo>
                  <a:lnTo>
                    <a:pt x="33" y="63"/>
                  </a:lnTo>
                  <a:lnTo>
                    <a:pt x="37" y="59"/>
                  </a:lnTo>
                  <a:lnTo>
                    <a:pt x="41" y="59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48" y="44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9" y="40"/>
                  </a:lnTo>
                  <a:lnTo>
                    <a:pt x="63" y="37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29"/>
                  </a:lnTo>
                  <a:lnTo>
                    <a:pt x="63" y="29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7"/>
                  </a:lnTo>
                  <a:lnTo>
                    <a:pt x="15" y="7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3" y="22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11" y="26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4" y="55"/>
                  </a:lnTo>
                  <a:lnTo>
                    <a:pt x="8" y="55"/>
                  </a:lnTo>
                  <a:lnTo>
                    <a:pt x="8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33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3" name="Freeform 176"/>
            <p:cNvSpPr>
              <a:spLocks noEditPoints="1"/>
            </p:cNvSpPr>
            <p:nvPr/>
          </p:nvSpPr>
          <p:spPr bwMode="auto">
            <a:xfrm>
              <a:off x="1892168" y="2488908"/>
              <a:ext cx="604717" cy="406575"/>
            </a:xfrm>
            <a:custGeom>
              <a:avLst/>
              <a:gdLst>
                <a:gd name="T0" fmla="*/ 174 w 470"/>
                <a:gd name="T1" fmla="*/ 30 h 316"/>
                <a:gd name="T2" fmla="*/ 189 w 470"/>
                <a:gd name="T3" fmla="*/ 41 h 316"/>
                <a:gd name="T4" fmla="*/ 196 w 470"/>
                <a:gd name="T5" fmla="*/ 60 h 316"/>
                <a:gd name="T6" fmla="*/ 207 w 470"/>
                <a:gd name="T7" fmla="*/ 71 h 316"/>
                <a:gd name="T8" fmla="*/ 222 w 470"/>
                <a:gd name="T9" fmla="*/ 67 h 316"/>
                <a:gd name="T10" fmla="*/ 244 w 470"/>
                <a:gd name="T11" fmla="*/ 60 h 316"/>
                <a:gd name="T12" fmla="*/ 259 w 470"/>
                <a:gd name="T13" fmla="*/ 78 h 316"/>
                <a:gd name="T14" fmla="*/ 274 w 470"/>
                <a:gd name="T15" fmla="*/ 104 h 316"/>
                <a:gd name="T16" fmla="*/ 292 w 470"/>
                <a:gd name="T17" fmla="*/ 126 h 316"/>
                <a:gd name="T18" fmla="*/ 303 w 470"/>
                <a:gd name="T19" fmla="*/ 134 h 316"/>
                <a:gd name="T20" fmla="*/ 296 w 470"/>
                <a:gd name="T21" fmla="*/ 149 h 316"/>
                <a:gd name="T22" fmla="*/ 289 w 470"/>
                <a:gd name="T23" fmla="*/ 186 h 316"/>
                <a:gd name="T24" fmla="*/ 292 w 470"/>
                <a:gd name="T25" fmla="*/ 212 h 316"/>
                <a:gd name="T26" fmla="*/ 318 w 470"/>
                <a:gd name="T27" fmla="*/ 249 h 316"/>
                <a:gd name="T28" fmla="*/ 355 w 470"/>
                <a:gd name="T29" fmla="*/ 252 h 316"/>
                <a:gd name="T30" fmla="*/ 385 w 470"/>
                <a:gd name="T31" fmla="*/ 256 h 316"/>
                <a:gd name="T32" fmla="*/ 400 w 470"/>
                <a:gd name="T33" fmla="*/ 234 h 316"/>
                <a:gd name="T34" fmla="*/ 440 w 470"/>
                <a:gd name="T35" fmla="*/ 204 h 316"/>
                <a:gd name="T36" fmla="*/ 463 w 470"/>
                <a:gd name="T37" fmla="*/ 219 h 316"/>
                <a:gd name="T38" fmla="*/ 452 w 470"/>
                <a:gd name="T39" fmla="*/ 241 h 316"/>
                <a:gd name="T40" fmla="*/ 444 w 470"/>
                <a:gd name="T41" fmla="*/ 249 h 316"/>
                <a:gd name="T42" fmla="*/ 426 w 470"/>
                <a:gd name="T43" fmla="*/ 264 h 316"/>
                <a:gd name="T44" fmla="*/ 389 w 470"/>
                <a:gd name="T45" fmla="*/ 275 h 316"/>
                <a:gd name="T46" fmla="*/ 381 w 470"/>
                <a:gd name="T47" fmla="*/ 290 h 316"/>
                <a:gd name="T48" fmla="*/ 366 w 470"/>
                <a:gd name="T49" fmla="*/ 312 h 316"/>
                <a:gd name="T50" fmla="*/ 333 w 470"/>
                <a:gd name="T51" fmla="*/ 290 h 316"/>
                <a:gd name="T52" fmla="*/ 333 w 470"/>
                <a:gd name="T53" fmla="*/ 290 h 316"/>
                <a:gd name="T54" fmla="*/ 329 w 470"/>
                <a:gd name="T55" fmla="*/ 290 h 316"/>
                <a:gd name="T56" fmla="*/ 274 w 470"/>
                <a:gd name="T57" fmla="*/ 290 h 316"/>
                <a:gd name="T58" fmla="*/ 237 w 470"/>
                <a:gd name="T59" fmla="*/ 275 h 316"/>
                <a:gd name="T60" fmla="*/ 196 w 470"/>
                <a:gd name="T61" fmla="*/ 256 h 316"/>
                <a:gd name="T62" fmla="*/ 170 w 470"/>
                <a:gd name="T63" fmla="*/ 241 h 316"/>
                <a:gd name="T64" fmla="*/ 163 w 470"/>
                <a:gd name="T65" fmla="*/ 219 h 316"/>
                <a:gd name="T66" fmla="*/ 159 w 470"/>
                <a:gd name="T67" fmla="*/ 189 h 316"/>
                <a:gd name="T68" fmla="*/ 126 w 470"/>
                <a:gd name="T69" fmla="*/ 149 h 316"/>
                <a:gd name="T70" fmla="*/ 107 w 470"/>
                <a:gd name="T71" fmla="*/ 130 h 316"/>
                <a:gd name="T72" fmla="*/ 111 w 470"/>
                <a:gd name="T73" fmla="*/ 115 h 316"/>
                <a:gd name="T74" fmla="*/ 92 w 470"/>
                <a:gd name="T75" fmla="*/ 93 h 316"/>
                <a:gd name="T76" fmla="*/ 74 w 470"/>
                <a:gd name="T77" fmla="*/ 78 h 316"/>
                <a:gd name="T78" fmla="*/ 63 w 470"/>
                <a:gd name="T79" fmla="*/ 52 h 316"/>
                <a:gd name="T80" fmla="*/ 52 w 470"/>
                <a:gd name="T81" fmla="*/ 26 h 316"/>
                <a:gd name="T82" fmla="*/ 33 w 470"/>
                <a:gd name="T83" fmla="*/ 30 h 316"/>
                <a:gd name="T84" fmla="*/ 44 w 470"/>
                <a:gd name="T85" fmla="*/ 67 h 316"/>
                <a:gd name="T86" fmla="*/ 63 w 470"/>
                <a:gd name="T87" fmla="*/ 93 h 316"/>
                <a:gd name="T88" fmla="*/ 70 w 470"/>
                <a:gd name="T89" fmla="*/ 108 h 316"/>
                <a:gd name="T90" fmla="*/ 81 w 470"/>
                <a:gd name="T91" fmla="*/ 137 h 316"/>
                <a:gd name="T92" fmla="*/ 89 w 470"/>
                <a:gd name="T93" fmla="*/ 152 h 316"/>
                <a:gd name="T94" fmla="*/ 92 w 470"/>
                <a:gd name="T95" fmla="*/ 178 h 316"/>
                <a:gd name="T96" fmla="*/ 70 w 470"/>
                <a:gd name="T97" fmla="*/ 152 h 316"/>
                <a:gd name="T98" fmla="*/ 59 w 470"/>
                <a:gd name="T99" fmla="*/ 119 h 316"/>
                <a:gd name="T100" fmla="*/ 41 w 470"/>
                <a:gd name="T101" fmla="*/ 104 h 316"/>
                <a:gd name="T102" fmla="*/ 26 w 470"/>
                <a:gd name="T103" fmla="*/ 89 h 316"/>
                <a:gd name="T104" fmla="*/ 37 w 470"/>
                <a:gd name="T105" fmla="*/ 82 h 316"/>
                <a:gd name="T106" fmla="*/ 15 w 470"/>
                <a:gd name="T107" fmla="*/ 56 h 316"/>
                <a:gd name="T108" fmla="*/ 11 w 470"/>
                <a:gd name="T109" fmla="*/ 26 h 316"/>
                <a:gd name="T110" fmla="*/ 85 w 470"/>
                <a:gd name="T111" fmla="*/ 141 h 316"/>
                <a:gd name="T112" fmla="*/ 89 w 470"/>
                <a:gd name="T113" fmla="*/ 149 h 316"/>
                <a:gd name="T114" fmla="*/ 296 w 470"/>
                <a:gd name="T115" fmla="*/ 14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0" h="316">
                  <a:moveTo>
                    <a:pt x="0" y="0"/>
                  </a:moveTo>
                  <a:lnTo>
                    <a:pt x="37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96" y="26"/>
                  </a:lnTo>
                  <a:lnTo>
                    <a:pt x="141" y="26"/>
                  </a:lnTo>
                  <a:lnTo>
                    <a:pt x="141" y="22"/>
                  </a:lnTo>
                  <a:lnTo>
                    <a:pt x="166" y="22"/>
                  </a:lnTo>
                  <a:lnTo>
                    <a:pt x="170" y="22"/>
                  </a:lnTo>
                  <a:lnTo>
                    <a:pt x="174" y="26"/>
                  </a:lnTo>
                  <a:lnTo>
                    <a:pt x="174" y="30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81" y="34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85" y="41"/>
                  </a:lnTo>
                  <a:lnTo>
                    <a:pt x="185" y="41"/>
                  </a:lnTo>
                  <a:lnTo>
                    <a:pt x="189" y="41"/>
                  </a:lnTo>
                  <a:lnTo>
                    <a:pt x="189" y="45"/>
                  </a:lnTo>
                  <a:lnTo>
                    <a:pt x="189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89" y="52"/>
                  </a:lnTo>
                  <a:lnTo>
                    <a:pt x="189" y="56"/>
                  </a:lnTo>
                  <a:lnTo>
                    <a:pt x="192" y="60"/>
                  </a:lnTo>
                  <a:lnTo>
                    <a:pt x="196" y="60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7" y="71"/>
                  </a:lnTo>
                  <a:lnTo>
                    <a:pt x="207" y="71"/>
                  </a:lnTo>
                  <a:lnTo>
                    <a:pt x="211" y="71"/>
                  </a:lnTo>
                  <a:lnTo>
                    <a:pt x="215" y="74"/>
                  </a:lnTo>
                  <a:lnTo>
                    <a:pt x="215" y="74"/>
                  </a:lnTo>
                  <a:lnTo>
                    <a:pt x="218" y="74"/>
                  </a:lnTo>
                  <a:lnTo>
                    <a:pt x="218" y="74"/>
                  </a:lnTo>
                  <a:lnTo>
                    <a:pt x="218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67"/>
                  </a:lnTo>
                  <a:lnTo>
                    <a:pt x="226" y="67"/>
                  </a:lnTo>
                  <a:lnTo>
                    <a:pt x="226" y="63"/>
                  </a:lnTo>
                  <a:lnTo>
                    <a:pt x="229" y="60"/>
                  </a:lnTo>
                  <a:lnTo>
                    <a:pt x="229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8" y="60"/>
                  </a:lnTo>
                  <a:lnTo>
                    <a:pt x="248" y="63"/>
                  </a:lnTo>
                  <a:lnTo>
                    <a:pt x="252" y="63"/>
                  </a:lnTo>
                  <a:lnTo>
                    <a:pt x="255" y="67"/>
                  </a:lnTo>
                  <a:lnTo>
                    <a:pt x="255" y="71"/>
                  </a:lnTo>
                  <a:lnTo>
                    <a:pt x="259" y="74"/>
                  </a:lnTo>
                  <a:lnTo>
                    <a:pt x="259" y="74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59" y="82"/>
                  </a:lnTo>
                  <a:lnTo>
                    <a:pt x="263" y="82"/>
                  </a:lnTo>
                  <a:lnTo>
                    <a:pt x="263" y="89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70" y="93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4" y="100"/>
                  </a:lnTo>
                  <a:lnTo>
                    <a:pt x="274" y="104"/>
                  </a:lnTo>
                  <a:lnTo>
                    <a:pt x="274" y="104"/>
                  </a:lnTo>
                  <a:lnTo>
                    <a:pt x="274" y="108"/>
                  </a:lnTo>
                  <a:lnTo>
                    <a:pt x="274" y="108"/>
                  </a:lnTo>
                  <a:lnTo>
                    <a:pt x="278" y="115"/>
                  </a:lnTo>
                  <a:lnTo>
                    <a:pt x="278" y="119"/>
                  </a:lnTo>
                  <a:lnTo>
                    <a:pt x="278" y="123"/>
                  </a:lnTo>
                  <a:lnTo>
                    <a:pt x="278" y="123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5" y="123"/>
                  </a:lnTo>
                  <a:lnTo>
                    <a:pt x="285" y="126"/>
                  </a:lnTo>
                  <a:lnTo>
                    <a:pt x="292" y="126"/>
                  </a:lnTo>
                  <a:lnTo>
                    <a:pt x="296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4"/>
                  </a:lnTo>
                  <a:lnTo>
                    <a:pt x="303" y="130"/>
                  </a:lnTo>
                  <a:lnTo>
                    <a:pt x="303" y="126"/>
                  </a:lnTo>
                  <a:lnTo>
                    <a:pt x="307" y="126"/>
                  </a:lnTo>
                  <a:lnTo>
                    <a:pt x="307" y="126"/>
                  </a:lnTo>
                  <a:lnTo>
                    <a:pt x="303" y="130"/>
                  </a:lnTo>
                  <a:lnTo>
                    <a:pt x="303" y="134"/>
                  </a:lnTo>
                  <a:lnTo>
                    <a:pt x="303" y="137"/>
                  </a:lnTo>
                  <a:lnTo>
                    <a:pt x="300" y="137"/>
                  </a:lnTo>
                  <a:lnTo>
                    <a:pt x="300" y="141"/>
                  </a:lnTo>
                  <a:lnTo>
                    <a:pt x="296" y="141"/>
                  </a:lnTo>
                  <a:lnTo>
                    <a:pt x="300" y="141"/>
                  </a:lnTo>
                  <a:lnTo>
                    <a:pt x="300" y="137"/>
                  </a:lnTo>
                  <a:lnTo>
                    <a:pt x="296" y="137"/>
                  </a:lnTo>
                  <a:lnTo>
                    <a:pt x="296" y="141"/>
                  </a:lnTo>
                  <a:lnTo>
                    <a:pt x="292" y="145"/>
                  </a:lnTo>
                  <a:lnTo>
                    <a:pt x="296" y="145"/>
                  </a:lnTo>
                  <a:lnTo>
                    <a:pt x="296" y="149"/>
                  </a:lnTo>
                  <a:lnTo>
                    <a:pt x="296" y="152"/>
                  </a:lnTo>
                  <a:lnTo>
                    <a:pt x="292" y="152"/>
                  </a:lnTo>
                  <a:lnTo>
                    <a:pt x="292" y="156"/>
                  </a:lnTo>
                  <a:lnTo>
                    <a:pt x="292" y="156"/>
                  </a:lnTo>
                  <a:lnTo>
                    <a:pt x="292" y="160"/>
                  </a:lnTo>
                  <a:lnTo>
                    <a:pt x="292" y="160"/>
                  </a:lnTo>
                  <a:lnTo>
                    <a:pt x="292" y="167"/>
                  </a:lnTo>
                  <a:lnTo>
                    <a:pt x="292" y="175"/>
                  </a:lnTo>
                  <a:lnTo>
                    <a:pt x="292" y="182"/>
                  </a:lnTo>
                  <a:lnTo>
                    <a:pt x="289" y="182"/>
                  </a:lnTo>
                  <a:lnTo>
                    <a:pt x="289" y="186"/>
                  </a:lnTo>
                  <a:lnTo>
                    <a:pt x="289" y="193"/>
                  </a:lnTo>
                  <a:lnTo>
                    <a:pt x="289" y="193"/>
                  </a:lnTo>
                  <a:lnTo>
                    <a:pt x="296" y="201"/>
                  </a:lnTo>
                  <a:lnTo>
                    <a:pt x="296" y="204"/>
                  </a:lnTo>
                  <a:lnTo>
                    <a:pt x="292" y="208"/>
                  </a:lnTo>
                  <a:lnTo>
                    <a:pt x="292" y="201"/>
                  </a:lnTo>
                  <a:lnTo>
                    <a:pt x="289" y="197"/>
                  </a:lnTo>
                  <a:lnTo>
                    <a:pt x="289" y="201"/>
                  </a:lnTo>
                  <a:lnTo>
                    <a:pt x="292" y="201"/>
                  </a:lnTo>
                  <a:lnTo>
                    <a:pt x="292" y="208"/>
                  </a:lnTo>
                  <a:lnTo>
                    <a:pt x="292" y="212"/>
                  </a:lnTo>
                  <a:lnTo>
                    <a:pt x="292" y="212"/>
                  </a:lnTo>
                  <a:lnTo>
                    <a:pt x="296" y="215"/>
                  </a:lnTo>
                  <a:lnTo>
                    <a:pt x="296" y="219"/>
                  </a:lnTo>
                  <a:lnTo>
                    <a:pt x="303" y="226"/>
                  </a:lnTo>
                  <a:lnTo>
                    <a:pt x="307" y="230"/>
                  </a:lnTo>
                  <a:lnTo>
                    <a:pt x="307" y="234"/>
                  </a:lnTo>
                  <a:lnTo>
                    <a:pt x="307" y="238"/>
                  </a:lnTo>
                  <a:lnTo>
                    <a:pt x="311" y="238"/>
                  </a:lnTo>
                  <a:lnTo>
                    <a:pt x="315" y="245"/>
                  </a:lnTo>
                  <a:lnTo>
                    <a:pt x="318" y="249"/>
                  </a:lnTo>
                  <a:lnTo>
                    <a:pt x="318" y="249"/>
                  </a:lnTo>
                  <a:lnTo>
                    <a:pt x="326" y="249"/>
                  </a:lnTo>
                  <a:lnTo>
                    <a:pt x="326" y="249"/>
                  </a:lnTo>
                  <a:lnTo>
                    <a:pt x="329" y="249"/>
                  </a:lnTo>
                  <a:lnTo>
                    <a:pt x="333" y="256"/>
                  </a:lnTo>
                  <a:lnTo>
                    <a:pt x="337" y="260"/>
                  </a:lnTo>
                  <a:lnTo>
                    <a:pt x="340" y="256"/>
                  </a:lnTo>
                  <a:lnTo>
                    <a:pt x="344" y="256"/>
                  </a:lnTo>
                  <a:lnTo>
                    <a:pt x="348" y="256"/>
                  </a:lnTo>
                  <a:lnTo>
                    <a:pt x="348" y="256"/>
                  </a:lnTo>
                  <a:lnTo>
                    <a:pt x="355" y="252"/>
                  </a:lnTo>
                  <a:lnTo>
                    <a:pt x="355" y="252"/>
                  </a:lnTo>
                  <a:lnTo>
                    <a:pt x="363" y="252"/>
                  </a:lnTo>
                  <a:lnTo>
                    <a:pt x="366" y="252"/>
                  </a:lnTo>
                  <a:lnTo>
                    <a:pt x="370" y="249"/>
                  </a:lnTo>
                  <a:lnTo>
                    <a:pt x="374" y="249"/>
                  </a:lnTo>
                  <a:lnTo>
                    <a:pt x="378" y="252"/>
                  </a:lnTo>
                  <a:lnTo>
                    <a:pt x="378" y="249"/>
                  </a:lnTo>
                  <a:lnTo>
                    <a:pt x="381" y="249"/>
                  </a:lnTo>
                  <a:lnTo>
                    <a:pt x="378" y="252"/>
                  </a:lnTo>
                  <a:lnTo>
                    <a:pt x="378" y="252"/>
                  </a:lnTo>
                  <a:lnTo>
                    <a:pt x="381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9" y="252"/>
                  </a:lnTo>
                  <a:lnTo>
                    <a:pt x="389" y="249"/>
                  </a:lnTo>
                  <a:lnTo>
                    <a:pt x="392" y="245"/>
                  </a:lnTo>
                  <a:lnTo>
                    <a:pt x="389" y="249"/>
                  </a:lnTo>
                  <a:lnTo>
                    <a:pt x="389" y="245"/>
                  </a:lnTo>
                  <a:lnTo>
                    <a:pt x="396" y="241"/>
                  </a:lnTo>
                  <a:lnTo>
                    <a:pt x="396" y="241"/>
                  </a:lnTo>
                  <a:lnTo>
                    <a:pt x="400" y="238"/>
                  </a:lnTo>
                  <a:lnTo>
                    <a:pt x="400" y="234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19"/>
                  </a:lnTo>
                  <a:lnTo>
                    <a:pt x="411" y="212"/>
                  </a:lnTo>
                  <a:lnTo>
                    <a:pt x="411" y="212"/>
                  </a:lnTo>
                  <a:lnTo>
                    <a:pt x="411" y="208"/>
                  </a:lnTo>
                  <a:lnTo>
                    <a:pt x="422" y="208"/>
                  </a:lnTo>
                  <a:lnTo>
                    <a:pt x="433" y="208"/>
                  </a:lnTo>
                  <a:lnTo>
                    <a:pt x="437" y="204"/>
                  </a:lnTo>
                  <a:lnTo>
                    <a:pt x="440" y="204"/>
                  </a:lnTo>
                  <a:lnTo>
                    <a:pt x="440" y="204"/>
                  </a:lnTo>
                  <a:lnTo>
                    <a:pt x="444" y="204"/>
                  </a:lnTo>
                  <a:lnTo>
                    <a:pt x="444" y="201"/>
                  </a:lnTo>
                  <a:lnTo>
                    <a:pt x="452" y="201"/>
                  </a:lnTo>
                  <a:lnTo>
                    <a:pt x="459" y="204"/>
                  </a:lnTo>
                  <a:lnTo>
                    <a:pt x="463" y="204"/>
                  </a:lnTo>
                  <a:lnTo>
                    <a:pt x="463" y="201"/>
                  </a:lnTo>
                  <a:lnTo>
                    <a:pt x="463" y="201"/>
                  </a:lnTo>
                  <a:lnTo>
                    <a:pt x="470" y="204"/>
                  </a:lnTo>
                  <a:lnTo>
                    <a:pt x="470" y="208"/>
                  </a:lnTo>
                  <a:lnTo>
                    <a:pt x="466" y="212"/>
                  </a:lnTo>
                  <a:lnTo>
                    <a:pt x="463" y="219"/>
                  </a:lnTo>
                  <a:lnTo>
                    <a:pt x="455" y="223"/>
                  </a:lnTo>
                  <a:lnTo>
                    <a:pt x="455" y="226"/>
                  </a:lnTo>
                  <a:lnTo>
                    <a:pt x="455" y="230"/>
                  </a:lnTo>
                  <a:lnTo>
                    <a:pt x="452" y="234"/>
                  </a:lnTo>
                  <a:lnTo>
                    <a:pt x="448" y="234"/>
                  </a:lnTo>
                  <a:lnTo>
                    <a:pt x="452" y="234"/>
                  </a:lnTo>
                  <a:lnTo>
                    <a:pt x="455" y="234"/>
                  </a:lnTo>
                  <a:lnTo>
                    <a:pt x="455" y="238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5" y="241"/>
                  </a:lnTo>
                  <a:lnTo>
                    <a:pt x="452" y="245"/>
                  </a:lnTo>
                  <a:lnTo>
                    <a:pt x="452" y="252"/>
                  </a:lnTo>
                  <a:lnTo>
                    <a:pt x="448" y="256"/>
                  </a:lnTo>
                  <a:lnTo>
                    <a:pt x="448" y="260"/>
                  </a:lnTo>
                  <a:lnTo>
                    <a:pt x="444" y="256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4" y="252"/>
                  </a:lnTo>
                  <a:lnTo>
                    <a:pt x="444" y="249"/>
                  </a:lnTo>
                  <a:lnTo>
                    <a:pt x="440" y="249"/>
                  </a:lnTo>
                  <a:lnTo>
                    <a:pt x="437" y="252"/>
                  </a:lnTo>
                  <a:lnTo>
                    <a:pt x="437" y="256"/>
                  </a:lnTo>
                  <a:lnTo>
                    <a:pt x="437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29" y="260"/>
                  </a:lnTo>
                  <a:lnTo>
                    <a:pt x="429" y="260"/>
                  </a:lnTo>
                  <a:lnTo>
                    <a:pt x="429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0"/>
                  </a:lnTo>
                  <a:lnTo>
                    <a:pt x="422" y="260"/>
                  </a:lnTo>
                  <a:lnTo>
                    <a:pt x="422" y="264"/>
                  </a:lnTo>
                  <a:lnTo>
                    <a:pt x="422" y="264"/>
                  </a:lnTo>
                  <a:lnTo>
                    <a:pt x="392" y="264"/>
                  </a:lnTo>
                  <a:lnTo>
                    <a:pt x="392" y="271"/>
                  </a:lnTo>
                  <a:lnTo>
                    <a:pt x="385" y="271"/>
                  </a:lnTo>
                  <a:lnTo>
                    <a:pt x="389" y="275"/>
                  </a:lnTo>
                  <a:lnTo>
                    <a:pt x="389" y="275"/>
                  </a:lnTo>
                  <a:lnTo>
                    <a:pt x="392" y="278"/>
                  </a:lnTo>
                  <a:lnTo>
                    <a:pt x="392" y="278"/>
                  </a:lnTo>
                  <a:lnTo>
                    <a:pt x="396" y="278"/>
                  </a:lnTo>
                  <a:lnTo>
                    <a:pt x="396" y="282"/>
                  </a:lnTo>
                  <a:lnTo>
                    <a:pt x="396" y="286"/>
                  </a:lnTo>
                  <a:lnTo>
                    <a:pt x="400" y="286"/>
                  </a:lnTo>
                  <a:lnTo>
                    <a:pt x="400" y="286"/>
                  </a:lnTo>
                  <a:lnTo>
                    <a:pt x="403" y="286"/>
                  </a:lnTo>
                  <a:lnTo>
                    <a:pt x="403" y="290"/>
                  </a:lnTo>
                  <a:lnTo>
                    <a:pt x="400" y="290"/>
                  </a:lnTo>
                  <a:lnTo>
                    <a:pt x="381" y="290"/>
                  </a:lnTo>
                  <a:lnTo>
                    <a:pt x="370" y="304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12"/>
                  </a:lnTo>
                  <a:lnTo>
                    <a:pt x="374" y="312"/>
                  </a:lnTo>
                  <a:lnTo>
                    <a:pt x="370" y="312"/>
                  </a:lnTo>
                  <a:lnTo>
                    <a:pt x="370" y="312"/>
                  </a:lnTo>
                  <a:lnTo>
                    <a:pt x="370" y="316"/>
                  </a:lnTo>
                  <a:lnTo>
                    <a:pt x="370" y="316"/>
                  </a:lnTo>
                  <a:lnTo>
                    <a:pt x="366" y="312"/>
                  </a:lnTo>
                  <a:lnTo>
                    <a:pt x="363" y="308"/>
                  </a:lnTo>
                  <a:lnTo>
                    <a:pt x="363" y="308"/>
                  </a:lnTo>
                  <a:lnTo>
                    <a:pt x="359" y="304"/>
                  </a:lnTo>
                  <a:lnTo>
                    <a:pt x="348" y="297"/>
                  </a:lnTo>
                  <a:lnTo>
                    <a:pt x="344" y="297"/>
                  </a:lnTo>
                  <a:lnTo>
                    <a:pt x="344" y="293"/>
                  </a:lnTo>
                  <a:lnTo>
                    <a:pt x="344" y="290"/>
                  </a:lnTo>
                  <a:lnTo>
                    <a:pt x="340" y="290"/>
                  </a:lnTo>
                  <a:lnTo>
                    <a:pt x="337" y="290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40" y="290"/>
                  </a:lnTo>
                  <a:lnTo>
                    <a:pt x="344" y="293"/>
                  </a:lnTo>
                  <a:lnTo>
                    <a:pt x="344" y="297"/>
                  </a:lnTo>
                  <a:lnTo>
                    <a:pt x="340" y="293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33" y="290"/>
                  </a:lnTo>
                  <a:lnTo>
                    <a:pt x="333" y="286"/>
                  </a:lnTo>
                  <a:lnTo>
                    <a:pt x="329" y="286"/>
                  </a:lnTo>
                  <a:lnTo>
                    <a:pt x="329" y="290"/>
                  </a:lnTo>
                  <a:lnTo>
                    <a:pt x="329" y="286"/>
                  </a:lnTo>
                  <a:lnTo>
                    <a:pt x="326" y="286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26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15" y="293"/>
                  </a:lnTo>
                  <a:lnTo>
                    <a:pt x="311" y="293"/>
                  </a:lnTo>
                  <a:lnTo>
                    <a:pt x="303" y="297"/>
                  </a:lnTo>
                  <a:lnTo>
                    <a:pt x="300" y="297"/>
                  </a:lnTo>
                  <a:lnTo>
                    <a:pt x="292" y="293"/>
                  </a:lnTo>
                  <a:lnTo>
                    <a:pt x="289" y="293"/>
                  </a:lnTo>
                  <a:lnTo>
                    <a:pt x="281" y="293"/>
                  </a:lnTo>
                  <a:lnTo>
                    <a:pt x="278" y="290"/>
                  </a:lnTo>
                  <a:lnTo>
                    <a:pt x="274" y="290"/>
                  </a:lnTo>
                  <a:lnTo>
                    <a:pt x="270" y="290"/>
                  </a:lnTo>
                  <a:lnTo>
                    <a:pt x="270" y="290"/>
                  </a:lnTo>
                  <a:lnTo>
                    <a:pt x="266" y="286"/>
                  </a:lnTo>
                  <a:lnTo>
                    <a:pt x="263" y="286"/>
                  </a:lnTo>
                  <a:lnTo>
                    <a:pt x="263" y="282"/>
                  </a:lnTo>
                  <a:lnTo>
                    <a:pt x="259" y="286"/>
                  </a:lnTo>
                  <a:lnTo>
                    <a:pt x="255" y="282"/>
                  </a:lnTo>
                  <a:lnTo>
                    <a:pt x="252" y="282"/>
                  </a:lnTo>
                  <a:lnTo>
                    <a:pt x="248" y="278"/>
                  </a:lnTo>
                  <a:lnTo>
                    <a:pt x="244" y="278"/>
                  </a:lnTo>
                  <a:lnTo>
                    <a:pt x="237" y="275"/>
                  </a:lnTo>
                  <a:lnTo>
                    <a:pt x="229" y="275"/>
                  </a:lnTo>
                  <a:lnTo>
                    <a:pt x="226" y="271"/>
                  </a:lnTo>
                  <a:lnTo>
                    <a:pt x="222" y="267"/>
                  </a:lnTo>
                  <a:lnTo>
                    <a:pt x="215" y="264"/>
                  </a:lnTo>
                  <a:lnTo>
                    <a:pt x="215" y="260"/>
                  </a:lnTo>
                  <a:lnTo>
                    <a:pt x="211" y="260"/>
                  </a:lnTo>
                  <a:lnTo>
                    <a:pt x="211" y="260"/>
                  </a:lnTo>
                  <a:lnTo>
                    <a:pt x="207" y="260"/>
                  </a:lnTo>
                  <a:lnTo>
                    <a:pt x="200" y="260"/>
                  </a:lnTo>
                  <a:lnTo>
                    <a:pt x="200" y="260"/>
                  </a:lnTo>
                  <a:lnTo>
                    <a:pt x="196" y="256"/>
                  </a:lnTo>
                  <a:lnTo>
                    <a:pt x="196" y="260"/>
                  </a:lnTo>
                  <a:lnTo>
                    <a:pt x="192" y="256"/>
                  </a:lnTo>
                  <a:lnTo>
                    <a:pt x="189" y="252"/>
                  </a:lnTo>
                  <a:lnTo>
                    <a:pt x="185" y="249"/>
                  </a:lnTo>
                  <a:lnTo>
                    <a:pt x="181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1"/>
                  </a:lnTo>
                  <a:lnTo>
                    <a:pt x="166" y="238"/>
                  </a:lnTo>
                  <a:lnTo>
                    <a:pt x="166" y="238"/>
                  </a:lnTo>
                  <a:lnTo>
                    <a:pt x="163" y="238"/>
                  </a:lnTo>
                  <a:lnTo>
                    <a:pt x="163" y="234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26"/>
                  </a:lnTo>
                  <a:lnTo>
                    <a:pt x="155" y="223"/>
                  </a:lnTo>
                  <a:lnTo>
                    <a:pt x="155" y="219"/>
                  </a:lnTo>
                  <a:lnTo>
                    <a:pt x="159" y="219"/>
                  </a:lnTo>
                  <a:lnTo>
                    <a:pt x="163" y="219"/>
                  </a:lnTo>
                  <a:lnTo>
                    <a:pt x="163" y="21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12"/>
                  </a:lnTo>
                  <a:lnTo>
                    <a:pt x="166" y="208"/>
                  </a:lnTo>
                  <a:lnTo>
                    <a:pt x="166" y="204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9" y="189"/>
                  </a:lnTo>
                  <a:lnTo>
                    <a:pt x="159" y="186"/>
                  </a:lnTo>
                  <a:lnTo>
                    <a:pt x="152" y="178"/>
                  </a:lnTo>
                  <a:lnTo>
                    <a:pt x="152" y="175"/>
                  </a:lnTo>
                  <a:lnTo>
                    <a:pt x="148" y="171"/>
                  </a:lnTo>
                  <a:lnTo>
                    <a:pt x="144" y="163"/>
                  </a:lnTo>
                  <a:lnTo>
                    <a:pt x="141" y="160"/>
                  </a:lnTo>
                  <a:lnTo>
                    <a:pt x="133" y="156"/>
                  </a:lnTo>
                  <a:lnTo>
                    <a:pt x="133" y="152"/>
                  </a:lnTo>
                  <a:lnTo>
                    <a:pt x="133" y="152"/>
                  </a:lnTo>
                  <a:lnTo>
                    <a:pt x="129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9" y="145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6" y="137"/>
                  </a:lnTo>
                  <a:lnTo>
                    <a:pt x="122" y="137"/>
                  </a:lnTo>
                  <a:lnTo>
                    <a:pt x="118" y="137"/>
                  </a:lnTo>
                  <a:lnTo>
                    <a:pt x="111" y="134"/>
                  </a:lnTo>
                  <a:lnTo>
                    <a:pt x="111" y="130"/>
                  </a:lnTo>
                  <a:lnTo>
                    <a:pt x="107" y="130"/>
                  </a:lnTo>
                  <a:lnTo>
                    <a:pt x="104" y="130"/>
                  </a:lnTo>
                  <a:lnTo>
                    <a:pt x="104" y="126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11" y="119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100" y="108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89" y="100"/>
                  </a:lnTo>
                  <a:lnTo>
                    <a:pt x="89" y="97"/>
                  </a:lnTo>
                  <a:lnTo>
                    <a:pt x="92" y="93"/>
                  </a:lnTo>
                  <a:lnTo>
                    <a:pt x="92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1" y="89"/>
                  </a:lnTo>
                  <a:lnTo>
                    <a:pt x="81" y="86"/>
                  </a:lnTo>
                  <a:lnTo>
                    <a:pt x="81" y="82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4" y="78"/>
                  </a:lnTo>
                  <a:lnTo>
                    <a:pt x="74" y="74"/>
                  </a:lnTo>
                  <a:lnTo>
                    <a:pt x="74" y="71"/>
                  </a:lnTo>
                  <a:lnTo>
                    <a:pt x="70" y="71"/>
                  </a:lnTo>
                  <a:lnTo>
                    <a:pt x="70" y="67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59" y="45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3" y="15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33" y="34"/>
                  </a:lnTo>
                  <a:lnTo>
                    <a:pt x="33" y="45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52"/>
                  </a:lnTo>
                  <a:lnTo>
                    <a:pt x="37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44" y="63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71"/>
                  </a:lnTo>
                  <a:lnTo>
                    <a:pt x="48" y="71"/>
                  </a:lnTo>
                  <a:lnTo>
                    <a:pt x="52" y="74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59" y="82"/>
                  </a:lnTo>
                  <a:lnTo>
                    <a:pt x="55" y="86"/>
                  </a:lnTo>
                  <a:lnTo>
                    <a:pt x="55" y="89"/>
                  </a:lnTo>
                  <a:lnTo>
                    <a:pt x="59" y="93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8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4" y="111"/>
                  </a:lnTo>
                  <a:lnTo>
                    <a:pt x="74" y="111"/>
                  </a:lnTo>
                  <a:lnTo>
                    <a:pt x="78" y="119"/>
                  </a:lnTo>
                  <a:lnTo>
                    <a:pt x="74" y="123"/>
                  </a:lnTo>
                  <a:lnTo>
                    <a:pt x="74" y="126"/>
                  </a:lnTo>
                  <a:lnTo>
                    <a:pt x="78" y="126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78" y="134"/>
                  </a:lnTo>
                  <a:lnTo>
                    <a:pt x="81" y="134"/>
                  </a:lnTo>
                  <a:lnTo>
                    <a:pt x="81" y="137"/>
                  </a:lnTo>
                  <a:lnTo>
                    <a:pt x="78" y="137"/>
                  </a:lnTo>
                  <a:lnTo>
                    <a:pt x="81" y="141"/>
                  </a:lnTo>
                  <a:lnTo>
                    <a:pt x="81" y="145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9" y="156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6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71"/>
                  </a:lnTo>
                  <a:lnTo>
                    <a:pt x="96" y="175"/>
                  </a:lnTo>
                  <a:lnTo>
                    <a:pt x="92" y="178"/>
                  </a:lnTo>
                  <a:lnTo>
                    <a:pt x="89" y="175"/>
                  </a:lnTo>
                  <a:lnTo>
                    <a:pt x="89" y="175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5" y="167"/>
                  </a:lnTo>
                  <a:lnTo>
                    <a:pt x="85" y="163"/>
                  </a:lnTo>
                  <a:lnTo>
                    <a:pt x="81" y="163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4" y="156"/>
                  </a:lnTo>
                  <a:lnTo>
                    <a:pt x="70" y="152"/>
                  </a:lnTo>
                  <a:lnTo>
                    <a:pt x="66" y="149"/>
                  </a:lnTo>
                  <a:lnTo>
                    <a:pt x="63" y="149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59" y="145"/>
                  </a:lnTo>
                  <a:lnTo>
                    <a:pt x="59" y="141"/>
                  </a:lnTo>
                  <a:lnTo>
                    <a:pt x="59" y="137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48" y="111"/>
                  </a:lnTo>
                  <a:lnTo>
                    <a:pt x="48" y="108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4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7" y="108"/>
                  </a:lnTo>
                  <a:lnTo>
                    <a:pt x="41" y="104"/>
                  </a:lnTo>
                  <a:lnTo>
                    <a:pt x="37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6" y="97"/>
                  </a:lnTo>
                  <a:lnTo>
                    <a:pt x="26" y="97"/>
                  </a:lnTo>
                  <a:lnTo>
                    <a:pt x="22" y="93"/>
                  </a:lnTo>
                  <a:lnTo>
                    <a:pt x="18" y="89"/>
                  </a:lnTo>
                  <a:lnTo>
                    <a:pt x="22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3" y="74"/>
                  </a:lnTo>
                  <a:lnTo>
                    <a:pt x="33" y="71"/>
                  </a:lnTo>
                  <a:lnTo>
                    <a:pt x="29" y="67"/>
                  </a:lnTo>
                  <a:lnTo>
                    <a:pt x="29" y="63"/>
                  </a:lnTo>
                  <a:lnTo>
                    <a:pt x="26" y="60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15" y="56"/>
                  </a:lnTo>
                  <a:lnTo>
                    <a:pt x="15" y="52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1" y="26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5" y="145"/>
                  </a:moveTo>
                  <a:lnTo>
                    <a:pt x="85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1" y="137"/>
                  </a:lnTo>
                  <a:lnTo>
                    <a:pt x="85" y="141"/>
                  </a:lnTo>
                  <a:lnTo>
                    <a:pt x="85" y="145"/>
                  </a:lnTo>
                  <a:lnTo>
                    <a:pt x="85" y="145"/>
                  </a:lnTo>
                  <a:close/>
                  <a:moveTo>
                    <a:pt x="89" y="149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9" y="149"/>
                  </a:lnTo>
                  <a:close/>
                  <a:moveTo>
                    <a:pt x="296" y="145"/>
                  </a:moveTo>
                  <a:lnTo>
                    <a:pt x="300" y="145"/>
                  </a:lnTo>
                  <a:lnTo>
                    <a:pt x="300" y="145"/>
                  </a:lnTo>
                  <a:lnTo>
                    <a:pt x="296" y="145"/>
                  </a:lnTo>
                  <a:lnTo>
                    <a:pt x="296" y="145"/>
                  </a:lnTo>
                  <a:lnTo>
                    <a:pt x="296" y="145"/>
                  </a:lnTo>
                  <a:close/>
                  <a:moveTo>
                    <a:pt x="296" y="149"/>
                  </a:move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close/>
                  <a:moveTo>
                    <a:pt x="296" y="156"/>
                  </a:moveTo>
                  <a:lnTo>
                    <a:pt x="296" y="152"/>
                  </a:lnTo>
                  <a:lnTo>
                    <a:pt x="296" y="152"/>
                  </a:lnTo>
                  <a:lnTo>
                    <a:pt x="296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" name="Freeform 177"/>
            <p:cNvSpPr>
              <a:spLocks noEditPoints="1"/>
            </p:cNvSpPr>
            <p:nvPr/>
          </p:nvSpPr>
          <p:spPr bwMode="auto">
            <a:xfrm>
              <a:off x="2749063" y="3075611"/>
              <a:ext cx="829877" cy="788705"/>
            </a:xfrm>
            <a:custGeom>
              <a:avLst/>
              <a:gdLst>
                <a:gd name="T0" fmla="*/ 103 w 174"/>
                <a:gd name="T1" fmla="*/ 22 h 165"/>
                <a:gd name="T2" fmla="*/ 105 w 174"/>
                <a:gd name="T3" fmla="*/ 21 h 165"/>
                <a:gd name="T4" fmla="*/ 106 w 174"/>
                <a:gd name="T5" fmla="*/ 21 h 165"/>
                <a:gd name="T6" fmla="*/ 109 w 174"/>
                <a:gd name="T7" fmla="*/ 22 h 165"/>
                <a:gd name="T8" fmla="*/ 100 w 174"/>
                <a:gd name="T9" fmla="*/ 5 h 165"/>
                <a:gd name="T10" fmla="*/ 94 w 174"/>
                <a:gd name="T11" fmla="*/ 12 h 165"/>
                <a:gd name="T12" fmla="*/ 88 w 174"/>
                <a:gd name="T13" fmla="*/ 13 h 165"/>
                <a:gd name="T14" fmla="*/ 79 w 174"/>
                <a:gd name="T15" fmla="*/ 12 h 165"/>
                <a:gd name="T16" fmla="*/ 75 w 174"/>
                <a:gd name="T17" fmla="*/ 13 h 165"/>
                <a:gd name="T18" fmla="*/ 64 w 174"/>
                <a:gd name="T19" fmla="*/ 15 h 165"/>
                <a:gd name="T20" fmla="*/ 64 w 174"/>
                <a:gd name="T21" fmla="*/ 5 h 165"/>
                <a:gd name="T22" fmla="*/ 59 w 174"/>
                <a:gd name="T23" fmla="*/ 0 h 165"/>
                <a:gd name="T24" fmla="*/ 44 w 174"/>
                <a:gd name="T25" fmla="*/ 6 h 165"/>
                <a:gd name="T26" fmla="*/ 47 w 174"/>
                <a:gd name="T27" fmla="*/ 12 h 165"/>
                <a:gd name="T28" fmla="*/ 30 w 174"/>
                <a:gd name="T29" fmla="*/ 17 h 165"/>
                <a:gd name="T30" fmla="*/ 18 w 174"/>
                <a:gd name="T31" fmla="*/ 16 h 165"/>
                <a:gd name="T32" fmla="*/ 20 w 174"/>
                <a:gd name="T33" fmla="*/ 28 h 165"/>
                <a:gd name="T34" fmla="*/ 10 w 174"/>
                <a:gd name="T35" fmla="*/ 40 h 165"/>
                <a:gd name="T36" fmla="*/ 3 w 174"/>
                <a:gd name="T37" fmla="*/ 49 h 165"/>
                <a:gd name="T38" fmla="*/ 5 w 174"/>
                <a:gd name="T39" fmla="*/ 60 h 165"/>
                <a:gd name="T40" fmla="*/ 16 w 174"/>
                <a:gd name="T41" fmla="*/ 67 h 165"/>
                <a:gd name="T42" fmla="*/ 27 w 174"/>
                <a:gd name="T43" fmla="*/ 66 h 165"/>
                <a:gd name="T44" fmla="*/ 38 w 174"/>
                <a:gd name="T45" fmla="*/ 65 h 165"/>
                <a:gd name="T46" fmla="*/ 50 w 174"/>
                <a:gd name="T47" fmla="*/ 75 h 165"/>
                <a:gd name="T48" fmla="*/ 62 w 174"/>
                <a:gd name="T49" fmla="*/ 86 h 165"/>
                <a:gd name="T50" fmla="*/ 74 w 174"/>
                <a:gd name="T51" fmla="*/ 106 h 165"/>
                <a:gd name="T52" fmla="*/ 84 w 174"/>
                <a:gd name="T53" fmla="*/ 114 h 165"/>
                <a:gd name="T54" fmla="*/ 90 w 174"/>
                <a:gd name="T55" fmla="*/ 127 h 165"/>
                <a:gd name="T56" fmla="*/ 92 w 174"/>
                <a:gd name="T57" fmla="*/ 136 h 165"/>
                <a:gd name="T58" fmla="*/ 83 w 174"/>
                <a:gd name="T59" fmla="*/ 143 h 165"/>
                <a:gd name="T60" fmla="*/ 84 w 174"/>
                <a:gd name="T61" fmla="*/ 150 h 165"/>
                <a:gd name="T62" fmla="*/ 95 w 174"/>
                <a:gd name="T63" fmla="*/ 157 h 165"/>
                <a:gd name="T64" fmla="*/ 102 w 174"/>
                <a:gd name="T65" fmla="*/ 159 h 165"/>
                <a:gd name="T66" fmla="*/ 105 w 174"/>
                <a:gd name="T67" fmla="*/ 152 h 165"/>
                <a:gd name="T68" fmla="*/ 108 w 174"/>
                <a:gd name="T69" fmla="*/ 149 h 165"/>
                <a:gd name="T70" fmla="*/ 104 w 174"/>
                <a:gd name="T71" fmla="*/ 156 h 165"/>
                <a:gd name="T72" fmla="*/ 116 w 174"/>
                <a:gd name="T73" fmla="*/ 140 h 165"/>
                <a:gd name="T74" fmla="*/ 116 w 174"/>
                <a:gd name="T75" fmla="*/ 133 h 165"/>
                <a:gd name="T76" fmla="*/ 119 w 174"/>
                <a:gd name="T77" fmla="*/ 126 h 165"/>
                <a:gd name="T78" fmla="*/ 131 w 174"/>
                <a:gd name="T79" fmla="*/ 119 h 165"/>
                <a:gd name="T80" fmla="*/ 136 w 174"/>
                <a:gd name="T81" fmla="*/ 115 h 165"/>
                <a:gd name="T82" fmla="*/ 141 w 174"/>
                <a:gd name="T83" fmla="*/ 116 h 165"/>
                <a:gd name="T84" fmla="*/ 149 w 174"/>
                <a:gd name="T85" fmla="*/ 109 h 165"/>
                <a:gd name="T86" fmla="*/ 154 w 174"/>
                <a:gd name="T87" fmla="*/ 96 h 165"/>
                <a:gd name="T88" fmla="*/ 156 w 174"/>
                <a:gd name="T89" fmla="*/ 78 h 165"/>
                <a:gd name="T90" fmla="*/ 155 w 174"/>
                <a:gd name="T91" fmla="*/ 73 h 165"/>
                <a:gd name="T92" fmla="*/ 161 w 174"/>
                <a:gd name="T93" fmla="*/ 71 h 165"/>
                <a:gd name="T94" fmla="*/ 173 w 174"/>
                <a:gd name="T95" fmla="*/ 56 h 165"/>
                <a:gd name="T96" fmla="*/ 168 w 174"/>
                <a:gd name="T97" fmla="*/ 42 h 165"/>
                <a:gd name="T98" fmla="*/ 151 w 174"/>
                <a:gd name="T99" fmla="*/ 33 h 165"/>
                <a:gd name="T100" fmla="*/ 142 w 174"/>
                <a:gd name="T101" fmla="*/ 33 h 165"/>
                <a:gd name="T102" fmla="*/ 134 w 174"/>
                <a:gd name="T103" fmla="*/ 32 h 165"/>
                <a:gd name="T104" fmla="*/ 130 w 174"/>
                <a:gd name="T105" fmla="*/ 35 h 165"/>
                <a:gd name="T106" fmla="*/ 126 w 174"/>
                <a:gd name="T107" fmla="*/ 29 h 165"/>
                <a:gd name="T108" fmla="*/ 120 w 174"/>
                <a:gd name="T109" fmla="*/ 25 h 165"/>
                <a:gd name="T110" fmla="*/ 113 w 174"/>
                <a:gd name="T111" fmla="*/ 27 h 165"/>
                <a:gd name="T112" fmla="*/ 107 w 174"/>
                <a:gd name="T113" fmla="*/ 33 h 165"/>
                <a:gd name="T114" fmla="*/ 105 w 174"/>
                <a:gd name="T115" fmla="*/ 29 h 165"/>
                <a:gd name="T116" fmla="*/ 113 w 174"/>
                <a:gd name="T117" fmla="*/ 24 h 165"/>
                <a:gd name="T118" fmla="*/ 104 w 174"/>
                <a:gd name="T119" fmla="*/ 25 h 165"/>
                <a:gd name="T120" fmla="*/ 99 w 174"/>
                <a:gd name="T121" fmla="*/ 25 h 165"/>
                <a:gd name="T122" fmla="*/ 106 w 174"/>
                <a:gd name="T123" fmla="*/ 17 h 165"/>
                <a:gd name="T124" fmla="*/ 102 w 174"/>
                <a:gd name="T125" fmla="*/ 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" h="165">
                  <a:moveTo>
                    <a:pt x="102" y="24"/>
                  </a:moveTo>
                  <a:cubicBezTo>
                    <a:pt x="102" y="24"/>
                    <a:pt x="102" y="24"/>
                    <a:pt x="102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4"/>
                    <a:pt x="102" y="24"/>
                    <a:pt x="102" y="24"/>
                  </a:cubicBezTo>
                  <a:close/>
                  <a:moveTo>
                    <a:pt x="101" y="24"/>
                  </a:move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4"/>
                    <a:pt x="101" y="24"/>
                    <a:pt x="101" y="24"/>
                  </a:cubicBezTo>
                  <a:close/>
                  <a:moveTo>
                    <a:pt x="105" y="21"/>
                  </a:move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4" y="20"/>
                    <a:pt x="104" y="20"/>
                    <a:pt x="104" y="20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5" y="21"/>
                    <a:pt x="105" y="21"/>
                    <a:pt x="105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7" y="22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lose/>
                  <a:moveTo>
                    <a:pt x="105" y="14"/>
                  </a:moveTo>
                  <a:cubicBezTo>
                    <a:pt x="104" y="13"/>
                    <a:pt x="104" y="13"/>
                    <a:pt x="104" y="13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lose/>
                  <a:moveTo>
                    <a:pt x="101" y="6"/>
                  </a:move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4"/>
                    <a:pt x="83" y="114"/>
                    <a:pt x="83" y="114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8"/>
                    <a:pt x="93" y="128"/>
                    <a:pt x="93" y="128"/>
                  </a:cubicBezTo>
                  <a:cubicBezTo>
                    <a:pt x="94" y="130"/>
                    <a:pt x="94" y="130"/>
                    <a:pt x="94" y="130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3"/>
                    <a:pt x="94" y="133"/>
                    <a:pt x="94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0" y="147"/>
                    <a:pt x="80" y="147"/>
                    <a:pt x="80" y="147"/>
                  </a:cubicBezTo>
                  <a:cubicBezTo>
                    <a:pt x="80" y="148"/>
                    <a:pt x="80" y="148"/>
                    <a:pt x="80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3" y="156"/>
                    <a:pt x="93" y="156"/>
                    <a:pt x="93" y="156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5" y="157"/>
                    <a:pt x="95" y="157"/>
                    <a:pt x="95" y="157"/>
                  </a:cubicBezTo>
                  <a:cubicBezTo>
                    <a:pt x="96" y="158"/>
                    <a:pt x="96" y="158"/>
                    <a:pt x="96" y="158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2" y="157"/>
                    <a:pt x="102" y="157"/>
                    <a:pt x="102" y="157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5"/>
                    <a:pt x="102" y="155"/>
                    <a:pt x="102" y="155"/>
                  </a:cubicBezTo>
                  <a:cubicBezTo>
                    <a:pt x="103" y="155"/>
                    <a:pt x="103" y="155"/>
                    <a:pt x="103" y="155"/>
                  </a:cubicBezTo>
                  <a:cubicBezTo>
                    <a:pt x="103" y="154"/>
                    <a:pt x="103" y="154"/>
                    <a:pt x="103" y="154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2"/>
                    <a:pt x="105" y="152"/>
                    <a:pt x="105" y="152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1"/>
                    <a:pt x="108" y="151"/>
                    <a:pt x="108" y="151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5"/>
                    <a:pt x="104" y="155"/>
                    <a:pt x="104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7" y="155"/>
                    <a:pt x="107" y="155"/>
                    <a:pt x="107" y="155"/>
                  </a:cubicBezTo>
                  <a:cubicBezTo>
                    <a:pt x="108" y="153"/>
                    <a:pt x="108" y="153"/>
                    <a:pt x="108" y="153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4" y="143"/>
                    <a:pt x="114" y="143"/>
                    <a:pt x="114" y="143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5" y="130"/>
                    <a:pt x="115" y="130"/>
                    <a:pt x="115" y="13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7" y="120"/>
                    <a:pt x="127" y="120"/>
                    <a:pt x="127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6"/>
                    <a:pt x="139" y="116"/>
                  </a:cubicBezTo>
                  <a:cubicBezTo>
                    <a:pt x="139" y="116"/>
                    <a:pt x="140" y="116"/>
                    <a:pt x="140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4" y="116"/>
                    <a:pt x="144" y="116"/>
                    <a:pt x="144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4" y="101"/>
                    <a:pt x="154" y="101"/>
                    <a:pt x="154" y="101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6"/>
                    <a:pt x="153" y="96"/>
                    <a:pt x="153" y="96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2"/>
                    <a:pt x="155" y="92"/>
                    <a:pt x="155" y="92"/>
                  </a:cubicBezTo>
                  <a:cubicBezTo>
                    <a:pt x="156" y="91"/>
                    <a:pt x="156" y="91"/>
                    <a:pt x="156" y="91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4" y="66"/>
                    <a:pt x="164" y="66"/>
                    <a:pt x="164" y="66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9" y="61"/>
                    <a:pt x="169" y="61"/>
                    <a:pt x="169" y="61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58" y="38"/>
                    <a:pt x="158" y="38"/>
                    <a:pt x="158" y="38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1" y="33"/>
                    <a:pt x="151" y="33"/>
                    <a:pt x="151" y="33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6" y="33"/>
                    <a:pt x="146" y="33"/>
                    <a:pt x="146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3" y="33"/>
                    <a:pt x="143" y="33"/>
                    <a:pt x="143" y="33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lnTo>
                    <a:pt x="10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5" name="Freeform 178"/>
            <p:cNvSpPr/>
            <p:nvPr/>
          </p:nvSpPr>
          <p:spPr bwMode="auto">
            <a:xfrm>
              <a:off x="3159498" y="3066605"/>
              <a:ext cx="61758" cy="81058"/>
            </a:xfrm>
            <a:custGeom>
              <a:avLst/>
              <a:gdLst>
                <a:gd name="T0" fmla="*/ 3 w 48"/>
                <a:gd name="T1" fmla="*/ 48 h 63"/>
                <a:gd name="T2" fmla="*/ 3 w 48"/>
                <a:gd name="T3" fmla="*/ 52 h 63"/>
                <a:gd name="T4" fmla="*/ 3 w 48"/>
                <a:gd name="T5" fmla="*/ 52 h 63"/>
                <a:gd name="T6" fmla="*/ 3 w 48"/>
                <a:gd name="T7" fmla="*/ 52 h 63"/>
                <a:gd name="T8" fmla="*/ 3 w 48"/>
                <a:gd name="T9" fmla="*/ 56 h 63"/>
                <a:gd name="T10" fmla="*/ 7 w 48"/>
                <a:gd name="T11" fmla="*/ 56 h 63"/>
                <a:gd name="T12" fmla="*/ 11 w 48"/>
                <a:gd name="T13" fmla="*/ 59 h 63"/>
                <a:gd name="T14" fmla="*/ 11 w 48"/>
                <a:gd name="T15" fmla="*/ 56 h 63"/>
                <a:gd name="T16" fmla="*/ 15 w 48"/>
                <a:gd name="T17" fmla="*/ 56 h 63"/>
                <a:gd name="T18" fmla="*/ 15 w 48"/>
                <a:gd name="T19" fmla="*/ 56 h 63"/>
                <a:gd name="T20" fmla="*/ 15 w 48"/>
                <a:gd name="T21" fmla="*/ 56 h 63"/>
                <a:gd name="T22" fmla="*/ 18 w 48"/>
                <a:gd name="T23" fmla="*/ 56 h 63"/>
                <a:gd name="T24" fmla="*/ 18 w 48"/>
                <a:gd name="T25" fmla="*/ 59 h 63"/>
                <a:gd name="T26" fmla="*/ 18 w 48"/>
                <a:gd name="T27" fmla="*/ 63 h 63"/>
                <a:gd name="T28" fmla="*/ 22 w 48"/>
                <a:gd name="T29" fmla="*/ 59 h 63"/>
                <a:gd name="T30" fmla="*/ 22 w 48"/>
                <a:gd name="T31" fmla="*/ 56 h 63"/>
                <a:gd name="T32" fmla="*/ 26 w 48"/>
                <a:gd name="T33" fmla="*/ 56 h 63"/>
                <a:gd name="T34" fmla="*/ 26 w 48"/>
                <a:gd name="T35" fmla="*/ 56 h 63"/>
                <a:gd name="T36" fmla="*/ 29 w 48"/>
                <a:gd name="T37" fmla="*/ 52 h 63"/>
                <a:gd name="T38" fmla="*/ 33 w 48"/>
                <a:gd name="T39" fmla="*/ 48 h 63"/>
                <a:gd name="T40" fmla="*/ 37 w 48"/>
                <a:gd name="T41" fmla="*/ 41 h 63"/>
                <a:gd name="T42" fmla="*/ 37 w 48"/>
                <a:gd name="T43" fmla="*/ 41 h 63"/>
                <a:gd name="T44" fmla="*/ 40 w 48"/>
                <a:gd name="T45" fmla="*/ 33 h 63"/>
                <a:gd name="T46" fmla="*/ 44 w 48"/>
                <a:gd name="T47" fmla="*/ 30 h 63"/>
                <a:gd name="T48" fmla="*/ 44 w 48"/>
                <a:gd name="T49" fmla="*/ 30 h 63"/>
                <a:gd name="T50" fmla="*/ 44 w 48"/>
                <a:gd name="T51" fmla="*/ 30 h 63"/>
                <a:gd name="T52" fmla="*/ 48 w 48"/>
                <a:gd name="T53" fmla="*/ 26 h 63"/>
                <a:gd name="T54" fmla="*/ 48 w 48"/>
                <a:gd name="T55" fmla="*/ 22 h 63"/>
                <a:gd name="T56" fmla="*/ 44 w 48"/>
                <a:gd name="T57" fmla="*/ 19 h 63"/>
                <a:gd name="T58" fmla="*/ 44 w 48"/>
                <a:gd name="T59" fmla="*/ 19 h 63"/>
                <a:gd name="T60" fmla="*/ 40 w 48"/>
                <a:gd name="T61" fmla="*/ 19 h 63"/>
                <a:gd name="T62" fmla="*/ 40 w 48"/>
                <a:gd name="T63" fmla="*/ 15 h 63"/>
                <a:gd name="T64" fmla="*/ 33 w 48"/>
                <a:gd name="T65" fmla="*/ 11 h 63"/>
                <a:gd name="T66" fmla="*/ 33 w 48"/>
                <a:gd name="T67" fmla="*/ 7 h 63"/>
                <a:gd name="T68" fmla="*/ 29 w 48"/>
                <a:gd name="T69" fmla="*/ 7 h 63"/>
                <a:gd name="T70" fmla="*/ 22 w 48"/>
                <a:gd name="T71" fmla="*/ 4 h 63"/>
                <a:gd name="T72" fmla="*/ 15 w 48"/>
                <a:gd name="T73" fmla="*/ 0 h 63"/>
                <a:gd name="T74" fmla="*/ 11 w 48"/>
                <a:gd name="T75" fmla="*/ 0 h 63"/>
                <a:gd name="T76" fmla="*/ 7 w 48"/>
                <a:gd name="T77" fmla="*/ 4 h 63"/>
                <a:gd name="T78" fmla="*/ 7 w 48"/>
                <a:gd name="T79" fmla="*/ 4 h 63"/>
                <a:gd name="T80" fmla="*/ 7 w 48"/>
                <a:gd name="T81" fmla="*/ 4 h 63"/>
                <a:gd name="T82" fmla="*/ 3 w 48"/>
                <a:gd name="T83" fmla="*/ 4 h 63"/>
                <a:gd name="T84" fmla="*/ 3 w 48"/>
                <a:gd name="T85" fmla="*/ 7 h 63"/>
                <a:gd name="T86" fmla="*/ 0 w 48"/>
                <a:gd name="T87" fmla="*/ 7 h 63"/>
                <a:gd name="T88" fmla="*/ 3 w 48"/>
                <a:gd name="T89" fmla="*/ 15 h 63"/>
                <a:gd name="T90" fmla="*/ 3 w 48"/>
                <a:gd name="T91" fmla="*/ 15 h 63"/>
                <a:gd name="T92" fmla="*/ 3 w 48"/>
                <a:gd name="T93" fmla="*/ 19 h 63"/>
                <a:gd name="T94" fmla="*/ 3 w 48"/>
                <a:gd name="T95" fmla="*/ 22 h 63"/>
                <a:gd name="T96" fmla="*/ 7 w 48"/>
                <a:gd name="T97" fmla="*/ 22 h 63"/>
                <a:gd name="T98" fmla="*/ 7 w 48"/>
                <a:gd name="T99" fmla="*/ 26 h 63"/>
                <a:gd name="T100" fmla="*/ 7 w 48"/>
                <a:gd name="T101" fmla="*/ 30 h 63"/>
                <a:gd name="T102" fmla="*/ 11 w 48"/>
                <a:gd name="T103" fmla="*/ 33 h 63"/>
                <a:gd name="T104" fmla="*/ 11 w 48"/>
                <a:gd name="T105" fmla="*/ 33 h 63"/>
                <a:gd name="T106" fmla="*/ 11 w 48"/>
                <a:gd name="T107" fmla="*/ 37 h 63"/>
                <a:gd name="T108" fmla="*/ 7 w 48"/>
                <a:gd name="T109" fmla="*/ 37 h 63"/>
                <a:gd name="T110" fmla="*/ 7 w 48"/>
                <a:gd name="T111" fmla="*/ 41 h 63"/>
                <a:gd name="T112" fmla="*/ 7 w 48"/>
                <a:gd name="T113" fmla="*/ 45 h 63"/>
                <a:gd name="T114" fmla="*/ 7 w 48"/>
                <a:gd name="T115" fmla="*/ 48 h 63"/>
                <a:gd name="T116" fmla="*/ 3 w 48"/>
                <a:gd name="T117" fmla="*/ 48 h 63"/>
                <a:gd name="T118" fmla="*/ 3 w 48"/>
                <a:gd name="T11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63">
                  <a:moveTo>
                    <a:pt x="3" y="48"/>
                  </a:move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6"/>
                  </a:lnTo>
                  <a:lnTo>
                    <a:pt x="7" y="56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9" y="52"/>
                  </a:lnTo>
                  <a:lnTo>
                    <a:pt x="33" y="48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40" y="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2" y="4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0" y="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6" name="Freeform 179"/>
            <p:cNvSpPr/>
            <p:nvPr/>
          </p:nvSpPr>
          <p:spPr bwMode="auto">
            <a:xfrm>
              <a:off x="3087448" y="3061459"/>
              <a:ext cx="86205" cy="81058"/>
            </a:xfrm>
            <a:custGeom>
              <a:avLst/>
              <a:gdLst>
                <a:gd name="T0" fmla="*/ 26 w 67"/>
                <a:gd name="T1" fmla="*/ 63 h 63"/>
                <a:gd name="T2" fmla="*/ 30 w 67"/>
                <a:gd name="T3" fmla="*/ 63 h 63"/>
                <a:gd name="T4" fmla="*/ 37 w 67"/>
                <a:gd name="T5" fmla="*/ 63 h 63"/>
                <a:gd name="T6" fmla="*/ 34 w 67"/>
                <a:gd name="T7" fmla="*/ 60 h 63"/>
                <a:gd name="T8" fmla="*/ 30 w 67"/>
                <a:gd name="T9" fmla="*/ 56 h 63"/>
                <a:gd name="T10" fmla="*/ 34 w 67"/>
                <a:gd name="T11" fmla="*/ 52 h 63"/>
                <a:gd name="T12" fmla="*/ 45 w 67"/>
                <a:gd name="T13" fmla="*/ 52 h 63"/>
                <a:gd name="T14" fmla="*/ 52 w 67"/>
                <a:gd name="T15" fmla="*/ 49 h 63"/>
                <a:gd name="T16" fmla="*/ 59 w 67"/>
                <a:gd name="T17" fmla="*/ 52 h 63"/>
                <a:gd name="T18" fmla="*/ 63 w 67"/>
                <a:gd name="T19" fmla="*/ 49 h 63"/>
                <a:gd name="T20" fmla="*/ 63 w 67"/>
                <a:gd name="T21" fmla="*/ 41 h 63"/>
                <a:gd name="T22" fmla="*/ 67 w 67"/>
                <a:gd name="T23" fmla="*/ 37 h 63"/>
                <a:gd name="T24" fmla="*/ 63 w 67"/>
                <a:gd name="T25" fmla="*/ 34 h 63"/>
                <a:gd name="T26" fmla="*/ 63 w 67"/>
                <a:gd name="T27" fmla="*/ 26 h 63"/>
                <a:gd name="T28" fmla="*/ 59 w 67"/>
                <a:gd name="T29" fmla="*/ 23 h 63"/>
                <a:gd name="T30" fmla="*/ 59 w 67"/>
                <a:gd name="T31" fmla="*/ 19 h 63"/>
                <a:gd name="T32" fmla="*/ 59 w 67"/>
                <a:gd name="T33" fmla="*/ 11 h 63"/>
                <a:gd name="T34" fmla="*/ 63 w 67"/>
                <a:gd name="T35" fmla="*/ 8 h 63"/>
                <a:gd name="T36" fmla="*/ 63 w 67"/>
                <a:gd name="T37" fmla="*/ 4 h 63"/>
                <a:gd name="T38" fmla="*/ 56 w 67"/>
                <a:gd name="T39" fmla="*/ 0 h 63"/>
                <a:gd name="T40" fmla="*/ 48 w 67"/>
                <a:gd name="T41" fmla="*/ 0 h 63"/>
                <a:gd name="T42" fmla="*/ 37 w 67"/>
                <a:gd name="T43" fmla="*/ 0 h 63"/>
                <a:gd name="T44" fmla="*/ 26 w 67"/>
                <a:gd name="T45" fmla="*/ 0 h 63"/>
                <a:gd name="T46" fmla="*/ 15 w 67"/>
                <a:gd name="T47" fmla="*/ 0 h 63"/>
                <a:gd name="T48" fmla="*/ 15 w 67"/>
                <a:gd name="T49" fmla="*/ 4 h 63"/>
                <a:gd name="T50" fmla="*/ 15 w 67"/>
                <a:gd name="T51" fmla="*/ 8 h 63"/>
                <a:gd name="T52" fmla="*/ 8 w 67"/>
                <a:gd name="T53" fmla="*/ 15 h 63"/>
                <a:gd name="T54" fmla="*/ 4 w 67"/>
                <a:gd name="T55" fmla="*/ 19 h 63"/>
                <a:gd name="T56" fmla="*/ 0 w 67"/>
                <a:gd name="T57" fmla="*/ 26 h 63"/>
                <a:gd name="T58" fmla="*/ 4 w 67"/>
                <a:gd name="T59" fmla="*/ 30 h 63"/>
                <a:gd name="T60" fmla="*/ 4 w 67"/>
                <a:gd name="T61" fmla="*/ 34 h 63"/>
                <a:gd name="T62" fmla="*/ 8 w 67"/>
                <a:gd name="T63" fmla="*/ 37 h 63"/>
                <a:gd name="T64" fmla="*/ 11 w 67"/>
                <a:gd name="T65" fmla="*/ 37 h 63"/>
                <a:gd name="T66" fmla="*/ 15 w 67"/>
                <a:gd name="T67" fmla="*/ 41 h 63"/>
                <a:gd name="T68" fmla="*/ 15 w 67"/>
                <a:gd name="T69" fmla="*/ 49 h 63"/>
                <a:gd name="T70" fmla="*/ 19 w 67"/>
                <a:gd name="T71" fmla="*/ 52 h 63"/>
                <a:gd name="T72" fmla="*/ 22 w 67"/>
                <a:gd name="T73" fmla="*/ 56 h 63"/>
                <a:gd name="T74" fmla="*/ 22 w 67"/>
                <a:gd name="T75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63">
                  <a:moveTo>
                    <a:pt x="26" y="63"/>
                  </a:move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63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5" y="52"/>
                  </a:lnTo>
                  <a:lnTo>
                    <a:pt x="48" y="49"/>
                  </a:lnTo>
                  <a:lnTo>
                    <a:pt x="52" y="49"/>
                  </a:lnTo>
                  <a:lnTo>
                    <a:pt x="56" y="52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9" y="23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5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52"/>
                  </a:lnTo>
                  <a:lnTo>
                    <a:pt x="19" y="52"/>
                  </a:lnTo>
                  <a:lnTo>
                    <a:pt x="19" y="56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6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7" name="Freeform 180"/>
            <p:cNvSpPr/>
            <p:nvPr/>
          </p:nvSpPr>
          <p:spPr bwMode="auto">
            <a:xfrm>
              <a:off x="3016682" y="3013854"/>
              <a:ext cx="104218" cy="144103"/>
            </a:xfrm>
            <a:custGeom>
              <a:avLst/>
              <a:gdLst>
                <a:gd name="T0" fmla="*/ 11 w 81"/>
                <a:gd name="T1" fmla="*/ 48 h 112"/>
                <a:gd name="T2" fmla="*/ 14 w 81"/>
                <a:gd name="T3" fmla="*/ 48 h 112"/>
                <a:gd name="T4" fmla="*/ 22 w 81"/>
                <a:gd name="T5" fmla="*/ 52 h 112"/>
                <a:gd name="T6" fmla="*/ 18 w 81"/>
                <a:gd name="T7" fmla="*/ 60 h 112"/>
                <a:gd name="T8" fmla="*/ 22 w 81"/>
                <a:gd name="T9" fmla="*/ 63 h 112"/>
                <a:gd name="T10" fmla="*/ 26 w 81"/>
                <a:gd name="T11" fmla="*/ 63 h 112"/>
                <a:gd name="T12" fmla="*/ 29 w 81"/>
                <a:gd name="T13" fmla="*/ 67 h 112"/>
                <a:gd name="T14" fmla="*/ 26 w 81"/>
                <a:gd name="T15" fmla="*/ 71 h 112"/>
                <a:gd name="T16" fmla="*/ 22 w 81"/>
                <a:gd name="T17" fmla="*/ 82 h 112"/>
                <a:gd name="T18" fmla="*/ 22 w 81"/>
                <a:gd name="T19" fmla="*/ 86 h 112"/>
                <a:gd name="T20" fmla="*/ 22 w 81"/>
                <a:gd name="T21" fmla="*/ 89 h 112"/>
                <a:gd name="T22" fmla="*/ 22 w 81"/>
                <a:gd name="T23" fmla="*/ 93 h 112"/>
                <a:gd name="T24" fmla="*/ 29 w 81"/>
                <a:gd name="T25" fmla="*/ 100 h 112"/>
                <a:gd name="T26" fmla="*/ 29 w 81"/>
                <a:gd name="T27" fmla="*/ 104 h 112"/>
                <a:gd name="T28" fmla="*/ 40 w 81"/>
                <a:gd name="T29" fmla="*/ 112 h 112"/>
                <a:gd name="T30" fmla="*/ 44 w 81"/>
                <a:gd name="T31" fmla="*/ 108 h 112"/>
                <a:gd name="T32" fmla="*/ 48 w 81"/>
                <a:gd name="T33" fmla="*/ 108 h 112"/>
                <a:gd name="T34" fmla="*/ 52 w 81"/>
                <a:gd name="T35" fmla="*/ 104 h 112"/>
                <a:gd name="T36" fmla="*/ 63 w 81"/>
                <a:gd name="T37" fmla="*/ 104 h 112"/>
                <a:gd name="T38" fmla="*/ 66 w 81"/>
                <a:gd name="T39" fmla="*/ 100 h 112"/>
                <a:gd name="T40" fmla="*/ 74 w 81"/>
                <a:gd name="T41" fmla="*/ 100 h 112"/>
                <a:gd name="T42" fmla="*/ 81 w 81"/>
                <a:gd name="T43" fmla="*/ 100 h 112"/>
                <a:gd name="T44" fmla="*/ 77 w 81"/>
                <a:gd name="T45" fmla="*/ 97 h 112"/>
                <a:gd name="T46" fmla="*/ 74 w 81"/>
                <a:gd name="T47" fmla="*/ 93 h 112"/>
                <a:gd name="T48" fmla="*/ 70 w 81"/>
                <a:gd name="T49" fmla="*/ 89 h 112"/>
                <a:gd name="T50" fmla="*/ 70 w 81"/>
                <a:gd name="T51" fmla="*/ 86 h 112"/>
                <a:gd name="T52" fmla="*/ 66 w 81"/>
                <a:gd name="T53" fmla="*/ 78 h 112"/>
                <a:gd name="T54" fmla="*/ 63 w 81"/>
                <a:gd name="T55" fmla="*/ 74 h 112"/>
                <a:gd name="T56" fmla="*/ 63 w 81"/>
                <a:gd name="T57" fmla="*/ 74 h 112"/>
                <a:gd name="T58" fmla="*/ 59 w 81"/>
                <a:gd name="T59" fmla="*/ 67 h 112"/>
                <a:gd name="T60" fmla="*/ 55 w 81"/>
                <a:gd name="T61" fmla="*/ 67 h 112"/>
                <a:gd name="T62" fmla="*/ 59 w 81"/>
                <a:gd name="T63" fmla="*/ 56 h 112"/>
                <a:gd name="T64" fmla="*/ 59 w 81"/>
                <a:gd name="T65" fmla="*/ 52 h 112"/>
                <a:gd name="T66" fmla="*/ 66 w 81"/>
                <a:gd name="T67" fmla="*/ 48 h 112"/>
                <a:gd name="T68" fmla="*/ 70 w 81"/>
                <a:gd name="T69" fmla="*/ 45 h 112"/>
                <a:gd name="T70" fmla="*/ 70 w 81"/>
                <a:gd name="T71" fmla="*/ 41 h 112"/>
                <a:gd name="T72" fmla="*/ 70 w 81"/>
                <a:gd name="T73" fmla="*/ 37 h 112"/>
                <a:gd name="T74" fmla="*/ 66 w 81"/>
                <a:gd name="T75" fmla="*/ 34 h 112"/>
                <a:gd name="T76" fmla="*/ 55 w 81"/>
                <a:gd name="T77" fmla="*/ 26 h 112"/>
                <a:gd name="T78" fmla="*/ 52 w 81"/>
                <a:gd name="T79" fmla="*/ 26 h 112"/>
                <a:gd name="T80" fmla="*/ 44 w 81"/>
                <a:gd name="T81" fmla="*/ 26 h 112"/>
                <a:gd name="T82" fmla="*/ 44 w 81"/>
                <a:gd name="T83" fmla="*/ 26 h 112"/>
                <a:gd name="T84" fmla="*/ 48 w 81"/>
                <a:gd name="T85" fmla="*/ 19 h 112"/>
                <a:gd name="T86" fmla="*/ 40 w 81"/>
                <a:gd name="T87" fmla="*/ 11 h 112"/>
                <a:gd name="T88" fmla="*/ 33 w 81"/>
                <a:gd name="T89" fmla="*/ 4 h 112"/>
                <a:gd name="T90" fmla="*/ 29 w 81"/>
                <a:gd name="T91" fmla="*/ 0 h 112"/>
                <a:gd name="T92" fmla="*/ 22 w 81"/>
                <a:gd name="T93" fmla="*/ 0 h 112"/>
                <a:gd name="T94" fmla="*/ 18 w 81"/>
                <a:gd name="T95" fmla="*/ 4 h 112"/>
                <a:gd name="T96" fmla="*/ 11 w 81"/>
                <a:gd name="T97" fmla="*/ 8 h 112"/>
                <a:gd name="T98" fmla="*/ 11 w 81"/>
                <a:gd name="T99" fmla="*/ 15 h 112"/>
                <a:gd name="T100" fmla="*/ 14 w 81"/>
                <a:gd name="T101" fmla="*/ 19 h 112"/>
                <a:gd name="T102" fmla="*/ 18 w 81"/>
                <a:gd name="T103" fmla="*/ 23 h 112"/>
                <a:gd name="T104" fmla="*/ 11 w 81"/>
                <a:gd name="T105" fmla="*/ 26 h 112"/>
                <a:gd name="T106" fmla="*/ 3 w 81"/>
                <a:gd name="T107" fmla="*/ 26 h 112"/>
                <a:gd name="T108" fmla="*/ 3 w 81"/>
                <a:gd name="T109" fmla="*/ 30 h 112"/>
                <a:gd name="T110" fmla="*/ 0 w 81"/>
                <a:gd name="T111" fmla="*/ 37 h 112"/>
                <a:gd name="T112" fmla="*/ 11 w 81"/>
                <a:gd name="T113" fmla="*/ 4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" h="112">
                  <a:moveTo>
                    <a:pt x="11" y="48"/>
                  </a:moveTo>
                  <a:lnTo>
                    <a:pt x="11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6" y="97"/>
                  </a:lnTo>
                  <a:lnTo>
                    <a:pt x="29" y="100"/>
                  </a:lnTo>
                  <a:lnTo>
                    <a:pt x="29" y="104"/>
                  </a:lnTo>
                  <a:lnTo>
                    <a:pt x="29" y="104"/>
                  </a:lnTo>
                  <a:lnTo>
                    <a:pt x="37" y="112"/>
                  </a:lnTo>
                  <a:lnTo>
                    <a:pt x="40" y="112"/>
                  </a:lnTo>
                  <a:lnTo>
                    <a:pt x="40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8" y="108"/>
                  </a:lnTo>
                  <a:lnTo>
                    <a:pt x="52" y="108"/>
                  </a:lnTo>
                  <a:lnTo>
                    <a:pt x="52" y="104"/>
                  </a:lnTo>
                  <a:lnTo>
                    <a:pt x="55" y="104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70" y="97"/>
                  </a:lnTo>
                  <a:lnTo>
                    <a:pt x="74" y="100"/>
                  </a:lnTo>
                  <a:lnTo>
                    <a:pt x="77" y="100"/>
                  </a:lnTo>
                  <a:lnTo>
                    <a:pt x="81" y="100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77" y="93"/>
                  </a:lnTo>
                  <a:lnTo>
                    <a:pt x="74" y="93"/>
                  </a:lnTo>
                  <a:lnTo>
                    <a:pt x="74" y="89"/>
                  </a:lnTo>
                  <a:lnTo>
                    <a:pt x="70" y="89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70" y="78"/>
                  </a:lnTo>
                  <a:lnTo>
                    <a:pt x="66" y="78"/>
                  </a:lnTo>
                  <a:lnTo>
                    <a:pt x="66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59" y="71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6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37"/>
                  </a:lnTo>
                  <a:lnTo>
                    <a:pt x="70" y="34"/>
                  </a:lnTo>
                  <a:lnTo>
                    <a:pt x="66" y="34"/>
                  </a:lnTo>
                  <a:lnTo>
                    <a:pt x="63" y="30"/>
                  </a:lnTo>
                  <a:lnTo>
                    <a:pt x="55" y="26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26"/>
                  </a:lnTo>
                  <a:lnTo>
                    <a:pt x="44" y="23"/>
                  </a:lnTo>
                  <a:lnTo>
                    <a:pt x="48" y="19"/>
                  </a:lnTo>
                  <a:lnTo>
                    <a:pt x="44" y="15"/>
                  </a:lnTo>
                  <a:lnTo>
                    <a:pt x="40" y="11"/>
                  </a:lnTo>
                  <a:lnTo>
                    <a:pt x="37" y="11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45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8" name="Freeform 181"/>
            <p:cNvSpPr>
              <a:spLocks noEditPoints="1"/>
            </p:cNvSpPr>
            <p:nvPr/>
          </p:nvSpPr>
          <p:spPr bwMode="auto">
            <a:xfrm>
              <a:off x="2763217" y="2932796"/>
              <a:ext cx="281773" cy="234167"/>
            </a:xfrm>
            <a:custGeom>
              <a:avLst/>
              <a:gdLst>
                <a:gd name="T0" fmla="*/ 34 w 59"/>
                <a:gd name="T1" fmla="*/ 49 h 49"/>
                <a:gd name="T2" fmla="*/ 40 w 59"/>
                <a:gd name="T3" fmla="*/ 44 h 49"/>
                <a:gd name="T4" fmla="*/ 42 w 59"/>
                <a:gd name="T5" fmla="*/ 41 h 49"/>
                <a:gd name="T6" fmla="*/ 40 w 59"/>
                <a:gd name="T7" fmla="*/ 37 h 49"/>
                <a:gd name="T8" fmla="*/ 38 w 59"/>
                <a:gd name="T9" fmla="*/ 35 h 49"/>
                <a:gd name="T10" fmla="*/ 45 w 59"/>
                <a:gd name="T11" fmla="*/ 35 h 49"/>
                <a:gd name="T12" fmla="*/ 52 w 59"/>
                <a:gd name="T13" fmla="*/ 33 h 49"/>
                <a:gd name="T14" fmla="*/ 54 w 59"/>
                <a:gd name="T15" fmla="*/ 29 h 49"/>
                <a:gd name="T16" fmla="*/ 54 w 59"/>
                <a:gd name="T17" fmla="*/ 24 h 49"/>
                <a:gd name="T18" fmla="*/ 58 w 59"/>
                <a:gd name="T19" fmla="*/ 22 h 49"/>
                <a:gd name="T20" fmla="*/ 56 w 59"/>
                <a:gd name="T21" fmla="*/ 19 h 49"/>
                <a:gd name="T22" fmla="*/ 59 w 59"/>
                <a:gd name="T23" fmla="*/ 17 h 49"/>
                <a:gd name="T24" fmla="*/ 55 w 59"/>
                <a:gd name="T25" fmla="*/ 16 h 49"/>
                <a:gd name="T26" fmla="*/ 52 w 59"/>
                <a:gd name="T27" fmla="*/ 16 h 49"/>
                <a:gd name="T28" fmla="*/ 55 w 59"/>
                <a:gd name="T29" fmla="*/ 14 h 49"/>
                <a:gd name="T30" fmla="*/ 51 w 59"/>
                <a:gd name="T31" fmla="*/ 12 h 49"/>
                <a:gd name="T32" fmla="*/ 48 w 59"/>
                <a:gd name="T33" fmla="*/ 10 h 49"/>
                <a:gd name="T34" fmla="*/ 46 w 59"/>
                <a:gd name="T35" fmla="*/ 9 h 49"/>
                <a:gd name="T36" fmla="*/ 50 w 59"/>
                <a:gd name="T37" fmla="*/ 8 h 49"/>
                <a:gd name="T38" fmla="*/ 45 w 59"/>
                <a:gd name="T39" fmla="*/ 7 h 49"/>
                <a:gd name="T40" fmla="*/ 39 w 59"/>
                <a:gd name="T41" fmla="*/ 9 h 49"/>
                <a:gd name="T42" fmla="*/ 35 w 59"/>
                <a:gd name="T43" fmla="*/ 10 h 49"/>
                <a:gd name="T44" fmla="*/ 26 w 59"/>
                <a:gd name="T45" fmla="*/ 9 h 49"/>
                <a:gd name="T46" fmla="*/ 23 w 59"/>
                <a:gd name="T47" fmla="*/ 7 h 49"/>
                <a:gd name="T48" fmla="*/ 18 w 59"/>
                <a:gd name="T49" fmla="*/ 5 h 49"/>
                <a:gd name="T50" fmla="*/ 16 w 59"/>
                <a:gd name="T51" fmla="*/ 1 h 49"/>
                <a:gd name="T52" fmla="*/ 14 w 59"/>
                <a:gd name="T53" fmla="*/ 4 h 49"/>
                <a:gd name="T54" fmla="*/ 15 w 59"/>
                <a:gd name="T55" fmla="*/ 5 h 49"/>
                <a:gd name="T56" fmla="*/ 13 w 59"/>
                <a:gd name="T57" fmla="*/ 6 h 49"/>
                <a:gd name="T58" fmla="*/ 9 w 59"/>
                <a:gd name="T59" fmla="*/ 9 h 49"/>
                <a:gd name="T60" fmla="*/ 7 w 59"/>
                <a:gd name="T61" fmla="*/ 14 h 49"/>
                <a:gd name="T62" fmla="*/ 6 w 59"/>
                <a:gd name="T63" fmla="*/ 11 h 49"/>
                <a:gd name="T64" fmla="*/ 7 w 59"/>
                <a:gd name="T65" fmla="*/ 6 h 49"/>
                <a:gd name="T66" fmla="*/ 8 w 59"/>
                <a:gd name="T67" fmla="*/ 4 h 49"/>
                <a:gd name="T68" fmla="*/ 7 w 59"/>
                <a:gd name="T69" fmla="*/ 4 h 49"/>
                <a:gd name="T70" fmla="*/ 3 w 59"/>
                <a:gd name="T71" fmla="*/ 8 h 49"/>
                <a:gd name="T72" fmla="*/ 0 w 59"/>
                <a:gd name="T73" fmla="*/ 13 h 49"/>
                <a:gd name="T74" fmla="*/ 4 w 59"/>
                <a:gd name="T75" fmla="*/ 18 h 49"/>
                <a:gd name="T76" fmla="*/ 4 w 59"/>
                <a:gd name="T77" fmla="*/ 21 h 49"/>
                <a:gd name="T78" fmla="*/ 8 w 59"/>
                <a:gd name="T79" fmla="*/ 22 h 49"/>
                <a:gd name="T80" fmla="*/ 14 w 59"/>
                <a:gd name="T81" fmla="*/ 23 h 49"/>
                <a:gd name="T82" fmla="*/ 20 w 59"/>
                <a:gd name="T83" fmla="*/ 26 h 49"/>
                <a:gd name="T84" fmla="*/ 24 w 59"/>
                <a:gd name="T85" fmla="*/ 26 h 49"/>
                <a:gd name="T86" fmla="*/ 26 w 59"/>
                <a:gd name="T87" fmla="*/ 28 h 49"/>
                <a:gd name="T88" fmla="*/ 24 w 59"/>
                <a:gd name="T89" fmla="*/ 32 h 49"/>
                <a:gd name="T90" fmla="*/ 24 w 59"/>
                <a:gd name="T91" fmla="*/ 36 h 49"/>
                <a:gd name="T92" fmla="*/ 25 w 59"/>
                <a:gd name="T93" fmla="*/ 41 h 49"/>
                <a:gd name="T94" fmla="*/ 26 w 59"/>
                <a:gd name="T95" fmla="*/ 43 h 49"/>
                <a:gd name="T96" fmla="*/ 22 w 59"/>
                <a:gd name="T97" fmla="*/ 1 h 49"/>
                <a:gd name="T98" fmla="*/ 22 w 59"/>
                <a:gd name="T99" fmla="*/ 2 h 49"/>
                <a:gd name="T100" fmla="*/ 20 w 59"/>
                <a:gd name="T101" fmla="*/ 2 h 49"/>
                <a:gd name="T102" fmla="*/ 15 w 59"/>
                <a:gd name="T103" fmla="*/ 0 h 49"/>
                <a:gd name="T104" fmla="*/ 40 w 59"/>
                <a:gd name="T105" fmla="*/ 6 h 49"/>
                <a:gd name="T106" fmla="*/ 41 w 59"/>
                <a:gd name="T107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49">
                  <a:moveTo>
                    <a:pt x="27" y="47"/>
                  </a:moveTo>
                  <a:cubicBezTo>
                    <a:pt x="29" y="48"/>
                    <a:pt x="29" y="48"/>
                    <a:pt x="29" y="48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7" y="47"/>
                    <a:pt x="27" y="47"/>
                    <a:pt x="27" y="47"/>
                  </a:cubicBezTo>
                  <a:close/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lose/>
                  <a:moveTo>
                    <a:pt x="19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lose/>
                  <a:moveTo>
                    <a:pt x="1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lose/>
                  <a:moveTo>
                    <a:pt x="39" y="7"/>
                  </a:move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9" name="Freeform 182"/>
            <p:cNvSpPr/>
            <p:nvPr/>
          </p:nvSpPr>
          <p:spPr bwMode="auto">
            <a:xfrm>
              <a:off x="2639699" y="2932795"/>
              <a:ext cx="257326" cy="329377"/>
            </a:xfrm>
            <a:custGeom>
              <a:avLst/>
              <a:gdLst>
                <a:gd name="T0" fmla="*/ 163 w 200"/>
                <a:gd name="T1" fmla="*/ 208 h 256"/>
                <a:gd name="T2" fmla="*/ 159 w 200"/>
                <a:gd name="T3" fmla="*/ 186 h 256"/>
                <a:gd name="T4" fmla="*/ 159 w 200"/>
                <a:gd name="T5" fmla="*/ 175 h 256"/>
                <a:gd name="T6" fmla="*/ 174 w 200"/>
                <a:gd name="T7" fmla="*/ 163 h 256"/>
                <a:gd name="T8" fmla="*/ 189 w 200"/>
                <a:gd name="T9" fmla="*/ 160 h 256"/>
                <a:gd name="T10" fmla="*/ 200 w 200"/>
                <a:gd name="T11" fmla="*/ 175 h 256"/>
                <a:gd name="T12" fmla="*/ 193 w 200"/>
                <a:gd name="T13" fmla="*/ 156 h 256"/>
                <a:gd name="T14" fmla="*/ 185 w 200"/>
                <a:gd name="T15" fmla="*/ 152 h 256"/>
                <a:gd name="T16" fmla="*/ 185 w 200"/>
                <a:gd name="T17" fmla="*/ 126 h 256"/>
                <a:gd name="T18" fmla="*/ 185 w 200"/>
                <a:gd name="T19" fmla="*/ 111 h 256"/>
                <a:gd name="T20" fmla="*/ 193 w 200"/>
                <a:gd name="T21" fmla="*/ 97 h 256"/>
                <a:gd name="T22" fmla="*/ 178 w 200"/>
                <a:gd name="T23" fmla="*/ 97 h 256"/>
                <a:gd name="T24" fmla="*/ 167 w 200"/>
                <a:gd name="T25" fmla="*/ 97 h 256"/>
                <a:gd name="T26" fmla="*/ 137 w 200"/>
                <a:gd name="T27" fmla="*/ 86 h 256"/>
                <a:gd name="T28" fmla="*/ 122 w 200"/>
                <a:gd name="T29" fmla="*/ 82 h 256"/>
                <a:gd name="T30" fmla="*/ 111 w 200"/>
                <a:gd name="T31" fmla="*/ 74 h 256"/>
                <a:gd name="T32" fmla="*/ 104 w 200"/>
                <a:gd name="T33" fmla="*/ 52 h 256"/>
                <a:gd name="T34" fmla="*/ 100 w 200"/>
                <a:gd name="T35" fmla="*/ 41 h 256"/>
                <a:gd name="T36" fmla="*/ 111 w 200"/>
                <a:gd name="T37" fmla="*/ 22 h 256"/>
                <a:gd name="T38" fmla="*/ 130 w 200"/>
                <a:gd name="T39" fmla="*/ 11 h 256"/>
                <a:gd name="T40" fmla="*/ 133 w 200"/>
                <a:gd name="T41" fmla="*/ 4 h 256"/>
                <a:gd name="T42" fmla="*/ 122 w 200"/>
                <a:gd name="T43" fmla="*/ 4 h 256"/>
                <a:gd name="T44" fmla="*/ 115 w 200"/>
                <a:gd name="T45" fmla="*/ 8 h 256"/>
                <a:gd name="T46" fmla="*/ 96 w 200"/>
                <a:gd name="T47" fmla="*/ 19 h 256"/>
                <a:gd name="T48" fmla="*/ 82 w 200"/>
                <a:gd name="T49" fmla="*/ 22 h 256"/>
                <a:gd name="T50" fmla="*/ 78 w 200"/>
                <a:gd name="T51" fmla="*/ 26 h 256"/>
                <a:gd name="T52" fmla="*/ 67 w 200"/>
                <a:gd name="T53" fmla="*/ 26 h 256"/>
                <a:gd name="T54" fmla="*/ 59 w 200"/>
                <a:gd name="T55" fmla="*/ 41 h 256"/>
                <a:gd name="T56" fmla="*/ 52 w 200"/>
                <a:gd name="T57" fmla="*/ 48 h 256"/>
                <a:gd name="T58" fmla="*/ 41 w 200"/>
                <a:gd name="T59" fmla="*/ 60 h 256"/>
                <a:gd name="T60" fmla="*/ 37 w 200"/>
                <a:gd name="T61" fmla="*/ 71 h 256"/>
                <a:gd name="T62" fmla="*/ 33 w 200"/>
                <a:gd name="T63" fmla="*/ 63 h 256"/>
                <a:gd name="T64" fmla="*/ 30 w 200"/>
                <a:gd name="T65" fmla="*/ 67 h 256"/>
                <a:gd name="T66" fmla="*/ 19 w 200"/>
                <a:gd name="T67" fmla="*/ 82 h 256"/>
                <a:gd name="T68" fmla="*/ 26 w 200"/>
                <a:gd name="T69" fmla="*/ 93 h 256"/>
                <a:gd name="T70" fmla="*/ 26 w 200"/>
                <a:gd name="T71" fmla="*/ 100 h 256"/>
                <a:gd name="T72" fmla="*/ 26 w 200"/>
                <a:gd name="T73" fmla="*/ 108 h 256"/>
                <a:gd name="T74" fmla="*/ 26 w 200"/>
                <a:gd name="T75" fmla="*/ 126 h 256"/>
                <a:gd name="T76" fmla="*/ 33 w 200"/>
                <a:gd name="T77" fmla="*/ 134 h 256"/>
                <a:gd name="T78" fmla="*/ 22 w 200"/>
                <a:gd name="T79" fmla="*/ 149 h 256"/>
                <a:gd name="T80" fmla="*/ 4 w 200"/>
                <a:gd name="T81" fmla="*/ 167 h 256"/>
                <a:gd name="T82" fmla="*/ 22 w 200"/>
                <a:gd name="T83" fmla="*/ 178 h 256"/>
                <a:gd name="T84" fmla="*/ 37 w 200"/>
                <a:gd name="T85" fmla="*/ 189 h 256"/>
                <a:gd name="T86" fmla="*/ 48 w 200"/>
                <a:gd name="T87" fmla="*/ 186 h 256"/>
                <a:gd name="T88" fmla="*/ 59 w 200"/>
                <a:gd name="T89" fmla="*/ 193 h 256"/>
                <a:gd name="T90" fmla="*/ 74 w 200"/>
                <a:gd name="T91" fmla="*/ 197 h 256"/>
                <a:gd name="T92" fmla="*/ 82 w 200"/>
                <a:gd name="T93" fmla="*/ 208 h 256"/>
                <a:gd name="T94" fmla="*/ 96 w 200"/>
                <a:gd name="T95" fmla="*/ 223 h 256"/>
                <a:gd name="T96" fmla="*/ 104 w 200"/>
                <a:gd name="T97" fmla="*/ 230 h 256"/>
                <a:gd name="T98" fmla="*/ 122 w 200"/>
                <a:gd name="T99" fmla="*/ 226 h 256"/>
                <a:gd name="T100" fmla="*/ 141 w 200"/>
                <a:gd name="T101" fmla="*/ 226 h 256"/>
                <a:gd name="T102" fmla="*/ 137 w 200"/>
                <a:gd name="T103" fmla="*/ 249 h 256"/>
                <a:gd name="T104" fmla="*/ 148 w 200"/>
                <a:gd name="T105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" h="256">
                  <a:moveTo>
                    <a:pt x="148" y="256"/>
                  </a:moveTo>
                  <a:lnTo>
                    <a:pt x="152" y="24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08"/>
                  </a:lnTo>
                  <a:lnTo>
                    <a:pt x="156" y="204"/>
                  </a:lnTo>
                  <a:lnTo>
                    <a:pt x="152" y="201"/>
                  </a:lnTo>
                  <a:lnTo>
                    <a:pt x="148" y="197"/>
                  </a:lnTo>
                  <a:lnTo>
                    <a:pt x="148" y="186"/>
                  </a:lnTo>
                  <a:lnTo>
                    <a:pt x="159" y="186"/>
                  </a:lnTo>
                  <a:lnTo>
                    <a:pt x="163" y="186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59" y="175"/>
                  </a:lnTo>
                  <a:lnTo>
                    <a:pt x="156" y="175"/>
                  </a:lnTo>
                  <a:lnTo>
                    <a:pt x="152" y="171"/>
                  </a:lnTo>
                  <a:lnTo>
                    <a:pt x="156" y="167"/>
                  </a:lnTo>
                  <a:lnTo>
                    <a:pt x="174" y="167"/>
                  </a:lnTo>
                  <a:lnTo>
                    <a:pt x="174" y="163"/>
                  </a:lnTo>
                  <a:lnTo>
                    <a:pt x="178" y="163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5" y="163"/>
                  </a:lnTo>
                  <a:lnTo>
                    <a:pt x="189" y="160"/>
                  </a:lnTo>
                  <a:lnTo>
                    <a:pt x="189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93" y="175"/>
                  </a:lnTo>
                  <a:lnTo>
                    <a:pt x="200" y="175"/>
                  </a:lnTo>
                  <a:lnTo>
                    <a:pt x="196" y="171"/>
                  </a:lnTo>
                  <a:lnTo>
                    <a:pt x="196" y="163"/>
                  </a:lnTo>
                  <a:lnTo>
                    <a:pt x="193" y="160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5" y="152"/>
                  </a:lnTo>
                  <a:lnTo>
                    <a:pt x="185" y="149"/>
                  </a:lnTo>
                  <a:lnTo>
                    <a:pt x="189" y="141"/>
                  </a:lnTo>
                  <a:lnTo>
                    <a:pt x="185" y="134"/>
                  </a:lnTo>
                  <a:lnTo>
                    <a:pt x="185" y="130"/>
                  </a:lnTo>
                  <a:lnTo>
                    <a:pt x="185" y="126"/>
                  </a:lnTo>
                  <a:lnTo>
                    <a:pt x="185" y="123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5" y="111"/>
                  </a:lnTo>
                  <a:lnTo>
                    <a:pt x="185" y="111"/>
                  </a:lnTo>
                  <a:lnTo>
                    <a:pt x="189" y="108"/>
                  </a:lnTo>
                  <a:lnTo>
                    <a:pt x="193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97"/>
                  </a:lnTo>
                  <a:lnTo>
                    <a:pt x="189" y="97"/>
                  </a:lnTo>
                  <a:lnTo>
                    <a:pt x="185" y="97"/>
                  </a:lnTo>
                  <a:lnTo>
                    <a:pt x="185" y="97"/>
                  </a:lnTo>
                  <a:lnTo>
                    <a:pt x="182" y="97"/>
                  </a:lnTo>
                  <a:lnTo>
                    <a:pt x="178" y="97"/>
                  </a:lnTo>
                  <a:lnTo>
                    <a:pt x="174" y="97"/>
                  </a:lnTo>
                  <a:lnTo>
                    <a:pt x="174" y="97"/>
                  </a:lnTo>
                  <a:lnTo>
                    <a:pt x="170" y="97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63" y="97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1" y="82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6" y="82"/>
                  </a:lnTo>
                  <a:lnTo>
                    <a:pt x="126" y="86"/>
                  </a:lnTo>
                  <a:lnTo>
                    <a:pt x="122" y="82"/>
                  </a:lnTo>
                  <a:lnTo>
                    <a:pt x="119" y="82"/>
                  </a:lnTo>
                  <a:lnTo>
                    <a:pt x="115" y="82"/>
                  </a:lnTo>
                  <a:lnTo>
                    <a:pt x="111" y="78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1" y="67"/>
                  </a:lnTo>
                  <a:lnTo>
                    <a:pt x="108" y="63"/>
                  </a:lnTo>
                  <a:lnTo>
                    <a:pt x="104" y="52"/>
                  </a:lnTo>
                  <a:lnTo>
                    <a:pt x="100" y="52"/>
                  </a:lnTo>
                  <a:lnTo>
                    <a:pt x="96" y="52"/>
                  </a:lnTo>
                  <a:lnTo>
                    <a:pt x="96" y="48"/>
                  </a:lnTo>
                  <a:lnTo>
                    <a:pt x="100" y="45"/>
                  </a:lnTo>
                  <a:lnTo>
                    <a:pt x="100" y="41"/>
                  </a:lnTo>
                  <a:lnTo>
                    <a:pt x="100" y="37"/>
                  </a:lnTo>
                  <a:lnTo>
                    <a:pt x="100" y="34"/>
                  </a:lnTo>
                  <a:lnTo>
                    <a:pt x="108" y="30"/>
                  </a:lnTo>
                  <a:lnTo>
                    <a:pt x="108" y="26"/>
                  </a:lnTo>
                  <a:lnTo>
                    <a:pt x="111" y="22"/>
                  </a:lnTo>
                  <a:lnTo>
                    <a:pt x="115" y="22"/>
                  </a:lnTo>
                  <a:lnTo>
                    <a:pt x="115" y="19"/>
                  </a:lnTo>
                  <a:lnTo>
                    <a:pt x="122" y="15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4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11"/>
                  </a:lnTo>
                  <a:lnTo>
                    <a:pt x="108" y="11"/>
                  </a:lnTo>
                  <a:lnTo>
                    <a:pt x="104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89" y="19"/>
                  </a:lnTo>
                  <a:lnTo>
                    <a:pt x="85" y="19"/>
                  </a:lnTo>
                  <a:lnTo>
                    <a:pt x="82" y="19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4" y="22"/>
                  </a:lnTo>
                  <a:lnTo>
                    <a:pt x="71" y="22"/>
                  </a:lnTo>
                  <a:lnTo>
                    <a:pt x="67" y="26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56" y="37"/>
                  </a:lnTo>
                  <a:lnTo>
                    <a:pt x="56" y="41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6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41" y="63"/>
                  </a:lnTo>
                  <a:lnTo>
                    <a:pt x="41" y="67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30" y="63"/>
                  </a:lnTo>
                  <a:lnTo>
                    <a:pt x="30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9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30" y="89"/>
                  </a:lnTo>
                  <a:lnTo>
                    <a:pt x="30" y="93"/>
                  </a:lnTo>
                  <a:lnTo>
                    <a:pt x="30" y="97"/>
                  </a:lnTo>
                  <a:lnTo>
                    <a:pt x="26" y="97"/>
                  </a:lnTo>
                  <a:lnTo>
                    <a:pt x="26" y="100"/>
                  </a:lnTo>
                  <a:lnTo>
                    <a:pt x="30" y="100"/>
                  </a:lnTo>
                  <a:lnTo>
                    <a:pt x="30" y="104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0" y="123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7"/>
                  </a:lnTo>
                  <a:lnTo>
                    <a:pt x="30" y="141"/>
                  </a:lnTo>
                  <a:lnTo>
                    <a:pt x="26" y="145"/>
                  </a:lnTo>
                  <a:lnTo>
                    <a:pt x="22" y="149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4" y="163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8" y="171"/>
                  </a:lnTo>
                  <a:lnTo>
                    <a:pt x="11" y="175"/>
                  </a:lnTo>
                  <a:lnTo>
                    <a:pt x="19" y="178"/>
                  </a:lnTo>
                  <a:lnTo>
                    <a:pt x="22" y="178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30" y="189"/>
                  </a:lnTo>
                  <a:lnTo>
                    <a:pt x="37" y="189"/>
                  </a:lnTo>
                  <a:lnTo>
                    <a:pt x="37" y="193"/>
                  </a:lnTo>
                  <a:lnTo>
                    <a:pt x="45" y="193"/>
                  </a:lnTo>
                  <a:lnTo>
                    <a:pt x="45" y="193"/>
                  </a:lnTo>
                  <a:lnTo>
                    <a:pt x="45" y="189"/>
                  </a:lnTo>
                  <a:lnTo>
                    <a:pt x="48" y="186"/>
                  </a:lnTo>
                  <a:lnTo>
                    <a:pt x="48" y="186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6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63" y="193"/>
                  </a:lnTo>
                  <a:lnTo>
                    <a:pt x="71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8" y="201"/>
                  </a:lnTo>
                  <a:lnTo>
                    <a:pt x="78" y="204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9" y="212"/>
                  </a:lnTo>
                  <a:lnTo>
                    <a:pt x="93" y="215"/>
                  </a:lnTo>
                  <a:lnTo>
                    <a:pt x="93" y="219"/>
                  </a:lnTo>
                  <a:lnTo>
                    <a:pt x="96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96" y="226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9" y="226"/>
                  </a:lnTo>
                  <a:lnTo>
                    <a:pt x="122" y="226"/>
                  </a:lnTo>
                  <a:lnTo>
                    <a:pt x="126" y="230"/>
                  </a:lnTo>
                  <a:lnTo>
                    <a:pt x="133" y="226"/>
                  </a:lnTo>
                  <a:lnTo>
                    <a:pt x="137" y="226"/>
                  </a:lnTo>
                  <a:lnTo>
                    <a:pt x="137" y="226"/>
                  </a:lnTo>
                  <a:lnTo>
                    <a:pt x="141" y="226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8" y="230"/>
                  </a:lnTo>
                  <a:lnTo>
                    <a:pt x="148" y="234"/>
                  </a:lnTo>
                  <a:lnTo>
                    <a:pt x="137" y="249"/>
                  </a:lnTo>
                  <a:lnTo>
                    <a:pt x="137" y="252"/>
                  </a:lnTo>
                  <a:lnTo>
                    <a:pt x="141" y="252"/>
                  </a:lnTo>
                  <a:lnTo>
                    <a:pt x="145" y="249"/>
                  </a:lnTo>
                  <a:lnTo>
                    <a:pt x="148" y="252"/>
                  </a:lnTo>
                  <a:lnTo>
                    <a:pt x="148" y="2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0" name="Freeform 183"/>
            <p:cNvSpPr>
              <a:spLocks noEditPoints="1"/>
            </p:cNvSpPr>
            <p:nvPr/>
          </p:nvSpPr>
          <p:spPr bwMode="auto">
            <a:xfrm>
              <a:off x="2597240" y="3152809"/>
              <a:ext cx="123517" cy="123517"/>
            </a:xfrm>
            <a:custGeom>
              <a:avLst/>
              <a:gdLst>
                <a:gd name="T0" fmla="*/ 92 w 96"/>
                <a:gd name="T1" fmla="*/ 22 h 96"/>
                <a:gd name="T2" fmla="*/ 89 w 96"/>
                <a:gd name="T3" fmla="*/ 18 h 96"/>
                <a:gd name="T4" fmla="*/ 81 w 96"/>
                <a:gd name="T5" fmla="*/ 15 h 96"/>
                <a:gd name="T6" fmla="*/ 78 w 96"/>
                <a:gd name="T7" fmla="*/ 18 h 96"/>
                <a:gd name="T8" fmla="*/ 78 w 96"/>
                <a:gd name="T9" fmla="*/ 22 h 96"/>
                <a:gd name="T10" fmla="*/ 70 w 96"/>
                <a:gd name="T11" fmla="*/ 18 h 96"/>
                <a:gd name="T12" fmla="*/ 59 w 96"/>
                <a:gd name="T13" fmla="*/ 18 h 96"/>
                <a:gd name="T14" fmla="*/ 59 w 96"/>
                <a:gd name="T15" fmla="*/ 11 h 96"/>
                <a:gd name="T16" fmla="*/ 52 w 96"/>
                <a:gd name="T17" fmla="*/ 7 h 96"/>
                <a:gd name="T18" fmla="*/ 41 w 96"/>
                <a:gd name="T19" fmla="*/ 0 h 96"/>
                <a:gd name="T20" fmla="*/ 33 w 96"/>
                <a:gd name="T21" fmla="*/ 4 h 96"/>
                <a:gd name="T22" fmla="*/ 22 w 96"/>
                <a:gd name="T23" fmla="*/ 7 h 96"/>
                <a:gd name="T24" fmla="*/ 11 w 96"/>
                <a:gd name="T25" fmla="*/ 11 h 96"/>
                <a:gd name="T26" fmla="*/ 15 w 96"/>
                <a:gd name="T27" fmla="*/ 15 h 96"/>
                <a:gd name="T28" fmla="*/ 15 w 96"/>
                <a:gd name="T29" fmla="*/ 22 h 96"/>
                <a:gd name="T30" fmla="*/ 7 w 96"/>
                <a:gd name="T31" fmla="*/ 30 h 96"/>
                <a:gd name="T32" fmla="*/ 7 w 96"/>
                <a:gd name="T33" fmla="*/ 37 h 96"/>
                <a:gd name="T34" fmla="*/ 0 w 96"/>
                <a:gd name="T35" fmla="*/ 41 h 96"/>
                <a:gd name="T36" fmla="*/ 4 w 96"/>
                <a:gd name="T37" fmla="*/ 44 h 96"/>
                <a:gd name="T38" fmla="*/ 4 w 96"/>
                <a:gd name="T39" fmla="*/ 52 h 96"/>
                <a:gd name="T40" fmla="*/ 0 w 96"/>
                <a:gd name="T41" fmla="*/ 55 h 96"/>
                <a:gd name="T42" fmla="*/ 7 w 96"/>
                <a:gd name="T43" fmla="*/ 59 h 96"/>
                <a:gd name="T44" fmla="*/ 11 w 96"/>
                <a:gd name="T45" fmla="*/ 67 h 96"/>
                <a:gd name="T46" fmla="*/ 15 w 96"/>
                <a:gd name="T47" fmla="*/ 59 h 96"/>
                <a:gd name="T48" fmla="*/ 18 w 96"/>
                <a:gd name="T49" fmla="*/ 55 h 96"/>
                <a:gd name="T50" fmla="*/ 18 w 96"/>
                <a:gd name="T51" fmla="*/ 63 h 96"/>
                <a:gd name="T52" fmla="*/ 18 w 96"/>
                <a:gd name="T53" fmla="*/ 59 h 96"/>
                <a:gd name="T54" fmla="*/ 22 w 96"/>
                <a:gd name="T55" fmla="*/ 63 h 96"/>
                <a:gd name="T56" fmla="*/ 22 w 96"/>
                <a:gd name="T57" fmla="*/ 70 h 96"/>
                <a:gd name="T58" fmla="*/ 15 w 96"/>
                <a:gd name="T59" fmla="*/ 74 h 96"/>
                <a:gd name="T60" fmla="*/ 18 w 96"/>
                <a:gd name="T61" fmla="*/ 81 h 96"/>
                <a:gd name="T62" fmla="*/ 11 w 96"/>
                <a:gd name="T63" fmla="*/ 85 h 96"/>
                <a:gd name="T64" fmla="*/ 15 w 96"/>
                <a:gd name="T65" fmla="*/ 89 h 96"/>
                <a:gd name="T66" fmla="*/ 18 w 96"/>
                <a:gd name="T67" fmla="*/ 89 h 96"/>
                <a:gd name="T68" fmla="*/ 29 w 96"/>
                <a:gd name="T69" fmla="*/ 89 h 96"/>
                <a:gd name="T70" fmla="*/ 33 w 96"/>
                <a:gd name="T71" fmla="*/ 96 h 96"/>
                <a:gd name="T72" fmla="*/ 52 w 96"/>
                <a:gd name="T73" fmla="*/ 70 h 96"/>
                <a:gd name="T74" fmla="*/ 70 w 96"/>
                <a:gd name="T75" fmla="*/ 63 h 96"/>
                <a:gd name="T76" fmla="*/ 89 w 96"/>
                <a:gd name="T77" fmla="*/ 48 h 96"/>
                <a:gd name="T78" fmla="*/ 96 w 96"/>
                <a:gd name="T79" fmla="*/ 41 h 96"/>
                <a:gd name="T80" fmla="*/ 96 w 96"/>
                <a:gd name="T81" fmla="*/ 33 h 96"/>
                <a:gd name="T82" fmla="*/ 92 w 96"/>
                <a:gd name="T83" fmla="*/ 26 h 96"/>
                <a:gd name="T84" fmla="*/ 92 w 96"/>
                <a:gd name="T85" fmla="*/ 22 h 96"/>
                <a:gd name="T86" fmla="*/ 92 w 96"/>
                <a:gd name="T87" fmla="*/ 22 h 96"/>
                <a:gd name="T88" fmla="*/ 11 w 96"/>
                <a:gd name="T89" fmla="*/ 70 h 96"/>
                <a:gd name="T90" fmla="*/ 15 w 96"/>
                <a:gd name="T91" fmla="*/ 63 h 96"/>
                <a:gd name="T92" fmla="*/ 15 w 96"/>
                <a:gd name="T93" fmla="*/ 67 h 96"/>
                <a:gd name="T94" fmla="*/ 15 w 96"/>
                <a:gd name="T95" fmla="*/ 70 h 96"/>
                <a:gd name="T96" fmla="*/ 11 w 96"/>
                <a:gd name="T97" fmla="*/ 7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" h="96">
                  <a:moveTo>
                    <a:pt x="92" y="22"/>
                  </a:moveTo>
                  <a:lnTo>
                    <a:pt x="92" y="22"/>
                  </a:lnTo>
                  <a:lnTo>
                    <a:pt x="89" y="22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0" y="22"/>
                  </a:lnTo>
                  <a:lnTo>
                    <a:pt x="70" y="18"/>
                  </a:lnTo>
                  <a:lnTo>
                    <a:pt x="63" y="18"/>
                  </a:lnTo>
                  <a:lnTo>
                    <a:pt x="59" y="18"/>
                  </a:lnTo>
                  <a:lnTo>
                    <a:pt x="59" y="15"/>
                  </a:lnTo>
                  <a:lnTo>
                    <a:pt x="59" y="11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44" y="4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41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4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67"/>
                  </a:lnTo>
                  <a:lnTo>
                    <a:pt x="11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8" y="55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22" y="70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8" y="81"/>
                  </a:lnTo>
                  <a:lnTo>
                    <a:pt x="15" y="81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8" y="85"/>
                  </a:lnTo>
                  <a:lnTo>
                    <a:pt x="18" y="89"/>
                  </a:lnTo>
                  <a:lnTo>
                    <a:pt x="26" y="89"/>
                  </a:lnTo>
                  <a:lnTo>
                    <a:pt x="29" y="89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7" y="93"/>
                  </a:lnTo>
                  <a:lnTo>
                    <a:pt x="52" y="70"/>
                  </a:lnTo>
                  <a:lnTo>
                    <a:pt x="52" y="67"/>
                  </a:lnTo>
                  <a:lnTo>
                    <a:pt x="70" y="63"/>
                  </a:lnTo>
                  <a:lnTo>
                    <a:pt x="78" y="59"/>
                  </a:lnTo>
                  <a:lnTo>
                    <a:pt x="89" y="48"/>
                  </a:lnTo>
                  <a:lnTo>
                    <a:pt x="92" y="41"/>
                  </a:lnTo>
                  <a:lnTo>
                    <a:pt x="96" y="41"/>
                  </a:lnTo>
                  <a:lnTo>
                    <a:pt x="96" y="37"/>
                  </a:lnTo>
                  <a:lnTo>
                    <a:pt x="96" y="33"/>
                  </a:lnTo>
                  <a:lnTo>
                    <a:pt x="96" y="30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close/>
                  <a:moveTo>
                    <a:pt x="11" y="70"/>
                  </a:moveTo>
                  <a:lnTo>
                    <a:pt x="11" y="70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1" y="70"/>
                  </a:lnTo>
                  <a:lnTo>
                    <a:pt x="11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1" name="Freeform 184"/>
            <p:cNvSpPr/>
            <p:nvPr/>
          </p:nvSpPr>
          <p:spPr bwMode="auto">
            <a:xfrm>
              <a:off x="2592095" y="3181115"/>
              <a:ext cx="271480" cy="362830"/>
            </a:xfrm>
            <a:custGeom>
              <a:avLst/>
              <a:gdLst>
                <a:gd name="T0" fmla="*/ 193 w 211"/>
                <a:gd name="T1" fmla="*/ 167 h 282"/>
                <a:gd name="T2" fmla="*/ 182 w 211"/>
                <a:gd name="T3" fmla="*/ 167 h 282"/>
                <a:gd name="T4" fmla="*/ 182 w 211"/>
                <a:gd name="T5" fmla="*/ 148 h 282"/>
                <a:gd name="T6" fmla="*/ 167 w 211"/>
                <a:gd name="T7" fmla="*/ 152 h 282"/>
                <a:gd name="T8" fmla="*/ 148 w 211"/>
                <a:gd name="T9" fmla="*/ 141 h 282"/>
                <a:gd name="T10" fmla="*/ 126 w 211"/>
                <a:gd name="T11" fmla="*/ 126 h 282"/>
                <a:gd name="T12" fmla="*/ 122 w 211"/>
                <a:gd name="T13" fmla="*/ 115 h 282"/>
                <a:gd name="T14" fmla="*/ 126 w 211"/>
                <a:gd name="T15" fmla="*/ 104 h 282"/>
                <a:gd name="T16" fmla="*/ 133 w 211"/>
                <a:gd name="T17" fmla="*/ 97 h 282"/>
                <a:gd name="T18" fmla="*/ 137 w 211"/>
                <a:gd name="T19" fmla="*/ 82 h 282"/>
                <a:gd name="T20" fmla="*/ 148 w 211"/>
                <a:gd name="T21" fmla="*/ 71 h 282"/>
                <a:gd name="T22" fmla="*/ 170 w 211"/>
                <a:gd name="T23" fmla="*/ 63 h 282"/>
                <a:gd name="T24" fmla="*/ 178 w 211"/>
                <a:gd name="T25" fmla="*/ 63 h 282"/>
                <a:gd name="T26" fmla="*/ 185 w 211"/>
                <a:gd name="T27" fmla="*/ 63 h 282"/>
                <a:gd name="T28" fmla="*/ 174 w 211"/>
                <a:gd name="T29" fmla="*/ 59 h 282"/>
                <a:gd name="T30" fmla="*/ 182 w 211"/>
                <a:gd name="T31" fmla="*/ 37 h 282"/>
                <a:gd name="T32" fmla="*/ 174 w 211"/>
                <a:gd name="T33" fmla="*/ 33 h 282"/>
                <a:gd name="T34" fmla="*/ 156 w 211"/>
                <a:gd name="T35" fmla="*/ 33 h 282"/>
                <a:gd name="T36" fmla="*/ 141 w 211"/>
                <a:gd name="T37" fmla="*/ 37 h 282"/>
                <a:gd name="T38" fmla="*/ 137 w 211"/>
                <a:gd name="T39" fmla="*/ 33 h 282"/>
                <a:gd name="T40" fmla="*/ 130 w 211"/>
                <a:gd name="T41" fmla="*/ 22 h 282"/>
                <a:gd name="T42" fmla="*/ 115 w 211"/>
                <a:gd name="T43" fmla="*/ 11 h 282"/>
                <a:gd name="T44" fmla="*/ 108 w 211"/>
                <a:gd name="T45" fmla="*/ 4 h 282"/>
                <a:gd name="T46" fmla="*/ 96 w 211"/>
                <a:gd name="T47" fmla="*/ 0 h 282"/>
                <a:gd name="T48" fmla="*/ 100 w 211"/>
                <a:gd name="T49" fmla="*/ 15 h 282"/>
                <a:gd name="T50" fmla="*/ 82 w 211"/>
                <a:gd name="T51" fmla="*/ 37 h 282"/>
                <a:gd name="T52" fmla="*/ 41 w 211"/>
                <a:gd name="T53" fmla="*/ 71 h 282"/>
                <a:gd name="T54" fmla="*/ 30 w 211"/>
                <a:gd name="T55" fmla="*/ 67 h 282"/>
                <a:gd name="T56" fmla="*/ 15 w 211"/>
                <a:gd name="T57" fmla="*/ 67 h 282"/>
                <a:gd name="T58" fmla="*/ 19 w 211"/>
                <a:gd name="T59" fmla="*/ 56 h 282"/>
                <a:gd name="T60" fmla="*/ 8 w 211"/>
                <a:gd name="T61" fmla="*/ 59 h 282"/>
                <a:gd name="T62" fmla="*/ 0 w 211"/>
                <a:gd name="T63" fmla="*/ 71 h 282"/>
                <a:gd name="T64" fmla="*/ 0 w 211"/>
                <a:gd name="T65" fmla="*/ 78 h 282"/>
                <a:gd name="T66" fmla="*/ 4 w 211"/>
                <a:gd name="T67" fmla="*/ 89 h 282"/>
                <a:gd name="T68" fmla="*/ 4 w 211"/>
                <a:gd name="T69" fmla="*/ 97 h 282"/>
                <a:gd name="T70" fmla="*/ 26 w 211"/>
                <a:gd name="T71" fmla="*/ 104 h 282"/>
                <a:gd name="T72" fmla="*/ 33 w 211"/>
                <a:gd name="T73" fmla="*/ 119 h 282"/>
                <a:gd name="T74" fmla="*/ 45 w 211"/>
                <a:gd name="T75" fmla="*/ 134 h 282"/>
                <a:gd name="T76" fmla="*/ 52 w 211"/>
                <a:gd name="T77" fmla="*/ 148 h 282"/>
                <a:gd name="T78" fmla="*/ 59 w 211"/>
                <a:gd name="T79" fmla="*/ 163 h 282"/>
                <a:gd name="T80" fmla="*/ 63 w 211"/>
                <a:gd name="T81" fmla="*/ 171 h 282"/>
                <a:gd name="T82" fmla="*/ 74 w 211"/>
                <a:gd name="T83" fmla="*/ 186 h 282"/>
                <a:gd name="T84" fmla="*/ 85 w 211"/>
                <a:gd name="T85" fmla="*/ 200 h 282"/>
                <a:gd name="T86" fmla="*/ 85 w 211"/>
                <a:gd name="T87" fmla="*/ 212 h 282"/>
                <a:gd name="T88" fmla="*/ 89 w 211"/>
                <a:gd name="T89" fmla="*/ 215 h 282"/>
                <a:gd name="T90" fmla="*/ 96 w 211"/>
                <a:gd name="T91" fmla="*/ 223 h 282"/>
                <a:gd name="T92" fmla="*/ 108 w 211"/>
                <a:gd name="T93" fmla="*/ 230 h 282"/>
                <a:gd name="T94" fmla="*/ 119 w 211"/>
                <a:gd name="T95" fmla="*/ 237 h 282"/>
                <a:gd name="T96" fmla="*/ 126 w 211"/>
                <a:gd name="T97" fmla="*/ 241 h 282"/>
                <a:gd name="T98" fmla="*/ 133 w 211"/>
                <a:gd name="T99" fmla="*/ 249 h 282"/>
                <a:gd name="T100" fmla="*/ 148 w 211"/>
                <a:gd name="T101" fmla="*/ 256 h 282"/>
                <a:gd name="T102" fmla="*/ 159 w 211"/>
                <a:gd name="T103" fmla="*/ 260 h 282"/>
                <a:gd name="T104" fmla="*/ 170 w 211"/>
                <a:gd name="T105" fmla="*/ 267 h 282"/>
                <a:gd name="T106" fmla="*/ 178 w 211"/>
                <a:gd name="T107" fmla="*/ 275 h 282"/>
                <a:gd name="T108" fmla="*/ 189 w 211"/>
                <a:gd name="T109" fmla="*/ 282 h 282"/>
                <a:gd name="T110" fmla="*/ 200 w 211"/>
                <a:gd name="T111" fmla="*/ 278 h 282"/>
                <a:gd name="T112" fmla="*/ 204 w 211"/>
                <a:gd name="T113" fmla="*/ 267 h 282"/>
                <a:gd name="T114" fmla="*/ 200 w 211"/>
                <a:gd name="T115" fmla="*/ 263 h 282"/>
                <a:gd name="T116" fmla="*/ 211 w 211"/>
                <a:gd name="T117" fmla="*/ 249 h 282"/>
                <a:gd name="T118" fmla="*/ 207 w 211"/>
                <a:gd name="T119" fmla="*/ 230 h 282"/>
                <a:gd name="T120" fmla="*/ 207 w 211"/>
                <a:gd name="T121" fmla="*/ 212 h 282"/>
                <a:gd name="T122" fmla="*/ 211 w 211"/>
                <a:gd name="T123" fmla="*/ 18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" h="282">
                  <a:moveTo>
                    <a:pt x="196" y="167"/>
                  </a:moveTo>
                  <a:lnTo>
                    <a:pt x="196" y="167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2" y="163"/>
                  </a:lnTo>
                  <a:lnTo>
                    <a:pt x="178" y="152"/>
                  </a:lnTo>
                  <a:lnTo>
                    <a:pt x="178" y="148"/>
                  </a:lnTo>
                  <a:lnTo>
                    <a:pt x="182" y="148"/>
                  </a:lnTo>
                  <a:lnTo>
                    <a:pt x="182" y="145"/>
                  </a:lnTo>
                  <a:lnTo>
                    <a:pt x="178" y="141"/>
                  </a:lnTo>
                  <a:lnTo>
                    <a:pt x="174" y="145"/>
                  </a:lnTo>
                  <a:lnTo>
                    <a:pt x="167" y="152"/>
                  </a:lnTo>
                  <a:lnTo>
                    <a:pt x="159" y="152"/>
                  </a:lnTo>
                  <a:lnTo>
                    <a:pt x="152" y="152"/>
                  </a:lnTo>
                  <a:lnTo>
                    <a:pt x="152" y="145"/>
                  </a:lnTo>
                  <a:lnTo>
                    <a:pt x="148" y="141"/>
                  </a:lnTo>
                  <a:lnTo>
                    <a:pt x="141" y="141"/>
                  </a:lnTo>
                  <a:lnTo>
                    <a:pt x="130" y="141"/>
                  </a:lnTo>
                  <a:lnTo>
                    <a:pt x="137" y="137"/>
                  </a:lnTo>
                  <a:lnTo>
                    <a:pt x="126" y="126"/>
                  </a:lnTo>
                  <a:lnTo>
                    <a:pt x="122" y="123"/>
                  </a:lnTo>
                  <a:lnTo>
                    <a:pt x="122" y="119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6" y="111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26" y="104"/>
                  </a:lnTo>
                  <a:lnTo>
                    <a:pt x="130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97"/>
                  </a:lnTo>
                  <a:lnTo>
                    <a:pt x="133" y="93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2"/>
                  </a:lnTo>
                  <a:lnTo>
                    <a:pt x="137" y="78"/>
                  </a:lnTo>
                  <a:lnTo>
                    <a:pt x="141" y="78"/>
                  </a:lnTo>
                  <a:lnTo>
                    <a:pt x="145" y="74"/>
                  </a:lnTo>
                  <a:lnTo>
                    <a:pt x="148" y="71"/>
                  </a:lnTo>
                  <a:lnTo>
                    <a:pt x="148" y="71"/>
                  </a:lnTo>
                  <a:lnTo>
                    <a:pt x="152" y="71"/>
                  </a:lnTo>
                  <a:lnTo>
                    <a:pt x="159" y="67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82" y="63"/>
                  </a:lnTo>
                  <a:lnTo>
                    <a:pt x="182" y="67"/>
                  </a:lnTo>
                  <a:lnTo>
                    <a:pt x="185" y="67"/>
                  </a:lnTo>
                  <a:lnTo>
                    <a:pt x="185" y="63"/>
                  </a:lnTo>
                  <a:lnTo>
                    <a:pt x="185" y="59"/>
                  </a:lnTo>
                  <a:lnTo>
                    <a:pt x="182" y="56"/>
                  </a:lnTo>
                  <a:lnTo>
                    <a:pt x="178" y="59"/>
                  </a:lnTo>
                  <a:lnTo>
                    <a:pt x="174" y="59"/>
                  </a:lnTo>
                  <a:lnTo>
                    <a:pt x="174" y="56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2" y="37"/>
                  </a:lnTo>
                  <a:lnTo>
                    <a:pt x="182" y="37"/>
                  </a:lnTo>
                  <a:lnTo>
                    <a:pt x="178" y="33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0" y="33"/>
                  </a:lnTo>
                  <a:lnTo>
                    <a:pt x="163" y="37"/>
                  </a:lnTo>
                  <a:lnTo>
                    <a:pt x="159" y="33"/>
                  </a:lnTo>
                  <a:lnTo>
                    <a:pt x="156" y="33"/>
                  </a:lnTo>
                  <a:lnTo>
                    <a:pt x="152" y="37"/>
                  </a:lnTo>
                  <a:lnTo>
                    <a:pt x="148" y="37"/>
                  </a:lnTo>
                  <a:lnTo>
                    <a:pt x="145" y="37"/>
                  </a:lnTo>
                  <a:lnTo>
                    <a:pt x="141" y="37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37" y="33"/>
                  </a:lnTo>
                  <a:lnTo>
                    <a:pt x="133" y="30"/>
                  </a:lnTo>
                  <a:lnTo>
                    <a:pt x="133" y="26"/>
                  </a:lnTo>
                  <a:lnTo>
                    <a:pt x="130" y="26"/>
                  </a:lnTo>
                  <a:lnTo>
                    <a:pt x="130" y="22"/>
                  </a:lnTo>
                  <a:lnTo>
                    <a:pt x="126" y="19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08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4"/>
                  </a:lnTo>
                  <a:lnTo>
                    <a:pt x="100" y="8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93" y="26"/>
                  </a:lnTo>
                  <a:lnTo>
                    <a:pt x="82" y="37"/>
                  </a:lnTo>
                  <a:lnTo>
                    <a:pt x="74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41" y="71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3" y="67"/>
                  </a:lnTo>
                  <a:lnTo>
                    <a:pt x="30" y="67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19" y="67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9" y="59"/>
                  </a:lnTo>
                  <a:lnTo>
                    <a:pt x="22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1" y="56"/>
                  </a:lnTo>
                  <a:lnTo>
                    <a:pt x="8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4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" y="82"/>
                  </a:lnTo>
                  <a:lnTo>
                    <a:pt x="8" y="85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3" y="119"/>
                  </a:lnTo>
                  <a:lnTo>
                    <a:pt x="37" y="123"/>
                  </a:lnTo>
                  <a:lnTo>
                    <a:pt x="41" y="126"/>
                  </a:lnTo>
                  <a:lnTo>
                    <a:pt x="41" y="130"/>
                  </a:lnTo>
                  <a:lnTo>
                    <a:pt x="45" y="134"/>
                  </a:lnTo>
                  <a:lnTo>
                    <a:pt x="45" y="137"/>
                  </a:lnTo>
                  <a:lnTo>
                    <a:pt x="48" y="141"/>
                  </a:lnTo>
                  <a:lnTo>
                    <a:pt x="48" y="145"/>
                  </a:lnTo>
                  <a:lnTo>
                    <a:pt x="52" y="148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6" y="160"/>
                  </a:lnTo>
                  <a:lnTo>
                    <a:pt x="59" y="163"/>
                  </a:lnTo>
                  <a:lnTo>
                    <a:pt x="63" y="167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82"/>
                  </a:lnTo>
                  <a:lnTo>
                    <a:pt x="74" y="186"/>
                  </a:lnTo>
                  <a:lnTo>
                    <a:pt x="78" y="186"/>
                  </a:lnTo>
                  <a:lnTo>
                    <a:pt x="78" y="189"/>
                  </a:lnTo>
                  <a:lnTo>
                    <a:pt x="82" y="197"/>
                  </a:lnTo>
                  <a:lnTo>
                    <a:pt x="85" y="200"/>
                  </a:lnTo>
                  <a:lnTo>
                    <a:pt x="89" y="208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5"/>
                  </a:lnTo>
                  <a:lnTo>
                    <a:pt x="85" y="215"/>
                  </a:lnTo>
                  <a:lnTo>
                    <a:pt x="89" y="215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08" y="234"/>
                  </a:lnTo>
                  <a:lnTo>
                    <a:pt x="111" y="234"/>
                  </a:lnTo>
                  <a:lnTo>
                    <a:pt x="111" y="237"/>
                  </a:lnTo>
                  <a:lnTo>
                    <a:pt x="119" y="237"/>
                  </a:lnTo>
                  <a:lnTo>
                    <a:pt x="119" y="234"/>
                  </a:lnTo>
                  <a:lnTo>
                    <a:pt x="119" y="237"/>
                  </a:lnTo>
                  <a:lnTo>
                    <a:pt x="119" y="241"/>
                  </a:lnTo>
                  <a:lnTo>
                    <a:pt x="126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33" y="249"/>
                  </a:lnTo>
                  <a:lnTo>
                    <a:pt x="137" y="249"/>
                  </a:lnTo>
                  <a:lnTo>
                    <a:pt x="141" y="249"/>
                  </a:lnTo>
                  <a:lnTo>
                    <a:pt x="145" y="252"/>
                  </a:lnTo>
                  <a:lnTo>
                    <a:pt x="148" y="256"/>
                  </a:lnTo>
                  <a:lnTo>
                    <a:pt x="152" y="256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59" y="260"/>
                  </a:lnTo>
                  <a:lnTo>
                    <a:pt x="163" y="263"/>
                  </a:lnTo>
                  <a:lnTo>
                    <a:pt x="167" y="263"/>
                  </a:lnTo>
                  <a:lnTo>
                    <a:pt x="167" y="267"/>
                  </a:lnTo>
                  <a:lnTo>
                    <a:pt x="170" y="267"/>
                  </a:lnTo>
                  <a:lnTo>
                    <a:pt x="170" y="271"/>
                  </a:lnTo>
                  <a:lnTo>
                    <a:pt x="170" y="271"/>
                  </a:lnTo>
                  <a:lnTo>
                    <a:pt x="174" y="271"/>
                  </a:lnTo>
                  <a:lnTo>
                    <a:pt x="178" y="275"/>
                  </a:lnTo>
                  <a:lnTo>
                    <a:pt x="182" y="278"/>
                  </a:lnTo>
                  <a:lnTo>
                    <a:pt x="185" y="282"/>
                  </a:lnTo>
                  <a:lnTo>
                    <a:pt x="189" y="282"/>
                  </a:lnTo>
                  <a:lnTo>
                    <a:pt x="189" y="282"/>
                  </a:lnTo>
                  <a:lnTo>
                    <a:pt x="193" y="282"/>
                  </a:lnTo>
                  <a:lnTo>
                    <a:pt x="196" y="278"/>
                  </a:lnTo>
                  <a:lnTo>
                    <a:pt x="196" y="278"/>
                  </a:lnTo>
                  <a:lnTo>
                    <a:pt x="200" y="278"/>
                  </a:lnTo>
                  <a:lnTo>
                    <a:pt x="204" y="275"/>
                  </a:lnTo>
                  <a:lnTo>
                    <a:pt x="200" y="271"/>
                  </a:lnTo>
                  <a:lnTo>
                    <a:pt x="200" y="271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0" y="263"/>
                  </a:lnTo>
                  <a:lnTo>
                    <a:pt x="204" y="260"/>
                  </a:lnTo>
                  <a:lnTo>
                    <a:pt x="207" y="256"/>
                  </a:lnTo>
                  <a:lnTo>
                    <a:pt x="211" y="252"/>
                  </a:lnTo>
                  <a:lnTo>
                    <a:pt x="211" y="249"/>
                  </a:lnTo>
                  <a:lnTo>
                    <a:pt x="207" y="241"/>
                  </a:lnTo>
                  <a:lnTo>
                    <a:pt x="207" y="237"/>
                  </a:lnTo>
                  <a:lnTo>
                    <a:pt x="207" y="234"/>
                  </a:lnTo>
                  <a:lnTo>
                    <a:pt x="207" y="230"/>
                  </a:lnTo>
                  <a:lnTo>
                    <a:pt x="204" y="230"/>
                  </a:lnTo>
                  <a:lnTo>
                    <a:pt x="207" y="226"/>
                  </a:lnTo>
                  <a:lnTo>
                    <a:pt x="207" y="223"/>
                  </a:lnTo>
                  <a:lnTo>
                    <a:pt x="207" y="212"/>
                  </a:lnTo>
                  <a:lnTo>
                    <a:pt x="207" y="208"/>
                  </a:lnTo>
                  <a:lnTo>
                    <a:pt x="207" y="204"/>
                  </a:lnTo>
                  <a:lnTo>
                    <a:pt x="207" y="193"/>
                  </a:lnTo>
                  <a:lnTo>
                    <a:pt x="211" y="189"/>
                  </a:lnTo>
                  <a:lnTo>
                    <a:pt x="211" y="186"/>
                  </a:lnTo>
                  <a:lnTo>
                    <a:pt x="196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2" name="Freeform 185"/>
            <p:cNvSpPr/>
            <p:nvPr/>
          </p:nvSpPr>
          <p:spPr bwMode="auto">
            <a:xfrm>
              <a:off x="2844273" y="3367677"/>
              <a:ext cx="262473" cy="266333"/>
            </a:xfrm>
            <a:custGeom>
              <a:avLst/>
              <a:gdLst>
                <a:gd name="T0" fmla="*/ 197 w 204"/>
                <a:gd name="T1" fmla="*/ 152 h 207"/>
                <a:gd name="T2" fmla="*/ 197 w 204"/>
                <a:gd name="T3" fmla="*/ 118 h 207"/>
                <a:gd name="T4" fmla="*/ 186 w 204"/>
                <a:gd name="T5" fmla="*/ 100 h 207"/>
                <a:gd name="T6" fmla="*/ 152 w 204"/>
                <a:gd name="T7" fmla="*/ 85 h 207"/>
                <a:gd name="T8" fmla="*/ 152 w 204"/>
                <a:gd name="T9" fmla="*/ 67 h 207"/>
                <a:gd name="T10" fmla="*/ 134 w 204"/>
                <a:gd name="T11" fmla="*/ 63 h 207"/>
                <a:gd name="T12" fmla="*/ 126 w 204"/>
                <a:gd name="T13" fmla="*/ 55 h 207"/>
                <a:gd name="T14" fmla="*/ 111 w 204"/>
                <a:gd name="T15" fmla="*/ 52 h 207"/>
                <a:gd name="T16" fmla="*/ 97 w 204"/>
                <a:gd name="T17" fmla="*/ 41 h 207"/>
                <a:gd name="T18" fmla="*/ 86 w 204"/>
                <a:gd name="T19" fmla="*/ 41 h 207"/>
                <a:gd name="T20" fmla="*/ 74 w 204"/>
                <a:gd name="T21" fmla="*/ 33 h 207"/>
                <a:gd name="T22" fmla="*/ 71 w 204"/>
                <a:gd name="T23" fmla="*/ 22 h 207"/>
                <a:gd name="T24" fmla="*/ 67 w 204"/>
                <a:gd name="T25" fmla="*/ 7 h 207"/>
                <a:gd name="T26" fmla="*/ 63 w 204"/>
                <a:gd name="T27" fmla="*/ 3 h 207"/>
                <a:gd name="T28" fmla="*/ 52 w 204"/>
                <a:gd name="T29" fmla="*/ 3 h 207"/>
                <a:gd name="T30" fmla="*/ 34 w 204"/>
                <a:gd name="T31" fmla="*/ 15 h 207"/>
                <a:gd name="T32" fmla="*/ 23 w 204"/>
                <a:gd name="T33" fmla="*/ 18 h 207"/>
                <a:gd name="T34" fmla="*/ 11 w 204"/>
                <a:gd name="T35" fmla="*/ 22 h 207"/>
                <a:gd name="T36" fmla="*/ 15 w 204"/>
                <a:gd name="T37" fmla="*/ 44 h 207"/>
                <a:gd name="T38" fmla="*/ 11 w 204"/>
                <a:gd name="T39" fmla="*/ 63 h 207"/>
                <a:gd name="T40" fmla="*/ 11 w 204"/>
                <a:gd name="T41" fmla="*/ 81 h 207"/>
                <a:gd name="T42" fmla="*/ 11 w 204"/>
                <a:gd name="T43" fmla="*/ 89 h 207"/>
                <a:gd name="T44" fmla="*/ 15 w 204"/>
                <a:gd name="T45" fmla="*/ 104 h 207"/>
                <a:gd name="T46" fmla="*/ 8 w 204"/>
                <a:gd name="T47" fmla="*/ 115 h 207"/>
                <a:gd name="T48" fmla="*/ 8 w 204"/>
                <a:gd name="T49" fmla="*/ 122 h 207"/>
                <a:gd name="T50" fmla="*/ 11 w 204"/>
                <a:gd name="T51" fmla="*/ 126 h 207"/>
                <a:gd name="T52" fmla="*/ 15 w 204"/>
                <a:gd name="T53" fmla="*/ 133 h 207"/>
                <a:gd name="T54" fmla="*/ 15 w 204"/>
                <a:gd name="T55" fmla="*/ 144 h 207"/>
                <a:gd name="T56" fmla="*/ 26 w 204"/>
                <a:gd name="T57" fmla="*/ 156 h 207"/>
                <a:gd name="T58" fmla="*/ 23 w 204"/>
                <a:gd name="T59" fmla="*/ 170 h 207"/>
                <a:gd name="T60" fmla="*/ 45 w 204"/>
                <a:gd name="T61" fmla="*/ 207 h 207"/>
                <a:gd name="T62" fmla="*/ 52 w 204"/>
                <a:gd name="T63" fmla="*/ 207 h 207"/>
                <a:gd name="T64" fmla="*/ 56 w 204"/>
                <a:gd name="T65" fmla="*/ 200 h 207"/>
                <a:gd name="T66" fmla="*/ 71 w 204"/>
                <a:gd name="T67" fmla="*/ 196 h 207"/>
                <a:gd name="T68" fmla="*/ 82 w 204"/>
                <a:gd name="T69" fmla="*/ 193 h 207"/>
                <a:gd name="T70" fmla="*/ 93 w 204"/>
                <a:gd name="T71" fmla="*/ 196 h 207"/>
                <a:gd name="T72" fmla="*/ 97 w 204"/>
                <a:gd name="T73" fmla="*/ 204 h 207"/>
                <a:gd name="T74" fmla="*/ 100 w 204"/>
                <a:gd name="T75" fmla="*/ 196 h 207"/>
                <a:gd name="T76" fmla="*/ 119 w 204"/>
                <a:gd name="T77" fmla="*/ 193 h 207"/>
                <a:gd name="T78" fmla="*/ 130 w 204"/>
                <a:gd name="T79" fmla="*/ 182 h 207"/>
                <a:gd name="T80" fmla="*/ 126 w 204"/>
                <a:gd name="T81" fmla="*/ 170 h 207"/>
                <a:gd name="T82" fmla="*/ 134 w 204"/>
                <a:gd name="T83" fmla="*/ 156 h 207"/>
                <a:gd name="T84" fmla="*/ 178 w 204"/>
                <a:gd name="T85" fmla="*/ 148 h 207"/>
                <a:gd name="T86" fmla="*/ 197 w 204"/>
                <a:gd name="T87" fmla="*/ 15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" h="207">
                  <a:moveTo>
                    <a:pt x="197" y="159"/>
                  </a:moveTo>
                  <a:lnTo>
                    <a:pt x="197" y="156"/>
                  </a:lnTo>
                  <a:lnTo>
                    <a:pt x="197" y="152"/>
                  </a:lnTo>
                  <a:lnTo>
                    <a:pt x="204" y="137"/>
                  </a:lnTo>
                  <a:lnTo>
                    <a:pt x="204" y="133"/>
                  </a:lnTo>
                  <a:lnTo>
                    <a:pt x="197" y="118"/>
                  </a:lnTo>
                  <a:lnTo>
                    <a:pt x="186" y="115"/>
                  </a:lnTo>
                  <a:lnTo>
                    <a:pt x="189" y="111"/>
                  </a:lnTo>
                  <a:lnTo>
                    <a:pt x="186" y="100"/>
                  </a:lnTo>
                  <a:lnTo>
                    <a:pt x="156" y="100"/>
                  </a:lnTo>
                  <a:lnTo>
                    <a:pt x="156" y="92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5" y="63"/>
                  </a:lnTo>
                  <a:lnTo>
                    <a:pt x="134" y="63"/>
                  </a:lnTo>
                  <a:lnTo>
                    <a:pt x="130" y="59"/>
                  </a:lnTo>
                  <a:lnTo>
                    <a:pt x="126" y="59"/>
                  </a:lnTo>
                  <a:lnTo>
                    <a:pt x="126" y="55"/>
                  </a:lnTo>
                  <a:lnTo>
                    <a:pt x="123" y="55"/>
                  </a:lnTo>
                  <a:lnTo>
                    <a:pt x="115" y="52"/>
                  </a:lnTo>
                  <a:lnTo>
                    <a:pt x="111" y="52"/>
                  </a:lnTo>
                  <a:lnTo>
                    <a:pt x="108" y="48"/>
                  </a:lnTo>
                  <a:lnTo>
                    <a:pt x="104" y="48"/>
                  </a:lnTo>
                  <a:lnTo>
                    <a:pt x="97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6" y="41"/>
                  </a:lnTo>
                  <a:lnTo>
                    <a:pt x="78" y="41"/>
                  </a:lnTo>
                  <a:lnTo>
                    <a:pt x="74" y="37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7" y="26"/>
                  </a:lnTo>
                  <a:lnTo>
                    <a:pt x="71" y="22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67" y="7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3" y="3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5" y="3"/>
                  </a:lnTo>
                  <a:lnTo>
                    <a:pt x="37" y="11"/>
                  </a:lnTo>
                  <a:lnTo>
                    <a:pt x="34" y="15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19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0" y="22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1" y="48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11" y="67"/>
                  </a:lnTo>
                  <a:lnTo>
                    <a:pt x="11" y="78"/>
                  </a:lnTo>
                  <a:lnTo>
                    <a:pt x="11" y="81"/>
                  </a:lnTo>
                  <a:lnTo>
                    <a:pt x="8" y="85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15" y="104"/>
                  </a:lnTo>
                  <a:lnTo>
                    <a:pt x="15" y="107"/>
                  </a:lnTo>
                  <a:lnTo>
                    <a:pt x="11" y="111"/>
                  </a:lnTo>
                  <a:lnTo>
                    <a:pt x="8" y="115"/>
                  </a:lnTo>
                  <a:lnTo>
                    <a:pt x="4" y="118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11" y="126"/>
                  </a:lnTo>
                  <a:lnTo>
                    <a:pt x="11" y="130"/>
                  </a:lnTo>
                  <a:lnTo>
                    <a:pt x="15" y="130"/>
                  </a:lnTo>
                  <a:lnTo>
                    <a:pt x="15" y="133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5" y="144"/>
                  </a:lnTo>
                  <a:lnTo>
                    <a:pt x="19" y="148"/>
                  </a:lnTo>
                  <a:lnTo>
                    <a:pt x="26" y="152"/>
                  </a:lnTo>
                  <a:lnTo>
                    <a:pt x="26" y="156"/>
                  </a:lnTo>
                  <a:lnTo>
                    <a:pt x="26" y="159"/>
                  </a:lnTo>
                  <a:lnTo>
                    <a:pt x="26" y="163"/>
                  </a:lnTo>
                  <a:lnTo>
                    <a:pt x="23" y="170"/>
                  </a:lnTo>
                  <a:lnTo>
                    <a:pt x="23" y="174"/>
                  </a:lnTo>
                  <a:lnTo>
                    <a:pt x="34" y="178"/>
                  </a:lnTo>
                  <a:lnTo>
                    <a:pt x="45" y="207"/>
                  </a:lnTo>
                  <a:lnTo>
                    <a:pt x="49" y="207"/>
                  </a:lnTo>
                  <a:lnTo>
                    <a:pt x="49" y="207"/>
                  </a:lnTo>
                  <a:lnTo>
                    <a:pt x="52" y="207"/>
                  </a:lnTo>
                  <a:lnTo>
                    <a:pt x="52" y="207"/>
                  </a:lnTo>
                  <a:lnTo>
                    <a:pt x="56" y="204"/>
                  </a:lnTo>
                  <a:lnTo>
                    <a:pt x="56" y="200"/>
                  </a:lnTo>
                  <a:lnTo>
                    <a:pt x="63" y="193"/>
                  </a:lnTo>
                  <a:lnTo>
                    <a:pt x="67" y="193"/>
                  </a:lnTo>
                  <a:lnTo>
                    <a:pt x="71" y="196"/>
                  </a:lnTo>
                  <a:lnTo>
                    <a:pt x="78" y="193"/>
                  </a:lnTo>
                  <a:lnTo>
                    <a:pt x="78" y="193"/>
                  </a:lnTo>
                  <a:lnTo>
                    <a:pt x="82" y="193"/>
                  </a:lnTo>
                  <a:lnTo>
                    <a:pt x="89" y="193"/>
                  </a:lnTo>
                  <a:lnTo>
                    <a:pt x="93" y="193"/>
                  </a:lnTo>
                  <a:lnTo>
                    <a:pt x="93" y="196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0"/>
                  </a:lnTo>
                  <a:lnTo>
                    <a:pt x="100" y="200"/>
                  </a:lnTo>
                  <a:lnTo>
                    <a:pt x="100" y="196"/>
                  </a:lnTo>
                  <a:lnTo>
                    <a:pt x="104" y="193"/>
                  </a:lnTo>
                  <a:lnTo>
                    <a:pt x="111" y="193"/>
                  </a:lnTo>
                  <a:lnTo>
                    <a:pt x="119" y="193"/>
                  </a:lnTo>
                  <a:lnTo>
                    <a:pt x="123" y="196"/>
                  </a:lnTo>
                  <a:lnTo>
                    <a:pt x="126" y="189"/>
                  </a:lnTo>
                  <a:lnTo>
                    <a:pt x="130" y="182"/>
                  </a:lnTo>
                  <a:lnTo>
                    <a:pt x="130" y="178"/>
                  </a:lnTo>
                  <a:lnTo>
                    <a:pt x="130" y="174"/>
                  </a:lnTo>
                  <a:lnTo>
                    <a:pt x="126" y="170"/>
                  </a:lnTo>
                  <a:lnTo>
                    <a:pt x="134" y="163"/>
                  </a:lnTo>
                  <a:lnTo>
                    <a:pt x="134" y="159"/>
                  </a:lnTo>
                  <a:lnTo>
                    <a:pt x="134" y="156"/>
                  </a:lnTo>
                  <a:lnTo>
                    <a:pt x="137" y="156"/>
                  </a:lnTo>
                  <a:lnTo>
                    <a:pt x="160" y="148"/>
                  </a:lnTo>
                  <a:lnTo>
                    <a:pt x="178" y="148"/>
                  </a:lnTo>
                  <a:lnTo>
                    <a:pt x="189" y="156"/>
                  </a:lnTo>
                  <a:lnTo>
                    <a:pt x="193" y="156"/>
                  </a:lnTo>
                  <a:lnTo>
                    <a:pt x="197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3" name="Freeform 186"/>
            <p:cNvSpPr/>
            <p:nvPr/>
          </p:nvSpPr>
          <p:spPr bwMode="auto">
            <a:xfrm>
              <a:off x="3002529" y="3558098"/>
              <a:ext cx="180128" cy="172409"/>
            </a:xfrm>
            <a:custGeom>
              <a:avLst/>
              <a:gdLst>
                <a:gd name="T0" fmla="*/ 3 w 140"/>
                <a:gd name="T1" fmla="*/ 41 h 134"/>
                <a:gd name="T2" fmla="*/ 7 w 140"/>
                <a:gd name="T3" fmla="*/ 30 h 134"/>
                <a:gd name="T4" fmla="*/ 3 w 140"/>
                <a:gd name="T5" fmla="*/ 22 h 134"/>
                <a:gd name="T6" fmla="*/ 11 w 140"/>
                <a:gd name="T7" fmla="*/ 11 h 134"/>
                <a:gd name="T8" fmla="*/ 14 w 140"/>
                <a:gd name="T9" fmla="*/ 8 h 134"/>
                <a:gd name="T10" fmla="*/ 55 w 140"/>
                <a:gd name="T11" fmla="*/ 0 h 134"/>
                <a:gd name="T12" fmla="*/ 70 w 140"/>
                <a:gd name="T13" fmla="*/ 8 h 134"/>
                <a:gd name="T14" fmla="*/ 74 w 140"/>
                <a:gd name="T15" fmla="*/ 15 h 134"/>
                <a:gd name="T16" fmla="*/ 77 w 140"/>
                <a:gd name="T17" fmla="*/ 22 h 134"/>
                <a:gd name="T18" fmla="*/ 77 w 140"/>
                <a:gd name="T19" fmla="*/ 37 h 134"/>
                <a:gd name="T20" fmla="*/ 77 w 140"/>
                <a:gd name="T21" fmla="*/ 41 h 134"/>
                <a:gd name="T22" fmla="*/ 85 w 140"/>
                <a:gd name="T23" fmla="*/ 45 h 134"/>
                <a:gd name="T24" fmla="*/ 96 w 140"/>
                <a:gd name="T25" fmla="*/ 45 h 134"/>
                <a:gd name="T26" fmla="*/ 107 w 140"/>
                <a:gd name="T27" fmla="*/ 45 h 134"/>
                <a:gd name="T28" fmla="*/ 114 w 140"/>
                <a:gd name="T29" fmla="*/ 48 h 134"/>
                <a:gd name="T30" fmla="*/ 122 w 140"/>
                <a:gd name="T31" fmla="*/ 67 h 134"/>
                <a:gd name="T32" fmla="*/ 125 w 140"/>
                <a:gd name="T33" fmla="*/ 74 h 134"/>
                <a:gd name="T34" fmla="*/ 137 w 140"/>
                <a:gd name="T35" fmla="*/ 71 h 134"/>
                <a:gd name="T36" fmla="*/ 140 w 140"/>
                <a:gd name="T37" fmla="*/ 74 h 134"/>
                <a:gd name="T38" fmla="*/ 140 w 140"/>
                <a:gd name="T39" fmla="*/ 93 h 134"/>
                <a:gd name="T40" fmla="*/ 137 w 140"/>
                <a:gd name="T41" fmla="*/ 93 h 134"/>
                <a:gd name="T42" fmla="*/ 137 w 140"/>
                <a:gd name="T43" fmla="*/ 97 h 134"/>
                <a:gd name="T44" fmla="*/ 137 w 140"/>
                <a:gd name="T45" fmla="*/ 100 h 134"/>
                <a:gd name="T46" fmla="*/ 137 w 140"/>
                <a:gd name="T47" fmla="*/ 104 h 134"/>
                <a:gd name="T48" fmla="*/ 133 w 140"/>
                <a:gd name="T49" fmla="*/ 111 h 134"/>
                <a:gd name="T50" fmla="*/ 129 w 140"/>
                <a:gd name="T51" fmla="*/ 119 h 134"/>
                <a:gd name="T52" fmla="*/ 122 w 140"/>
                <a:gd name="T53" fmla="*/ 126 h 134"/>
                <a:gd name="T54" fmla="*/ 114 w 140"/>
                <a:gd name="T55" fmla="*/ 130 h 134"/>
                <a:gd name="T56" fmla="*/ 111 w 140"/>
                <a:gd name="T57" fmla="*/ 134 h 134"/>
                <a:gd name="T58" fmla="*/ 107 w 140"/>
                <a:gd name="T59" fmla="*/ 134 h 134"/>
                <a:gd name="T60" fmla="*/ 96 w 140"/>
                <a:gd name="T61" fmla="*/ 130 h 134"/>
                <a:gd name="T62" fmla="*/ 74 w 140"/>
                <a:gd name="T63" fmla="*/ 130 h 134"/>
                <a:gd name="T64" fmla="*/ 74 w 140"/>
                <a:gd name="T65" fmla="*/ 126 h 134"/>
                <a:gd name="T66" fmla="*/ 81 w 140"/>
                <a:gd name="T67" fmla="*/ 115 h 134"/>
                <a:gd name="T68" fmla="*/ 81 w 140"/>
                <a:gd name="T69" fmla="*/ 111 h 134"/>
                <a:gd name="T70" fmla="*/ 85 w 140"/>
                <a:gd name="T71" fmla="*/ 104 h 134"/>
                <a:gd name="T72" fmla="*/ 85 w 140"/>
                <a:gd name="T73" fmla="*/ 97 h 134"/>
                <a:gd name="T74" fmla="*/ 77 w 140"/>
                <a:gd name="T75" fmla="*/ 89 h 134"/>
                <a:gd name="T76" fmla="*/ 59 w 140"/>
                <a:gd name="T77" fmla="*/ 85 h 134"/>
                <a:gd name="T78" fmla="*/ 48 w 140"/>
                <a:gd name="T79" fmla="*/ 82 h 134"/>
                <a:gd name="T80" fmla="*/ 33 w 140"/>
                <a:gd name="T81" fmla="*/ 74 h 134"/>
                <a:gd name="T82" fmla="*/ 25 w 140"/>
                <a:gd name="T83" fmla="*/ 67 h 134"/>
                <a:gd name="T84" fmla="*/ 11 w 140"/>
                <a:gd name="T85" fmla="*/ 59 h 134"/>
                <a:gd name="T86" fmla="*/ 3 w 140"/>
                <a:gd name="T87" fmla="*/ 52 h 134"/>
                <a:gd name="T88" fmla="*/ 0 w 140"/>
                <a:gd name="T89" fmla="*/ 4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" h="134">
                  <a:moveTo>
                    <a:pt x="0" y="48"/>
                  </a:moveTo>
                  <a:lnTo>
                    <a:pt x="3" y="41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4" y="11"/>
                  </a:lnTo>
                  <a:lnTo>
                    <a:pt x="74" y="15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6"/>
                  </a:lnTo>
                  <a:lnTo>
                    <a:pt x="77" y="37"/>
                  </a:lnTo>
                  <a:lnTo>
                    <a:pt x="81" y="41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5" y="45"/>
                  </a:lnTo>
                  <a:lnTo>
                    <a:pt x="88" y="48"/>
                  </a:lnTo>
                  <a:lnTo>
                    <a:pt x="96" y="45"/>
                  </a:lnTo>
                  <a:lnTo>
                    <a:pt x="100" y="48"/>
                  </a:lnTo>
                  <a:lnTo>
                    <a:pt x="107" y="45"/>
                  </a:lnTo>
                  <a:lnTo>
                    <a:pt x="111" y="48"/>
                  </a:lnTo>
                  <a:lnTo>
                    <a:pt x="114" y="48"/>
                  </a:lnTo>
                  <a:lnTo>
                    <a:pt x="114" y="52"/>
                  </a:lnTo>
                  <a:lnTo>
                    <a:pt x="122" y="67"/>
                  </a:lnTo>
                  <a:lnTo>
                    <a:pt x="122" y="74"/>
                  </a:lnTo>
                  <a:lnTo>
                    <a:pt x="125" y="74"/>
                  </a:lnTo>
                  <a:lnTo>
                    <a:pt x="133" y="71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40" y="74"/>
                  </a:lnTo>
                  <a:lnTo>
                    <a:pt x="140" y="78"/>
                  </a:lnTo>
                  <a:lnTo>
                    <a:pt x="140" y="93"/>
                  </a:lnTo>
                  <a:lnTo>
                    <a:pt x="140" y="93"/>
                  </a:lnTo>
                  <a:lnTo>
                    <a:pt x="137" y="93"/>
                  </a:lnTo>
                  <a:lnTo>
                    <a:pt x="137" y="97"/>
                  </a:lnTo>
                  <a:lnTo>
                    <a:pt x="137" y="97"/>
                  </a:lnTo>
                  <a:lnTo>
                    <a:pt x="137" y="100"/>
                  </a:lnTo>
                  <a:lnTo>
                    <a:pt x="137" y="100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2" y="123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1" y="134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4"/>
                  </a:lnTo>
                  <a:lnTo>
                    <a:pt x="96" y="130"/>
                  </a:lnTo>
                  <a:lnTo>
                    <a:pt x="85" y="130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74" y="126"/>
                  </a:lnTo>
                  <a:lnTo>
                    <a:pt x="77" y="123"/>
                  </a:lnTo>
                  <a:lnTo>
                    <a:pt x="81" y="115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5" y="108"/>
                  </a:lnTo>
                  <a:lnTo>
                    <a:pt x="85" y="104"/>
                  </a:lnTo>
                  <a:lnTo>
                    <a:pt x="88" y="100"/>
                  </a:lnTo>
                  <a:lnTo>
                    <a:pt x="85" y="97"/>
                  </a:lnTo>
                  <a:lnTo>
                    <a:pt x="81" y="97"/>
                  </a:lnTo>
                  <a:lnTo>
                    <a:pt x="77" y="89"/>
                  </a:lnTo>
                  <a:lnTo>
                    <a:pt x="66" y="89"/>
                  </a:lnTo>
                  <a:lnTo>
                    <a:pt x="59" y="85"/>
                  </a:lnTo>
                  <a:lnTo>
                    <a:pt x="51" y="82"/>
                  </a:lnTo>
                  <a:lnTo>
                    <a:pt x="48" y="82"/>
                  </a:lnTo>
                  <a:lnTo>
                    <a:pt x="44" y="78"/>
                  </a:lnTo>
                  <a:lnTo>
                    <a:pt x="33" y="74"/>
                  </a:lnTo>
                  <a:lnTo>
                    <a:pt x="29" y="71"/>
                  </a:lnTo>
                  <a:lnTo>
                    <a:pt x="25" y="67"/>
                  </a:lnTo>
                  <a:lnTo>
                    <a:pt x="22" y="67"/>
                  </a:lnTo>
                  <a:lnTo>
                    <a:pt x="11" y="59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" name="Freeform 187"/>
            <p:cNvSpPr/>
            <p:nvPr/>
          </p:nvSpPr>
          <p:spPr bwMode="auto">
            <a:xfrm>
              <a:off x="3111893" y="3781972"/>
              <a:ext cx="109364" cy="110650"/>
            </a:xfrm>
            <a:custGeom>
              <a:avLst/>
              <a:gdLst>
                <a:gd name="T0" fmla="*/ 11 w 85"/>
                <a:gd name="T1" fmla="*/ 0 h 86"/>
                <a:gd name="T2" fmla="*/ 22 w 85"/>
                <a:gd name="T3" fmla="*/ 0 h 86"/>
                <a:gd name="T4" fmla="*/ 29 w 85"/>
                <a:gd name="T5" fmla="*/ 8 h 86"/>
                <a:gd name="T6" fmla="*/ 37 w 85"/>
                <a:gd name="T7" fmla="*/ 12 h 86"/>
                <a:gd name="T8" fmla="*/ 40 w 85"/>
                <a:gd name="T9" fmla="*/ 19 h 86"/>
                <a:gd name="T10" fmla="*/ 44 w 85"/>
                <a:gd name="T11" fmla="*/ 15 h 86"/>
                <a:gd name="T12" fmla="*/ 55 w 85"/>
                <a:gd name="T13" fmla="*/ 23 h 86"/>
                <a:gd name="T14" fmla="*/ 63 w 85"/>
                <a:gd name="T15" fmla="*/ 26 h 86"/>
                <a:gd name="T16" fmla="*/ 66 w 85"/>
                <a:gd name="T17" fmla="*/ 30 h 86"/>
                <a:gd name="T18" fmla="*/ 74 w 85"/>
                <a:gd name="T19" fmla="*/ 38 h 86"/>
                <a:gd name="T20" fmla="*/ 81 w 85"/>
                <a:gd name="T21" fmla="*/ 45 h 86"/>
                <a:gd name="T22" fmla="*/ 77 w 85"/>
                <a:gd name="T23" fmla="*/ 52 h 86"/>
                <a:gd name="T24" fmla="*/ 81 w 85"/>
                <a:gd name="T25" fmla="*/ 60 h 86"/>
                <a:gd name="T26" fmla="*/ 85 w 85"/>
                <a:gd name="T27" fmla="*/ 64 h 86"/>
                <a:gd name="T28" fmla="*/ 85 w 85"/>
                <a:gd name="T29" fmla="*/ 64 h 86"/>
                <a:gd name="T30" fmla="*/ 81 w 85"/>
                <a:gd name="T31" fmla="*/ 71 h 86"/>
                <a:gd name="T32" fmla="*/ 77 w 85"/>
                <a:gd name="T33" fmla="*/ 75 h 86"/>
                <a:gd name="T34" fmla="*/ 74 w 85"/>
                <a:gd name="T35" fmla="*/ 78 h 86"/>
                <a:gd name="T36" fmla="*/ 66 w 85"/>
                <a:gd name="T37" fmla="*/ 82 h 86"/>
                <a:gd name="T38" fmla="*/ 63 w 85"/>
                <a:gd name="T39" fmla="*/ 82 h 86"/>
                <a:gd name="T40" fmla="*/ 63 w 85"/>
                <a:gd name="T41" fmla="*/ 86 h 86"/>
                <a:gd name="T42" fmla="*/ 55 w 85"/>
                <a:gd name="T43" fmla="*/ 86 h 86"/>
                <a:gd name="T44" fmla="*/ 52 w 85"/>
                <a:gd name="T45" fmla="*/ 86 h 86"/>
                <a:gd name="T46" fmla="*/ 44 w 85"/>
                <a:gd name="T47" fmla="*/ 86 h 86"/>
                <a:gd name="T48" fmla="*/ 37 w 85"/>
                <a:gd name="T49" fmla="*/ 86 h 86"/>
                <a:gd name="T50" fmla="*/ 37 w 85"/>
                <a:gd name="T51" fmla="*/ 82 h 86"/>
                <a:gd name="T52" fmla="*/ 33 w 85"/>
                <a:gd name="T53" fmla="*/ 82 h 86"/>
                <a:gd name="T54" fmla="*/ 29 w 85"/>
                <a:gd name="T55" fmla="*/ 78 h 86"/>
                <a:gd name="T56" fmla="*/ 18 w 85"/>
                <a:gd name="T57" fmla="*/ 78 h 86"/>
                <a:gd name="T58" fmla="*/ 11 w 85"/>
                <a:gd name="T59" fmla="*/ 75 h 86"/>
                <a:gd name="T60" fmla="*/ 3 w 85"/>
                <a:gd name="T61" fmla="*/ 67 h 86"/>
                <a:gd name="T62" fmla="*/ 0 w 85"/>
                <a:gd name="T63" fmla="*/ 56 h 86"/>
                <a:gd name="T64" fmla="*/ 3 w 85"/>
                <a:gd name="T65" fmla="*/ 56 h 86"/>
                <a:gd name="T66" fmla="*/ 3 w 85"/>
                <a:gd name="T67" fmla="*/ 52 h 86"/>
                <a:gd name="T68" fmla="*/ 3 w 85"/>
                <a:gd name="T69" fmla="*/ 41 h 86"/>
                <a:gd name="T70" fmla="*/ 3 w 85"/>
                <a:gd name="T71" fmla="*/ 34 h 86"/>
                <a:gd name="T72" fmla="*/ 3 w 85"/>
                <a:gd name="T73" fmla="*/ 26 h 86"/>
                <a:gd name="T74" fmla="*/ 7 w 85"/>
                <a:gd name="T75" fmla="*/ 19 h 86"/>
                <a:gd name="T76" fmla="*/ 7 w 85"/>
                <a:gd name="T77" fmla="*/ 15 h 86"/>
                <a:gd name="T78" fmla="*/ 7 w 85"/>
                <a:gd name="T79" fmla="*/ 8 h 86"/>
                <a:gd name="T80" fmla="*/ 11 w 85"/>
                <a:gd name="T8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" h="86">
                  <a:moveTo>
                    <a:pt x="11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7" y="12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8" y="23"/>
                  </a:lnTo>
                  <a:lnTo>
                    <a:pt x="55" y="23"/>
                  </a:lnTo>
                  <a:lnTo>
                    <a:pt x="59" y="23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4"/>
                  </a:lnTo>
                  <a:lnTo>
                    <a:pt x="74" y="38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1" y="49"/>
                  </a:lnTo>
                  <a:lnTo>
                    <a:pt x="77" y="52"/>
                  </a:lnTo>
                  <a:lnTo>
                    <a:pt x="81" y="56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1" y="67"/>
                  </a:lnTo>
                  <a:lnTo>
                    <a:pt x="81" y="71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8"/>
                  </a:lnTo>
                  <a:lnTo>
                    <a:pt x="70" y="82"/>
                  </a:lnTo>
                  <a:lnTo>
                    <a:pt x="66" y="82"/>
                  </a:lnTo>
                  <a:lnTo>
                    <a:pt x="63" y="82"/>
                  </a:lnTo>
                  <a:lnTo>
                    <a:pt x="63" y="82"/>
                  </a:lnTo>
                  <a:lnTo>
                    <a:pt x="63" y="86"/>
                  </a:lnTo>
                  <a:lnTo>
                    <a:pt x="63" y="86"/>
                  </a:lnTo>
                  <a:lnTo>
                    <a:pt x="59" y="86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2" y="86"/>
                  </a:lnTo>
                  <a:lnTo>
                    <a:pt x="48" y="82"/>
                  </a:lnTo>
                  <a:lnTo>
                    <a:pt x="44" y="86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29" y="78"/>
                  </a:lnTo>
                  <a:lnTo>
                    <a:pt x="26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3" y="67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45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5" name="Freeform 188"/>
            <p:cNvSpPr>
              <a:spLocks noEditPoints="1"/>
            </p:cNvSpPr>
            <p:nvPr/>
          </p:nvSpPr>
          <p:spPr bwMode="auto">
            <a:xfrm>
              <a:off x="2858428" y="3615997"/>
              <a:ext cx="338384" cy="791278"/>
            </a:xfrm>
            <a:custGeom>
              <a:avLst/>
              <a:gdLst>
                <a:gd name="T0" fmla="*/ 67 w 263"/>
                <a:gd name="T1" fmla="*/ 0 h 615"/>
                <a:gd name="T2" fmla="*/ 86 w 263"/>
                <a:gd name="T3" fmla="*/ 7 h 615"/>
                <a:gd name="T4" fmla="*/ 119 w 263"/>
                <a:gd name="T5" fmla="*/ 7 h 615"/>
                <a:gd name="T6" fmla="*/ 163 w 263"/>
                <a:gd name="T7" fmla="*/ 37 h 615"/>
                <a:gd name="T8" fmla="*/ 197 w 263"/>
                <a:gd name="T9" fmla="*/ 63 h 615"/>
                <a:gd name="T10" fmla="*/ 197 w 263"/>
                <a:gd name="T11" fmla="*/ 85 h 615"/>
                <a:gd name="T12" fmla="*/ 230 w 263"/>
                <a:gd name="T13" fmla="*/ 85 h 615"/>
                <a:gd name="T14" fmla="*/ 249 w 263"/>
                <a:gd name="T15" fmla="*/ 59 h 615"/>
                <a:gd name="T16" fmla="*/ 263 w 263"/>
                <a:gd name="T17" fmla="*/ 78 h 615"/>
                <a:gd name="T18" fmla="*/ 245 w 263"/>
                <a:gd name="T19" fmla="*/ 92 h 615"/>
                <a:gd name="T20" fmla="*/ 223 w 263"/>
                <a:gd name="T21" fmla="*/ 107 h 615"/>
                <a:gd name="T22" fmla="*/ 208 w 263"/>
                <a:gd name="T23" fmla="*/ 129 h 615"/>
                <a:gd name="T24" fmla="*/ 200 w 263"/>
                <a:gd name="T25" fmla="*/ 155 h 615"/>
                <a:gd name="T26" fmla="*/ 200 w 263"/>
                <a:gd name="T27" fmla="*/ 185 h 615"/>
                <a:gd name="T28" fmla="*/ 200 w 263"/>
                <a:gd name="T29" fmla="*/ 204 h 615"/>
                <a:gd name="T30" fmla="*/ 219 w 263"/>
                <a:gd name="T31" fmla="*/ 233 h 615"/>
                <a:gd name="T32" fmla="*/ 234 w 263"/>
                <a:gd name="T33" fmla="*/ 248 h 615"/>
                <a:gd name="T34" fmla="*/ 226 w 263"/>
                <a:gd name="T35" fmla="*/ 270 h 615"/>
                <a:gd name="T36" fmla="*/ 178 w 263"/>
                <a:gd name="T37" fmla="*/ 285 h 615"/>
                <a:gd name="T38" fmla="*/ 152 w 263"/>
                <a:gd name="T39" fmla="*/ 282 h 615"/>
                <a:gd name="T40" fmla="*/ 156 w 263"/>
                <a:gd name="T41" fmla="*/ 300 h 615"/>
                <a:gd name="T42" fmla="*/ 156 w 263"/>
                <a:gd name="T43" fmla="*/ 315 h 615"/>
                <a:gd name="T44" fmla="*/ 137 w 263"/>
                <a:gd name="T45" fmla="*/ 330 h 615"/>
                <a:gd name="T46" fmla="*/ 112 w 263"/>
                <a:gd name="T47" fmla="*/ 326 h 615"/>
                <a:gd name="T48" fmla="*/ 126 w 263"/>
                <a:gd name="T49" fmla="*/ 348 h 615"/>
                <a:gd name="T50" fmla="*/ 130 w 263"/>
                <a:gd name="T51" fmla="*/ 348 h 615"/>
                <a:gd name="T52" fmla="*/ 141 w 263"/>
                <a:gd name="T53" fmla="*/ 359 h 615"/>
                <a:gd name="T54" fmla="*/ 123 w 263"/>
                <a:gd name="T55" fmla="*/ 356 h 615"/>
                <a:gd name="T56" fmla="*/ 119 w 263"/>
                <a:gd name="T57" fmla="*/ 371 h 615"/>
                <a:gd name="T58" fmla="*/ 119 w 263"/>
                <a:gd name="T59" fmla="*/ 389 h 615"/>
                <a:gd name="T60" fmla="*/ 119 w 263"/>
                <a:gd name="T61" fmla="*/ 404 h 615"/>
                <a:gd name="T62" fmla="*/ 97 w 263"/>
                <a:gd name="T63" fmla="*/ 415 h 615"/>
                <a:gd name="T64" fmla="*/ 93 w 263"/>
                <a:gd name="T65" fmla="*/ 434 h 615"/>
                <a:gd name="T66" fmla="*/ 123 w 263"/>
                <a:gd name="T67" fmla="*/ 449 h 615"/>
                <a:gd name="T68" fmla="*/ 126 w 263"/>
                <a:gd name="T69" fmla="*/ 463 h 615"/>
                <a:gd name="T70" fmla="*/ 115 w 263"/>
                <a:gd name="T71" fmla="*/ 478 h 615"/>
                <a:gd name="T72" fmla="*/ 104 w 263"/>
                <a:gd name="T73" fmla="*/ 493 h 615"/>
                <a:gd name="T74" fmla="*/ 93 w 263"/>
                <a:gd name="T75" fmla="*/ 504 h 615"/>
                <a:gd name="T76" fmla="*/ 89 w 263"/>
                <a:gd name="T77" fmla="*/ 526 h 615"/>
                <a:gd name="T78" fmla="*/ 97 w 263"/>
                <a:gd name="T79" fmla="*/ 545 h 615"/>
                <a:gd name="T80" fmla="*/ 97 w 263"/>
                <a:gd name="T81" fmla="*/ 552 h 615"/>
                <a:gd name="T82" fmla="*/ 45 w 263"/>
                <a:gd name="T83" fmla="*/ 538 h 615"/>
                <a:gd name="T84" fmla="*/ 19 w 263"/>
                <a:gd name="T85" fmla="*/ 515 h 615"/>
                <a:gd name="T86" fmla="*/ 30 w 263"/>
                <a:gd name="T87" fmla="*/ 460 h 615"/>
                <a:gd name="T88" fmla="*/ 26 w 263"/>
                <a:gd name="T89" fmla="*/ 423 h 615"/>
                <a:gd name="T90" fmla="*/ 15 w 263"/>
                <a:gd name="T91" fmla="*/ 400 h 615"/>
                <a:gd name="T92" fmla="*/ 15 w 263"/>
                <a:gd name="T93" fmla="*/ 382 h 615"/>
                <a:gd name="T94" fmla="*/ 12 w 263"/>
                <a:gd name="T95" fmla="*/ 345 h 615"/>
                <a:gd name="T96" fmla="*/ 12 w 263"/>
                <a:gd name="T97" fmla="*/ 293 h 615"/>
                <a:gd name="T98" fmla="*/ 15 w 263"/>
                <a:gd name="T99" fmla="*/ 241 h 615"/>
                <a:gd name="T100" fmla="*/ 19 w 263"/>
                <a:gd name="T101" fmla="*/ 204 h 615"/>
                <a:gd name="T102" fmla="*/ 0 w 263"/>
                <a:gd name="T103" fmla="*/ 155 h 615"/>
                <a:gd name="T104" fmla="*/ 8 w 263"/>
                <a:gd name="T105" fmla="*/ 115 h 615"/>
                <a:gd name="T106" fmla="*/ 26 w 263"/>
                <a:gd name="T107" fmla="*/ 78 h 615"/>
                <a:gd name="T108" fmla="*/ 23 w 263"/>
                <a:gd name="T109" fmla="*/ 52 h 615"/>
                <a:gd name="T110" fmla="*/ 178 w 263"/>
                <a:gd name="T111" fmla="*/ 608 h 615"/>
                <a:gd name="T112" fmla="*/ 178 w 263"/>
                <a:gd name="T113" fmla="*/ 608 h 615"/>
                <a:gd name="T114" fmla="*/ 108 w 263"/>
                <a:gd name="T115" fmla="*/ 575 h 615"/>
                <a:gd name="T116" fmla="*/ 119 w 263"/>
                <a:gd name="T117" fmla="*/ 586 h 615"/>
                <a:gd name="T118" fmla="*/ 156 w 263"/>
                <a:gd name="T119" fmla="*/ 604 h 615"/>
                <a:gd name="T120" fmla="*/ 156 w 263"/>
                <a:gd name="T121" fmla="*/ 612 h 615"/>
                <a:gd name="T122" fmla="*/ 119 w 263"/>
                <a:gd name="T123" fmla="*/ 612 h 615"/>
                <a:gd name="T124" fmla="*/ 123 w 263"/>
                <a:gd name="T125" fmla="*/ 604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3" h="615">
                  <a:moveTo>
                    <a:pt x="41" y="14"/>
                  </a:moveTo>
                  <a:lnTo>
                    <a:pt x="45" y="11"/>
                  </a:lnTo>
                  <a:lnTo>
                    <a:pt x="45" y="7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3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3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9" y="7"/>
                  </a:lnTo>
                  <a:lnTo>
                    <a:pt x="89" y="3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2" y="3"/>
                  </a:lnTo>
                  <a:lnTo>
                    <a:pt x="115" y="7"/>
                  </a:lnTo>
                  <a:lnTo>
                    <a:pt x="119" y="7"/>
                  </a:lnTo>
                  <a:lnTo>
                    <a:pt x="123" y="14"/>
                  </a:lnTo>
                  <a:lnTo>
                    <a:pt x="134" y="22"/>
                  </a:lnTo>
                  <a:lnTo>
                    <a:pt x="137" y="22"/>
                  </a:lnTo>
                  <a:lnTo>
                    <a:pt x="141" y="26"/>
                  </a:lnTo>
                  <a:lnTo>
                    <a:pt x="145" y="29"/>
                  </a:lnTo>
                  <a:lnTo>
                    <a:pt x="156" y="33"/>
                  </a:lnTo>
                  <a:lnTo>
                    <a:pt x="160" y="37"/>
                  </a:lnTo>
                  <a:lnTo>
                    <a:pt x="163" y="37"/>
                  </a:lnTo>
                  <a:lnTo>
                    <a:pt x="171" y="40"/>
                  </a:lnTo>
                  <a:lnTo>
                    <a:pt x="178" y="44"/>
                  </a:lnTo>
                  <a:lnTo>
                    <a:pt x="189" y="44"/>
                  </a:lnTo>
                  <a:lnTo>
                    <a:pt x="193" y="52"/>
                  </a:lnTo>
                  <a:lnTo>
                    <a:pt x="197" y="52"/>
                  </a:lnTo>
                  <a:lnTo>
                    <a:pt x="200" y="55"/>
                  </a:lnTo>
                  <a:lnTo>
                    <a:pt x="197" y="59"/>
                  </a:lnTo>
                  <a:lnTo>
                    <a:pt x="197" y="63"/>
                  </a:lnTo>
                  <a:lnTo>
                    <a:pt x="193" y="66"/>
                  </a:lnTo>
                  <a:lnTo>
                    <a:pt x="189" y="66"/>
                  </a:lnTo>
                  <a:lnTo>
                    <a:pt x="193" y="70"/>
                  </a:lnTo>
                  <a:lnTo>
                    <a:pt x="189" y="78"/>
                  </a:lnTo>
                  <a:lnTo>
                    <a:pt x="186" y="81"/>
                  </a:lnTo>
                  <a:lnTo>
                    <a:pt x="182" y="85"/>
                  </a:lnTo>
                  <a:lnTo>
                    <a:pt x="186" y="85"/>
                  </a:lnTo>
                  <a:lnTo>
                    <a:pt x="197" y="85"/>
                  </a:lnTo>
                  <a:lnTo>
                    <a:pt x="208" y="85"/>
                  </a:lnTo>
                  <a:lnTo>
                    <a:pt x="215" y="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23" y="89"/>
                  </a:lnTo>
                  <a:lnTo>
                    <a:pt x="226" y="85"/>
                  </a:lnTo>
                  <a:lnTo>
                    <a:pt x="226" y="85"/>
                  </a:lnTo>
                  <a:lnTo>
                    <a:pt x="230" y="85"/>
                  </a:lnTo>
                  <a:lnTo>
                    <a:pt x="234" y="81"/>
                  </a:lnTo>
                  <a:lnTo>
                    <a:pt x="234" y="78"/>
                  </a:lnTo>
                  <a:lnTo>
                    <a:pt x="241" y="74"/>
                  </a:lnTo>
                  <a:lnTo>
                    <a:pt x="245" y="70"/>
                  </a:lnTo>
                  <a:lnTo>
                    <a:pt x="245" y="66"/>
                  </a:lnTo>
                  <a:lnTo>
                    <a:pt x="249" y="66"/>
                  </a:lnTo>
                  <a:lnTo>
                    <a:pt x="249" y="59"/>
                  </a:lnTo>
                  <a:lnTo>
                    <a:pt x="249" y="59"/>
                  </a:lnTo>
                  <a:lnTo>
                    <a:pt x="249" y="55"/>
                  </a:lnTo>
                  <a:lnTo>
                    <a:pt x="252" y="52"/>
                  </a:lnTo>
                  <a:lnTo>
                    <a:pt x="260" y="52"/>
                  </a:lnTo>
                  <a:lnTo>
                    <a:pt x="260" y="55"/>
                  </a:lnTo>
                  <a:lnTo>
                    <a:pt x="263" y="63"/>
                  </a:lnTo>
                  <a:lnTo>
                    <a:pt x="263" y="66"/>
                  </a:lnTo>
                  <a:lnTo>
                    <a:pt x="263" y="74"/>
                  </a:lnTo>
                  <a:lnTo>
                    <a:pt x="263" y="78"/>
                  </a:lnTo>
                  <a:lnTo>
                    <a:pt x="263" y="81"/>
                  </a:lnTo>
                  <a:lnTo>
                    <a:pt x="260" y="81"/>
                  </a:lnTo>
                  <a:lnTo>
                    <a:pt x="256" y="81"/>
                  </a:lnTo>
                  <a:lnTo>
                    <a:pt x="256" y="85"/>
                  </a:lnTo>
                  <a:lnTo>
                    <a:pt x="252" y="85"/>
                  </a:lnTo>
                  <a:lnTo>
                    <a:pt x="252" y="85"/>
                  </a:lnTo>
                  <a:lnTo>
                    <a:pt x="245" y="89"/>
                  </a:lnTo>
                  <a:lnTo>
                    <a:pt x="245" y="92"/>
                  </a:lnTo>
                  <a:lnTo>
                    <a:pt x="241" y="92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4" y="100"/>
                  </a:lnTo>
                  <a:lnTo>
                    <a:pt x="230" y="100"/>
                  </a:lnTo>
                  <a:lnTo>
                    <a:pt x="230" y="100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23" y="111"/>
                  </a:lnTo>
                  <a:lnTo>
                    <a:pt x="219" y="111"/>
                  </a:lnTo>
                  <a:lnTo>
                    <a:pt x="219" y="115"/>
                  </a:lnTo>
                  <a:lnTo>
                    <a:pt x="215" y="118"/>
                  </a:lnTo>
                  <a:lnTo>
                    <a:pt x="212" y="122"/>
                  </a:lnTo>
                  <a:lnTo>
                    <a:pt x="212" y="126"/>
                  </a:lnTo>
                  <a:lnTo>
                    <a:pt x="212" y="129"/>
                  </a:lnTo>
                  <a:lnTo>
                    <a:pt x="208" y="129"/>
                  </a:lnTo>
                  <a:lnTo>
                    <a:pt x="208" y="133"/>
                  </a:lnTo>
                  <a:lnTo>
                    <a:pt x="204" y="137"/>
                  </a:lnTo>
                  <a:lnTo>
                    <a:pt x="200" y="137"/>
                  </a:lnTo>
                  <a:lnTo>
                    <a:pt x="204" y="144"/>
                  </a:lnTo>
                  <a:lnTo>
                    <a:pt x="200" y="144"/>
                  </a:lnTo>
                  <a:lnTo>
                    <a:pt x="204" y="148"/>
                  </a:lnTo>
                  <a:lnTo>
                    <a:pt x="204" y="155"/>
                  </a:lnTo>
                  <a:lnTo>
                    <a:pt x="200" y="155"/>
                  </a:lnTo>
                  <a:lnTo>
                    <a:pt x="200" y="159"/>
                  </a:lnTo>
                  <a:lnTo>
                    <a:pt x="200" y="163"/>
                  </a:lnTo>
                  <a:lnTo>
                    <a:pt x="200" y="167"/>
                  </a:lnTo>
                  <a:lnTo>
                    <a:pt x="200" y="170"/>
                  </a:lnTo>
                  <a:lnTo>
                    <a:pt x="200" y="174"/>
                  </a:lnTo>
                  <a:lnTo>
                    <a:pt x="200" y="181"/>
                  </a:lnTo>
                  <a:lnTo>
                    <a:pt x="200" y="181"/>
                  </a:lnTo>
                  <a:lnTo>
                    <a:pt x="200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93"/>
                  </a:lnTo>
                  <a:lnTo>
                    <a:pt x="197" y="196"/>
                  </a:lnTo>
                  <a:lnTo>
                    <a:pt x="197" y="200"/>
                  </a:lnTo>
                  <a:lnTo>
                    <a:pt x="200" y="200"/>
                  </a:lnTo>
                  <a:lnTo>
                    <a:pt x="200" y="204"/>
                  </a:lnTo>
                  <a:lnTo>
                    <a:pt x="200" y="204"/>
                  </a:lnTo>
                  <a:lnTo>
                    <a:pt x="200" y="207"/>
                  </a:lnTo>
                  <a:lnTo>
                    <a:pt x="208" y="211"/>
                  </a:lnTo>
                  <a:lnTo>
                    <a:pt x="215" y="215"/>
                  </a:lnTo>
                  <a:lnTo>
                    <a:pt x="223" y="219"/>
                  </a:lnTo>
                  <a:lnTo>
                    <a:pt x="226" y="222"/>
                  </a:lnTo>
                  <a:lnTo>
                    <a:pt x="226" y="226"/>
                  </a:lnTo>
                  <a:lnTo>
                    <a:pt x="219" y="233"/>
                  </a:lnTo>
                  <a:lnTo>
                    <a:pt x="219" y="233"/>
                  </a:lnTo>
                  <a:lnTo>
                    <a:pt x="223" y="241"/>
                  </a:lnTo>
                  <a:lnTo>
                    <a:pt x="226" y="241"/>
                  </a:lnTo>
                  <a:lnTo>
                    <a:pt x="230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8"/>
                  </a:lnTo>
                  <a:lnTo>
                    <a:pt x="234" y="252"/>
                  </a:lnTo>
                  <a:lnTo>
                    <a:pt x="230" y="256"/>
                  </a:lnTo>
                  <a:lnTo>
                    <a:pt x="230" y="259"/>
                  </a:lnTo>
                  <a:lnTo>
                    <a:pt x="226" y="263"/>
                  </a:lnTo>
                  <a:lnTo>
                    <a:pt x="226" y="259"/>
                  </a:lnTo>
                  <a:lnTo>
                    <a:pt x="226" y="263"/>
                  </a:lnTo>
                  <a:lnTo>
                    <a:pt x="226" y="267"/>
                  </a:lnTo>
                  <a:lnTo>
                    <a:pt x="226" y="270"/>
                  </a:lnTo>
                  <a:lnTo>
                    <a:pt x="223" y="274"/>
                  </a:lnTo>
                  <a:lnTo>
                    <a:pt x="215" y="278"/>
                  </a:lnTo>
                  <a:lnTo>
                    <a:pt x="208" y="282"/>
                  </a:lnTo>
                  <a:lnTo>
                    <a:pt x="208" y="278"/>
                  </a:lnTo>
                  <a:lnTo>
                    <a:pt x="208" y="282"/>
                  </a:lnTo>
                  <a:lnTo>
                    <a:pt x="197" y="285"/>
                  </a:lnTo>
                  <a:lnTo>
                    <a:pt x="186" y="285"/>
                  </a:lnTo>
                  <a:lnTo>
                    <a:pt x="178" y="285"/>
                  </a:lnTo>
                  <a:lnTo>
                    <a:pt x="175" y="285"/>
                  </a:lnTo>
                  <a:lnTo>
                    <a:pt x="167" y="289"/>
                  </a:lnTo>
                  <a:lnTo>
                    <a:pt x="163" y="289"/>
                  </a:lnTo>
                  <a:lnTo>
                    <a:pt x="160" y="285"/>
                  </a:lnTo>
                  <a:lnTo>
                    <a:pt x="156" y="285"/>
                  </a:lnTo>
                  <a:lnTo>
                    <a:pt x="152" y="285"/>
                  </a:lnTo>
                  <a:lnTo>
                    <a:pt x="152" y="282"/>
                  </a:lnTo>
                  <a:lnTo>
                    <a:pt x="152" y="282"/>
                  </a:lnTo>
                  <a:lnTo>
                    <a:pt x="152" y="285"/>
                  </a:lnTo>
                  <a:lnTo>
                    <a:pt x="152" y="285"/>
                  </a:lnTo>
                  <a:lnTo>
                    <a:pt x="152" y="293"/>
                  </a:lnTo>
                  <a:lnTo>
                    <a:pt x="152" y="293"/>
                  </a:lnTo>
                  <a:lnTo>
                    <a:pt x="152" y="296"/>
                  </a:lnTo>
                  <a:lnTo>
                    <a:pt x="156" y="296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2" y="304"/>
                  </a:lnTo>
                  <a:lnTo>
                    <a:pt x="152" y="308"/>
                  </a:lnTo>
                  <a:lnTo>
                    <a:pt x="152" y="308"/>
                  </a:lnTo>
                  <a:lnTo>
                    <a:pt x="152" y="311"/>
                  </a:lnTo>
                  <a:lnTo>
                    <a:pt x="152" y="315"/>
                  </a:lnTo>
                  <a:lnTo>
                    <a:pt x="156" y="315"/>
                  </a:lnTo>
                  <a:lnTo>
                    <a:pt x="156" y="319"/>
                  </a:lnTo>
                  <a:lnTo>
                    <a:pt x="156" y="319"/>
                  </a:lnTo>
                  <a:lnTo>
                    <a:pt x="156" y="322"/>
                  </a:lnTo>
                  <a:lnTo>
                    <a:pt x="156" y="322"/>
                  </a:lnTo>
                  <a:lnTo>
                    <a:pt x="152" y="326"/>
                  </a:lnTo>
                  <a:lnTo>
                    <a:pt x="152" y="326"/>
                  </a:lnTo>
                  <a:lnTo>
                    <a:pt x="145" y="330"/>
                  </a:lnTo>
                  <a:lnTo>
                    <a:pt x="137" y="330"/>
                  </a:lnTo>
                  <a:lnTo>
                    <a:pt x="130" y="330"/>
                  </a:lnTo>
                  <a:lnTo>
                    <a:pt x="126" y="326"/>
                  </a:lnTo>
                  <a:lnTo>
                    <a:pt x="119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2" y="326"/>
                  </a:lnTo>
                  <a:lnTo>
                    <a:pt x="112" y="330"/>
                  </a:lnTo>
                  <a:lnTo>
                    <a:pt x="115" y="334"/>
                  </a:lnTo>
                  <a:lnTo>
                    <a:pt x="115" y="337"/>
                  </a:lnTo>
                  <a:lnTo>
                    <a:pt x="115" y="345"/>
                  </a:lnTo>
                  <a:lnTo>
                    <a:pt x="115" y="348"/>
                  </a:lnTo>
                  <a:lnTo>
                    <a:pt x="119" y="348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6" y="352"/>
                  </a:lnTo>
                  <a:lnTo>
                    <a:pt x="123" y="352"/>
                  </a:lnTo>
                  <a:lnTo>
                    <a:pt x="126" y="352"/>
                  </a:lnTo>
                  <a:lnTo>
                    <a:pt x="130" y="352"/>
                  </a:lnTo>
                  <a:lnTo>
                    <a:pt x="130" y="352"/>
                  </a:lnTo>
                  <a:lnTo>
                    <a:pt x="130" y="348"/>
                  </a:lnTo>
                  <a:lnTo>
                    <a:pt x="126" y="348"/>
                  </a:lnTo>
                  <a:lnTo>
                    <a:pt x="130" y="348"/>
                  </a:lnTo>
                  <a:lnTo>
                    <a:pt x="130" y="348"/>
                  </a:lnTo>
                  <a:lnTo>
                    <a:pt x="134" y="345"/>
                  </a:lnTo>
                  <a:lnTo>
                    <a:pt x="137" y="345"/>
                  </a:lnTo>
                  <a:lnTo>
                    <a:pt x="141" y="348"/>
                  </a:lnTo>
                  <a:lnTo>
                    <a:pt x="137" y="352"/>
                  </a:lnTo>
                  <a:lnTo>
                    <a:pt x="137" y="352"/>
                  </a:lnTo>
                  <a:lnTo>
                    <a:pt x="141" y="356"/>
                  </a:lnTo>
                  <a:lnTo>
                    <a:pt x="141" y="359"/>
                  </a:lnTo>
                  <a:lnTo>
                    <a:pt x="141" y="359"/>
                  </a:lnTo>
                  <a:lnTo>
                    <a:pt x="134" y="363"/>
                  </a:lnTo>
                  <a:lnTo>
                    <a:pt x="130" y="363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26" y="356"/>
                  </a:lnTo>
                  <a:lnTo>
                    <a:pt x="123" y="356"/>
                  </a:lnTo>
                  <a:lnTo>
                    <a:pt x="119" y="359"/>
                  </a:lnTo>
                  <a:lnTo>
                    <a:pt x="119" y="359"/>
                  </a:lnTo>
                  <a:lnTo>
                    <a:pt x="119" y="363"/>
                  </a:lnTo>
                  <a:lnTo>
                    <a:pt x="123" y="363"/>
                  </a:lnTo>
                  <a:lnTo>
                    <a:pt x="130" y="363"/>
                  </a:lnTo>
                  <a:lnTo>
                    <a:pt x="130" y="367"/>
                  </a:lnTo>
                  <a:lnTo>
                    <a:pt x="126" y="371"/>
                  </a:lnTo>
                  <a:lnTo>
                    <a:pt x="119" y="371"/>
                  </a:lnTo>
                  <a:lnTo>
                    <a:pt x="119" y="374"/>
                  </a:lnTo>
                  <a:lnTo>
                    <a:pt x="119" y="374"/>
                  </a:lnTo>
                  <a:lnTo>
                    <a:pt x="119" y="378"/>
                  </a:lnTo>
                  <a:lnTo>
                    <a:pt x="115" y="378"/>
                  </a:lnTo>
                  <a:lnTo>
                    <a:pt x="115" y="382"/>
                  </a:lnTo>
                  <a:lnTo>
                    <a:pt x="119" y="385"/>
                  </a:lnTo>
                  <a:lnTo>
                    <a:pt x="119" y="385"/>
                  </a:lnTo>
                  <a:lnTo>
                    <a:pt x="119" y="389"/>
                  </a:lnTo>
                  <a:lnTo>
                    <a:pt x="123" y="393"/>
                  </a:lnTo>
                  <a:lnTo>
                    <a:pt x="123" y="393"/>
                  </a:lnTo>
                  <a:lnTo>
                    <a:pt x="119" y="397"/>
                  </a:lnTo>
                  <a:lnTo>
                    <a:pt x="119" y="397"/>
                  </a:lnTo>
                  <a:lnTo>
                    <a:pt x="115" y="400"/>
                  </a:lnTo>
                  <a:lnTo>
                    <a:pt x="115" y="400"/>
                  </a:lnTo>
                  <a:lnTo>
                    <a:pt x="115" y="404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119" y="408"/>
                  </a:lnTo>
                  <a:lnTo>
                    <a:pt x="115" y="408"/>
                  </a:lnTo>
                  <a:lnTo>
                    <a:pt x="112" y="408"/>
                  </a:lnTo>
                  <a:lnTo>
                    <a:pt x="108" y="408"/>
                  </a:lnTo>
                  <a:lnTo>
                    <a:pt x="104" y="411"/>
                  </a:lnTo>
                  <a:lnTo>
                    <a:pt x="100" y="411"/>
                  </a:lnTo>
                  <a:lnTo>
                    <a:pt x="97" y="415"/>
                  </a:lnTo>
                  <a:lnTo>
                    <a:pt x="93" y="415"/>
                  </a:lnTo>
                  <a:lnTo>
                    <a:pt x="93" y="419"/>
                  </a:lnTo>
                  <a:lnTo>
                    <a:pt x="93" y="419"/>
                  </a:lnTo>
                  <a:lnTo>
                    <a:pt x="89" y="423"/>
                  </a:lnTo>
                  <a:lnTo>
                    <a:pt x="89" y="426"/>
                  </a:lnTo>
                  <a:lnTo>
                    <a:pt x="89" y="426"/>
                  </a:lnTo>
                  <a:lnTo>
                    <a:pt x="89" y="430"/>
                  </a:lnTo>
                  <a:lnTo>
                    <a:pt x="93" y="434"/>
                  </a:lnTo>
                  <a:lnTo>
                    <a:pt x="97" y="437"/>
                  </a:lnTo>
                  <a:lnTo>
                    <a:pt x="100" y="437"/>
                  </a:lnTo>
                  <a:lnTo>
                    <a:pt x="104" y="441"/>
                  </a:lnTo>
                  <a:lnTo>
                    <a:pt x="112" y="449"/>
                  </a:lnTo>
                  <a:lnTo>
                    <a:pt x="115" y="449"/>
                  </a:lnTo>
                  <a:lnTo>
                    <a:pt x="119" y="449"/>
                  </a:lnTo>
                  <a:lnTo>
                    <a:pt x="119" y="445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52"/>
                  </a:lnTo>
                  <a:lnTo>
                    <a:pt x="123" y="456"/>
                  </a:lnTo>
                  <a:lnTo>
                    <a:pt x="123" y="456"/>
                  </a:lnTo>
                  <a:lnTo>
                    <a:pt x="123" y="460"/>
                  </a:lnTo>
                  <a:lnTo>
                    <a:pt x="123" y="460"/>
                  </a:lnTo>
                  <a:lnTo>
                    <a:pt x="126" y="463"/>
                  </a:lnTo>
                  <a:lnTo>
                    <a:pt x="123" y="463"/>
                  </a:lnTo>
                  <a:lnTo>
                    <a:pt x="123" y="467"/>
                  </a:lnTo>
                  <a:lnTo>
                    <a:pt x="126" y="467"/>
                  </a:lnTo>
                  <a:lnTo>
                    <a:pt x="123" y="471"/>
                  </a:lnTo>
                  <a:lnTo>
                    <a:pt x="119" y="471"/>
                  </a:lnTo>
                  <a:lnTo>
                    <a:pt x="119" y="474"/>
                  </a:lnTo>
                  <a:lnTo>
                    <a:pt x="119" y="474"/>
                  </a:lnTo>
                  <a:lnTo>
                    <a:pt x="115" y="478"/>
                  </a:lnTo>
                  <a:lnTo>
                    <a:pt x="115" y="478"/>
                  </a:lnTo>
                  <a:lnTo>
                    <a:pt x="112" y="482"/>
                  </a:lnTo>
                  <a:lnTo>
                    <a:pt x="108" y="482"/>
                  </a:lnTo>
                  <a:lnTo>
                    <a:pt x="108" y="486"/>
                  </a:lnTo>
                  <a:lnTo>
                    <a:pt x="104" y="489"/>
                  </a:lnTo>
                  <a:lnTo>
                    <a:pt x="100" y="493"/>
                  </a:lnTo>
                  <a:lnTo>
                    <a:pt x="100" y="493"/>
                  </a:lnTo>
                  <a:lnTo>
                    <a:pt x="104" y="493"/>
                  </a:lnTo>
                  <a:lnTo>
                    <a:pt x="104" y="493"/>
                  </a:lnTo>
                  <a:lnTo>
                    <a:pt x="108" y="497"/>
                  </a:lnTo>
                  <a:lnTo>
                    <a:pt x="104" y="500"/>
                  </a:lnTo>
                  <a:lnTo>
                    <a:pt x="104" y="504"/>
                  </a:lnTo>
                  <a:lnTo>
                    <a:pt x="100" y="508"/>
                  </a:lnTo>
                  <a:lnTo>
                    <a:pt x="97" y="508"/>
                  </a:lnTo>
                  <a:lnTo>
                    <a:pt x="97" y="508"/>
                  </a:lnTo>
                  <a:lnTo>
                    <a:pt x="93" y="504"/>
                  </a:lnTo>
                  <a:lnTo>
                    <a:pt x="93" y="504"/>
                  </a:lnTo>
                  <a:lnTo>
                    <a:pt x="93" y="508"/>
                  </a:lnTo>
                  <a:lnTo>
                    <a:pt x="93" y="508"/>
                  </a:lnTo>
                  <a:lnTo>
                    <a:pt x="93" y="512"/>
                  </a:lnTo>
                  <a:lnTo>
                    <a:pt x="93" y="512"/>
                  </a:lnTo>
                  <a:lnTo>
                    <a:pt x="89" y="515"/>
                  </a:lnTo>
                  <a:lnTo>
                    <a:pt x="86" y="519"/>
                  </a:lnTo>
                  <a:lnTo>
                    <a:pt x="89" y="526"/>
                  </a:lnTo>
                  <a:lnTo>
                    <a:pt x="89" y="530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41"/>
                  </a:lnTo>
                  <a:lnTo>
                    <a:pt x="93" y="541"/>
                  </a:lnTo>
                  <a:lnTo>
                    <a:pt x="93" y="545"/>
                  </a:lnTo>
                  <a:lnTo>
                    <a:pt x="97" y="545"/>
                  </a:lnTo>
                  <a:lnTo>
                    <a:pt x="97" y="545"/>
                  </a:lnTo>
                  <a:lnTo>
                    <a:pt x="100" y="549"/>
                  </a:lnTo>
                  <a:lnTo>
                    <a:pt x="104" y="552"/>
                  </a:lnTo>
                  <a:lnTo>
                    <a:pt x="108" y="552"/>
                  </a:lnTo>
                  <a:lnTo>
                    <a:pt x="108" y="556"/>
                  </a:lnTo>
                  <a:lnTo>
                    <a:pt x="108" y="556"/>
                  </a:lnTo>
                  <a:lnTo>
                    <a:pt x="104" y="556"/>
                  </a:lnTo>
                  <a:lnTo>
                    <a:pt x="97" y="552"/>
                  </a:lnTo>
                  <a:lnTo>
                    <a:pt x="93" y="552"/>
                  </a:lnTo>
                  <a:lnTo>
                    <a:pt x="93" y="549"/>
                  </a:lnTo>
                  <a:lnTo>
                    <a:pt x="71" y="549"/>
                  </a:lnTo>
                  <a:lnTo>
                    <a:pt x="60" y="552"/>
                  </a:lnTo>
                  <a:lnTo>
                    <a:pt x="56" y="549"/>
                  </a:lnTo>
                  <a:lnTo>
                    <a:pt x="49" y="549"/>
                  </a:lnTo>
                  <a:lnTo>
                    <a:pt x="49" y="545"/>
                  </a:lnTo>
                  <a:lnTo>
                    <a:pt x="45" y="538"/>
                  </a:lnTo>
                  <a:lnTo>
                    <a:pt x="41" y="534"/>
                  </a:lnTo>
                  <a:lnTo>
                    <a:pt x="41" y="526"/>
                  </a:lnTo>
                  <a:lnTo>
                    <a:pt x="41" y="523"/>
                  </a:lnTo>
                  <a:lnTo>
                    <a:pt x="38" y="523"/>
                  </a:lnTo>
                  <a:lnTo>
                    <a:pt x="34" y="526"/>
                  </a:lnTo>
                  <a:lnTo>
                    <a:pt x="30" y="526"/>
                  </a:lnTo>
                  <a:lnTo>
                    <a:pt x="26" y="526"/>
                  </a:lnTo>
                  <a:lnTo>
                    <a:pt x="19" y="515"/>
                  </a:lnTo>
                  <a:lnTo>
                    <a:pt x="19" y="512"/>
                  </a:lnTo>
                  <a:lnTo>
                    <a:pt x="19" y="497"/>
                  </a:lnTo>
                  <a:lnTo>
                    <a:pt x="23" y="493"/>
                  </a:lnTo>
                  <a:lnTo>
                    <a:pt x="30" y="486"/>
                  </a:lnTo>
                  <a:lnTo>
                    <a:pt x="30" y="478"/>
                  </a:lnTo>
                  <a:lnTo>
                    <a:pt x="30" y="471"/>
                  </a:lnTo>
                  <a:lnTo>
                    <a:pt x="26" y="467"/>
                  </a:lnTo>
                  <a:lnTo>
                    <a:pt x="30" y="460"/>
                  </a:lnTo>
                  <a:lnTo>
                    <a:pt x="30" y="456"/>
                  </a:lnTo>
                  <a:lnTo>
                    <a:pt x="30" y="449"/>
                  </a:lnTo>
                  <a:lnTo>
                    <a:pt x="30" y="445"/>
                  </a:lnTo>
                  <a:lnTo>
                    <a:pt x="30" y="441"/>
                  </a:lnTo>
                  <a:lnTo>
                    <a:pt x="30" y="437"/>
                  </a:lnTo>
                  <a:lnTo>
                    <a:pt x="30" y="426"/>
                  </a:lnTo>
                  <a:lnTo>
                    <a:pt x="26" y="423"/>
                  </a:lnTo>
                  <a:lnTo>
                    <a:pt x="26" y="423"/>
                  </a:lnTo>
                  <a:lnTo>
                    <a:pt x="30" y="419"/>
                  </a:lnTo>
                  <a:lnTo>
                    <a:pt x="30" y="415"/>
                  </a:lnTo>
                  <a:lnTo>
                    <a:pt x="26" y="408"/>
                  </a:lnTo>
                  <a:lnTo>
                    <a:pt x="23" y="404"/>
                  </a:lnTo>
                  <a:lnTo>
                    <a:pt x="19" y="404"/>
                  </a:lnTo>
                  <a:lnTo>
                    <a:pt x="19" y="408"/>
                  </a:lnTo>
                  <a:lnTo>
                    <a:pt x="15" y="404"/>
                  </a:lnTo>
                  <a:lnTo>
                    <a:pt x="15" y="400"/>
                  </a:lnTo>
                  <a:lnTo>
                    <a:pt x="23" y="400"/>
                  </a:lnTo>
                  <a:lnTo>
                    <a:pt x="26" y="397"/>
                  </a:lnTo>
                  <a:lnTo>
                    <a:pt x="26" y="393"/>
                  </a:lnTo>
                  <a:lnTo>
                    <a:pt x="26" y="393"/>
                  </a:lnTo>
                  <a:lnTo>
                    <a:pt x="23" y="397"/>
                  </a:lnTo>
                  <a:lnTo>
                    <a:pt x="19" y="397"/>
                  </a:lnTo>
                  <a:lnTo>
                    <a:pt x="19" y="389"/>
                  </a:lnTo>
                  <a:lnTo>
                    <a:pt x="15" y="382"/>
                  </a:lnTo>
                  <a:lnTo>
                    <a:pt x="15" y="378"/>
                  </a:lnTo>
                  <a:lnTo>
                    <a:pt x="15" y="374"/>
                  </a:lnTo>
                  <a:lnTo>
                    <a:pt x="12" y="371"/>
                  </a:lnTo>
                  <a:lnTo>
                    <a:pt x="8" y="367"/>
                  </a:lnTo>
                  <a:lnTo>
                    <a:pt x="8" y="356"/>
                  </a:lnTo>
                  <a:lnTo>
                    <a:pt x="12" y="352"/>
                  </a:lnTo>
                  <a:lnTo>
                    <a:pt x="12" y="348"/>
                  </a:lnTo>
                  <a:lnTo>
                    <a:pt x="12" y="345"/>
                  </a:lnTo>
                  <a:lnTo>
                    <a:pt x="8" y="345"/>
                  </a:lnTo>
                  <a:lnTo>
                    <a:pt x="8" y="337"/>
                  </a:lnTo>
                  <a:lnTo>
                    <a:pt x="4" y="330"/>
                  </a:lnTo>
                  <a:lnTo>
                    <a:pt x="8" y="319"/>
                  </a:lnTo>
                  <a:lnTo>
                    <a:pt x="4" y="311"/>
                  </a:lnTo>
                  <a:lnTo>
                    <a:pt x="4" y="308"/>
                  </a:lnTo>
                  <a:lnTo>
                    <a:pt x="8" y="300"/>
                  </a:lnTo>
                  <a:lnTo>
                    <a:pt x="12" y="293"/>
                  </a:lnTo>
                  <a:lnTo>
                    <a:pt x="15" y="289"/>
                  </a:lnTo>
                  <a:lnTo>
                    <a:pt x="15" y="289"/>
                  </a:lnTo>
                  <a:lnTo>
                    <a:pt x="8" y="270"/>
                  </a:lnTo>
                  <a:lnTo>
                    <a:pt x="8" y="263"/>
                  </a:lnTo>
                  <a:lnTo>
                    <a:pt x="8" y="259"/>
                  </a:lnTo>
                  <a:lnTo>
                    <a:pt x="8" y="248"/>
                  </a:lnTo>
                  <a:lnTo>
                    <a:pt x="12" y="244"/>
                  </a:lnTo>
                  <a:lnTo>
                    <a:pt x="15" y="241"/>
                  </a:lnTo>
                  <a:lnTo>
                    <a:pt x="15" y="233"/>
                  </a:lnTo>
                  <a:lnTo>
                    <a:pt x="12" y="230"/>
                  </a:lnTo>
                  <a:lnTo>
                    <a:pt x="8" y="226"/>
                  </a:lnTo>
                  <a:lnTo>
                    <a:pt x="12" y="222"/>
                  </a:lnTo>
                  <a:lnTo>
                    <a:pt x="12" y="219"/>
                  </a:lnTo>
                  <a:lnTo>
                    <a:pt x="15" y="211"/>
                  </a:lnTo>
                  <a:lnTo>
                    <a:pt x="19" y="211"/>
                  </a:lnTo>
                  <a:lnTo>
                    <a:pt x="19" y="204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2" y="181"/>
                  </a:lnTo>
                  <a:lnTo>
                    <a:pt x="12" y="178"/>
                  </a:lnTo>
                  <a:lnTo>
                    <a:pt x="8" y="170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0" y="155"/>
                  </a:lnTo>
                  <a:lnTo>
                    <a:pt x="0" y="152"/>
                  </a:lnTo>
                  <a:lnTo>
                    <a:pt x="8" y="148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33"/>
                  </a:lnTo>
                  <a:lnTo>
                    <a:pt x="8" y="126"/>
                  </a:lnTo>
                  <a:lnTo>
                    <a:pt x="4" y="118"/>
                  </a:lnTo>
                  <a:lnTo>
                    <a:pt x="8" y="115"/>
                  </a:lnTo>
                  <a:lnTo>
                    <a:pt x="8" y="104"/>
                  </a:lnTo>
                  <a:lnTo>
                    <a:pt x="12" y="100"/>
                  </a:lnTo>
                  <a:lnTo>
                    <a:pt x="15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3" y="70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3" y="63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19" y="48"/>
                  </a:lnTo>
                  <a:lnTo>
                    <a:pt x="19" y="44"/>
                  </a:lnTo>
                  <a:lnTo>
                    <a:pt x="41" y="33"/>
                  </a:lnTo>
                  <a:lnTo>
                    <a:pt x="45" y="18"/>
                  </a:lnTo>
                  <a:lnTo>
                    <a:pt x="41" y="14"/>
                  </a:lnTo>
                  <a:lnTo>
                    <a:pt x="41" y="14"/>
                  </a:lnTo>
                  <a:close/>
                  <a:moveTo>
                    <a:pt x="178" y="608"/>
                  </a:moveTo>
                  <a:lnTo>
                    <a:pt x="178" y="608"/>
                  </a:lnTo>
                  <a:lnTo>
                    <a:pt x="182" y="608"/>
                  </a:lnTo>
                  <a:lnTo>
                    <a:pt x="186" y="608"/>
                  </a:lnTo>
                  <a:lnTo>
                    <a:pt x="189" y="604"/>
                  </a:lnTo>
                  <a:lnTo>
                    <a:pt x="186" y="604"/>
                  </a:lnTo>
                  <a:lnTo>
                    <a:pt x="182" y="604"/>
                  </a:lnTo>
                  <a:lnTo>
                    <a:pt x="178" y="608"/>
                  </a:lnTo>
                  <a:lnTo>
                    <a:pt x="178" y="608"/>
                  </a:lnTo>
                  <a:lnTo>
                    <a:pt x="178" y="608"/>
                  </a:lnTo>
                  <a:close/>
                  <a:moveTo>
                    <a:pt x="104" y="560"/>
                  </a:moveTo>
                  <a:lnTo>
                    <a:pt x="104" y="560"/>
                  </a:lnTo>
                  <a:lnTo>
                    <a:pt x="108" y="564"/>
                  </a:lnTo>
                  <a:lnTo>
                    <a:pt x="112" y="567"/>
                  </a:lnTo>
                  <a:lnTo>
                    <a:pt x="112" y="575"/>
                  </a:lnTo>
                  <a:lnTo>
                    <a:pt x="112" y="575"/>
                  </a:lnTo>
                  <a:lnTo>
                    <a:pt x="108" y="575"/>
                  </a:lnTo>
                  <a:lnTo>
                    <a:pt x="108" y="578"/>
                  </a:lnTo>
                  <a:lnTo>
                    <a:pt x="104" y="560"/>
                  </a:lnTo>
                  <a:lnTo>
                    <a:pt x="104" y="560"/>
                  </a:lnTo>
                  <a:close/>
                  <a:moveTo>
                    <a:pt x="108" y="578"/>
                  </a:moveTo>
                  <a:lnTo>
                    <a:pt x="112" y="578"/>
                  </a:lnTo>
                  <a:lnTo>
                    <a:pt x="115" y="578"/>
                  </a:lnTo>
                  <a:lnTo>
                    <a:pt x="119" y="582"/>
                  </a:lnTo>
                  <a:lnTo>
                    <a:pt x="119" y="586"/>
                  </a:lnTo>
                  <a:lnTo>
                    <a:pt x="123" y="586"/>
                  </a:lnTo>
                  <a:lnTo>
                    <a:pt x="126" y="589"/>
                  </a:lnTo>
                  <a:lnTo>
                    <a:pt x="126" y="593"/>
                  </a:lnTo>
                  <a:lnTo>
                    <a:pt x="130" y="593"/>
                  </a:lnTo>
                  <a:lnTo>
                    <a:pt x="145" y="597"/>
                  </a:lnTo>
                  <a:lnTo>
                    <a:pt x="145" y="601"/>
                  </a:lnTo>
                  <a:lnTo>
                    <a:pt x="149" y="601"/>
                  </a:lnTo>
                  <a:lnTo>
                    <a:pt x="156" y="604"/>
                  </a:lnTo>
                  <a:lnTo>
                    <a:pt x="160" y="604"/>
                  </a:lnTo>
                  <a:lnTo>
                    <a:pt x="163" y="604"/>
                  </a:lnTo>
                  <a:lnTo>
                    <a:pt x="167" y="604"/>
                  </a:lnTo>
                  <a:lnTo>
                    <a:pt x="167" y="608"/>
                  </a:lnTo>
                  <a:lnTo>
                    <a:pt x="163" y="608"/>
                  </a:lnTo>
                  <a:lnTo>
                    <a:pt x="163" y="608"/>
                  </a:lnTo>
                  <a:lnTo>
                    <a:pt x="160" y="608"/>
                  </a:lnTo>
                  <a:lnTo>
                    <a:pt x="156" y="612"/>
                  </a:lnTo>
                  <a:lnTo>
                    <a:pt x="156" y="615"/>
                  </a:lnTo>
                  <a:lnTo>
                    <a:pt x="152" y="615"/>
                  </a:lnTo>
                  <a:lnTo>
                    <a:pt x="149" y="615"/>
                  </a:lnTo>
                  <a:lnTo>
                    <a:pt x="145" y="612"/>
                  </a:lnTo>
                  <a:lnTo>
                    <a:pt x="137" y="612"/>
                  </a:lnTo>
                  <a:lnTo>
                    <a:pt x="130" y="612"/>
                  </a:lnTo>
                  <a:lnTo>
                    <a:pt x="126" y="612"/>
                  </a:lnTo>
                  <a:lnTo>
                    <a:pt x="119" y="612"/>
                  </a:lnTo>
                  <a:lnTo>
                    <a:pt x="119" y="612"/>
                  </a:lnTo>
                  <a:lnTo>
                    <a:pt x="115" y="608"/>
                  </a:lnTo>
                  <a:lnTo>
                    <a:pt x="123" y="608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26" y="604"/>
                  </a:lnTo>
                  <a:lnTo>
                    <a:pt x="123" y="604"/>
                  </a:lnTo>
                  <a:lnTo>
                    <a:pt x="115" y="604"/>
                  </a:lnTo>
                  <a:lnTo>
                    <a:pt x="115" y="604"/>
                  </a:lnTo>
                  <a:lnTo>
                    <a:pt x="108" y="5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6" name="Freeform 189"/>
            <p:cNvSpPr>
              <a:spLocks noEditPoints="1"/>
            </p:cNvSpPr>
            <p:nvPr/>
          </p:nvSpPr>
          <p:spPr bwMode="auto">
            <a:xfrm>
              <a:off x="2810821" y="3524646"/>
              <a:ext cx="234167" cy="907075"/>
            </a:xfrm>
            <a:custGeom>
              <a:avLst/>
              <a:gdLst>
                <a:gd name="T0" fmla="*/ 33 w 49"/>
                <a:gd name="T1" fmla="*/ 183 h 190"/>
                <a:gd name="T2" fmla="*/ 33 w 49"/>
                <a:gd name="T3" fmla="*/ 185 h 190"/>
                <a:gd name="T4" fmla="*/ 40 w 49"/>
                <a:gd name="T5" fmla="*/ 185 h 190"/>
                <a:gd name="T6" fmla="*/ 33 w 49"/>
                <a:gd name="T7" fmla="*/ 177 h 190"/>
                <a:gd name="T8" fmla="*/ 39 w 49"/>
                <a:gd name="T9" fmla="*/ 175 h 190"/>
                <a:gd name="T10" fmla="*/ 15 w 49"/>
                <a:gd name="T11" fmla="*/ 157 h 190"/>
                <a:gd name="T12" fmla="*/ 15 w 49"/>
                <a:gd name="T13" fmla="*/ 129 h 190"/>
                <a:gd name="T14" fmla="*/ 11 w 49"/>
                <a:gd name="T15" fmla="*/ 108 h 190"/>
                <a:gd name="T16" fmla="*/ 15 w 49"/>
                <a:gd name="T17" fmla="*/ 74 h 190"/>
                <a:gd name="T18" fmla="*/ 16 w 49"/>
                <a:gd name="T19" fmla="*/ 42 h 190"/>
                <a:gd name="T20" fmla="*/ 16 w 49"/>
                <a:gd name="T21" fmla="*/ 15 h 190"/>
                <a:gd name="T22" fmla="*/ 7 w 49"/>
                <a:gd name="T23" fmla="*/ 3 h 190"/>
                <a:gd name="T24" fmla="*/ 5 w 49"/>
                <a:gd name="T25" fmla="*/ 25 h 190"/>
                <a:gd name="T26" fmla="*/ 5 w 49"/>
                <a:gd name="T27" fmla="*/ 47 h 190"/>
                <a:gd name="T28" fmla="*/ 6 w 49"/>
                <a:gd name="T29" fmla="*/ 67 h 190"/>
                <a:gd name="T30" fmla="*/ 4 w 49"/>
                <a:gd name="T31" fmla="*/ 82 h 190"/>
                <a:gd name="T32" fmla="*/ 2 w 49"/>
                <a:gd name="T33" fmla="*/ 94 h 190"/>
                <a:gd name="T34" fmla="*/ 3 w 49"/>
                <a:gd name="T35" fmla="*/ 109 h 190"/>
                <a:gd name="T36" fmla="*/ 10 w 49"/>
                <a:gd name="T37" fmla="*/ 116 h 190"/>
                <a:gd name="T38" fmla="*/ 9 w 49"/>
                <a:gd name="T39" fmla="*/ 125 h 190"/>
                <a:gd name="T40" fmla="*/ 9 w 49"/>
                <a:gd name="T41" fmla="*/ 138 h 190"/>
                <a:gd name="T42" fmla="*/ 3 w 49"/>
                <a:gd name="T43" fmla="*/ 135 h 190"/>
                <a:gd name="T44" fmla="*/ 6 w 49"/>
                <a:gd name="T45" fmla="*/ 139 h 190"/>
                <a:gd name="T46" fmla="*/ 10 w 49"/>
                <a:gd name="T47" fmla="*/ 144 h 190"/>
                <a:gd name="T48" fmla="*/ 10 w 49"/>
                <a:gd name="T49" fmla="*/ 150 h 190"/>
                <a:gd name="T50" fmla="*/ 11 w 49"/>
                <a:gd name="T51" fmla="*/ 157 h 190"/>
                <a:gd name="T52" fmla="*/ 15 w 49"/>
                <a:gd name="T53" fmla="*/ 165 h 190"/>
                <a:gd name="T54" fmla="*/ 20 w 49"/>
                <a:gd name="T55" fmla="*/ 167 h 190"/>
                <a:gd name="T56" fmla="*/ 21 w 49"/>
                <a:gd name="T57" fmla="*/ 170 h 190"/>
                <a:gd name="T58" fmla="*/ 19 w 49"/>
                <a:gd name="T59" fmla="*/ 172 h 190"/>
                <a:gd name="T60" fmla="*/ 23 w 49"/>
                <a:gd name="T61" fmla="*/ 171 h 190"/>
                <a:gd name="T62" fmla="*/ 21 w 49"/>
                <a:gd name="T63" fmla="*/ 175 h 190"/>
                <a:gd name="T64" fmla="*/ 28 w 49"/>
                <a:gd name="T65" fmla="*/ 173 h 190"/>
                <a:gd name="T66" fmla="*/ 29 w 49"/>
                <a:gd name="T67" fmla="*/ 179 h 190"/>
                <a:gd name="T68" fmla="*/ 38 w 49"/>
                <a:gd name="T69" fmla="*/ 169 h 190"/>
                <a:gd name="T70" fmla="*/ 3 w 49"/>
                <a:gd name="T71" fmla="*/ 117 h 190"/>
                <a:gd name="T72" fmla="*/ 8 w 49"/>
                <a:gd name="T73" fmla="*/ 115 h 190"/>
                <a:gd name="T74" fmla="*/ 7 w 49"/>
                <a:gd name="T75" fmla="*/ 124 h 190"/>
                <a:gd name="T76" fmla="*/ 3 w 49"/>
                <a:gd name="T77" fmla="*/ 128 h 190"/>
                <a:gd name="T78" fmla="*/ 4 w 49"/>
                <a:gd name="T79" fmla="*/ 128 h 190"/>
                <a:gd name="T80" fmla="*/ 9 w 49"/>
                <a:gd name="T81" fmla="*/ 126 h 190"/>
                <a:gd name="T82" fmla="*/ 5 w 49"/>
                <a:gd name="T83" fmla="*/ 130 h 190"/>
                <a:gd name="T84" fmla="*/ 7 w 49"/>
                <a:gd name="T85" fmla="*/ 148 h 190"/>
                <a:gd name="T86" fmla="*/ 6 w 49"/>
                <a:gd name="T87" fmla="*/ 148 h 190"/>
                <a:gd name="T88" fmla="*/ 5 w 49"/>
                <a:gd name="T89" fmla="*/ 152 h 190"/>
                <a:gd name="T90" fmla="*/ 6 w 49"/>
                <a:gd name="T91" fmla="*/ 154 h 190"/>
                <a:gd name="T92" fmla="*/ 9 w 49"/>
                <a:gd name="T93" fmla="*/ 156 h 190"/>
                <a:gd name="T94" fmla="*/ 10 w 49"/>
                <a:gd name="T95" fmla="*/ 162 h 190"/>
                <a:gd name="T96" fmla="*/ 10 w 49"/>
                <a:gd name="T97" fmla="*/ 161 h 190"/>
                <a:gd name="T98" fmla="*/ 11 w 49"/>
                <a:gd name="T99" fmla="*/ 167 h 190"/>
                <a:gd name="T100" fmla="*/ 14 w 49"/>
                <a:gd name="T101" fmla="*/ 169 h 190"/>
                <a:gd name="T102" fmla="*/ 15 w 49"/>
                <a:gd name="T103" fmla="*/ 169 h 190"/>
                <a:gd name="T104" fmla="*/ 17 w 49"/>
                <a:gd name="T105" fmla="*/ 172 h 190"/>
                <a:gd name="T106" fmla="*/ 21 w 49"/>
                <a:gd name="T107" fmla="*/ 177 h 190"/>
                <a:gd name="T108" fmla="*/ 22 w 49"/>
                <a:gd name="T109" fmla="*/ 180 h 190"/>
                <a:gd name="T110" fmla="*/ 26 w 49"/>
                <a:gd name="T111" fmla="*/ 180 h 190"/>
                <a:gd name="T112" fmla="*/ 27 w 49"/>
                <a:gd name="T113" fmla="*/ 181 h 190"/>
                <a:gd name="T114" fmla="*/ 31 w 49"/>
                <a:gd name="T115" fmla="*/ 179 h 190"/>
                <a:gd name="T116" fmla="*/ 48 w 49"/>
                <a:gd name="T117" fmla="*/ 188 h 190"/>
                <a:gd name="T118" fmla="*/ 45 w 49"/>
                <a:gd name="T119" fmla="*/ 186 h 190"/>
                <a:gd name="T120" fmla="*/ 41 w 49"/>
                <a:gd name="T121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" h="190">
                  <a:moveTo>
                    <a:pt x="42" y="184"/>
                  </a:moveTo>
                  <a:cubicBezTo>
                    <a:pt x="41" y="183"/>
                    <a:pt x="41" y="183"/>
                    <a:pt x="41" y="183"/>
                  </a:cubicBezTo>
                  <a:cubicBezTo>
                    <a:pt x="41" y="183"/>
                    <a:pt x="41" y="183"/>
                    <a:pt x="41" y="183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6" y="181"/>
                    <a:pt x="36" y="181"/>
                    <a:pt x="36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2"/>
                    <a:pt x="33" y="182"/>
                    <a:pt x="33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lose/>
                  <a:moveTo>
                    <a:pt x="41" y="182"/>
                  </a:moveTo>
                  <a:cubicBezTo>
                    <a:pt x="40" y="182"/>
                    <a:pt x="40" y="182"/>
                    <a:pt x="40" y="182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8"/>
                    <a:pt x="34" y="178"/>
                    <a:pt x="34" y="178"/>
                  </a:cubicBezTo>
                  <a:cubicBezTo>
                    <a:pt x="35" y="178"/>
                    <a:pt x="35" y="178"/>
                    <a:pt x="35" y="178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5" y="172"/>
                    <a:pt x="35" y="172"/>
                    <a:pt x="35" y="172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41" y="182"/>
                    <a:pt x="41" y="182"/>
                    <a:pt x="41" y="182"/>
                  </a:cubicBezTo>
                  <a:close/>
                  <a:moveTo>
                    <a:pt x="38" y="169"/>
                  </a:moveTo>
                  <a:cubicBezTo>
                    <a:pt x="36" y="168"/>
                    <a:pt x="36" y="168"/>
                    <a:pt x="36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160"/>
                    <a:pt x="21" y="160"/>
                    <a:pt x="21" y="16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57"/>
                    <a:pt x="15" y="157"/>
                    <a:pt x="15" y="157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7" y="136"/>
                    <a:pt x="7" y="136"/>
                    <a:pt x="7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10" y="159"/>
                    <a:pt x="10" y="159"/>
                    <a:pt x="10" y="159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6" y="164"/>
                    <a:pt x="16" y="164"/>
                    <a:pt x="16" y="164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22" y="167"/>
                    <a:pt x="22" y="167"/>
                    <a:pt x="22" y="167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19" y="174"/>
                    <a:pt x="19" y="174"/>
                    <a:pt x="19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1"/>
                    <a:pt x="24" y="171"/>
                    <a:pt x="24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6"/>
                    <a:pt x="24" y="176"/>
                    <a:pt x="24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3" y="171"/>
                    <a:pt x="33" y="171"/>
                    <a:pt x="33" y="171"/>
                  </a:cubicBezTo>
                  <a:cubicBezTo>
                    <a:pt x="33" y="170"/>
                    <a:pt x="33" y="170"/>
                    <a:pt x="33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8" y="169"/>
                    <a:pt x="38" y="169"/>
                    <a:pt x="38" y="169"/>
                  </a:cubicBezTo>
                  <a:close/>
                  <a:moveTo>
                    <a:pt x="46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6" y="190"/>
                    <a:pt x="46" y="190"/>
                  </a:cubicBezTo>
                  <a:close/>
                  <a:moveTo>
                    <a:pt x="6" y="117"/>
                  </a:move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lose/>
                  <a:moveTo>
                    <a:pt x="7" y="115"/>
                  </a:moveTo>
                  <a:cubicBezTo>
                    <a:pt x="8" y="115"/>
                    <a:pt x="8" y="115"/>
                    <a:pt x="8" y="115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7" y="115"/>
                    <a:pt x="7" y="115"/>
                    <a:pt x="7" y="115"/>
                  </a:cubicBezTo>
                  <a:close/>
                  <a:moveTo>
                    <a:pt x="2" y="123"/>
                  </a:move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lose/>
                  <a:moveTo>
                    <a:pt x="8" y="124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8" y="124"/>
                    <a:pt x="8" y="124"/>
                  </a:cubicBezTo>
                  <a:close/>
                  <a:moveTo>
                    <a:pt x="7" y="124"/>
                  </a:moveTo>
                  <a:cubicBezTo>
                    <a:pt x="7" y="124"/>
                    <a:pt x="7" y="124"/>
                    <a:pt x="7" y="124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4"/>
                    <a:pt x="7" y="124"/>
                    <a:pt x="7" y="124"/>
                  </a:cubicBezTo>
                  <a:close/>
                  <a:moveTo>
                    <a:pt x="5" y="123"/>
                  </a:moveTo>
                  <a:cubicBezTo>
                    <a:pt x="5" y="123"/>
                    <a:pt x="5" y="123"/>
                    <a:pt x="5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5" y="123"/>
                    <a:pt x="5" y="123"/>
                    <a:pt x="5" y="123"/>
                  </a:cubicBezTo>
                  <a:close/>
                  <a:moveTo>
                    <a:pt x="5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lose/>
                  <a:moveTo>
                    <a:pt x="4" y="126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lose/>
                  <a:moveTo>
                    <a:pt x="3" y="127"/>
                  </a:move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7"/>
                    <a:pt x="3" y="127"/>
                    <a:pt x="3" y="127"/>
                  </a:cubicBezTo>
                  <a:close/>
                  <a:moveTo>
                    <a:pt x="7" y="127"/>
                  </a:moveTo>
                  <a:cubicBezTo>
                    <a:pt x="7" y="128"/>
                    <a:pt x="7" y="128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7" y="127"/>
                    <a:pt x="7" y="127"/>
                    <a:pt x="7" y="127"/>
                  </a:cubicBezTo>
                  <a:close/>
                  <a:moveTo>
                    <a:pt x="6" y="127"/>
                  </a:moveTo>
                  <a:cubicBezTo>
                    <a:pt x="7" y="126"/>
                    <a:pt x="7" y="126"/>
                    <a:pt x="7" y="126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lose/>
                  <a:moveTo>
                    <a:pt x="4" y="133"/>
                  </a:moveTo>
                  <a:cubicBezTo>
                    <a:pt x="4" y="133"/>
                    <a:pt x="4" y="133"/>
                    <a:pt x="4" y="133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3"/>
                    <a:pt x="4" y="133"/>
                    <a:pt x="4" y="133"/>
                  </a:cubicBezTo>
                  <a:close/>
                  <a:moveTo>
                    <a:pt x="4" y="128"/>
                  </a:moveTo>
                  <a:cubicBezTo>
                    <a:pt x="4" y="127"/>
                    <a:pt x="4" y="127"/>
                    <a:pt x="4" y="127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8"/>
                    <a:pt x="4" y="128"/>
                    <a:pt x="4" y="128"/>
                  </a:cubicBezTo>
                  <a:close/>
                  <a:moveTo>
                    <a:pt x="2" y="129"/>
                  </a:moveTo>
                  <a:cubicBezTo>
                    <a:pt x="1" y="129"/>
                    <a:pt x="1" y="129"/>
                    <a:pt x="1" y="129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2" y="129"/>
                    <a:pt x="2" y="129"/>
                    <a:pt x="2" y="129"/>
                  </a:cubicBezTo>
                  <a:close/>
                  <a:moveTo>
                    <a:pt x="5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5" y="132"/>
                    <a:pt x="5" y="132"/>
                    <a:pt x="5" y="132"/>
                  </a:cubicBezTo>
                  <a:close/>
                  <a:moveTo>
                    <a:pt x="6" y="133"/>
                  </a:moveTo>
                  <a:cubicBezTo>
                    <a:pt x="7" y="133"/>
                    <a:pt x="7" y="133"/>
                    <a:pt x="7" y="133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6" y="133"/>
                    <a:pt x="6" y="133"/>
                    <a:pt x="6" y="133"/>
                  </a:cubicBezTo>
                  <a:close/>
                  <a:moveTo>
                    <a:pt x="8" y="126"/>
                  </a:moveTo>
                  <a:cubicBezTo>
                    <a:pt x="8" y="125"/>
                    <a:pt x="8" y="125"/>
                    <a:pt x="8" y="125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lose/>
                  <a:moveTo>
                    <a:pt x="9" y="126"/>
                  </a:moveTo>
                  <a:cubicBezTo>
                    <a:pt x="10" y="126"/>
                    <a:pt x="10" y="126"/>
                    <a:pt x="10" y="126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9" y="126"/>
                    <a:pt x="9" y="126"/>
                    <a:pt x="9" y="126"/>
                  </a:cubicBezTo>
                  <a:close/>
                  <a:moveTo>
                    <a:pt x="4" y="129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4" y="129"/>
                    <a:pt x="4" y="129"/>
                  </a:cubicBezTo>
                  <a:close/>
                  <a:moveTo>
                    <a:pt x="5" y="130"/>
                  </a:moveTo>
                  <a:cubicBezTo>
                    <a:pt x="5" y="130"/>
                    <a:pt x="5" y="130"/>
                    <a:pt x="5" y="130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5" y="130"/>
                    <a:pt x="5" y="130"/>
                    <a:pt x="5" y="130"/>
                  </a:cubicBezTo>
                  <a:close/>
                  <a:moveTo>
                    <a:pt x="6" y="131"/>
                  </a:moveTo>
                  <a:cubicBezTo>
                    <a:pt x="7" y="130"/>
                    <a:pt x="7" y="130"/>
                    <a:pt x="7" y="130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6" y="131"/>
                    <a:pt x="6" y="131"/>
                    <a:pt x="6" y="131"/>
                  </a:cubicBezTo>
                  <a:close/>
                  <a:moveTo>
                    <a:pt x="5" y="133"/>
                  </a:moveTo>
                  <a:cubicBezTo>
                    <a:pt x="5" y="132"/>
                    <a:pt x="5" y="132"/>
                    <a:pt x="5" y="132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5" y="133"/>
                    <a:pt x="5" y="133"/>
                    <a:pt x="5" y="133"/>
                  </a:cubicBezTo>
                  <a:close/>
                  <a:moveTo>
                    <a:pt x="7" y="148"/>
                  </a:move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8"/>
                    <a:pt x="7" y="148"/>
                    <a:pt x="7" y="148"/>
                  </a:cubicBezTo>
                  <a:close/>
                  <a:moveTo>
                    <a:pt x="4" y="147"/>
                  </a:moveTo>
                  <a:cubicBezTo>
                    <a:pt x="4" y="146"/>
                    <a:pt x="4" y="146"/>
                    <a:pt x="4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4" y="147"/>
                    <a:pt x="4" y="147"/>
                    <a:pt x="4" y="147"/>
                  </a:cubicBezTo>
                  <a:close/>
                  <a:moveTo>
                    <a:pt x="4" y="148"/>
                  </a:moveTo>
                  <a:cubicBezTo>
                    <a:pt x="4" y="148"/>
                    <a:pt x="4" y="148"/>
                    <a:pt x="4" y="148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4" y="148"/>
                    <a:pt x="4" y="148"/>
                    <a:pt x="4" y="148"/>
                  </a:cubicBezTo>
                  <a:close/>
                  <a:moveTo>
                    <a:pt x="5" y="153"/>
                  </a:moveTo>
                  <a:cubicBezTo>
                    <a:pt x="5" y="153"/>
                    <a:pt x="5" y="153"/>
                    <a:pt x="5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5" y="153"/>
                    <a:pt x="5" y="153"/>
                    <a:pt x="5" y="153"/>
                  </a:cubicBezTo>
                  <a:close/>
                  <a:moveTo>
                    <a:pt x="7" y="156"/>
                  </a:move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6"/>
                    <a:pt x="7" y="156"/>
                    <a:pt x="7" y="156"/>
                  </a:cubicBezTo>
                  <a:close/>
                  <a:moveTo>
                    <a:pt x="9" y="156"/>
                  </a:move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4"/>
                    <a:pt x="6" y="154"/>
                    <a:pt x="6" y="154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6"/>
                    <a:pt x="9" y="156"/>
                    <a:pt x="9" y="156"/>
                  </a:cubicBezTo>
                  <a:close/>
                  <a:moveTo>
                    <a:pt x="8" y="160"/>
                  </a:moveTo>
                  <a:cubicBezTo>
                    <a:pt x="8" y="159"/>
                    <a:pt x="8" y="159"/>
                    <a:pt x="8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0"/>
                    <a:pt x="8" y="160"/>
                    <a:pt x="8" y="160"/>
                  </a:cubicBezTo>
                  <a:close/>
                  <a:moveTo>
                    <a:pt x="8" y="161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lose/>
                  <a:moveTo>
                    <a:pt x="9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1"/>
                    <a:pt x="9" y="161"/>
                  </a:cubicBezTo>
                  <a:close/>
                  <a:moveTo>
                    <a:pt x="10" y="160"/>
                  </a:moveTo>
                  <a:cubicBezTo>
                    <a:pt x="10" y="160"/>
                    <a:pt x="10" y="160"/>
                    <a:pt x="10" y="160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1" y="160"/>
                    <a:pt x="11" y="160"/>
                    <a:pt x="11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3" y="162"/>
                    <a:pt x="13" y="162"/>
                    <a:pt x="13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10" y="160"/>
                    <a:pt x="10" y="160"/>
                    <a:pt x="10" y="160"/>
                  </a:cubicBezTo>
                  <a:close/>
                  <a:moveTo>
                    <a:pt x="10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1" y="162"/>
                    <a:pt x="11" y="162"/>
                    <a:pt x="11" y="162"/>
                  </a:cubicBezTo>
                  <a:cubicBezTo>
                    <a:pt x="12" y="163"/>
                    <a:pt x="12" y="163"/>
                    <a:pt x="12" y="163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1"/>
                    <a:pt x="10" y="161"/>
                    <a:pt x="10" y="161"/>
                  </a:cubicBezTo>
                  <a:close/>
                  <a:moveTo>
                    <a:pt x="11" y="165"/>
                  </a:moveTo>
                  <a:cubicBezTo>
                    <a:pt x="10" y="166"/>
                    <a:pt x="10" y="166"/>
                    <a:pt x="10" y="166"/>
                  </a:cubicBezTo>
                  <a:cubicBezTo>
                    <a:pt x="9" y="165"/>
                    <a:pt x="9" y="165"/>
                    <a:pt x="9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1" y="165"/>
                    <a:pt x="11" y="165"/>
                    <a:pt x="11" y="165"/>
                  </a:cubicBezTo>
                  <a:close/>
                  <a:moveTo>
                    <a:pt x="12" y="169"/>
                  </a:moveTo>
                  <a:cubicBezTo>
                    <a:pt x="11" y="169"/>
                    <a:pt x="11" y="169"/>
                    <a:pt x="11" y="169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2" y="169"/>
                    <a:pt x="12" y="169"/>
                    <a:pt x="12" y="169"/>
                  </a:cubicBezTo>
                  <a:close/>
                  <a:moveTo>
                    <a:pt x="12" y="167"/>
                  </a:moveTo>
                  <a:cubicBezTo>
                    <a:pt x="12" y="167"/>
                    <a:pt x="12" y="167"/>
                    <a:pt x="12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7"/>
                    <a:pt x="12" y="167"/>
                    <a:pt x="12" y="167"/>
                  </a:cubicBezTo>
                  <a:close/>
                  <a:moveTo>
                    <a:pt x="14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lose/>
                  <a:moveTo>
                    <a:pt x="13" y="171"/>
                  </a:moveTo>
                  <a:cubicBezTo>
                    <a:pt x="13" y="171"/>
                    <a:pt x="13" y="171"/>
                    <a:pt x="13" y="171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4" y="170"/>
                    <a:pt x="14" y="170"/>
                    <a:pt x="14" y="170"/>
                  </a:cubicBezTo>
                  <a:cubicBezTo>
                    <a:pt x="13" y="171"/>
                    <a:pt x="13" y="171"/>
                    <a:pt x="13" y="171"/>
                  </a:cubicBezTo>
                  <a:close/>
                  <a:moveTo>
                    <a:pt x="16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lose/>
                  <a:moveTo>
                    <a:pt x="16" y="170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70"/>
                  </a:cubicBezTo>
                  <a:close/>
                  <a:moveTo>
                    <a:pt x="16" y="171"/>
                  </a:moveTo>
                  <a:cubicBezTo>
                    <a:pt x="15" y="170"/>
                    <a:pt x="15" y="170"/>
                    <a:pt x="15" y="170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6" y="171"/>
                    <a:pt x="16" y="171"/>
                    <a:pt x="16" y="171"/>
                  </a:cubicBezTo>
                  <a:close/>
                  <a:moveTo>
                    <a:pt x="17" y="173"/>
                  </a:moveTo>
                  <a:cubicBezTo>
                    <a:pt x="17" y="173"/>
                    <a:pt x="17" y="173"/>
                    <a:pt x="17" y="173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3"/>
                    <a:pt x="17" y="173"/>
                    <a:pt x="17" y="173"/>
                  </a:cubicBezTo>
                  <a:close/>
                  <a:moveTo>
                    <a:pt x="20" y="177"/>
                  </a:moveTo>
                  <a:cubicBezTo>
                    <a:pt x="19" y="177"/>
                    <a:pt x="19" y="177"/>
                    <a:pt x="19" y="177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0" y="177"/>
                    <a:pt x="20" y="177"/>
                    <a:pt x="20" y="177"/>
                  </a:cubicBezTo>
                  <a:close/>
                  <a:moveTo>
                    <a:pt x="17" y="177"/>
                  </a:moveTo>
                  <a:cubicBezTo>
                    <a:pt x="17" y="177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7" y="177"/>
                    <a:pt x="17" y="177"/>
                    <a:pt x="17" y="177"/>
                  </a:cubicBezTo>
                  <a:close/>
                  <a:moveTo>
                    <a:pt x="23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lose/>
                  <a:moveTo>
                    <a:pt x="25" y="181"/>
                  </a:moveTo>
                  <a:cubicBezTo>
                    <a:pt x="25" y="182"/>
                    <a:pt x="25" y="182"/>
                    <a:pt x="25" y="182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20" y="178"/>
                    <a:pt x="20" y="178"/>
                    <a:pt x="20" y="178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4" y="178"/>
                    <a:pt x="24" y="178"/>
                    <a:pt x="24" y="178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5" y="181"/>
                    <a:pt x="25" y="181"/>
                    <a:pt x="25" y="181"/>
                  </a:cubicBezTo>
                  <a:close/>
                  <a:moveTo>
                    <a:pt x="26" y="181"/>
                  </a:move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6" y="181"/>
                    <a:pt x="26" y="181"/>
                    <a:pt x="26" y="181"/>
                  </a:cubicBezTo>
                  <a:close/>
                  <a:moveTo>
                    <a:pt x="31" y="180"/>
                  </a:moveTo>
                  <a:cubicBezTo>
                    <a:pt x="31" y="181"/>
                    <a:pt x="31" y="181"/>
                    <a:pt x="31" y="181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1" y="180"/>
                  </a:cubicBezTo>
                  <a:close/>
                  <a:moveTo>
                    <a:pt x="34" y="180"/>
                  </a:moveTo>
                  <a:cubicBezTo>
                    <a:pt x="33" y="180"/>
                    <a:pt x="33" y="180"/>
                    <a:pt x="33" y="180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2" y="179"/>
                    <a:pt x="32" y="179"/>
                    <a:pt x="32" y="179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4" y="180"/>
                    <a:pt x="34" y="180"/>
                    <a:pt x="34" y="180"/>
                  </a:cubicBezTo>
                  <a:close/>
                  <a:moveTo>
                    <a:pt x="30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6"/>
                    <a:pt x="30" y="186"/>
                    <a:pt x="30" y="186"/>
                  </a:cubicBezTo>
                  <a:close/>
                  <a:moveTo>
                    <a:pt x="31" y="185"/>
                  </a:moveTo>
                  <a:cubicBezTo>
                    <a:pt x="30" y="185"/>
                    <a:pt x="30" y="185"/>
                    <a:pt x="30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48" y="190"/>
                  </a:move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190"/>
                    <a:pt x="49" y="190"/>
                    <a:pt x="49" y="190"/>
                  </a:cubicBezTo>
                  <a:cubicBezTo>
                    <a:pt x="48" y="190"/>
                    <a:pt x="48" y="190"/>
                    <a:pt x="48" y="190"/>
                  </a:cubicBezTo>
                  <a:close/>
                  <a:moveTo>
                    <a:pt x="37" y="186"/>
                  </a:moveTo>
                  <a:cubicBezTo>
                    <a:pt x="38" y="185"/>
                    <a:pt x="38" y="185"/>
                    <a:pt x="38" y="185"/>
                  </a:cubicBezTo>
                  <a:cubicBezTo>
                    <a:pt x="38" y="185"/>
                    <a:pt x="38" y="185"/>
                    <a:pt x="38" y="185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2" y="185"/>
                    <a:pt x="42" y="185"/>
                    <a:pt x="42" y="185"/>
                  </a:cubicBezTo>
                  <a:cubicBezTo>
                    <a:pt x="43" y="184"/>
                    <a:pt x="43" y="184"/>
                    <a:pt x="43" y="184"/>
                  </a:cubicBezTo>
                  <a:cubicBezTo>
                    <a:pt x="45" y="185"/>
                    <a:pt x="45" y="185"/>
                    <a:pt x="45" y="185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3" y="185"/>
                    <a:pt x="43" y="185"/>
                    <a:pt x="43" y="185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5" y="189"/>
                    <a:pt x="45" y="189"/>
                    <a:pt x="45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38" y="186"/>
                    <a:pt x="38" y="186"/>
                    <a:pt x="38" y="186"/>
                  </a:cubicBezTo>
                  <a:lnTo>
                    <a:pt x="37" y="1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7" name="Rectangle 190"/>
            <p:cNvSpPr>
              <a:spLocks noChangeArrowheads="1"/>
            </p:cNvSpPr>
            <p:nvPr/>
          </p:nvSpPr>
          <p:spPr bwMode="auto">
            <a:xfrm>
              <a:off x="3002529" y="2846591"/>
              <a:ext cx="1287" cy="514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8" name="Freeform 191"/>
            <p:cNvSpPr>
              <a:spLocks noEditPoints="1"/>
            </p:cNvSpPr>
            <p:nvPr/>
          </p:nvSpPr>
          <p:spPr bwMode="auto">
            <a:xfrm>
              <a:off x="3011537" y="2851738"/>
              <a:ext cx="14153" cy="14153"/>
            </a:xfrm>
            <a:custGeom>
              <a:avLst/>
              <a:gdLst>
                <a:gd name="T0" fmla="*/ 11 w 11"/>
                <a:gd name="T1" fmla="*/ 11 h 11"/>
                <a:gd name="T2" fmla="*/ 7 w 11"/>
                <a:gd name="T3" fmla="*/ 11 h 11"/>
                <a:gd name="T4" fmla="*/ 7 w 11"/>
                <a:gd name="T5" fmla="*/ 11 h 11"/>
                <a:gd name="T6" fmla="*/ 11 w 11"/>
                <a:gd name="T7" fmla="*/ 11 h 11"/>
                <a:gd name="T8" fmla="*/ 11 w 11"/>
                <a:gd name="T9" fmla="*/ 11 h 11"/>
                <a:gd name="T10" fmla="*/ 7 w 11"/>
                <a:gd name="T11" fmla="*/ 0 h 11"/>
                <a:gd name="T12" fmla="*/ 4 w 11"/>
                <a:gd name="T13" fmla="*/ 4 h 11"/>
                <a:gd name="T14" fmla="*/ 7 w 11"/>
                <a:gd name="T15" fmla="*/ 4 h 11"/>
                <a:gd name="T16" fmla="*/ 11 w 11"/>
                <a:gd name="T17" fmla="*/ 8 h 11"/>
                <a:gd name="T18" fmla="*/ 7 w 11"/>
                <a:gd name="T19" fmla="*/ 0 h 11"/>
                <a:gd name="T20" fmla="*/ 7 w 11"/>
                <a:gd name="T21" fmla="*/ 0 h 11"/>
                <a:gd name="T22" fmla="*/ 0 w 11"/>
                <a:gd name="T23" fmla="*/ 4 h 11"/>
                <a:gd name="T24" fmla="*/ 4 w 11"/>
                <a:gd name="T25" fmla="*/ 8 h 11"/>
                <a:gd name="T26" fmla="*/ 4 w 11"/>
                <a:gd name="T27" fmla="*/ 11 h 11"/>
                <a:gd name="T28" fmla="*/ 0 w 11"/>
                <a:gd name="T29" fmla="*/ 4 h 11"/>
                <a:gd name="T30" fmla="*/ 0 w 11"/>
                <a:gd name="T31" fmla="*/ 4 h 11"/>
                <a:gd name="T32" fmla="*/ 0 w 11"/>
                <a:gd name="T3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7" y="0"/>
                  </a:moveTo>
                  <a:lnTo>
                    <a:pt x="4" y="4"/>
                  </a:lnTo>
                  <a:lnTo>
                    <a:pt x="7" y="4"/>
                  </a:lnTo>
                  <a:lnTo>
                    <a:pt x="11" y="8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0" y="4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9" name="Freeform 192"/>
            <p:cNvSpPr/>
            <p:nvPr/>
          </p:nvSpPr>
          <p:spPr bwMode="auto">
            <a:xfrm>
              <a:off x="3016684" y="2871037"/>
              <a:ext cx="3860" cy="900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0" name="Freeform 193"/>
            <p:cNvSpPr>
              <a:spLocks noEditPoints="1"/>
            </p:cNvSpPr>
            <p:nvPr/>
          </p:nvSpPr>
          <p:spPr bwMode="auto">
            <a:xfrm>
              <a:off x="3016683" y="2885191"/>
              <a:ext cx="14153" cy="28306"/>
            </a:xfrm>
            <a:custGeom>
              <a:avLst/>
              <a:gdLst>
                <a:gd name="T0" fmla="*/ 7 w 11"/>
                <a:gd name="T1" fmla="*/ 15 h 22"/>
                <a:gd name="T2" fmla="*/ 3 w 11"/>
                <a:gd name="T3" fmla="*/ 19 h 22"/>
                <a:gd name="T4" fmla="*/ 3 w 11"/>
                <a:gd name="T5" fmla="*/ 22 h 22"/>
                <a:gd name="T6" fmla="*/ 7 w 11"/>
                <a:gd name="T7" fmla="*/ 22 h 22"/>
                <a:gd name="T8" fmla="*/ 11 w 11"/>
                <a:gd name="T9" fmla="*/ 19 h 22"/>
                <a:gd name="T10" fmla="*/ 7 w 11"/>
                <a:gd name="T11" fmla="*/ 15 h 22"/>
                <a:gd name="T12" fmla="*/ 7 w 11"/>
                <a:gd name="T13" fmla="*/ 15 h 22"/>
                <a:gd name="T14" fmla="*/ 0 w 11"/>
                <a:gd name="T15" fmla="*/ 0 h 22"/>
                <a:gd name="T16" fmla="*/ 7 w 11"/>
                <a:gd name="T17" fmla="*/ 4 h 22"/>
                <a:gd name="T18" fmla="*/ 11 w 11"/>
                <a:gd name="T19" fmla="*/ 8 h 22"/>
                <a:gd name="T20" fmla="*/ 11 w 11"/>
                <a:gd name="T21" fmla="*/ 11 h 22"/>
                <a:gd name="T22" fmla="*/ 7 w 11"/>
                <a:gd name="T23" fmla="*/ 8 h 22"/>
                <a:gd name="T24" fmla="*/ 3 w 11"/>
                <a:gd name="T25" fmla="*/ 8 h 22"/>
                <a:gd name="T26" fmla="*/ 3 w 11"/>
                <a:gd name="T27" fmla="*/ 8 h 22"/>
                <a:gd name="T28" fmla="*/ 0 w 11"/>
                <a:gd name="T29" fmla="*/ 4 h 22"/>
                <a:gd name="T30" fmla="*/ 0 w 11"/>
                <a:gd name="T3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22">
                  <a:moveTo>
                    <a:pt x="7" y="15"/>
                  </a:move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7" y="15"/>
                  </a:lnTo>
                  <a:lnTo>
                    <a:pt x="7" y="15"/>
                  </a:lnTo>
                  <a:close/>
                  <a:moveTo>
                    <a:pt x="0" y="0"/>
                  </a:moveTo>
                  <a:lnTo>
                    <a:pt x="7" y="4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1" name="Freeform 194"/>
            <p:cNvSpPr/>
            <p:nvPr/>
          </p:nvSpPr>
          <p:spPr bwMode="auto">
            <a:xfrm>
              <a:off x="3053994" y="2918643"/>
              <a:ext cx="5147" cy="5147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4 w 4"/>
                <a:gd name="T7" fmla="*/ 4 h 4"/>
                <a:gd name="T8" fmla="*/ 4 w 4"/>
                <a:gd name="T9" fmla="*/ 0 h 4"/>
                <a:gd name="T10" fmla="*/ 4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2" name="Freeform 195"/>
            <p:cNvSpPr>
              <a:spLocks noEditPoints="1"/>
            </p:cNvSpPr>
            <p:nvPr/>
          </p:nvSpPr>
          <p:spPr bwMode="auto">
            <a:xfrm>
              <a:off x="3006390" y="2913497"/>
              <a:ext cx="14153" cy="29593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5 h 6"/>
                <a:gd name="T4" fmla="*/ 1 w 3"/>
                <a:gd name="T5" fmla="*/ 5 h 6"/>
                <a:gd name="T6" fmla="*/ 0 w 3"/>
                <a:gd name="T7" fmla="*/ 6 h 6"/>
                <a:gd name="T8" fmla="*/ 1 w 3"/>
                <a:gd name="T9" fmla="*/ 6 h 6"/>
                <a:gd name="T10" fmla="*/ 2 w 3"/>
                <a:gd name="T11" fmla="*/ 6 h 6"/>
                <a:gd name="T12" fmla="*/ 2 w 3"/>
                <a:gd name="T13" fmla="*/ 4 h 6"/>
                <a:gd name="T14" fmla="*/ 3 w 3"/>
                <a:gd name="T15" fmla="*/ 5 h 6"/>
                <a:gd name="T16" fmla="*/ 2 w 3"/>
                <a:gd name="T17" fmla="*/ 5 h 6"/>
                <a:gd name="T18" fmla="*/ 2 w 3"/>
                <a:gd name="T19" fmla="*/ 4 h 6"/>
                <a:gd name="T20" fmla="*/ 3 w 3"/>
                <a:gd name="T21" fmla="*/ 0 h 6"/>
                <a:gd name="T22" fmla="*/ 3 w 3"/>
                <a:gd name="T23" fmla="*/ 1 h 6"/>
                <a:gd name="T24" fmla="*/ 3 w 3"/>
                <a:gd name="T25" fmla="*/ 2 h 6"/>
                <a:gd name="T26" fmla="*/ 3 w 3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lose/>
                  <a:moveTo>
                    <a:pt x="2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3" name="Freeform 196"/>
            <p:cNvSpPr>
              <a:spLocks noEditPoints="1"/>
            </p:cNvSpPr>
            <p:nvPr/>
          </p:nvSpPr>
          <p:spPr bwMode="auto">
            <a:xfrm>
              <a:off x="3002530" y="2961102"/>
              <a:ext cx="28306" cy="24446"/>
            </a:xfrm>
            <a:custGeom>
              <a:avLst/>
              <a:gdLst>
                <a:gd name="T0" fmla="*/ 18 w 22"/>
                <a:gd name="T1" fmla="*/ 0 h 19"/>
                <a:gd name="T2" fmla="*/ 22 w 22"/>
                <a:gd name="T3" fmla="*/ 0 h 19"/>
                <a:gd name="T4" fmla="*/ 22 w 22"/>
                <a:gd name="T5" fmla="*/ 0 h 19"/>
                <a:gd name="T6" fmla="*/ 18 w 22"/>
                <a:gd name="T7" fmla="*/ 0 h 19"/>
                <a:gd name="T8" fmla="*/ 18 w 22"/>
                <a:gd name="T9" fmla="*/ 0 h 19"/>
                <a:gd name="T10" fmla="*/ 18 w 22"/>
                <a:gd name="T11" fmla="*/ 4 h 19"/>
                <a:gd name="T12" fmla="*/ 11 w 22"/>
                <a:gd name="T13" fmla="*/ 4 h 19"/>
                <a:gd name="T14" fmla="*/ 11 w 22"/>
                <a:gd name="T15" fmla="*/ 4 h 19"/>
                <a:gd name="T16" fmla="*/ 7 w 22"/>
                <a:gd name="T17" fmla="*/ 4 h 19"/>
                <a:gd name="T18" fmla="*/ 3 w 22"/>
                <a:gd name="T19" fmla="*/ 8 h 19"/>
                <a:gd name="T20" fmla="*/ 7 w 22"/>
                <a:gd name="T21" fmla="*/ 8 h 19"/>
                <a:gd name="T22" fmla="*/ 7 w 22"/>
                <a:gd name="T23" fmla="*/ 12 h 19"/>
                <a:gd name="T24" fmla="*/ 3 w 22"/>
                <a:gd name="T25" fmla="*/ 15 h 19"/>
                <a:gd name="T26" fmla="*/ 0 w 22"/>
                <a:gd name="T27" fmla="*/ 15 h 19"/>
                <a:gd name="T28" fmla="*/ 7 w 22"/>
                <a:gd name="T29" fmla="*/ 19 h 19"/>
                <a:gd name="T30" fmla="*/ 14 w 22"/>
                <a:gd name="T31" fmla="*/ 15 h 19"/>
                <a:gd name="T32" fmla="*/ 18 w 22"/>
                <a:gd name="T33" fmla="*/ 15 h 19"/>
                <a:gd name="T34" fmla="*/ 18 w 22"/>
                <a:gd name="T35" fmla="*/ 12 h 19"/>
                <a:gd name="T36" fmla="*/ 14 w 22"/>
                <a:gd name="T37" fmla="*/ 8 h 19"/>
                <a:gd name="T38" fmla="*/ 18 w 22"/>
                <a:gd name="T39" fmla="*/ 4 h 19"/>
                <a:gd name="T40" fmla="*/ 18 w 22"/>
                <a:gd name="T4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18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8"/>
                  </a:lnTo>
                  <a:lnTo>
                    <a:pt x="7" y="8"/>
                  </a:lnTo>
                  <a:lnTo>
                    <a:pt x="7" y="12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7" y="19"/>
                  </a:lnTo>
                  <a:lnTo>
                    <a:pt x="14" y="15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" name="Rectangle 19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5" name="Rectangle 19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6" name="Rectangle 19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7" name="Rectangle 20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8" name="Rectangle 20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9" name="Rectangle 20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0" name="Rectangle 20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1" name="Rectangle 20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2" name="Rectangle 20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3" name="Rectangle 20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4" name="Rectangle 20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5" name="Rectangle 20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6" name="Rectangle 21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7" name="Rectangle 21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8" name="Rectangle 21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9" name="Rectangle 21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0" name="Rectangle 21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1" name="Rectangle 21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2" name="Rectangle 21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3" name="Rectangle 21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4" name="Rectangle 21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5" name="Rectangle 21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6" name="Rectangle 22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7" name="Rectangle 22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8" name="Rectangle 22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9" name="Rectangle 22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0" name="Rectangle 22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1" name="Rectangle 22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Rectangle 22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3" name="Rectangle 22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4" name="Rectangle 22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" name="Rectangle 22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6" name="Rectangle 23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7" name="Rectangle 23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8" name="Rectangle 23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9" name="Rectangle 23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0" name="Rectangle 23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1" name="Rectangle 23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2" name="Rectangle 23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3" name="Rectangle 23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4" name="Rectangle 23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" name="Rectangle 23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6" name="Rectangle 24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7" name="Rectangle 24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8" name="Rectangle 24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9" name="Rectangle 24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0" name="Rectangle 24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1" name="Rectangle 24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2" name="Rectangle 24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3" name="Rectangle 24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4" name="Rectangle 24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5" name="Rectangle 24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6" name="Rectangle 25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7" name="Rectangle 25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8" name="Rectangle 25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9" name="Rectangle 25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0" name="Rectangle 25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1" name="Rectangle 25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2" name="Rectangle 25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3" name="Rectangle 25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4" name="Rectangle 25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5" name="Rectangle 25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6" name="Rectangle 26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7" name="Rectangle 26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8" name="Freeform 168"/>
            <p:cNvSpPr>
              <a:spLocks noEditPoints="1"/>
            </p:cNvSpPr>
            <p:nvPr/>
          </p:nvSpPr>
          <p:spPr bwMode="auto">
            <a:xfrm>
              <a:off x="1786664" y="2036014"/>
              <a:ext cx="1196567" cy="639456"/>
            </a:xfrm>
            <a:custGeom>
              <a:avLst/>
              <a:gdLst>
                <a:gd name="T0" fmla="*/ 146 w 251"/>
                <a:gd name="T1" fmla="*/ 13 h 134"/>
                <a:gd name="T2" fmla="*/ 177 w 251"/>
                <a:gd name="T3" fmla="*/ 26 h 134"/>
                <a:gd name="T4" fmla="*/ 210 w 251"/>
                <a:gd name="T5" fmla="*/ 41 h 134"/>
                <a:gd name="T6" fmla="*/ 236 w 251"/>
                <a:gd name="T7" fmla="*/ 33 h 134"/>
                <a:gd name="T8" fmla="*/ 248 w 251"/>
                <a:gd name="T9" fmla="*/ 27 h 134"/>
                <a:gd name="T10" fmla="*/ 250 w 251"/>
                <a:gd name="T11" fmla="*/ 40 h 134"/>
                <a:gd name="T12" fmla="*/ 242 w 251"/>
                <a:gd name="T13" fmla="*/ 42 h 134"/>
                <a:gd name="T14" fmla="*/ 235 w 251"/>
                <a:gd name="T15" fmla="*/ 45 h 134"/>
                <a:gd name="T16" fmla="*/ 234 w 251"/>
                <a:gd name="T17" fmla="*/ 53 h 134"/>
                <a:gd name="T18" fmla="*/ 228 w 251"/>
                <a:gd name="T19" fmla="*/ 57 h 134"/>
                <a:gd name="T20" fmla="*/ 216 w 251"/>
                <a:gd name="T21" fmla="*/ 61 h 134"/>
                <a:gd name="T22" fmla="*/ 211 w 251"/>
                <a:gd name="T23" fmla="*/ 69 h 134"/>
                <a:gd name="T24" fmla="*/ 210 w 251"/>
                <a:gd name="T25" fmla="*/ 70 h 134"/>
                <a:gd name="T26" fmla="*/ 206 w 251"/>
                <a:gd name="T27" fmla="*/ 75 h 134"/>
                <a:gd name="T28" fmla="*/ 205 w 251"/>
                <a:gd name="T29" fmla="*/ 67 h 134"/>
                <a:gd name="T30" fmla="*/ 203 w 251"/>
                <a:gd name="T31" fmla="*/ 73 h 134"/>
                <a:gd name="T32" fmla="*/ 203 w 251"/>
                <a:gd name="T33" fmla="*/ 76 h 134"/>
                <a:gd name="T34" fmla="*/ 201 w 251"/>
                <a:gd name="T35" fmla="*/ 78 h 134"/>
                <a:gd name="T36" fmla="*/ 202 w 251"/>
                <a:gd name="T37" fmla="*/ 83 h 134"/>
                <a:gd name="T38" fmla="*/ 204 w 251"/>
                <a:gd name="T39" fmla="*/ 86 h 134"/>
                <a:gd name="T40" fmla="*/ 201 w 251"/>
                <a:gd name="T41" fmla="*/ 88 h 134"/>
                <a:gd name="T42" fmla="*/ 193 w 251"/>
                <a:gd name="T43" fmla="*/ 94 h 134"/>
                <a:gd name="T44" fmla="*/ 183 w 251"/>
                <a:gd name="T45" fmla="*/ 100 h 134"/>
                <a:gd name="T46" fmla="*/ 177 w 251"/>
                <a:gd name="T47" fmla="*/ 110 h 134"/>
                <a:gd name="T48" fmla="*/ 180 w 251"/>
                <a:gd name="T49" fmla="*/ 128 h 134"/>
                <a:gd name="T50" fmla="*/ 173 w 251"/>
                <a:gd name="T51" fmla="*/ 131 h 134"/>
                <a:gd name="T52" fmla="*/ 169 w 251"/>
                <a:gd name="T53" fmla="*/ 125 h 134"/>
                <a:gd name="T54" fmla="*/ 168 w 251"/>
                <a:gd name="T55" fmla="*/ 116 h 134"/>
                <a:gd name="T56" fmla="*/ 161 w 251"/>
                <a:gd name="T57" fmla="*/ 113 h 134"/>
                <a:gd name="T58" fmla="*/ 157 w 251"/>
                <a:gd name="T59" fmla="*/ 110 h 134"/>
                <a:gd name="T60" fmla="*/ 149 w 251"/>
                <a:gd name="T61" fmla="*/ 110 h 134"/>
                <a:gd name="T62" fmla="*/ 139 w 251"/>
                <a:gd name="T63" fmla="*/ 112 h 134"/>
                <a:gd name="T64" fmla="*/ 140 w 251"/>
                <a:gd name="T65" fmla="*/ 115 h 134"/>
                <a:gd name="T66" fmla="*/ 132 w 251"/>
                <a:gd name="T67" fmla="*/ 115 h 134"/>
                <a:gd name="T68" fmla="*/ 125 w 251"/>
                <a:gd name="T69" fmla="*/ 113 h 134"/>
                <a:gd name="T70" fmla="*/ 116 w 251"/>
                <a:gd name="T71" fmla="*/ 113 h 134"/>
                <a:gd name="T72" fmla="*/ 108 w 251"/>
                <a:gd name="T73" fmla="*/ 118 h 134"/>
                <a:gd name="T74" fmla="*/ 104 w 251"/>
                <a:gd name="T75" fmla="*/ 129 h 134"/>
                <a:gd name="T76" fmla="*/ 96 w 251"/>
                <a:gd name="T77" fmla="*/ 123 h 134"/>
                <a:gd name="T78" fmla="*/ 91 w 251"/>
                <a:gd name="T79" fmla="*/ 113 h 134"/>
                <a:gd name="T80" fmla="*/ 83 w 251"/>
                <a:gd name="T81" fmla="*/ 113 h 134"/>
                <a:gd name="T82" fmla="*/ 76 w 251"/>
                <a:gd name="T83" fmla="*/ 113 h 134"/>
                <a:gd name="T84" fmla="*/ 73 w 251"/>
                <a:gd name="T85" fmla="*/ 108 h 134"/>
                <a:gd name="T86" fmla="*/ 67 w 251"/>
                <a:gd name="T87" fmla="*/ 101 h 134"/>
                <a:gd name="T88" fmla="*/ 18 w 251"/>
                <a:gd name="T89" fmla="*/ 89 h 134"/>
                <a:gd name="T90" fmla="*/ 9 w 251"/>
                <a:gd name="T91" fmla="*/ 82 h 134"/>
                <a:gd name="T92" fmla="*/ 6 w 251"/>
                <a:gd name="T93" fmla="*/ 72 h 134"/>
                <a:gd name="T94" fmla="*/ 6 w 251"/>
                <a:gd name="T95" fmla="*/ 66 h 134"/>
                <a:gd name="T96" fmla="*/ 4 w 251"/>
                <a:gd name="T97" fmla="*/ 66 h 134"/>
                <a:gd name="T98" fmla="*/ 1 w 251"/>
                <a:gd name="T99" fmla="*/ 52 h 134"/>
                <a:gd name="T100" fmla="*/ 3 w 251"/>
                <a:gd name="T101" fmla="*/ 39 h 134"/>
                <a:gd name="T102" fmla="*/ 11 w 251"/>
                <a:gd name="T103" fmla="*/ 19 h 134"/>
                <a:gd name="T104" fmla="*/ 12 w 251"/>
                <a:gd name="T105" fmla="*/ 16 h 134"/>
                <a:gd name="T106" fmla="*/ 13 w 251"/>
                <a:gd name="T107" fmla="*/ 7 h 134"/>
                <a:gd name="T108" fmla="*/ 19 w 251"/>
                <a:gd name="T109" fmla="*/ 8 h 134"/>
                <a:gd name="T110" fmla="*/ 19 w 251"/>
                <a:gd name="T111" fmla="*/ 12 h 134"/>
                <a:gd name="T112" fmla="*/ 23 w 251"/>
                <a:gd name="T113" fmla="*/ 3 h 134"/>
                <a:gd name="T114" fmla="*/ 218 w 251"/>
                <a:gd name="T115" fmla="*/ 60 h 134"/>
                <a:gd name="T116" fmla="*/ 223 w 251"/>
                <a:gd name="T117" fmla="*/ 59 h 134"/>
                <a:gd name="T118" fmla="*/ 22 w 251"/>
                <a:gd name="T119" fmla="*/ 4 h 134"/>
                <a:gd name="T120" fmla="*/ 105 w 251"/>
                <a:gd name="T12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" h="134">
                  <a:moveTo>
                    <a:pt x="22" y="0"/>
                  </a:move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178" y="27"/>
                    <a:pt x="178" y="27"/>
                    <a:pt x="178" y="27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95" y="48"/>
                    <a:pt x="195" y="48"/>
                    <a:pt x="195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5"/>
                    <a:pt x="234" y="35"/>
                    <a:pt x="234" y="35"/>
                  </a:cubicBezTo>
                  <a:cubicBezTo>
                    <a:pt x="236" y="34"/>
                    <a:pt x="236" y="34"/>
                    <a:pt x="236" y="34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8" y="31"/>
                    <a:pt x="238" y="31"/>
                    <a:pt x="238" y="31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39" y="30"/>
                    <a:pt x="239" y="30"/>
                    <a:pt x="239" y="30"/>
                  </a:cubicBezTo>
                  <a:cubicBezTo>
                    <a:pt x="239" y="29"/>
                    <a:pt x="239" y="29"/>
                    <a:pt x="239" y="29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6"/>
                    <a:pt x="243" y="26"/>
                    <a:pt x="243" y="26"/>
                  </a:cubicBezTo>
                  <a:cubicBezTo>
                    <a:pt x="244" y="26"/>
                    <a:pt x="244" y="26"/>
                    <a:pt x="244" y="26"/>
                  </a:cubicBezTo>
                  <a:cubicBezTo>
                    <a:pt x="245" y="26"/>
                    <a:pt x="245" y="26"/>
                    <a:pt x="245" y="2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7" y="26"/>
                    <a:pt x="247" y="26"/>
                    <a:pt x="247" y="26"/>
                  </a:cubicBezTo>
                  <a:cubicBezTo>
                    <a:pt x="248" y="27"/>
                    <a:pt x="248" y="27"/>
                    <a:pt x="248" y="27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48" y="40"/>
                    <a:pt x="248" y="40"/>
                    <a:pt x="248" y="40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6" y="41"/>
                    <a:pt x="246" y="41"/>
                    <a:pt x="246" y="41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43" y="41"/>
                    <a:pt x="243" y="41"/>
                    <a:pt x="243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2" y="40"/>
                    <a:pt x="242" y="40"/>
                    <a:pt x="242" y="40"/>
                  </a:cubicBezTo>
                  <a:cubicBezTo>
                    <a:pt x="241" y="42"/>
                    <a:pt x="241" y="42"/>
                    <a:pt x="241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3"/>
                    <a:pt x="238" y="43"/>
                    <a:pt x="238" y="43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5" y="44"/>
                    <a:pt x="235" y="44"/>
                    <a:pt x="235" y="44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33" y="46"/>
                    <a:pt x="233" y="46"/>
                    <a:pt x="233" y="46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32" y="50"/>
                    <a:pt x="232" y="50"/>
                    <a:pt x="232" y="50"/>
                  </a:cubicBezTo>
                  <a:cubicBezTo>
                    <a:pt x="232" y="51"/>
                    <a:pt x="232" y="51"/>
                    <a:pt x="232" y="51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2" y="53"/>
                    <a:pt x="232" y="53"/>
                    <a:pt x="232" y="53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2" y="55"/>
                    <a:pt x="232" y="55"/>
                    <a:pt x="232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5" y="54"/>
                    <a:pt x="235" y="54"/>
                    <a:pt x="235" y="54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6"/>
                    <a:pt x="231" y="56"/>
                    <a:pt x="231" y="56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0" y="56"/>
                    <a:pt x="230" y="56"/>
                    <a:pt x="230" y="56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6"/>
                    <a:pt x="229" y="56"/>
                    <a:pt x="229" y="56"/>
                  </a:cubicBezTo>
                  <a:cubicBezTo>
                    <a:pt x="229" y="55"/>
                    <a:pt x="229" y="55"/>
                    <a:pt x="229" y="55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5"/>
                    <a:pt x="228" y="55"/>
                    <a:pt x="228" y="55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6" y="57"/>
                    <a:pt x="226" y="57"/>
                    <a:pt x="226" y="57"/>
                  </a:cubicBezTo>
                  <a:cubicBezTo>
                    <a:pt x="225" y="57"/>
                    <a:pt x="225" y="57"/>
                    <a:pt x="225" y="57"/>
                  </a:cubicBezTo>
                  <a:cubicBezTo>
                    <a:pt x="224" y="57"/>
                    <a:pt x="224" y="57"/>
                    <a:pt x="224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1" y="57"/>
                    <a:pt x="221" y="57"/>
                    <a:pt x="221" y="57"/>
                  </a:cubicBezTo>
                  <a:cubicBezTo>
                    <a:pt x="220" y="58"/>
                    <a:pt x="220" y="58"/>
                    <a:pt x="220" y="58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09" y="65"/>
                    <a:pt x="209" y="65"/>
                    <a:pt x="209" y="65"/>
                  </a:cubicBezTo>
                  <a:cubicBezTo>
                    <a:pt x="208" y="65"/>
                    <a:pt x="208" y="65"/>
                    <a:pt x="208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10" y="70"/>
                    <a:pt x="210" y="70"/>
                    <a:pt x="210" y="70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4" y="72"/>
                    <a:pt x="204" y="72"/>
                    <a:pt x="204" y="72"/>
                  </a:cubicBezTo>
                  <a:cubicBezTo>
                    <a:pt x="204" y="71"/>
                    <a:pt x="204" y="71"/>
                    <a:pt x="204" y="71"/>
                  </a:cubicBezTo>
                  <a:cubicBezTo>
                    <a:pt x="205" y="70"/>
                    <a:pt x="205" y="70"/>
                    <a:pt x="205" y="70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3" y="69"/>
                    <a:pt x="203" y="69"/>
                    <a:pt x="203" y="69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1"/>
                    <a:pt x="203" y="71"/>
                    <a:pt x="203" y="71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2" y="73"/>
                    <a:pt x="202" y="73"/>
                    <a:pt x="202" y="73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3" y="75"/>
                    <a:pt x="203" y="75"/>
                    <a:pt x="203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4" y="77"/>
                    <a:pt x="204" y="77"/>
                    <a:pt x="204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2" y="77"/>
                    <a:pt x="202" y="77"/>
                    <a:pt x="202" y="77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0" y="77"/>
                    <a:pt x="200" y="77"/>
                    <a:pt x="200" y="77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1" y="84"/>
                    <a:pt x="201" y="84"/>
                    <a:pt x="201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5" y="85"/>
                    <a:pt x="205" y="85"/>
                    <a:pt x="205" y="85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2" y="87"/>
                    <a:pt x="202" y="87"/>
                    <a:pt x="202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200" y="89"/>
                    <a:pt x="200" y="89"/>
                    <a:pt x="200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2" y="89"/>
                    <a:pt x="202" y="89"/>
                    <a:pt x="202" y="89"/>
                  </a:cubicBezTo>
                  <a:cubicBezTo>
                    <a:pt x="201" y="90"/>
                    <a:pt x="201" y="90"/>
                    <a:pt x="201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4" y="93"/>
                    <a:pt x="194" y="93"/>
                    <a:pt x="194" y="93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8"/>
                    <a:pt x="188" y="98"/>
                    <a:pt x="188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5" y="99"/>
                    <a:pt x="185" y="99"/>
                    <a:pt x="185" y="99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7" y="104"/>
                    <a:pt x="177" y="104"/>
                    <a:pt x="177" y="104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12"/>
                    <a:pt x="176" y="112"/>
                    <a:pt x="176" y="112"/>
                  </a:cubicBezTo>
                  <a:cubicBezTo>
                    <a:pt x="177" y="113"/>
                    <a:pt x="177" y="113"/>
                    <a:pt x="177" y="113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7"/>
                    <a:pt x="180" y="127"/>
                    <a:pt x="180" y="127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3"/>
                    <a:pt x="178" y="133"/>
                    <a:pt x="178" y="133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76" y="134"/>
                    <a:pt x="176" y="134"/>
                    <a:pt x="176" y="134"/>
                  </a:cubicBezTo>
                  <a:cubicBezTo>
                    <a:pt x="175" y="134"/>
                    <a:pt x="175" y="134"/>
                    <a:pt x="175" y="134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3" y="132"/>
                    <a:pt x="173" y="132"/>
                    <a:pt x="173" y="132"/>
                  </a:cubicBezTo>
                  <a:cubicBezTo>
                    <a:pt x="174" y="131"/>
                    <a:pt x="174" y="131"/>
                    <a:pt x="17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172" y="128"/>
                    <a:pt x="172" y="128"/>
                    <a:pt x="172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5"/>
                    <a:pt x="170" y="125"/>
                    <a:pt x="170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9" y="120"/>
                    <a:pt x="169" y="120"/>
                    <a:pt x="169" y="120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9"/>
                    <a:pt x="144" y="109"/>
                    <a:pt x="144" y="109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1" y="112"/>
                    <a:pt x="141" y="112"/>
                    <a:pt x="141" y="112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8" y="114"/>
                    <a:pt x="138" y="114"/>
                    <a:pt x="138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19" y="113"/>
                    <a:pt x="119" y="113"/>
                    <a:pt x="119" y="113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2"/>
                    <a:pt x="116" y="112"/>
                    <a:pt x="116" y="11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5"/>
                    <a:pt x="117" y="115"/>
                    <a:pt x="117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8"/>
                    <a:pt x="110" y="118"/>
                    <a:pt x="110" y="118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8"/>
                    <a:pt x="109" y="118"/>
                    <a:pt x="109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2" y="130"/>
                    <a:pt x="102" y="130"/>
                    <a:pt x="102" y="130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9" y="128"/>
                    <a:pt x="99" y="128"/>
                    <a:pt x="99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7"/>
                    <a:pt x="97" y="127"/>
                    <a:pt x="97" y="127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lose/>
                  <a:moveTo>
                    <a:pt x="231" y="57"/>
                  </a:move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lose/>
                  <a:moveTo>
                    <a:pt x="217" y="60"/>
                  </a:moveTo>
                  <a:cubicBezTo>
                    <a:pt x="217" y="61"/>
                    <a:pt x="217" y="61"/>
                    <a:pt x="217" y="61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8" y="60"/>
                    <a:pt x="218" y="60"/>
                    <a:pt x="218" y="60"/>
                  </a:cubicBezTo>
                  <a:cubicBezTo>
                    <a:pt x="219" y="60"/>
                    <a:pt x="219" y="60"/>
                    <a:pt x="219" y="60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59"/>
                    <a:pt x="222" y="59"/>
                    <a:pt x="222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20" y="59"/>
                    <a:pt x="220" y="59"/>
                    <a:pt x="220" y="59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7" y="60"/>
                    <a:pt x="217" y="60"/>
                    <a:pt x="217" y="60"/>
                  </a:cubicBezTo>
                  <a:close/>
                  <a:moveTo>
                    <a:pt x="22" y="4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lose/>
                  <a:moveTo>
                    <a:pt x="106" y="121"/>
                  </a:moveTo>
                  <a:cubicBezTo>
                    <a:pt x="107" y="121"/>
                    <a:pt x="107" y="121"/>
                    <a:pt x="107" y="121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1"/>
                    <a:pt x="106" y="121"/>
                    <a:pt x="106" y="121"/>
                  </a:cubicBezTo>
                  <a:close/>
                  <a:moveTo>
                    <a:pt x="105" y="123"/>
                  </a:moveTo>
                  <a:cubicBezTo>
                    <a:pt x="106" y="123"/>
                    <a:pt x="106" y="123"/>
                    <a:pt x="106" y="123"/>
                  </a:cubicBezTo>
                  <a:cubicBezTo>
                    <a:pt x="106" y="122"/>
                    <a:pt x="106" y="122"/>
                    <a:pt x="106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5" y="123"/>
                    <a:pt x="105" y="123"/>
                    <a:pt x="105" y="123"/>
                  </a:cubicBezTo>
                  <a:close/>
                  <a:moveTo>
                    <a:pt x="105" y="128"/>
                  </a:moveTo>
                  <a:cubicBezTo>
                    <a:pt x="104" y="127"/>
                    <a:pt x="104" y="127"/>
                    <a:pt x="104" y="127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04" y="127"/>
                    <a:pt x="105" y="128"/>
                    <a:pt x="105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6548438" y="1641475"/>
            <a:ext cx="2093912" cy="563563"/>
            <a:chOff x="5815013" y="1408485"/>
            <a:chExt cx="2093892" cy="563190"/>
          </a:xfrm>
        </p:grpSpPr>
        <p:cxnSp>
          <p:nvCxnSpPr>
            <p:cNvPr id="260" name="Straight Connector 21"/>
            <p:cNvCxnSpPr/>
            <p:nvPr/>
          </p:nvCxnSpPr>
          <p:spPr>
            <a:xfrm flipV="1">
              <a:off x="5815013" y="1628775"/>
              <a:ext cx="214867" cy="34290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2"/>
            <p:cNvCxnSpPr/>
            <p:nvPr/>
          </p:nvCxnSpPr>
          <p:spPr>
            <a:xfrm>
              <a:off x="6029879" y="1628775"/>
              <a:ext cx="642938" cy="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Rectangle 23"/>
            <p:cNvSpPr/>
            <p:nvPr/>
          </p:nvSpPr>
          <p:spPr>
            <a:xfrm>
              <a:off x="6662069" y="1408485"/>
              <a:ext cx="124683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Nexa Light" panose="02000000000000000000" pitchFamily="50" charset="0"/>
                  <a:ea typeface="+mn-ea"/>
                  <a:cs typeface="Arial" panose="020B0604020202020204" pitchFamily="34" charset="0"/>
                </a:rPr>
                <a:t>添加标题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exa Light" panose="02000000000000000000" pitchFamily="50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</a:t>
              </a:r>
              <a:endParaRPr kumimoji="0" lang="en-US" altLang="zh-CN" sz="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127000" y="2257425"/>
            <a:ext cx="2271713" cy="492125"/>
            <a:chOff x="127257" y="2362744"/>
            <a:chExt cx="2271735" cy="492443"/>
          </a:xfrm>
        </p:grpSpPr>
        <p:grpSp>
          <p:nvGrpSpPr>
            <p:cNvPr id="44051" name="组合 263"/>
            <p:cNvGrpSpPr/>
            <p:nvPr/>
          </p:nvGrpSpPr>
          <p:grpSpPr>
            <a:xfrm>
              <a:off x="1456017" y="2382954"/>
              <a:ext cx="942975" cy="210623"/>
              <a:chOff x="1988553" y="2061090"/>
              <a:chExt cx="942975" cy="210623"/>
            </a:xfrm>
          </p:grpSpPr>
          <p:cxnSp>
            <p:nvCxnSpPr>
              <p:cNvPr id="266" name="Straight Connector 27"/>
              <p:cNvCxnSpPr/>
              <p:nvPr/>
            </p:nvCxnSpPr>
            <p:spPr>
              <a:xfrm flipH="1">
                <a:off x="2717215" y="2061090"/>
                <a:ext cx="214313" cy="210623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8"/>
              <p:cNvCxnSpPr/>
              <p:nvPr/>
            </p:nvCxnSpPr>
            <p:spPr>
              <a:xfrm flipH="1">
                <a:off x="1988553" y="2271713"/>
                <a:ext cx="728663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5" name="Rectangle 29"/>
            <p:cNvSpPr/>
            <p:nvPr/>
          </p:nvSpPr>
          <p:spPr>
            <a:xfrm>
              <a:off x="127257" y="2362744"/>
              <a:ext cx="123233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Nexa Light" panose="02000000000000000000" pitchFamily="50" charset="0"/>
                  <a:ea typeface="+mn-ea"/>
                  <a:cs typeface="Arial" panose="020B0604020202020204" pitchFamily="34" charset="0"/>
                </a:rPr>
                <a:t>添加标题</a:t>
              </a:r>
              <a:endParaRPr kumimoji="0" lang="en-US" altLang="zh-CN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exa Light" panose="02000000000000000000" pitchFamily="50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</a:t>
              </a:r>
              <a:r>
                <a:rPr kumimoji="0" lang="zh-CN" alt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后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2269523" y="1764409"/>
            <a:ext cx="469486" cy="445917"/>
            <a:chOff x="3245416" y="680837"/>
            <a:chExt cx="469486" cy="44591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9" name="椭圆 268"/>
            <p:cNvSpPr/>
            <p:nvPr/>
          </p:nvSpPr>
          <p:spPr>
            <a:xfrm>
              <a:off x="3255412" y="680837"/>
              <a:ext cx="445917" cy="4459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0" name="文本框 269"/>
            <p:cNvSpPr txBox="1"/>
            <p:nvPr/>
          </p:nvSpPr>
          <p:spPr>
            <a:xfrm>
              <a:off x="3245416" y="783353"/>
              <a:ext cx="469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60%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752475" y="3763963"/>
            <a:ext cx="2265363" cy="493712"/>
            <a:chOff x="752231" y="3870462"/>
            <a:chExt cx="2265049" cy="492443"/>
          </a:xfrm>
        </p:grpSpPr>
        <p:grpSp>
          <p:nvGrpSpPr>
            <p:cNvPr id="44047" name="组合 271"/>
            <p:cNvGrpSpPr/>
            <p:nvPr/>
          </p:nvGrpSpPr>
          <p:grpSpPr>
            <a:xfrm>
              <a:off x="2074305" y="3890672"/>
              <a:ext cx="942975" cy="210623"/>
              <a:chOff x="1988553" y="2061090"/>
              <a:chExt cx="942975" cy="210623"/>
            </a:xfrm>
          </p:grpSpPr>
          <p:cxnSp>
            <p:nvCxnSpPr>
              <p:cNvPr id="274" name="Straight Connector 27"/>
              <p:cNvCxnSpPr/>
              <p:nvPr/>
            </p:nvCxnSpPr>
            <p:spPr>
              <a:xfrm flipH="1">
                <a:off x="2717215" y="2061090"/>
                <a:ext cx="214313" cy="210623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8"/>
              <p:cNvCxnSpPr/>
              <p:nvPr/>
            </p:nvCxnSpPr>
            <p:spPr>
              <a:xfrm flipH="1">
                <a:off x="1988553" y="2271713"/>
                <a:ext cx="728663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3" name="Rectangle 29"/>
            <p:cNvSpPr/>
            <p:nvPr/>
          </p:nvSpPr>
          <p:spPr>
            <a:xfrm>
              <a:off x="752231" y="3870462"/>
              <a:ext cx="122565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Nexa Light" panose="02000000000000000000" pitchFamily="50" charset="0"/>
                  <a:ea typeface="+mn-ea"/>
                  <a:cs typeface="Arial" panose="020B0604020202020204" pitchFamily="34" charset="0"/>
                </a:rPr>
                <a:t>添加标题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exa Light" panose="02000000000000000000" pitchFamily="50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</a:t>
              </a:r>
              <a:endParaRPr kumimoji="0" lang="en-US" altLang="zh-CN" sz="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>
            <a:off x="2887811" y="3272127"/>
            <a:ext cx="469486" cy="445917"/>
            <a:chOff x="3245416" y="680837"/>
            <a:chExt cx="469486" cy="445917"/>
          </a:xfrm>
          <a:solidFill>
            <a:schemeClr val="accent6">
              <a:lumMod val="60000"/>
              <a:lumOff val="40000"/>
              <a:alpha val="70000"/>
            </a:schemeClr>
          </a:solidFill>
        </p:grpSpPr>
        <p:sp>
          <p:nvSpPr>
            <p:cNvPr id="277" name="椭圆 276"/>
            <p:cNvSpPr/>
            <p:nvPr/>
          </p:nvSpPr>
          <p:spPr>
            <a:xfrm>
              <a:off x="3255412" y="680837"/>
              <a:ext cx="445917" cy="4459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8" name="文本框 277"/>
            <p:cNvSpPr txBox="1"/>
            <p:nvPr/>
          </p:nvSpPr>
          <p:spPr>
            <a:xfrm>
              <a:off x="3245416" y="783353"/>
              <a:ext cx="469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r>
                <a:rPr kumimoji="0" lang="en-US" altLang="zh-CN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0%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79" name="组合 278"/>
          <p:cNvGrpSpPr/>
          <p:nvPr/>
        </p:nvGrpSpPr>
        <p:grpSpPr>
          <a:xfrm>
            <a:off x="6174816" y="2261811"/>
            <a:ext cx="469486" cy="445917"/>
            <a:chOff x="4446422" y="3918124"/>
            <a:chExt cx="469486" cy="445917"/>
          </a:xfrm>
          <a:solidFill>
            <a:schemeClr val="accent6">
              <a:lumMod val="60000"/>
              <a:lumOff val="40000"/>
              <a:alpha val="70000"/>
            </a:schemeClr>
          </a:solidFill>
        </p:grpSpPr>
        <p:sp>
          <p:nvSpPr>
            <p:cNvPr id="280" name="椭圆 279"/>
            <p:cNvSpPr/>
            <p:nvPr/>
          </p:nvSpPr>
          <p:spPr>
            <a:xfrm>
              <a:off x="4464583" y="3918124"/>
              <a:ext cx="445917" cy="4459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1" name="文本框 280"/>
            <p:cNvSpPr txBox="1"/>
            <p:nvPr/>
          </p:nvSpPr>
          <p:spPr>
            <a:xfrm>
              <a:off x="4446422" y="4020660"/>
              <a:ext cx="469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90%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>
            <a:off x="4946650" y="3781425"/>
            <a:ext cx="1758950" cy="944563"/>
            <a:chOff x="4947016" y="3886853"/>
            <a:chExt cx="1758557" cy="944714"/>
          </a:xfrm>
        </p:grpSpPr>
        <p:grpSp>
          <p:nvGrpSpPr>
            <p:cNvPr id="44043" name="组合 282"/>
            <p:cNvGrpSpPr/>
            <p:nvPr/>
          </p:nvGrpSpPr>
          <p:grpSpPr>
            <a:xfrm flipV="1">
              <a:off x="4947016" y="3886853"/>
              <a:ext cx="857804" cy="342900"/>
              <a:chOff x="4912537" y="3006108"/>
              <a:chExt cx="857804" cy="342900"/>
            </a:xfrm>
          </p:grpSpPr>
          <p:cxnSp>
            <p:nvCxnSpPr>
              <p:cNvPr id="285" name="Straight Connector 21"/>
              <p:cNvCxnSpPr/>
              <p:nvPr/>
            </p:nvCxnSpPr>
            <p:spPr>
              <a:xfrm flipV="1">
                <a:off x="4912537" y="3006108"/>
                <a:ext cx="214867" cy="34290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2"/>
              <p:cNvCxnSpPr/>
              <p:nvPr/>
            </p:nvCxnSpPr>
            <p:spPr>
              <a:xfrm>
                <a:off x="5127403" y="3006108"/>
                <a:ext cx="642938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4" name="Rectangle 23"/>
            <p:cNvSpPr/>
            <p:nvPr/>
          </p:nvSpPr>
          <p:spPr>
            <a:xfrm>
              <a:off x="5477932" y="4339124"/>
              <a:ext cx="122764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Nexa Light" panose="02000000000000000000" pitchFamily="50" charset="0"/>
                  <a:ea typeface="+mn-ea"/>
                  <a:cs typeface="Arial" panose="020B0604020202020204" pitchFamily="34" charset="0"/>
                </a:rPr>
                <a:t>添加标题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exa Light" panose="02000000000000000000" pitchFamily="50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</a:t>
              </a:r>
              <a:endParaRPr kumimoji="0" lang="en-US" altLang="zh-CN" sz="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4538565" y="3299885"/>
            <a:ext cx="469487" cy="445917"/>
            <a:chOff x="4446422" y="3918124"/>
            <a:chExt cx="469486" cy="445917"/>
          </a:xfrm>
          <a:solidFill>
            <a:schemeClr val="accent6">
              <a:lumMod val="60000"/>
              <a:lumOff val="40000"/>
              <a:alpha val="70000"/>
            </a:schemeClr>
          </a:solidFill>
        </p:grpSpPr>
        <p:sp>
          <p:nvSpPr>
            <p:cNvPr id="288" name="椭圆 287"/>
            <p:cNvSpPr/>
            <p:nvPr/>
          </p:nvSpPr>
          <p:spPr>
            <a:xfrm>
              <a:off x="4464583" y="3918124"/>
              <a:ext cx="445917" cy="4459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9" name="文本框 288"/>
            <p:cNvSpPr txBox="1"/>
            <p:nvPr/>
          </p:nvSpPr>
          <p:spPr>
            <a:xfrm>
              <a:off x="4446422" y="4020660"/>
              <a:ext cx="469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4</a:t>
              </a:r>
              <a:r>
                <a:rPr kumimoji="0" lang="en-US" altLang="zh-CN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0%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TextBox 16"/>
          <p:cNvSpPr txBox="1"/>
          <p:nvPr/>
        </p:nvSpPr>
        <p:spPr>
          <a:xfrm>
            <a:off x="1260475" y="3711575"/>
            <a:ext cx="1871663" cy="904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kern="1200" cap="none" spc="0" normalizeH="0" baseline="0" noProof="0" dirty="0">
                <a:latin typeface="+mn-ea"/>
                <a:ea typeface="+mn-ea"/>
                <a:cs typeface="+mn-cs"/>
              </a:rPr>
              <a:t>您的内容打在这里，或者通过复制您的文本后在此框中您的内容打在这里，或者通过复制您的文本后在此框</a:t>
            </a:r>
            <a:r>
              <a:rPr kumimoji="0" lang="zh-CN" altLang="en-US" sz="1100" kern="1200" cap="none" spc="0" normalizeH="0" baseline="0" noProof="0" dirty="0" smtClean="0">
                <a:latin typeface="+mn-ea"/>
                <a:ea typeface="+mn-ea"/>
                <a:cs typeface="+mn-cs"/>
              </a:rPr>
              <a:t>中</a:t>
            </a:r>
            <a:endParaRPr kumimoji="0" lang="en-US" altLang="zh-CN" sz="11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33" name="TextBox 17"/>
          <p:cNvSpPr txBox="1"/>
          <p:nvPr/>
        </p:nvSpPr>
        <p:spPr>
          <a:xfrm>
            <a:off x="3652838" y="3668713"/>
            <a:ext cx="1920875" cy="904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kern="1200" cap="none" spc="0" normalizeH="0" baseline="0" noProof="0" dirty="0">
                <a:latin typeface="+mn-ea"/>
                <a:ea typeface="+mn-ea"/>
                <a:cs typeface="+mn-cs"/>
              </a:rPr>
              <a:t>您的内容打在这里，或者通过复制您的文本后在此框中您的内容打在这里，或者通过复制您的文本后在此框中</a:t>
            </a:r>
            <a:endParaRPr kumimoji="0" lang="en-US" altLang="zh-CN" sz="11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166813" y="1217613"/>
            <a:ext cx="6892925" cy="2300287"/>
            <a:chOff x="1167355" y="1217191"/>
            <a:chExt cx="6892537" cy="2300813"/>
          </a:xfrm>
        </p:grpSpPr>
        <p:sp>
          <p:nvSpPr>
            <p:cNvPr id="36" name="Freeform 4"/>
            <p:cNvSpPr/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7" name="Freeform 5"/>
            <p:cNvSpPr/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 rot="18900000">
              <a:off x="1723578" y="1817977"/>
              <a:ext cx="1104192" cy="110419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0" name="Rectangle 8"/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7" name="TextBox 11"/>
            <p:cNvSpPr txBox="1">
              <a:spLocks noChangeArrowheads="1"/>
            </p:cNvSpPr>
            <p:nvPr/>
          </p:nvSpPr>
          <p:spPr bwMode="auto">
            <a:xfrm flipH="1">
              <a:off x="1616921" y="2177893"/>
              <a:ext cx="1274780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8" name="TextBox 11"/>
            <p:cNvSpPr txBox="1">
              <a:spLocks noChangeArrowheads="1"/>
            </p:cNvSpPr>
            <p:nvPr/>
          </p:nvSpPr>
          <p:spPr bwMode="auto">
            <a:xfrm flipH="1">
              <a:off x="3970455" y="2175417"/>
              <a:ext cx="1274780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9" name="TextBox 11"/>
            <p:cNvSpPr txBox="1">
              <a:spLocks noChangeArrowheads="1"/>
            </p:cNvSpPr>
            <p:nvPr/>
          </p:nvSpPr>
          <p:spPr bwMode="auto">
            <a:xfrm flipH="1">
              <a:off x="6289538" y="2175417"/>
              <a:ext cx="1274780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50" name="TextBox 17"/>
          <p:cNvSpPr txBox="1"/>
          <p:nvPr/>
        </p:nvSpPr>
        <p:spPr>
          <a:xfrm>
            <a:off x="5967413" y="3694113"/>
            <a:ext cx="1919288" cy="904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kern="1200" cap="none" spc="0" normalizeH="0" baseline="0" noProof="0" dirty="0">
                <a:latin typeface="+mn-ea"/>
                <a:ea typeface="+mn-ea"/>
                <a:cs typeface="+mn-cs"/>
              </a:rPr>
              <a:t>您的内容打在这里，或者通过复制您的文本后在此框中您的内容打在这里，或者通过复制您的文本后在此框中</a:t>
            </a:r>
            <a:endParaRPr kumimoji="0" lang="en-US" altLang="zh-CN" sz="11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" name="组合 16"/>
          <p:cNvGrpSpPr/>
          <p:nvPr/>
        </p:nvGrpSpPr>
        <p:grpSpPr>
          <a:xfrm>
            <a:off x="552450" y="915988"/>
            <a:ext cx="8039100" cy="993775"/>
            <a:chOff x="552805" y="1050290"/>
            <a:chExt cx="8038391" cy="994503"/>
          </a:xfrm>
        </p:grpSpPr>
        <p:sp>
          <p:nvSpPr>
            <p:cNvPr id="18" name="TextBox 30"/>
            <p:cNvSpPr txBox="1"/>
            <p:nvPr/>
          </p:nvSpPr>
          <p:spPr>
            <a:xfrm>
              <a:off x="611560" y="105029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50" kern="1200" cap="none" spc="0" normalizeH="0" baseline="0" noProof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1350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TextBox 29"/>
            <p:cNvSpPr txBox="1"/>
            <p:nvPr/>
          </p:nvSpPr>
          <p:spPr>
            <a:xfrm>
              <a:off x="552805" y="1419622"/>
              <a:ext cx="8038391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685800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kern="1200" cap="none" spc="0" normalizeH="0" baseline="0" noProof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</a:t>
              </a:r>
              <a:r>
                <a:rPr kumimoji="0" lang="zh-CN" altLang="en-US" sz="1400" kern="1200" cap="none" spc="0" normalizeH="0" baseline="0" noProof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。</a:t>
              </a:r>
              <a:r>
                <a:rPr kumimoji="0" lang="zh-CN" altLang="en-US" sz="1400" kern="1200" cap="none" spc="0" normalizeH="0" baseline="0" noProof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</a:t>
              </a:r>
              <a:r>
                <a:rPr kumimoji="0" lang="zh-CN" altLang="en-US" sz="1400" kern="1200" cap="none" spc="0" normalizeH="0" baseline="0" noProof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。</a:t>
              </a:r>
              <a:endParaRPr kumimoji="0" lang="en-US" altLang="zh-CN" sz="1400" kern="1200" cap="none" spc="0" normalizeH="0" baseline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628650" y="2178050"/>
          <a:ext cx="7805738" cy="2200275"/>
        </p:xfrm>
        <a:graphic>
          <a:graphicData uri="http://schemas.openxmlformats.org/drawingml/2006/table">
            <a:tbl>
              <a:tblPr/>
              <a:tblGrid>
                <a:gridCol w="641349"/>
                <a:gridCol w="1358900"/>
                <a:gridCol w="863600"/>
                <a:gridCol w="1371600"/>
                <a:gridCol w="2563758"/>
                <a:gridCol w="1007018"/>
              </a:tblGrid>
              <a:tr h="35580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点击添加标题</a:t>
                      </a:r>
                      <a:endParaRPr lang="zh-CN" alt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6344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时间：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20XX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 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X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工作任务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日期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网站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036638" y="858838"/>
            <a:ext cx="3516312" cy="3657600"/>
            <a:chOff x="839089" y="1016488"/>
            <a:chExt cx="4688114" cy="4876868"/>
          </a:xfrm>
        </p:grpSpPr>
        <p:grpSp>
          <p:nvGrpSpPr>
            <p:cNvPr id="50190" name="组合 2"/>
            <p:cNvGrpSpPr/>
            <p:nvPr/>
          </p:nvGrpSpPr>
          <p:grpSpPr>
            <a:xfrm rot="-297887">
              <a:off x="2283991" y="1016488"/>
              <a:ext cx="1527027" cy="1519242"/>
              <a:chOff x="3094034" y="1143064"/>
              <a:chExt cx="1787764" cy="1778651"/>
            </a:xfrm>
          </p:grpSpPr>
          <p:cxnSp>
            <p:nvCxnSpPr>
              <p:cNvPr id="5" name="直接连接符 4"/>
              <p:cNvCxnSpPr>
                <a:endCxn id="7" idx="3"/>
              </p:cNvCxnSpPr>
              <p:nvPr/>
            </p:nvCxnSpPr>
            <p:spPr>
              <a:xfrm rot="297887" flipV="1">
                <a:off x="3094034" y="2229872"/>
                <a:ext cx="844287" cy="600510"/>
              </a:xfrm>
              <a:prstGeom prst="line">
                <a:avLst/>
              </a:prstGeom>
              <a:noFill/>
              <a:ln w="9525" cap="flat">
                <a:solidFill>
                  <a:schemeClr val="accent6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" name="直接连接符 5"/>
              <p:cNvCxnSpPr>
                <a:stCxn id="7" idx="5"/>
              </p:cNvCxnSpPr>
              <p:nvPr/>
            </p:nvCxnSpPr>
            <p:spPr>
              <a:xfrm rot="297887">
                <a:off x="4139781" y="2298471"/>
                <a:ext cx="742017" cy="623244"/>
              </a:xfrm>
              <a:prstGeom prst="line">
                <a:avLst/>
              </a:prstGeom>
              <a:noFill/>
              <a:ln w="9525" cap="flat">
                <a:solidFill>
                  <a:schemeClr val="accent6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7" name="椭圆 6"/>
              <p:cNvSpPr/>
              <p:nvPr/>
            </p:nvSpPr>
            <p:spPr>
              <a:xfrm>
                <a:off x="3920179" y="1143064"/>
                <a:ext cx="290506" cy="131739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exa Light" panose="02000000000000000000" pitchFamily="50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839089" y="2464244"/>
              <a:ext cx="4688114" cy="342911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195388" y="2370138"/>
            <a:ext cx="3119437" cy="7080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95388" y="3298825"/>
            <a:ext cx="3119437" cy="7080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283200" y="1011238"/>
            <a:ext cx="2601913" cy="2855912"/>
            <a:chOff x="6502470" y="1193868"/>
            <a:chExt cx="3467440" cy="3806628"/>
          </a:xfrm>
        </p:grpSpPr>
        <p:grpSp>
          <p:nvGrpSpPr>
            <p:cNvPr id="50183" name="组合 10"/>
            <p:cNvGrpSpPr/>
            <p:nvPr/>
          </p:nvGrpSpPr>
          <p:grpSpPr>
            <a:xfrm rot="-297887">
              <a:off x="7505191" y="1193868"/>
              <a:ext cx="1248431" cy="1344851"/>
              <a:chOff x="3089536" y="996074"/>
              <a:chExt cx="1787762" cy="1925836"/>
            </a:xfrm>
          </p:grpSpPr>
          <p:cxnSp>
            <p:nvCxnSpPr>
              <p:cNvPr id="13" name="直接连接符 12"/>
              <p:cNvCxnSpPr>
                <a:endCxn id="15" idx="3"/>
              </p:cNvCxnSpPr>
              <p:nvPr/>
            </p:nvCxnSpPr>
            <p:spPr>
              <a:xfrm rot="297887" flipV="1">
                <a:off x="3089536" y="2333618"/>
                <a:ext cx="853285" cy="496958"/>
              </a:xfrm>
              <a:prstGeom prst="line">
                <a:avLst/>
              </a:prstGeom>
              <a:noFill/>
              <a:ln w="9525" cap="flat">
                <a:solidFill>
                  <a:schemeClr val="accent6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4" name="直接连接符 13"/>
              <p:cNvCxnSpPr>
                <a:stCxn id="15" idx="5"/>
              </p:cNvCxnSpPr>
              <p:nvPr/>
            </p:nvCxnSpPr>
            <p:spPr>
              <a:xfrm rot="297887">
                <a:off x="4144279" y="2402217"/>
                <a:ext cx="733019" cy="519693"/>
              </a:xfrm>
              <a:prstGeom prst="line">
                <a:avLst/>
              </a:prstGeom>
              <a:noFill/>
              <a:ln w="9525" cap="flat">
                <a:solidFill>
                  <a:schemeClr val="accent6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5" name="椭圆 14"/>
              <p:cNvSpPr/>
              <p:nvPr/>
            </p:nvSpPr>
            <p:spPr>
              <a:xfrm>
                <a:off x="3920179" y="996074"/>
                <a:ext cx="290507" cy="161138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exa Light" panose="02000000000000000000" pitchFamily="50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6502470" y="2464244"/>
              <a:ext cx="3467440" cy="253625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41445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5434013" y="2235200"/>
            <a:ext cx="2300287" cy="11493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TextBox 33"/>
          <p:cNvSpPr txBox="1"/>
          <p:nvPr/>
        </p:nvSpPr>
        <p:spPr>
          <a:xfrm>
            <a:off x="334963" y="338138"/>
            <a:ext cx="31353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rPr>
              <a:t>目录</a:t>
            </a:r>
            <a:r>
              <a:rPr kumimoji="0" lang="en-US" altLang="zh-CN" sz="2000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contents</a:t>
            </a:r>
            <a:endParaRPr kumimoji="0" lang="zh-CN" altLang="en-US" sz="2000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2" name="组合 5"/>
          <p:cNvGrpSpPr/>
          <p:nvPr/>
        </p:nvGrpSpPr>
        <p:grpSpPr>
          <a:xfrm>
            <a:off x="450850" y="1654175"/>
            <a:ext cx="3698875" cy="369888"/>
            <a:chOff x="2699792" y="1584407"/>
            <a:chExt cx="3698130" cy="370128"/>
          </a:xfrm>
        </p:grpSpPr>
        <p:sp>
          <p:nvSpPr>
            <p:cNvPr id="33" name="TextBox 2"/>
            <p:cNvSpPr txBox="1">
              <a:spLocks noChangeArrowheads="1"/>
            </p:cNvSpPr>
            <p:nvPr/>
          </p:nvSpPr>
          <p:spPr bwMode="auto">
            <a:xfrm>
              <a:off x="2699792" y="1593953"/>
              <a:ext cx="576258" cy="337276"/>
            </a:xfrm>
            <a:prstGeom prst="rect">
              <a:avLst/>
            </a:prstGeom>
            <a:gradFill>
              <a:gsLst>
                <a:gs pos="0">
                  <a:schemeClr val="accent6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6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6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TextBox 4"/>
            <p:cNvSpPr txBox="1">
              <a:spLocks noChangeArrowheads="1"/>
            </p:cNvSpPr>
            <p:nvPr/>
          </p:nvSpPr>
          <p:spPr bwMode="auto">
            <a:xfrm>
              <a:off x="3614184" y="1584407"/>
              <a:ext cx="2783738" cy="370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点击此处添加标题文本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35" name="组合 36"/>
          <p:cNvGrpSpPr/>
          <p:nvPr/>
        </p:nvGrpSpPr>
        <p:grpSpPr>
          <a:xfrm>
            <a:off x="450850" y="2328863"/>
            <a:ext cx="4044950" cy="368300"/>
            <a:chOff x="2699792" y="1563638"/>
            <a:chExt cx="4044084" cy="370367"/>
          </a:xfrm>
        </p:grpSpPr>
        <p:sp>
          <p:nvSpPr>
            <p:cNvPr id="36" name="TextBox 37"/>
            <p:cNvSpPr txBox="1">
              <a:spLocks noChangeArrowheads="1"/>
            </p:cNvSpPr>
            <p:nvPr/>
          </p:nvSpPr>
          <p:spPr bwMode="auto">
            <a:xfrm>
              <a:off x="2699792" y="1593969"/>
              <a:ext cx="576140" cy="338439"/>
            </a:xfrm>
            <a:prstGeom prst="rect">
              <a:avLst/>
            </a:prstGeom>
            <a:gradFill>
              <a:gsLst>
                <a:gs pos="0">
                  <a:schemeClr val="accent6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6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6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3613996" y="1563638"/>
              <a:ext cx="3129880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ea typeface="微软雅黑" panose="020B0503020204020204" pitchFamily="34" charset="-122"/>
                  <a:cs typeface="+mn-cs"/>
                </a:rPr>
                <a:t>点击此处添加标题文本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50850" y="3044825"/>
            <a:ext cx="4343400" cy="368300"/>
            <a:chOff x="2699792" y="1563638"/>
            <a:chExt cx="4341913" cy="369094"/>
          </a:xfrm>
        </p:grpSpPr>
        <p:sp>
          <p:nvSpPr>
            <p:cNvPr id="41" name="TextBox 40"/>
            <p:cNvSpPr txBox="1">
              <a:spLocks noChangeArrowheads="1"/>
            </p:cNvSpPr>
            <p:nvPr/>
          </p:nvSpPr>
          <p:spPr bwMode="auto">
            <a:xfrm>
              <a:off x="2699792" y="1593866"/>
              <a:ext cx="576066" cy="337276"/>
            </a:xfrm>
            <a:prstGeom prst="rect">
              <a:avLst/>
            </a:prstGeom>
            <a:gradFill>
              <a:gsLst>
                <a:gs pos="0">
                  <a:schemeClr val="accent6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6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6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>
              <a:off x="3615466" y="1563638"/>
              <a:ext cx="3426239" cy="36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ea typeface="微软雅黑" panose="020B0503020204020204" pitchFamily="34" charset="-122"/>
                  <a:cs typeface="+mn-cs"/>
                </a:rPr>
                <a:t>点击此处添加标题文本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50850" y="3722688"/>
            <a:ext cx="3933825" cy="368300"/>
            <a:chOff x="2699792" y="1563638"/>
            <a:chExt cx="3933264" cy="370367"/>
          </a:xfrm>
        </p:grpSpPr>
        <p:sp>
          <p:nvSpPr>
            <p:cNvPr id="44" name="TextBox 43"/>
            <p:cNvSpPr txBox="1">
              <a:spLocks noChangeArrowheads="1"/>
            </p:cNvSpPr>
            <p:nvPr/>
          </p:nvSpPr>
          <p:spPr bwMode="auto">
            <a:xfrm>
              <a:off x="2699792" y="1593969"/>
              <a:ext cx="576181" cy="338439"/>
            </a:xfrm>
            <a:prstGeom prst="rect">
              <a:avLst/>
            </a:prstGeom>
            <a:gradFill>
              <a:gsLst>
                <a:gs pos="0">
                  <a:schemeClr val="accent6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6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6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>
              <a:spLocks noChangeArrowheads="1"/>
            </p:cNvSpPr>
            <p:nvPr/>
          </p:nvSpPr>
          <p:spPr bwMode="auto">
            <a:xfrm>
              <a:off x="3614062" y="1563638"/>
              <a:ext cx="3018994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ea typeface="微软雅黑" panose="020B0503020204020204" pitchFamily="34" charset="-122"/>
                  <a:cs typeface="+mn-cs"/>
                </a:rPr>
                <a:t>点击此处添加标题文本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72000" y="0"/>
            <a:ext cx="4572000" cy="5149850"/>
            <a:chOff x="4572000" y="0"/>
            <a:chExt cx="4572000" cy="5150426"/>
          </a:xfrm>
        </p:grpSpPr>
        <p:grpSp>
          <p:nvGrpSpPr>
            <p:cNvPr id="27" name="组合 26"/>
            <p:cNvGrpSpPr/>
            <p:nvPr/>
          </p:nvGrpSpPr>
          <p:grpSpPr>
            <a:xfrm>
              <a:off x="4572000" y="0"/>
              <a:ext cx="4571999" cy="5150426"/>
              <a:chOff x="5043055" y="0"/>
              <a:chExt cx="4100945" cy="5150426"/>
            </a:xfrm>
            <a:gradFill>
              <a:gsLst>
                <a:gs pos="0">
                  <a:schemeClr val="accent6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6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6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p:grpSpPr>
          <p:sp>
            <p:nvSpPr>
              <p:cNvPr id="29" name="直角三角形 28"/>
              <p:cNvSpPr/>
              <p:nvPr/>
            </p:nvSpPr>
            <p:spPr>
              <a:xfrm rot="16200000">
                <a:off x="3579670" y="1470312"/>
                <a:ext cx="5143499" cy="2216729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7259784" y="0"/>
                <a:ext cx="1884216" cy="51504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786745" y="0"/>
              <a:ext cx="4357255" cy="5150426"/>
              <a:chOff x="5043055" y="0"/>
              <a:chExt cx="4100945" cy="5150426"/>
            </a:xfrm>
            <a:blipFill>
              <a:blip r:embed="rId1"/>
              <a:stretch>
                <a:fillRect/>
              </a:stretch>
            </a:blipFill>
          </p:grpSpPr>
          <p:sp>
            <p:nvSpPr>
              <p:cNvPr id="47" name="直角三角形 46"/>
              <p:cNvSpPr/>
              <p:nvPr/>
            </p:nvSpPr>
            <p:spPr>
              <a:xfrm rot="16200000">
                <a:off x="3579670" y="1470312"/>
                <a:ext cx="5143499" cy="2216729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7259784" y="0"/>
                <a:ext cx="1884216" cy="51504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667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667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667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667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3313113" y="2644775"/>
            <a:ext cx="1958975" cy="1871663"/>
            <a:chOff x="3065829" y="2668267"/>
            <a:chExt cx="1872107" cy="1761728"/>
          </a:xfrm>
        </p:grpSpPr>
        <p:sp>
          <p:nvSpPr>
            <p:cNvPr id="11" name="椭圆 10"/>
            <p:cNvSpPr/>
            <p:nvPr/>
          </p:nvSpPr>
          <p:spPr>
            <a:xfrm>
              <a:off x="3115072" y="2668267"/>
              <a:ext cx="1761728" cy="1761728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442509" y="2761135"/>
              <a:ext cx="119507" cy="1195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439209" y="2761135"/>
              <a:ext cx="119507" cy="1195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065829" y="3492655"/>
              <a:ext cx="119507" cy="1195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818429" y="3492655"/>
              <a:ext cx="119507" cy="1195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442509" y="4224175"/>
              <a:ext cx="119507" cy="1195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439209" y="4201315"/>
              <a:ext cx="119507" cy="1195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2246" name="组合 17"/>
            <p:cNvGrpSpPr/>
            <p:nvPr/>
          </p:nvGrpSpPr>
          <p:grpSpPr>
            <a:xfrm>
              <a:off x="3269293" y="2943616"/>
              <a:ext cx="1465545" cy="1202499"/>
              <a:chOff x="3269293" y="2943616"/>
              <a:chExt cx="1465545" cy="1202499"/>
            </a:xfrm>
          </p:grpSpPr>
          <p:sp>
            <p:nvSpPr>
              <p:cNvPr id="19" name="任意多边形 18"/>
              <p:cNvSpPr/>
              <p:nvPr/>
            </p:nvSpPr>
            <p:spPr>
              <a:xfrm>
                <a:off x="4008329" y="2956142"/>
                <a:ext cx="425885" cy="588724"/>
              </a:xfrm>
              <a:custGeom>
                <a:avLst/>
                <a:gdLst>
                  <a:gd name="connsiteX0" fmla="*/ 0 w 425885"/>
                  <a:gd name="connsiteY0" fmla="*/ 588724 h 588724"/>
                  <a:gd name="connsiteX1" fmla="*/ 425885 w 425885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3995803" y="3544866"/>
                <a:ext cx="739035" cy="0"/>
              </a:xfrm>
              <a:custGeom>
                <a:avLst/>
                <a:gdLst>
                  <a:gd name="connsiteX0" fmla="*/ 0 w 739035"/>
                  <a:gd name="connsiteY0" fmla="*/ 0 h 0"/>
                  <a:gd name="connsiteX1" fmla="*/ 739035 w 7390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3594970" y="2943616"/>
                <a:ext cx="413359" cy="588724"/>
              </a:xfrm>
              <a:custGeom>
                <a:avLst/>
                <a:gdLst>
                  <a:gd name="connsiteX0" fmla="*/ 413359 w 413359"/>
                  <a:gd name="connsiteY0" fmla="*/ 588724 h 588724"/>
                  <a:gd name="connsiteX1" fmla="*/ 0 w 413359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3269293" y="3557392"/>
                <a:ext cx="726510" cy="0"/>
              </a:xfrm>
              <a:custGeom>
                <a:avLst/>
                <a:gdLst>
                  <a:gd name="connsiteX0" fmla="*/ 726510 w 726510"/>
                  <a:gd name="connsiteY0" fmla="*/ 0 h 0"/>
                  <a:gd name="connsiteX1" fmla="*/ 0 w 72651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3582444" y="3569918"/>
                <a:ext cx="425885" cy="576197"/>
              </a:xfrm>
              <a:custGeom>
                <a:avLst/>
                <a:gdLst>
                  <a:gd name="connsiteX0" fmla="*/ 425885 w 425885"/>
                  <a:gd name="connsiteY0" fmla="*/ 0 h 576197"/>
                  <a:gd name="connsiteX1" fmla="*/ 0 w 425885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4020855" y="3569918"/>
                <a:ext cx="388307" cy="576197"/>
              </a:xfrm>
              <a:custGeom>
                <a:avLst/>
                <a:gdLst>
                  <a:gd name="connsiteX0" fmla="*/ 0 w 388307"/>
                  <a:gd name="connsiteY0" fmla="*/ 0 h 576197"/>
                  <a:gd name="connsiteX1" fmla="*/ 388307 w 388307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827088" y="1009650"/>
            <a:ext cx="7496175" cy="1673225"/>
            <a:chOff x="2954339" y="1349947"/>
            <a:chExt cx="7162269" cy="1576155"/>
          </a:xfrm>
        </p:grpSpPr>
        <p:sp>
          <p:nvSpPr>
            <p:cNvPr id="52237" name="矩形 25"/>
            <p:cNvSpPr/>
            <p:nvPr/>
          </p:nvSpPr>
          <p:spPr>
            <a:xfrm>
              <a:off x="2954339" y="1694800"/>
              <a:ext cx="7162269" cy="12313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  <a:p>
              <a:pPr eaLnBrk="1" hangingPunct="1">
                <a:lnSpc>
                  <a:spcPct val="130000"/>
                </a:lnSpc>
              </a:pPr>
              <a:endPara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2238" name="矩形 26"/>
            <p:cNvSpPr/>
            <p:nvPr/>
          </p:nvSpPr>
          <p:spPr>
            <a:xfrm>
              <a:off x="2963100" y="1349947"/>
              <a:ext cx="960717" cy="3187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1600" dirty="0">
                  <a:latin typeface="微软雅黑" panose="020B0503020204020204" pitchFamily="34" charset="-122"/>
                </a:rPr>
                <a:t>添加标题</a:t>
              </a:r>
              <a:endParaRPr lang="zh-CN" altLang="en-US" sz="16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797300" y="3082925"/>
            <a:ext cx="979488" cy="993775"/>
            <a:chOff x="3254772" y="2872916"/>
            <a:chExt cx="936104" cy="936104"/>
          </a:xfrm>
        </p:grpSpPr>
        <p:sp>
          <p:nvSpPr>
            <p:cNvPr id="29" name="椭圆 28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236" name="矩形 29"/>
            <p:cNvSpPr/>
            <p:nvPr/>
          </p:nvSpPr>
          <p:spPr>
            <a:xfrm>
              <a:off x="3469765" y="3187079"/>
              <a:ext cx="599223" cy="3042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标题</a:t>
              </a:r>
              <a:r>
                <a:rPr lang="en-US" altLang="zh-CN" sz="15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 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478463" y="3070225"/>
            <a:ext cx="2079625" cy="1214438"/>
            <a:chOff x="789157" y="3505487"/>
            <a:chExt cx="1985951" cy="1142552"/>
          </a:xfrm>
        </p:grpSpPr>
        <p:sp>
          <p:nvSpPr>
            <p:cNvPr id="32" name="TextBox 23"/>
            <p:cNvSpPr txBox="1"/>
            <p:nvPr/>
          </p:nvSpPr>
          <p:spPr>
            <a:xfrm>
              <a:off x="789157" y="3505487"/>
              <a:ext cx="1058750" cy="347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50" kern="1200" cap="none" spc="0" normalizeH="0" baseline="0" noProof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135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12496" y="3800585"/>
              <a:ext cx="1962612" cy="847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ts val="210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54088" y="3081338"/>
            <a:ext cx="2054225" cy="1209675"/>
            <a:chOff x="812496" y="3514973"/>
            <a:chExt cx="1962612" cy="1139022"/>
          </a:xfrm>
        </p:grpSpPr>
        <p:sp>
          <p:nvSpPr>
            <p:cNvPr id="35" name="TextBox 26"/>
            <p:cNvSpPr txBox="1"/>
            <p:nvPr/>
          </p:nvSpPr>
          <p:spPr>
            <a:xfrm>
              <a:off x="864408" y="3514973"/>
              <a:ext cx="1058750" cy="347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50" kern="1200" cap="none" spc="0" normalizeH="0" baseline="0" noProof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135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12496" y="3800585"/>
              <a:ext cx="1962612" cy="853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ts val="210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任意多边形 37"/>
          <p:cNvSpPr/>
          <p:nvPr/>
        </p:nvSpPr>
        <p:spPr bwMode="auto">
          <a:xfrm flipV="1">
            <a:off x="3751263" y="3810000"/>
            <a:ext cx="2151063" cy="457200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accent6">
                <a:lumMod val="7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任意多边形 34"/>
          <p:cNvSpPr/>
          <p:nvPr/>
        </p:nvSpPr>
        <p:spPr bwMode="auto">
          <a:xfrm>
            <a:off x="2508250" y="1289050"/>
            <a:ext cx="1881188" cy="376238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accent6">
                <a:lumMod val="7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任意多边形 31"/>
          <p:cNvSpPr/>
          <p:nvPr/>
        </p:nvSpPr>
        <p:spPr bwMode="auto">
          <a:xfrm>
            <a:off x="4084638" y="2092325"/>
            <a:ext cx="2036763" cy="514350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accent6">
                <a:lumMod val="7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任意多边形 15"/>
          <p:cNvSpPr/>
          <p:nvPr/>
        </p:nvSpPr>
        <p:spPr bwMode="auto">
          <a:xfrm>
            <a:off x="2836863" y="153352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 22"/>
          <p:cNvSpPr/>
          <p:nvPr/>
        </p:nvSpPr>
        <p:spPr bwMode="auto">
          <a:xfrm>
            <a:off x="2836863" y="331787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任意多边形 24"/>
          <p:cNvSpPr/>
          <p:nvPr/>
        </p:nvSpPr>
        <p:spPr bwMode="auto">
          <a:xfrm>
            <a:off x="1849438" y="331787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04240" tIns="234759" rIns="204241" bIns="23475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25"/>
          <p:cNvSpPr/>
          <p:nvPr/>
        </p:nvSpPr>
        <p:spPr bwMode="auto">
          <a:xfrm>
            <a:off x="1319213" y="2425700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572000" y="611188"/>
            <a:ext cx="2395538" cy="1155700"/>
            <a:chOff x="1034229" y="1279118"/>
            <a:chExt cx="2823455" cy="1155735"/>
          </a:xfrm>
        </p:grpSpPr>
        <p:sp>
          <p:nvSpPr>
            <p:cNvPr id="54297" name="矩形 13"/>
            <p:cNvSpPr/>
            <p:nvPr/>
          </p:nvSpPr>
          <p:spPr>
            <a:xfrm>
              <a:off x="1034229" y="1511523"/>
              <a:ext cx="2823455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defTabSz="684530" eaLnBrk="1" hangingPunct="1">
                <a:lnSpc>
                  <a:spcPct val="150000"/>
                </a:lnSpc>
              </a:pPr>
              <a:r>
                <a:rPr lang="zh-CN" altLang="en-US" sz="900" dirty="0"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 dirty="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98" name="文本框 83"/>
            <p:cNvSpPr txBox="1"/>
            <p:nvPr/>
          </p:nvSpPr>
          <p:spPr>
            <a:xfrm>
              <a:off x="1766658" y="1279118"/>
              <a:ext cx="1358595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defTabSz="513080" eaLnBrk="1" hangingPunct="1"/>
              <a:r>
                <a:rPr lang="zh-CN" altLang="en-US" sz="1100" b="1" dirty="0">
                  <a:latin typeface="Arial" panose="020B0604020202020204" pitchFamily="34" charset="0"/>
                </a:rPr>
                <a:t>添加标题</a:t>
              </a:r>
              <a:endParaRPr lang="zh-CN" altLang="en-US" sz="11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64163" y="1951038"/>
            <a:ext cx="2395537" cy="1155700"/>
            <a:chOff x="1034229" y="1279118"/>
            <a:chExt cx="2823455" cy="1155735"/>
          </a:xfrm>
        </p:grpSpPr>
        <p:sp>
          <p:nvSpPr>
            <p:cNvPr id="54295" name="矩形 13"/>
            <p:cNvSpPr/>
            <p:nvPr/>
          </p:nvSpPr>
          <p:spPr>
            <a:xfrm>
              <a:off x="1034229" y="1511523"/>
              <a:ext cx="2823455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defTabSz="684530" eaLnBrk="1" hangingPunct="1">
                <a:lnSpc>
                  <a:spcPct val="150000"/>
                </a:lnSpc>
              </a:pPr>
              <a:r>
                <a:rPr lang="zh-CN" altLang="en-US" sz="900" dirty="0"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 dirty="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96" name="文本框 83"/>
            <p:cNvSpPr txBox="1"/>
            <p:nvPr/>
          </p:nvSpPr>
          <p:spPr>
            <a:xfrm>
              <a:off x="1766658" y="1279118"/>
              <a:ext cx="1358595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defTabSz="513080" eaLnBrk="1" hangingPunct="1"/>
              <a:r>
                <a:rPr lang="zh-CN" altLang="en-US" sz="1100" b="1" dirty="0">
                  <a:latin typeface="Arial" panose="020B0604020202020204" pitchFamily="34" charset="0"/>
                </a:rPr>
                <a:t>添加标题</a:t>
              </a:r>
              <a:endParaRPr lang="zh-CN" altLang="en-US" sz="11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84875" y="3187700"/>
            <a:ext cx="2395538" cy="1155700"/>
            <a:chOff x="1034229" y="1279118"/>
            <a:chExt cx="2823455" cy="1155735"/>
          </a:xfrm>
        </p:grpSpPr>
        <p:sp>
          <p:nvSpPr>
            <p:cNvPr id="54293" name="矩形 13"/>
            <p:cNvSpPr/>
            <p:nvPr/>
          </p:nvSpPr>
          <p:spPr>
            <a:xfrm>
              <a:off x="1034229" y="1511523"/>
              <a:ext cx="2823455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defTabSz="684530" eaLnBrk="1" hangingPunct="1">
                <a:lnSpc>
                  <a:spcPct val="150000"/>
                </a:lnSpc>
              </a:pPr>
              <a:r>
                <a:rPr lang="zh-CN" altLang="en-US" sz="900" dirty="0"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 dirty="0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94" name="文本框 83"/>
            <p:cNvSpPr txBox="1"/>
            <p:nvPr/>
          </p:nvSpPr>
          <p:spPr>
            <a:xfrm>
              <a:off x="1766658" y="1279118"/>
              <a:ext cx="1358595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defTabSz="513080" eaLnBrk="1" hangingPunct="1"/>
              <a:r>
                <a:rPr lang="zh-CN" altLang="en-US" sz="1100" b="1" dirty="0">
                  <a:latin typeface="Arial" panose="020B0604020202020204" pitchFamily="34" charset="0"/>
                </a:rPr>
                <a:t>添加标题</a:t>
              </a:r>
              <a:endParaRPr lang="zh-CN" altLang="en-US" sz="11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49438" y="1533525"/>
            <a:ext cx="914400" cy="1050925"/>
            <a:chOff x="1849438" y="1558925"/>
            <a:chExt cx="914400" cy="1050925"/>
          </a:xfrm>
        </p:grpSpPr>
        <p:sp>
          <p:nvSpPr>
            <p:cNvPr id="19" name="任意多边形 18"/>
            <p:cNvSpPr/>
            <p:nvPr/>
          </p:nvSpPr>
          <p:spPr bwMode="auto">
            <a:xfrm>
              <a:off x="1849438" y="1558925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flat" cmpd="sng">
              <a:noFill/>
              <a:bevel/>
            </a:ln>
          </p:spPr>
          <p:txBody>
            <a:bodyPr lIns="204240" tIns="234759" rIns="204241" bIns="234758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292" name="文本框 19"/>
            <p:cNvSpPr txBox="1"/>
            <p:nvPr/>
          </p:nvSpPr>
          <p:spPr>
            <a:xfrm>
              <a:off x="2008332" y="1795179"/>
              <a:ext cx="59661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600" dirty="0">
                  <a:solidFill>
                    <a:schemeClr val="bg1"/>
                  </a:solidFill>
                  <a:latin typeface="FontAwesome" pitchFamily="2" charset="0"/>
                </a:rPr>
                <a:t></a:t>
              </a:r>
              <a:endParaRPr lang="zh-CN" altLang="en-US" sz="2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341563" y="2425700"/>
            <a:ext cx="914400" cy="1050925"/>
            <a:chOff x="2341563" y="2451100"/>
            <a:chExt cx="914400" cy="1050925"/>
          </a:xfrm>
        </p:grpSpPr>
        <p:sp>
          <p:nvSpPr>
            <p:cNvPr id="22" name="任意多边形 19"/>
            <p:cNvSpPr/>
            <p:nvPr/>
          </p:nvSpPr>
          <p:spPr bwMode="auto">
            <a:xfrm>
              <a:off x="2341563" y="2451100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flat" cmpd="sng">
              <a:noFill/>
              <a:bevel/>
            </a:ln>
          </p:spPr>
          <p:txBody>
            <a:bodyPr lIns="295680" tIns="326199" rIns="295681" bIns="326198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290" name="文本框 22"/>
            <p:cNvSpPr txBox="1"/>
            <p:nvPr/>
          </p:nvSpPr>
          <p:spPr>
            <a:xfrm>
              <a:off x="2508036" y="2724182"/>
              <a:ext cx="59661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600" dirty="0">
                  <a:solidFill>
                    <a:schemeClr val="bg1"/>
                  </a:solidFill>
                  <a:latin typeface="FontAwesome" pitchFamily="2" charset="0"/>
                </a:rPr>
                <a:t></a:t>
              </a:r>
              <a:endParaRPr lang="zh-CN" altLang="en-US" sz="2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28988" y="2425700"/>
            <a:ext cx="914400" cy="1050925"/>
            <a:chOff x="3328988" y="2451100"/>
            <a:chExt cx="914400" cy="1050925"/>
          </a:xfrm>
        </p:grpSpPr>
        <p:sp>
          <p:nvSpPr>
            <p:cNvPr id="25" name="任意多边形 21"/>
            <p:cNvSpPr/>
            <p:nvPr/>
          </p:nvSpPr>
          <p:spPr bwMode="auto">
            <a:xfrm>
              <a:off x="3328988" y="2451100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flat" cmpd="sng">
              <a:noFill/>
              <a:bevel/>
            </a:ln>
          </p:spPr>
          <p:txBody>
            <a:bodyPr lIns="204240" tIns="234759" rIns="204241" bIns="234758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288" name="文本框 25"/>
            <p:cNvSpPr txBox="1"/>
            <p:nvPr/>
          </p:nvSpPr>
          <p:spPr>
            <a:xfrm>
              <a:off x="3487882" y="2714124"/>
              <a:ext cx="59661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600" dirty="0">
                  <a:solidFill>
                    <a:schemeClr val="bg1"/>
                  </a:solidFill>
                  <a:latin typeface="FontAwesome" pitchFamily="2" charset="0"/>
                </a:rPr>
                <a:t></a:t>
              </a:r>
              <a:endParaRPr lang="zh-CN" altLang="en-US" sz="2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88" name="组合 787"/>
          <p:cNvGrpSpPr/>
          <p:nvPr/>
        </p:nvGrpSpPr>
        <p:grpSpPr>
          <a:xfrm>
            <a:off x="523875" y="1598613"/>
            <a:ext cx="2273300" cy="1227137"/>
            <a:chOff x="524436" y="1679136"/>
            <a:chExt cx="2272552" cy="1227484"/>
          </a:xfrm>
        </p:grpSpPr>
        <p:grpSp>
          <p:nvGrpSpPr>
            <p:cNvPr id="56348" name="组合 757"/>
            <p:cNvGrpSpPr/>
            <p:nvPr/>
          </p:nvGrpSpPr>
          <p:grpSpPr>
            <a:xfrm>
              <a:off x="961830" y="1679136"/>
              <a:ext cx="1835158" cy="1227484"/>
              <a:chOff x="1482464" y="2339613"/>
              <a:chExt cx="2446877" cy="1636645"/>
            </a:xfrm>
          </p:grpSpPr>
          <p:sp>
            <p:nvSpPr>
              <p:cNvPr id="56350" name="文本框 759"/>
              <p:cNvSpPr txBox="1"/>
              <p:nvPr/>
            </p:nvSpPr>
            <p:spPr>
              <a:xfrm>
                <a:off x="1482464" y="2339613"/>
                <a:ext cx="1924761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500" b="1" dirty="0">
                    <a:latin typeface="微软雅黑" panose="020B0503020204020204" pitchFamily="34" charset="-122"/>
                  </a:rPr>
                  <a:t>添加文本标题</a:t>
                </a:r>
                <a:endParaRPr lang="zh-CN" altLang="en-US" sz="1500" b="1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61" name="文本框 760"/>
              <p:cNvSpPr txBox="1"/>
              <p:nvPr/>
            </p:nvSpPr>
            <p:spPr>
              <a:xfrm>
                <a:off x="1482464" y="2763618"/>
                <a:ext cx="2446877" cy="1212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kern="1200" cap="none" spc="0" normalizeH="0" baseline="0" noProof="0" dirty="0">
                    <a:latin typeface="+mn-ea"/>
                    <a:ea typeface="+mn-ea"/>
                    <a:cs typeface="+mn-cs"/>
                  </a:rPr>
                  <a:t>您的内容打在这里，或者通过复制您的文本后在此框中您的内容打在这里，或者通过复制您的文本后在此框中</a:t>
                </a:r>
                <a:endParaRPr kumimoji="0" lang="en-US" altLang="zh-CN" sz="900" kern="1200" cap="none" spc="0" normalizeH="0" baseline="0" noProof="0" dirty="0">
                  <a:latin typeface="+mn-ea"/>
                  <a:ea typeface="+mn-ea"/>
                  <a:cs typeface="+mn-cs"/>
                </a:endParaRPr>
              </a:p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25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62" name="Freeform 99"/>
            <p:cNvSpPr>
              <a:spLocks noChangeAspect="1" noEditPoints="1" noChangeArrowheads="1"/>
            </p:cNvSpPr>
            <p:nvPr/>
          </p:nvSpPr>
          <p:spPr bwMode="auto">
            <a:xfrm>
              <a:off x="524436" y="1679136"/>
              <a:ext cx="418065" cy="432000"/>
            </a:xfrm>
            <a:custGeom>
              <a:avLst/>
              <a:gdLst>
                <a:gd name="T0" fmla="*/ 35 w 89"/>
                <a:gd name="T1" fmla="*/ 11 h 92"/>
                <a:gd name="T2" fmla="*/ 56 w 89"/>
                <a:gd name="T3" fmla="*/ 11 h 92"/>
                <a:gd name="T4" fmla="*/ 70 w 89"/>
                <a:gd name="T5" fmla="*/ 10 h 92"/>
                <a:gd name="T6" fmla="*/ 70 w 89"/>
                <a:gd name="T7" fmla="*/ 27 h 92"/>
                <a:gd name="T8" fmla="*/ 70 w 89"/>
                <a:gd name="T9" fmla="*/ 10 h 92"/>
                <a:gd name="T10" fmla="*/ 30 w 89"/>
                <a:gd name="T11" fmla="*/ 55 h 92"/>
                <a:gd name="T12" fmla="*/ 32 w 89"/>
                <a:gd name="T13" fmla="*/ 85 h 92"/>
                <a:gd name="T14" fmla="*/ 22 w 89"/>
                <a:gd name="T15" fmla="*/ 59 h 92"/>
                <a:gd name="T16" fmla="*/ 17 w 89"/>
                <a:gd name="T17" fmla="*/ 85 h 92"/>
                <a:gd name="T18" fmla="*/ 11 w 89"/>
                <a:gd name="T19" fmla="*/ 55 h 92"/>
                <a:gd name="T20" fmla="*/ 4 w 89"/>
                <a:gd name="T21" fmla="*/ 53 h 92"/>
                <a:gd name="T22" fmla="*/ 10 w 89"/>
                <a:gd name="T23" fmla="*/ 28 h 92"/>
                <a:gd name="T24" fmla="*/ 21 w 89"/>
                <a:gd name="T25" fmla="*/ 35 h 92"/>
                <a:gd name="T26" fmla="*/ 31 w 89"/>
                <a:gd name="T27" fmla="*/ 28 h 92"/>
                <a:gd name="T28" fmla="*/ 44 w 89"/>
                <a:gd name="T29" fmla="*/ 24 h 92"/>
                <a:gd name="T30" fmla="*/ 44 w 89"/>
                <a:gd name="T31" fmla="*/ 27 h 92"/>
                <a:gd name="T32" fmla="*/ 45 w 89"/>
                <a:gd name="T33" fmla="*/ 48 h 92"/>
                <a:gd name="T34" fmla="*/ 45 w 89"/>
                <a:gd name="T35" fmla="*/ 48 h 92"/>
                <a:gd name="T36" fmla="*/ 45 w 89"/>
                <a:gd name="T37" fmla="*/ 48 h 92"/>
                <a:gd name="T38" fmla="*/ 47 w 89"/>
                <a:gd name="T39" fmla="*/ 27 h 92"/>
                <a:gd name="T40" fmla="*/ 47 w 89"/>
                <a:gd name="T41" fmla="*/ 24 h 92"/>
                <a:gd name="T42" fmla="*/ 59 w 89"/>
                <a:gd name="T43" fmla="*/ 28 h 92"/>
                <a:gd name="T44" fmla="*/ 70 w 89"/>
                <a:gd name="T45" fmla="*/ 35 h 92"/>
                <a:gd name="T46" fmla="*/ 80 w 89"/>
                <a:gd name="T47" fmla="*/ 28 h 92"/>
                <a:gd name="T48" fmla="*/ 85 w 89"/>
                <a:gd name="T49" fmla="*/ 51 h 92"/>
                <a:gd name="T50" fmla="*/ 79 w 89"/>
                <a:gd name="T51" fmla="*/ 55 h 92"/>
                <a:gd name="T52" fmla="*/ 80 w 89"/>
                <a:gd name="T53" fmla="*/ 85 h 92"/>
                <a:gd name="T54" fmla="*/ 71 w 89"/>
                <a:gd name="T55" fmla="*/ 59 h 92"/>
                <a:gd name="T56" fmla="*/ 66 w 89"/>
                <a:gd name="T57" fmla="*/ 85 h 92"/>
                <a:gd name="T58" fmla="*/ 60 w 89"/>
                <a:gd name="T59" fmla="*/ 55 h 92"/>
                <a:gd name="T60" fmla="*/ 57 w 89"/>
                <a:gd name="T61" fmla="*/ 55 h 92"/>
                <a:gd name="T62" fmla="*/ 49 w 89"/>
                <a:gd name="T63" fmla="*/ 92 h 92"/>
                <a:gd name="T64" fmla="*/ 43 w 89"/>
                <a:gd name="T65" fmla="*/ 61 h 92"/>
                <a:gd name="T66" fmla="*/ 32 w 89"/>
                <a:gd name="T67" fmla="*/ 92 h 92"/>
                <a:gd name="T68" fmla="*/ 30 w 89"/>
                <a:gd name="T69" fmla="*/ 52 h 92"/>
                <a:gd name="T70" fmla="*/ 13 w 89"/>
                <a:gd name="T71" fmla="*/ 18 h 92"/>
                <a:gd name="T72" fmla="*/ 29 w 89"/>
                <a:gd name="T73" fmla="*/ 18 h 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"/>
                <a:gd name="T112" fmla="*/ 0 h 92"/>
                <a:gd name="T113" fmla="*/ 89 w 89"/>
                <a:gd name="T114" fmla="*/ 92 h 9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" h="92">
                  <a:moveTo>
                    <a:pt x="45" y="0"/>
                  </a:moveTo>
                  <a:cubicBezTo>
                    <a:pt x="40" y="0"/>
                    <a:pt x="35" y="5"/>
                    <a:pt x="35" y="11"/>
                  </a:cubicBezTo>
                  <a:cubicBezTo>
                    <a:pt x="35" y="16"/>
                    <a:pt x="40" y="21"/>
                    <a:pt x="45" y="21"/>
                  </a:cubicBezTo>
                  <a:cubicBezTo>
                    <a:pt x="51" y="21"/>
                    <a:pt x="56" y="16"/>
                    <a:pt x="56" y="11"/>
                  </a:cubicBezTo>
                  <a:cubicBezTo>
                    <a:pt x="56" y="5"/>
                    <a:pt x="51" y="0"/>
                    <a:pt x="45" y="0"/>
                  </a:cubicBezTo>
                  <a:close/>
                  <a:moveTo>
                    <a:pt x="70" y="10"/>
                  </a:moveTo>
                  <a:cubicBezTo>
                    <a:pt x="65" y="10"/>
                    <a:pt x="61" y="14"/>
                    <a:pt x="61" y="18"/>
                  </a:cubicBezTo>
                  <a:cubicBezTo>
                    <a:pt x="61" y="23"/>
                    <a:pt x="65" y="27"/>
                    <a:pt x="70" y="27"/>
                  </a:cubicBezTo>
                  <a:cubicBezTo>
                    <a:pt x="74" y="27"/>
                    <a:pt x="78" y="23"/>
                    <a:pt x="78" y="18"/>
                  </a:cubicBezTo>
                  <a:cubicBezTo>
                    <a:pt x="78" y="14"/>
                    <a:pt x="74" y="10"/>
                    <a:pt x="70" y="10"/>
                  </a:cubicBezTo>
                  <a:close/>
                  <a:moveTo>
                    <a:pt x="30" y="52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21" y="10"/>
                  </a:moveTo>
                  <a:cubicBezTo>
                    <a:pt x="16" y="10"/>
                    <a:pt x="13" y="14"/>
                    <a:pt x="13" y="18"/>
                  </a:cubicBezTo>
                  <a:cubicBezTo>
                    <a:pt x="13" y="23"/>
                    <a:pt x="16" y="27"/>
                    <a:pt x="21" y="27"/>
                  </a:cubicBezTo>
                  <a:cubicBezTo>
                    <a:pt x="25" y="27"/>
                    <a:pt x="29" y="23"/>
                    <a:pt x="29" y="18"/>
                  </a:cubicBezTo>
                  <a:cubicBezTo>
                    <a:pt x="29" y="14"/>
                    <a:pt x="25" y="10"/>
                    <a:pt x="21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792" name="组合 791"/>
          <p:cNvGrpSpPr/>
          <p:nvPr/>
        </p:nvGrpSpPr>
        <p:grpSpPr>
          <a:xfrm>
            <a:off x="3376613" y="3143250"/>
            <a:ext cx="2216150" cy="1228725"/>
            <a:chOff x="3376310" y="3224624"/>
            <a:chExt cx="2216028" cy="1227484"/>
          </a:xfrm>
        </p:grpSpPr>
        <p:grpSp>
          <p:nvGrpSpPr>
            <p:cNvPr id="56344" name="组合 774"/>
            <p:cNvGrpSpPr/>
            <p:nvPr/>
          </p:nvGrpSpPr>
          <p:grpSpPr>
            <a:xfrm>
              <a:off x="3757180" y="3224624"/>
              <a:ext cx="1835158" cy="1227484"/>
              <a:chOff x="1482464" y="2339613"/>
              <a:chExt cx="2446877" cy="1636645"/>
            </a:xfrm>
          </p:grpSpPr>
          <p:sp>
            <p:nvSpPr>
              <p:cNvPr id="56346" name="文本框 775"/>
              <p:cNvSpPr txBox="1"/>
              <p:nvPr/>
            </p:nvSpPr>
            <p:spPr>
              <a:xfrm>
                <a:off x="1482464" y="2339613"/>
                <a:ext cx="1924761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500" b="1" dirty="0">
                    <a:latin typeface="微软雅黑" panose="020B0503020204020204" pitchFamily="34" charset="-122"/>
                  </a:rPr>
                  <a:t>添加文本标题</a:t>
                </a:r>
                <a:endParaRPr lang="zh-CN" altLang="en-US" sz="1500" b="1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77" name="文本框 776"/>
              <p:cNvSpPr txBox="1"/>
              <p:nvPr/>
            </p:nvSpPr>
            <p:spPr>
              <a:xfrm>
                <a:off x="1482464" y="2763618"/>
                <a:ext cx="2446877" cy="1212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kern="1200" cap="none" spc="0" normalizeH="0" baseline="0" noProof="0" dirty="0">
                    <a:latin typeface="+mn-ea"/>
                    <a:ea typeface="+mn-ea"/>
                    <a:cs typeface="+mn-cs"/>
                  </a:rPr>
                  <a:t>您的内容打在这里，或者通过复制您的文本后在此框中您的内容打在这里，或者通过复制您的文本后在此框中</a:t>
                </a:r>
                <a:endParaRPr kumimoji="0" lang="en-US" altLang="zh-CN" sz="900" kern="1200" cap="none" spc="0" normalizeH="0" baseline="0" noProof="0" dirty="0">
                  <a:latin typeface="+mn-ea"/>
                  <a:ea typeface="+mn-ea"/>
                  <a:cs typeface="+mn-cs"/>
                </a:endParaRPr>
              </a:p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25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83" name="Freeform 8"/>
            <p:cNvSpPr>
              <a:spLocks noChangeAspect="1" noEditPoints="1" noChangeArrowheads="1"/>
            </p:cNvSpPr>
            <p:nvPr/>
          </p:nvSpPr>
          <p:spPr bwMode="auto">
            <a:xfrm>
              <a:off x="3376310" y="3266255"/>
              <a:ext cx="396000" cy="392893"/>
            </a:xfrm>
            <a:custGeom>
              <a:avLst/>
              <a:gdLst>
                <a:gd name="T0" fmla="*/ 39 w 108"/>
                <a:gd name="T1" fmla="*/ 4 h 107"/>
                <a:gd name="T2" fmla="*/ 104 w 108"/>
                <a:gd name="T3" fmla="*/ 38 h 107"/>
                <a:gd name="T4" fmla="*/ 70 w 108"/>
                <a:gd name="T5" fmla="*/ 103 h 107"/>
                <a:gd name="T6" fmla="*/ 30 w 108"/>
                <a:gd name="T7" fmla="*/ 99 h 107"/>
                <a:gd name="T8" fmla="*/ 5 w 108"/>
                <a:gd name="T9" fmla="*/ 69 h 107"/>
                <a:gd name="T10" fmla="*/ 95 w 108"/>
                <a:gd name="T11" fmla="*/ 61 h 107"/>
                <a:gd name="T12" fmla="*/ 90 w 108"/>
                <a:gd name="T13" fmla="*/ 45 h 107"/>
                <a:gd name="T14" fmla="*/ 79 w 108"/>
                <a:gd name="T15" fmla="*/ 42 h 107"/>
                <a:gd name="T16" fmla="*/ 74 w 108"/>
                <a:gd name="T17" fmla="*/ 35 h 107"/>
                <a:gd name="T18" fmla="*/ 78 w 108"/>
                <a:gd name="T19" fmla="*/ 25 h 107"/>
                <a:gd name="T20" fmla="*/ 72 w 108"/>
                <a:gd name="T21" fmla="*/ 24 h 107"/>
                <a:gd name="T22" fmla="*/ 69 w 108"/>
                <a:gd name="T23" fmla="*/ 31 h 107"/>
                <a:gd name="T24" fmla="*/ 66 w 108"/>
                <a:gd name="T25" fmla="*/ 25 h 107"/>
                <a:gd name="T26" fmla="*/ 65 w 108"/>
                <a:gd name="T27" fmla="*/ 15 h 107"/>
                <a:gd name="T28" fmla="*/ 57 w 108"/>
                <a:gd name="T29" fmla="*/ 13 h 107"/>
                <a:gd name="T30" fmla="*/ 46 w 108"/>
                <a:gd name="T31" fmla="*/ 15 h 107"/>
                <a:gd name="T32" fmla="*/ 40 w 108"/>
                <a:gd name="T33" fmla="*/ 23 h 107"/>
                <a:gd name="T34" fmla="*/ 36 w 108"/>
                <a:gd name="T35" fmla="*/ 20 h 107"/>
                <a:gd name="T36" fmla="*/ 31 w 108"/>
                <a:gd name="T37" fmla="*/ 28 h 107"/>
                <a:gd name="T38" fmla="*/ 25 w 108"/>
                <a:gd name="T39" fmla="*/ 31 h 107"/>
                <a:gd name="T40" fmla="*/ 29 w 108"/>
                <a:gd name="T41" fmla="*/ 34 h 107"/>
                <a:gd name="T42" fmla="*/ 34 w 108"/>
                <a:gd name="T43" fmla="*/ 29 h 107"/>
                <a:gd name="T44" fmla="*/ 39 w 108"/>
                <a:gd name="T45" fmla="*/ 35 h 107"/>
                <a:gd name="T46" fmla="*/ 33 w 108"/>
                <a:gd name="T47" fmla="*/ 40 h 107"/>
                <a:gd name="T48" fmla="*/ 32 w 108"/>
                <a:gd name="T49" fmla="*/ 46 h 107"/>
                <a:gd name="T50" fmla="*/ 30 w 108"/>
                <a:gd name="T51" fmla="*/ 52 h 107"/>
                <a:gd name="T52" fmla="*/ 22 w 108"/>
                <a:gd name="T53" fmla="*/ 52 h 107"/>
                <a:gd name="T54" fmla="*/ 24 w 108"/>
                <a:gd name="T55" fmla="*/ 60 h 107"/>
                <a:gd name="T56" fmla="*/ 26 w 108"/>
                <a:gd name="T57" fmla="*/ 60 h 107"/>
                <a:gd name="T58" fmla="*/ 32 w 108"/>
                <a:gd name="T59" fmla="*/ 64 h 107"/>
                <a:gd name="T60" fmla="*/ 38 w 108"/>
                <a:gd name="T61" fmla="*/ 66 h 107"/>
                <a:gd name="T62" fmla="*/ 46 w 108"/>
                <a:gd name="T63" fmla="*/ 62 h 107"/>
                <a:gd name="T64" fmla="*/ 56 w 108"/>
                <a:gd name="T65" fmla="*/ 63 h 107"/>
                <a:gd name="T66" fmla="*/ 62 w 108"/>
                <a:gd name="T67" fmla="*/ 66 h 107"/>
                <a:gd name="T68" fmla="*/ 71 w 108"/>
                <a:gd name="T69" fmla="*/ 66 h 107"/>
                <a:gd name="T70" fmla="*/ 72 w 108"/>
                <a:gd name="T71" fmla="*/ 73 h 107"/>
                <a:gd name="T72" fmla="*/ 69 w 108"/>
                <a:gd name="T73" fmla="*/ 79 h 107"/>
                <a:gd name="T74" fmla="*/ 68 w 108"/>
                <a:gd name="T75" fmla="*/ 85 h 107"/>
                <a:gd name="T76" fmla="*/ 64 w 108"/>
                <a:gd name="T77" fmla="*/ 90 h 107"/>
                <a:gd name="T78" fmla="*/ 61 w 108"/>
                <a:gd name="T79" fmla="*/ 94 h 107"/>
                <a:gd name="T80" fmla="*/ 91 w 108"/>
                <a:gd name="T81" fmla="*/ 73 h 107"/>
                <a:gd name="T82" fmla="*/ 52 w 108"/>
                <a:gd name="T83" fmla="*/ 94 h 107"/>
                <a:gd name="T84" fmla="*/ 45 w 108"/>
                <a:gd name="T85" fmla="*/ 84 h 107"/>
                <a:gd name="T86" fmla="*/ 41 w 108"/>
                <a:gd name="T87" fmla="*/ 80 h 107"/>
                <a:gd name="T88" fmla="*/ 36 w 108"/>
                <a:gd name="T89" fmla="*/ 75 h 107"/>
                <a:gd name="T90" fmla="*/ 38 w 108"/>
                <a:gd name="T91" fmla="*/ 67 h 107"/>
                <a:gd name="T92" fmla="*/ 29 w 108"/>
                <a:gd name="T93" fmla="*/ 64 h 107"/>
                <a:gd name="T94" fmla="*/ 20 w 108"/>
                <a:gd name="T95" fmla="*/ 62 h 107"/>
                <a:gd name="T96" fmla="*/ 13 w 108"/>
                <a:gd name="T97" fmla="*/ 56 h 107"/>
                <a:gd name="T98" fmla="*/ 35 w 108"/>
                <a:gd name="T99" fmla="*/ 90 h 1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8"/>
                <a:gd name="T151" fmla="*/ 0 h 107"/>
                <a:gd name="T152" fmla="*/ 108 w 108"/>
                <a:gd name="T153" fmla="*/ 107 h 1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8" h="107">
                  <a:moveTo>
                    <a:pt x="39" y="4"/>
                  </a:move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53" y="0"/>
                    <a:pt x="67" y="2"/>
                    <a:pt x="78" y="8"/>
                  </a:cubicBezTo>
                  <a:cubicBezTo>
                    <a:pt x="90" y="14"/>
                    <a:pt x="99" y="24"/>
                    <a:pt x="103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8" y="52"/>
                    <a:pt x="106" y="66"/>
                    <a:pt x="100" y="78"/>
                  </a:cubicBezTo>
                  <a:cubicBezTo>
                    <a:pt x="94" y="89"/>
                    <a:pt x="83" y="99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56" y="107"/>
                    <a:pt x="42" y="106"/>
                    <a:pt x="30" y="99"/>
                  </a:cubicBezTo>
                  <a:cubicBezTo>
                    <a:pt x="18" y="93"/>
                    <a:pt x="9" y="8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0" y="55"/>
                    <a:pt x="2" y="41"/>
                    <a:pt x="8" y="29"/>
                  </a:cubicBezTo>
                  <a:cubicBezTo>
                    <a:pt x="15" y="18"/>
                    <a:pt x="25" y="8"/>
                    <a:pt x="39" y="4"/>
                  </a:cubicBezTo>
                  <a:close/>
                  <a:moveTo>
                    <a:pt x="95" y="61"/>
                  </a:moveTo>
                  <a:cubicBezTo>
                    <a:pt x="92" y="54"/>
                    <a:pt x="92" y="54"/>
                    <a:pt x="92" y="54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79" y="43"/>
                    <a:pt x="79" y="42"/>
                  </a:cubicBezTo>
                  <a:cubicBezTo>
                    <a:pt x="79" y="41"/>
                    <a:pt x="77" y="40"/>
                    <a:pt x="77" y="40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8" y="25"/>
                    <a:pt x="78" y="25"/>
                  </a:cubicBezTo>
                  <a:cubicBezTo>
                    <a:pt x="79" y="25"/>
                    <a:pt x="79" y="23"/>
                    <a:pt x="79" y="23"/>
                  </a:cubicBezTo>
                  <a:cubicBezTo>
                    <a:pt x="79" y="23"/>
                    <a:pt x="77" y="23"/>
                    <a:pt x="76" y="23"/>
                  </a:cubicBezTo>
                  <a:cubicBezTo>
                    <a:pt x="75" y="23"/>
                    <a:pt x="73" y="24"/>
                    <a:pt x="72" y="24"/>
                  </a:cubicBezTo>
                  <a:cubicBezTo>
                    <a:pt x="71" y="25"/>
                    <a:pt x="73" y="27"/>
                    <a:pt x="73" y="27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4" y="12"/>
                    <a:pt x="49" y="12"/>
                    <a:pt x="44" y="14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21"/>
                    <a:pt x="45" y="21"/>
                  </a:cubicBezTo>
                  <a:cubicBezTo>
                    <a:pt x="45" y="22"/>
                    <a:pt x="43" y="22"/>
                    <a:pt x="43" y="22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40" y="35"/>
                    <a:pt x="39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8" y="39"/>
                    <a:pt x="36" y="39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51"/>
                    <a:pt x="32" y="52"/>
                  </a:cubicBezTo>
                  <a:cubicBezTo>
                    <a:pt x="32" y="52"/>
                    <a:pt x="31" y="52"/>
                    <a:pt x="30" y="52"/>
                  </a:cubicBezTo>
                  <a:cubicBezTo>
                    <a:pt x="29" y="53"/>
                    <a:pt x="28" y="49"/>
                    <a:pt x="28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7"/>
                    <a:pt x="38" y="66"/>
                    <a:pt x="38" y="66"/>
                  </a:cubicBezTo>
                  <a:cubicBezTo>
                    <a:pt x="39" y="65"/>
                    <a:pt x="38" y="65"/>
                    <a:pt x="40" y="64"/>
                  </a:cubicBezTo>
                  <a:cubicBezTo>
                    <a:pt x="41" y="63"/>
                    <a:pt x="44" y="62"/>
                    <a:pt x="44" y="62"/>
                  </a:cubicBezTo>
                  <a:cubicBezTo>
                    <a:pt x="45" y="62"/>
                    <a:pt x="45" y="62"/>
                    <a:pt x="46" y="62"/>
                  </a:cubicBezTo>
                  <a:cubicBezTo>
                    <a:pt x="47" y="62"/>
                    <a:pt x="48" y="62"/>
                    <a:pt x="48" y="62"/>
                  </a:cubicBezTo>
                  <a:cubicBezTo>
                    <a:pt x="49" y="62"/>
                    <a:pt x="50" y="61"/>
                    <a:pt x="51" y="62"/>
                  </a:cubicBezTo>
                  <a:cubicBezTo>
                    <a:pt x="52" y="62"/>
                    <a:pt x="55" y="62"/>
                    <a:pt x="56" y="63"/>
                  </a:cubicBezTo>
                  <a:cubicBezTo>
                    <a:pt x="56" y="63"/>
                    <a:pt x="57" y="63"/>
                    <a:pt x="57" y="63"/>
                  </a:cubicBezTo>
                  <a:cubicBezTo>
                    <a:pt x="58" y="64"/>
                    <a:pt x="58" y="64"/>
                    <a:pt x="59" y="65"/>
                  </a:cubicBezTo>
                  <a:cubicBezTo>
                    <a:pt x="61" y="65"/>
                    <a:pt x="61" y="66"/>
                    <a:pt x="62" y="66"/>
                  </a:cubicBezTo>
                  <a:cubicBezTo>
                    <a:pt x="64" y="66"/>
                    <a:pt x="65" y="66"/>
                    <a:pt x="66" y="66"/>
                  </a:cubicBezTo>
                  <a:cubicBezTo>
                    <a:pt x="67" y="66"/>
                    <a:pt x="68" y="66"/>
                    <a:pt x="69" y="66"/>
                  </a:cubicBezTo>
                  <a:cubicBezTo>
                    <a:pt x="69" y="66"/>
                    <a:pt x="71" y="66"/>
                    <a:pt x="71" y="66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1" y="70"/>
                    <a:pt x="71" y="71"/>
                  </a:cubicBezTo>
                  <a:cubicBezTo>
                    <a:pt x="72" y="72"/>
                    <a:pt x="72" y="72"/>
                    <a:pt x="72" y="73"/>
                  </a:cubicBezTo>
                  <a:cubicBezTo>
                    <a:pt x="72" y="74"/>
                    <a:pt x="73" y="75"/>
                    <a:pt x="72" y="76"/>
                  </a:cubicBezTo>
                  <a:cubicBezTo>
                    <a:pt x="71" y="76"/>
                    <a:pt x="71" y="77"/>
                    <a:pt x="70" y="77"/>
                  </a:cubicBezTo>
                  <a:cubicBezTo>
                    <a:pt x="70" y="78"/>
                    <a:pt x="70" y="77"/>
                    <a:pt x="69" y="79"/>
                  </a:cubicBezTo>
                  <a:cubicBezTo>
                    <a:pt x="69" y="80"/>
                    <a:pt x="68" y="81"/>
                    <a:pt x="68" y="81"/>
                  </a:cubicBezTo>
                  <a:cubicBezTo>
                    <a:pt x="68" y="81"/>
                    <a:pt x="68" y="81"/>
                    <a:pt x="68" y="82"/>
                  </a:cubicBezTo>
                  <a:cubicBezTo>
                    <a:pt x="68" y="84"/>
                    <a:pt x="69" y="84"/>
                    <a:pt x="68" y="85"/>
                  </a:cubicBezTo>
                  <a:cubicBezTo>
                    <a:pt x="67" y="86"/>
                    <a:pt x="68" y="87"/>
                    <a:pt x="67" y="88"/>
                  </a:cubicBezTo>
                  <a:cubicBezTo>
                    <a:pt x="66" y="88"/>
                    <a:pt x="64" y="89"/>
                    <a:pt x="64" y="89"/>
                  </a:cubicBezTo>
                  <a:cubicBezTo>
                    <a:pt x="64" y="89"/>
                    <a:pt x="64" y="89"/>
                    <a:pt x="64" y="90"/>
                  </a:cubicBezTo>
                  <a:cubicBezTo>
                    <a:pt x="64" y="91"/>
                    <a:pt x="65" y="91"/>
                    <a:pt x="63" y="92"/>
                  </a:cubicBezTo>
                  <a:cubicBezTo>
                    <a:pt x="62" y="93"/>
                    <a:pt x="60" y="93"/>
                    <a:pt x="60" y="93"/>
                  </a:cubicBezTo>
                  <a:cubicBezTo>
                    <a:pt x="60" y="93"/>
                    <a:pt x="61" y="94"/>
                    <a:pt x="61" y="94"/>
                  </a:cubicBezTo>
                  <a:cubicBezTo>
                    <a:pt x="63" y="94"/>
                    <a:pt x="64" y="94"/>
                    <a:pt x="66" y="9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77" y="90"/>
                    <a:pt x="86" y="82"/>
                    <a:pt x="91" y="73"/>
                  </a:cubicBezTo>
                  <a:cubicBezTo>
                    <a:pt x="93" y="69"/>
                    <a:pt x="94" y="65"/>
                    <a:pt x="95" y="61"/>
                  </a:cubicBezTo>
                  <a:close/>
                  <a:moveTo>
                    <a:pt x="53" y="95"/>
                  </a:moveTo>
                  <a:cubicBezTo>
                    <a:pt x="53" y="94"/>
                    <a:pt x="52" y="94"/>
                    <a:pt x="52" y="94"/>
                  </a:cubicBezTo>
                  <a:cubicBezTo>
                    <a:pt x="52" y="94"/>
                    <a:pt x="52" y="90"/>
                    <a:pt x="52" y="89"/>
                  </a:cubicBezTo>
                  <a:cubicBezTo>
                    <a:pt x="52" y="88"/>
                    <a:pt x="49" y="84"/>
                    <a:pt x="49" y="84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4"/>
                    <a:pt x="44" y="84"/>
                    <a:pt x="44" y="84"/>
                  </a:cubicBezTo>
                  <a:cubicBezTo>
                    <a:pt x="44" y="83"/>
                    <a:pt x="41" y="82"/>
                    <a:pt x="41" y="82"/>
                  </a:cubicBezTo>
                  <a:cubicBezTo>
                    <a:pt x="41" y="82"/>
                    <a:pt x="41" y="81"/>
                    <a:pt x="41" y="80"/>
                  </a:cubicBezTo>
                  <a:cubicBezTo>
                    <a:pt x="40" y="79"/>
                    <a:pt x="40" y="79"/>
                    <a:pt x="39" y="79"/>
                  </a:cubicBezTo>
                  <a:cubicBezTo>
                    <a:pt x="38" y="78"/>
                    <a:pt x="38" y="78"/>
                    <a:pt x="37" y="77"/>
                  </a:cubicBezTo>
                  <a:cubicBezTo>
                    <a:pt x="37" y="76"/>
                    <a:pt x="37" y="76"/>
                    <a:pt x="36" y="75"/>
                  </a:cubicBezTo>
                  <a:cubicBezTo>
                    <a:pt x="36" y="74"/>
                    <a:pt x="38" y="71"/>
                    <a:pt x="38" y="70"/>
                  </a:cubicBezTo>
                  <a:cubicBezTo>
                    <a:pt x="38" y="70"/>
                    <a:pt x="37" y="68"/>
                    <a:pt x="37" y="68"/>
                  </a:cubicBezTo>
                  <a:cubicBezTo>
                    <a:pt x="37" y="68"/>
                    <a:pt x="37" y="68"/>
                    <a:pt x="38" y="67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1" y="62"/>
                    <a:pt x="20" y="62"/>
                  </a:cubicBezTo>
                  <a:cubicBezTo>
                    <a:pt x="20" y="61"/>
                    <a:pt x="19" y="61"/>
                    <a:pt x="17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9"/>
                    <a:pt x="14" y="62"/>
                    <a:pt x="15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8" y="77"/>
                    <a:pt x="25" y="85"/>
                    <a:pt x="35" y="90"/>
                  </a:cubicBezTo>
                  <a:cubicBezTo>
                    <a:pt x="40" y="93"/>
                    <a:pt x="47" y="95"/>
                    <a:pt x="53" y="9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790" name="组合 789"/>
          <p:cNvGrpSpPr/>
          <p:nvPr/>
        </p:nvGrpSpPr>
        <p:grpSpPr>
          <a:xfrm>
            <a:off x="6110288" y="1598613"/>
            <a:ext cx="2227262" cy="1227137"/>
            <a:chOff x="6110589" y="1679136"/>
            <a:chExt cx="2226745" cy="1227484"/>
          </a:xfrm>
        </p:grpSpPr>
        <p:grpSp>
          <p:nvGrpSpPr>
            <p:cNvPr id="56340" name="组合 766"/>
            <p:cNvGrpSpPr/>
            <p:nvPr/>
          </p:nvGrpSpPr>
          <p:grpSpPr>
            <a:xfrm>
              <a:off x="6502176" y="1679136"/>
              <a:ext cx="1835158" cy="1227484"/>
              <a:chOff x="1482464" y="2339613"/>
              <a:chExt cx="2446877" cy="1636645"/>
            </a:xfrm>
          </p:grpSpPr>
          <p:sp>
            <p:nvSpPr>
              <p:cNvPr id="56342" name="文本框 767"/>
              <p:cNvSpPr txBox="1"/>
              <p:nvPr/>
            </p:nvSpPr>
            <p:spPr>
              <a:xfrm>
                <a:off x="1482464" y="2339613"/>
                <a:ext cx="1924761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500" b="1" dirty="0">
                    <a:latin typeface="微软雅黑" panose="020B0503020204020204" pitchFamily="34" charset="-122"/>
                  </a:rPr>
                  <a:t>添加文本标题</a:t>
                </a:r>
                <a:endParaRPr lang="zh-CN" altLang="en-US" sz="1500" b="1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69" name="文本框 768"/>
              <p:cNvSpPr txBox="1"/>
              <p:nvPr/>
            </p:nvSpPr>
            <p:spPr>
              <a:xfrm>
                <a:off x="1482464" y="2763618"/>
                <a:ext cx="2446877" cy="1212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kern="1200" cap="none" spc="0" normalizeH="0" baseline="0" noProof="0" dirty="0">
                    <a:latin typeface="+mn-ea"/>
                    <a:ea typeface="+mn-ea"/>
                    <a:cs typeface="+mn-cs"/>
                  </a:rPr>
                  <a:t>您的内容打在这里，或者通过复制您的文本后在此框中您的内容打在这里，或者通过复制您的文本后在此框中</a:t>
                </a:r>
                <a:endParaRPr kumimoji="0" lang="en-US" altLang="zh-CN" sz="900" kern="1200" cap="none" spc="0" normalizeH="0" baseline="0" noProof="0" dirty="0">
                  <a:latin typeface="+mn-ea"/>
                  <a:ea typeface="+mn-ea"/>
                  <a:cs typeface="+mn-cs"/>
                </a:endParaRPr>
              </a:p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25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84" name="Freeform 36"/>
            <p:cNvSpPr>
              <a:spLocks noEditPoints="1" noChangeArrowheads="1"/>
            </p:cNvSpPr>
            <p:nvPr/>
          </p:nvSpPr>
          <p:spPr bwMode="auto">
            <a:xfrm>
              <a:off x="6110589" y="1723911"/>
              <a:ext cx="395728" cy="395728"/>
            </a:xfrm>
            <a:custGeom>
              <a:avLst/>
              <a:gdLst>
                <a:gd name="T0" fmla="*/ 49 w 97"/>
                <a:gd name="T1" fmla="*/ 0 h 97"/>
                <a:gd name="T2" fmla="*/ 83 w 97"/>
                <a:gd name="T3" fmla="*/ 14 h 97"/>
                <a:gd name="T4" fmla="*/ 97 w 97"/>
                <a:gd name="T5" fmla="*/ 49 h 97"/>
                <a:gd name="T6" fmla="*/ 83 w 97"/>
                <a:gd name="T7" fmla="*/ 83 h 97"/>
                <a:gd name="T8" fmla="*/ 49 w 97"/>
                <a:gd name="T9" fmla="*/ 97 h 97"/>
                <a:gd name="T10" fmla="*/ 14 w 97"/>
                <a:gd name="T11" fmla="*/ 83 h 97"/>
                <a:gd name="T12" fmla="*/ 0 w 97"/>
                <a:gd name="T13" fmla="*/ 49 h 97"/>
                <a:gd name="T14" fmla="*/ 14 w 97"/>
                <a:gd name="T15" fmla="*/ 14 h 97"/>
                <a:gd name="T16" fmla="*/ 49 w 97"/>
                <a:gd name="T17" fmla="*/ 0 h 97"/>
                <a:gd name="T18" fmla="*/ 55 w 97"/>
                <a:gd name="T19" fmla="*/ 47 h 97"/>
                <a:gd name="T20" fmla="*/ 54 w 97"/>
                <a:gd name="T21" fmla="*/ 45 h 97"/>
                <a:gd name="T22" fmla="*/ 68 w 97"/>
                <a:gd name="T23" fmla="*/ 24 h 97"/>
                <a:gd name="T24" fmla="*/ 65 w 97"/>
                <a:gd name="T25" fmla="*/ 21 h 97"/>
                <a:gd name="T26" fmla="*/ 50 w 97"/>
                <a:gd name="T27" fmla="*/ 43 h 97"/>
                <a:gd name="T28" fmla="*/ 45 w 97"/>
                <a:gd name="T29" fmla="*/ 43 h 97"/>
                <a:gd name="T30" fmla="*/ 42 w 97"/>
                <a:gd name="T31" fmla="*/ 52 h 97"/>
                <a:gd name="T32" fmla="*/ 51 w 97"/>
                <a:gd name="T33" fmla="*/ 56 h 97"/>
                <a:gd name="T34" fmla="*/ 52 w 97"/>
                <a:gd name="T35" fmla="*/ 55 h 97"/>
                <a:gd name="T36" fmla="*/ 69 w 97"/>
                <a:gd name="T37" fmla="*/ 61 h 97"/>
                <a:gd name="T38" fmla="*/ 71 w 97"/>
                <a:gd name="T39" fmla="*/ 56 h 97"/>
                <a:gd name="T40" fmla="*/ 55 w 97"/>
                <a:gd name="T41" fmla="*/ 50 h 97"/>
                <a:gd name="T42" fmla="*/ 55 w 97"/>
                <a:gd name="T43" fmla="*/ 47 h 97"/>
                <a:gd name="T44" fmla="*/ 74 w 97"/>
                <a:gd name="T45" fmla="*/ 24 h 97"/>
                <a:gd name="T46" fmla="*/ 49 w 97"/>
                <a:gd name="T47" fmla="*/ 13 h 97"/>
                <a:gd name="T48" fmla="*/ 23 w 97"/>
                <a:gd name="T49" fmla="*/ 24 h 97"/>
                <a:gd name="T50" fmla="*/ 13 w 97"/>
                <a:gd name="T51" fmla="*/ 49 h 97"/>
                <a:gd name="T52" fmla="*/ 23 w 97"/>
                <a:gd name="T53" fmla="*/ 74 h 97"/>
                <a:gd name="T54" fmla="*/ 49 w 97"/>
                <a:gd name="T55" fmla="*/ 84 h 97"/>
                <a:gd name="T56" fmla="*/ 74 w 97"/>
                <a:gd name="T57" fmla="*/ 74 h 97"/>
                <a:gd name="T58" fmla="*/ 84 w 97"/>
                <a:gd name="T59" fmla="*/ 49 h 97"/>
                <a:gd name="T60" fmla="*/ 74 w 97"/>
                <a:gd name="T61" fmla="*/ 24 h 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"/>
                <a:gd name="T94" fmla="*/ 0 h 97"/>
                <a:gd name="T95" fmla="*/ 97 w 97"/>
                <a:gd name="T96" fmla="*/ 97 h 9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" h="97">
                  <a:moveTo>
                    <a:pt x="49" y="0"/>
                  </a:moveTo>
                  <a:cubicBezTo>
                    <a:pt x="62" y="0"/>
                    <a:pt x="74" y="5"/>
                    <a:pt x="83" y="14"/>
                  </a:cubicBezTo>
                  <a:cubicBezTo>
                    <a:pt x="92" y="23"/>
                    <a:pt x="97" y="35"/>
                    <a:pt x="97" y="49"/>
                  </a:cubicBezTo>
                  <a:cubicBezTo>
                    <a:pt x="97" y="62"/>
                    <a:pt x="92" y="74"/>
                    <a:pt x="83" y="83"/>
                  </a:cubicBezTo>
                  <a:cubicBezTo>
                    <a:pt x="74" y="92"/>
                    <a:pt x="62" y="97"/>
                    <a:pt x="49" y="97"/>
                  </a:cubicBez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9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9" y="0"/>
                  </a:cubicBezTo>
                  <a:close/>
                  <a:moveTo>
                    <a:pt x="55" y="47"/>
                  </a:moveTo>
                  <a:cubicBezTo>
                    <a:pt x="54" y="46"/>
                    <a:pt x="54" y="45"/>
                    <a:pt x="54" y="45"/>
                  </a:cubicBezTo>
                  <a:cubicBezTo>
                    <a:pt x="59" y="38"/>
                    <a:pt x="64" y="31"/>
                    <a:pt x="68" y="24"/>
                  </a:cubicBezTo>
                  <a:cubicBezTo>
                    <a:pt x="67" y="23"/>
                    <a:pt x="66" y="22"/>
                    <a:pt x="65" y="21"/>
                  </a:cubicBezTo>
                  <a:cubicBezTo>
                    <a:pt x="59" y="28"/>
                    <a:pt x="54" y="35"/>
                    <a:pt x="50" y="43"/>
                  </a:cubicBezTo>
                  <a:cubicBezTo>
                    <a:pt x="48" y="42"/>
                    <a:pt x="47" y="43"/>
                    <a:pt x="45" y="43"/>
                  </a:cubicBezTo>
                  <a:cubicBezTo>
                    <a:pt x="42" y="45"/>
                    <a:pt x="40" y="49"/>
                    <a:pt x="42" y="52"/>
                  </a:cubicBezTo>
                  <a:cubicBezTo>
                    <a:pt x="43" y="56"/>
                    <a:pt x="47" y="58"/>
                    <a:pt x="51" y="56"/>
                  </a:cubicBezTo>
                  <a:cubicBezTo>
                    <a:pt x="51" y="56"/>
                    <a:pt x="52" y="56"/>
                    <a:pt x="52" y="55"/>
                  </a:cubicBezTo>
                  <a:cubicBezTo>
                    <a:pt x="58" y="58"/>
                    <a:pt x="63" y="60"/>
                    <a:pt x="69" y="61"/>
                  </a:cubicBezTo>
                  <a:cubicBezTo>
                    <a:pt x="70" y="59"/>
                    <a:pt x="71" y="58"/>
                    <a:pt x="71" y="56"/>
                  </a:cubicBezTo>
                  <a:cubicBezTo>
                    <a:pt x="66" y="54"/>
                    <a:pt x="61" y="51"/>
                    <a:pt x="55" y="50"/>
                  </a:cubicBezTo>
                  <a:cubicBezTo>
                    <a:pt x="55" y="49"/>
                    <a:pt x="55" y="48"/>
                    <a:pt x="55" y="47"/>
                  </a:cubicBezTo>
                  <a:close/>
                  <a:moveTo>
                    <a:pt x="74" y="24"/>
                  </a:moveTo>
                  <a:cubicBezTo>
                    <a:pt x="67" y="17"/>
                    <a:pt x="58" y="13"/>
                    <a:pt x="49" y="13"/>
                  </a:cubicBezTo>
                  <a:cubicBezTo>
                    <a:pt x="39" y="13"/>
                    <a:pt x="30" y="17"/>
                    <a:pt x="23" y="24"/>
                  </a:cubicBezTo>
                  <a:cubicBezTo>
                    <a:pt x="17" y="30"/>
                    <a:pt x="13" y="39"/>
                    <a:pt x="13" y="49"/>
                  </a:cubicBezTo>
                  <a:cubicBezTo>
                    <a:pt x="13" y="58"/>
                    <a:pt x="17" y="67"/>
                    <a:pt x="23" y="74"/>
                  </a:cubicBezTo>
                  <a:cubicBezTo>
                    <a:pt x="30" y="80"/>
                    <a:pt x="39" y="84"/>
                    <a:pt x="49" y="84"/>
                  </a:cubicBezTo>
                  <a:cubicBezTo>
                    <a:pt x="58" y="84"/>
                    <a:pt x="67" y="80"/>
                    <a:pt x="74" y="74"/>
                  </a:cubicBezTo>
                  <a:cubicBezTo>
                    <a:pt x="80" y="67"/>
                    <a:pt x="84" y="58"/>
                    <a:pt x="84" y="49"/>
                  </a:cubicBezTo>
                  <a:cubicBezTo>
                    <a:pt x="84" y="39"/>
                    <a:pt x="80" y="30"/>
                    <a:pt x="74" y="2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793" name="组合 792"/>
          <p:cNvGrpSpPr/>
          <p:nvPr/>
        </p:nvGrpSpPr>
        <p:grpSpPr>
          <a:xfrm>
            <a:off x="6202363" y="3143250"/>
            <a:ext cx="2116137" cy="1228725"/>
            <a:chOff x="6203032" y="3224624"/>
            <a:chExt cx="2114973" cy="1227484"/>
          </a:xfrm>
        </p:grpSpPr>
        <p:grpSp>
          <p:nvGrpSpPr>
            <p:cNvPr id="56336" name="组合 778"/>
            <p:cNvGrpSpPr/>
            <p:nvPr/>
          </p:nvGrpSpPr>
          <p:grpSpPr>
            <a:xfrm>
              <a:off x="6482847" y="3224624"/>
              <a:ext cx="1835158" cy="1227484"/>
              <a:chOff x="1482464" y="2339613"/>
              <a:chExt cx="2446877" cy="1636645"/>
            </a:xfrm>
          </p:grpSpPr>
          <p:sp>
            <p:nvSpPr>
              <p:cNvPr id="56338" name="文本框 779"/>
              <p:cNvSpPr txBox="1"/>
              <p:nvPr/>
            </p:nvSpPr>
            <p:spPr>
              <a:xfrm>
                <a:off x="1482464" y="2339613"/>
                <a:ext cx="1924761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500" b="1" dirty="0">
                    <a:latin typeface="微软雅黑" panose="020B0503020204020204" pitchFamily="34" charset="-122"/>
                  </a:rPr>
                  <a:t>添加文本标题</a:t>
                </a:r>
                <a:endParaRPr lang="zh-CN" altLang="en-US" sz="1500" b="1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81" name="文本框 780"/>
              <p:cNvSpPr txBox="1"/>
              <p:nvPr/>
            </p:nvSpPr>
            <p:spPr>
              <a:xfrm>
                <a:off x="1482464" y="2763618"/>
                <a:ext cx="2446877" cy="1212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kern="1200" cap="none" spc="0" normalizeH="0" baseline="0" noProof="0" dirty="0">
                    <a:latin typeface="+mn-ea"/>
                    <a:ea typeface="+mn-ea"/>
                    <a:cs typeface="+mn-cs"/>
                  </a:rPr>
                  <a:t>您的内容打在这里，或者通过复制您的文本后在此框中您的内容打在这里，或者通过复制您的文本后在此框中</a:t>
                </a:r>
                <a:endParaRPr kumimoji="0" lang="en-US" altLang="zh-CN" sz="900" kern="1200" cap="none" spc="0" normalizeH="0" baseline="0" noProof="0" dirty="0">
                  <a:latin typeface="+mn-ea"/>
                  <a:ea typeface="+mn-ea"/>
                  <a:cs typeface="+mn-cs"/>
                </a:endParaRPr>
              </a:p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25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85" name="Freeform 39"/>
            <p:cNvSpPr>
              <a:spLocks noEditPoints="1" noChangeArrowheads="1"/>
            </p:cNvSpPr>
            <p:nvPr/>
          </p:nvSpPr>
          <p:spPr bwMode="auto">
            <a:xfrm>
              <a:off x="6203032" y="3266254"/>
              <a:ext cx="314509" cy="432017"/>
            </a:xfrm>
            <a:custGeom>
              <a:avLst/>
              <a:gdLst>
                <a:gd name="T0" fmla="*/ 8 w 77"/>
                <a:gd name="T1" fmla="*/ 0 h 106"/>
                <a:gd name="T2" fmla="*/ 64 w 77"/>
                <a:gd name="T3" fmla="*/ 0 h 106"/>
                <a:gd name="T4" fmla="*/ 73 w 77"/>
                <a:gd name="T5" fmla="*/ 9 h 106"/>
                <a:gd name="T6" fmla="*/ 73 w 77"/>
                <a:gd name="T7" fmla="*/ 62 h 106"/>
                <a:gd name="T8" fmla="*/ 63 w 77"/>
                <a:gd name="T9" fmla="*/ 60 h 106"/>
                <a:gd name="T10" fmla="*/ 63 w 77"/>
                <a:gd name="T11" fmla="*/ 56 h 106"/>
                <a:gd name="T12" fmla="*/ 63 w 77"/>
                <a:gd name="T13" fmla="*/ 11 h 106"/>
                <a:gd name="T14" fmla="*/ 9 w 77"/>
                <a:gd name="T15" fmla="*/ 11 h 106"/>
                <a:gd name="T16" fmla="*/ 9 w 77"/>
                <a:gd name="T17" fmla="*/ 87 h 106"/>
                <a:gd name="T18" fmla="*/ 36 w 77"/>
                <a:gd name="T19" fmla="*/ 87 h 106"/>
                <a:gd name="T20" fmla="*/ 40 w 77"/>
                <a:gd name="T21" fmla="*/ 96 h 106"/>
                <a:gd name="T22" fmla="*/ 8 w 77"/>
                <a:gd name="T23" fmla="*/ 96 h 106"/>
                <a:gd name="T24" fmla="*/ 0 w 77"/>
                <a:gd name="T25" fmla="*/ 88 h 106"/>
                <a:gd name="T26" fmla="*/ 0 w 77"/>
                <a:gd name="T27" fmla="*/ 9 h 106"/>
                <a:gd name="T28" fmla="*/ 8 w 77"/>
                <a:gd name="T29" fmla="*/ 0 h 106"/>
                <a:gd name="T30" fmla="*/ 16 w 77"/>
                <a:gd name="T31" fmla="*/ 47 h 106"/>
                <a:gd name="T32" fmla="*/ 16 w 77"/>
                <a:gd name="T33" fmla="*/ 54 h 106"/>
                <a:gd name="T34" fmla="*/ 36 w 77"/>
                <a:gd name="T35" fmla="*/ 54 h 106"/>
                <a:gd name="T36" fmla="*/ 36 w 77"/>
                <a:gd name="T37" fmla="*/ 47 h 106"/>
                <a:gd name="T38" fmla="*/ 16 w 77"/>
                <a:gd name="T39" fmla="*/ 47 h 106"/>
                <a:gd name="T40" fmla="*/ 16 w 77"/>
                <a:gd name="T41" fmla="*/ 34 h 106"/>
                <a:gd name="T42" fmla="*/ 16 w 77"/>
                <a:gd name="T43" fmla="*/ 41 h 106"/>
                <a:gd name="T44" fmla="*/ 36 w 77"/>
                <a:gd name="T45" fmla="*/ 41 h 106"/>
                <a:gd name="T46" fmla="*/ 36 w 77"/>
                <a:gd name="T47" fmla="*/ 34 h 106"/>
                <a:gd name="T48" fmla="*/ 16 w 77"/>
                <a:gd name="T49" fmla="*/ 34 h 106"/>
                <a:gd name="T50" fmla="*/ 16 w 77"/>
                <a:gd name="T51" fmla="*/ 21 h 106"/>
                <a:gd name="T52" fmla="*/ 16 w 77"/>
                <a:gd name="T53" fmla="*/ 28 h 106"/>
                <a:gd name="T54" fmla="*/ 55 w 77"/>
                <a:gd name="T55" fmla="*/ 28 h 106"/>
                <a:gd name="T56" fmla="*/ 55 w 77"/>
                <a:gd name="T57" fmla="*/ 21 h 106"/>
                <a:gd name="T58" fmla="*/ 16 w 77"/>
                <a:gd name="T59" fmla="*/ 21 h 106"/>
                <a:gd name="T60" fmla="*/ 47 w 77"/>
                <a:gd name="T61" fmla="*/ 42 h 106"/>
                <a:gd name="T62" fmla="*/ 45 w 77"/>
                <a:gd name="T63" fmla="*/ 70 h 106"/>
                <a:gd name="T64" fmla="*/ 43 w 77"/>
                <a:gd name="T65" fmla="*/ 69 h 106"/>
                <a:gd name="T66" fmla="*/ 39 w 77"/>
                <a:gd name="T67" fmla="*/ 71 h 106"/>
                <a:gd name="T68" fmla="*/ 38 w 77"/>
                <a:gd name="T69" fmla="*/ 74 h 106"/>
                <a:gd name="T70" fmla="*/ 48 w 77"/>
                <a:gd name="T71" fmla="*/ 98 h 106"/>
                <a:gd name="T72" fmla="*/ 48 w 77"/>
                <a:gd name="T73" fmla="*/ 106 h 106"/>
                <a:gd name="T74" fmla="*/ 71 w 77"/>
                <a:gd name="T75" fmla="*/ 106 h 106"/>
                <a:gd name="T76" fmla="*/ 71 w 77"/>
                <a:gd name="T77" fmla="*/ 97 h 106"/>
                <a:gd name="T78" fmla="*/ 77 w 77"/>
                <a:gd name="T79" fmla="*/ 73 h 106"/>
                <a:gd name="T80" fmla="*/ 76 w 77"/>
                <a:gd name="T81" fmla="*/ 69 h 106"/>
                <a:gd name="T82" fmla="*/ 71 w 77"/>
                <a:gd name="T83" fmla="*/ 68 h 106"/>
                <a:gd name="T84" fmla="*/ 69 w 77"/>
                <a:gd name="T85" fmla="*/ 70 h 106"/>
                <a:gd name="T86" fmla="*/ 68 w 77"/>
                <a:gd name="T87" fmla="*/ 68 h 106"/>
                <a:gd name="T88" fmla="*/ 64 w 77"/>
                <a:gd name="T89" fmla="*/ 67 h 106"/>
                <a:gd name="T90" fmla="*/ 62 w 77"/>
                <a:gd name="T91" fmla="*/ 68 h 106"/>
                <a:gd name="T92" fmla="*/ 61 w 77"/>
                <a:gd name="T93" fmla="*/ 66 h 106"/>
                <a:gd name="T94" fmla="*/ 57 w 77"/>
                <a:gd name="T95" fmla="*/ 66 h 106"/>
                <a:gd name="T96" fmla="*/ 55 w 77"/>
                <a:gd name="T97" fmla="*/ 41 h 106"/>
                <a:gd name="T98" fmla="*/ 47 w 77"/>
                <a:gd name="T99" fmla="*/ 42 h 106"/>
                <a:gd name="T100" fmla="*/ 25 w 77"/>
                <a:gd name="T101" fmla="*/ 4 h 106"/>
                <a:gd name="T102" fmla="*/ 25 w 77"/>
                <a:gd name="T103" fmla="*/ 7 h 106"/>
                <a:gd name="T104" fmla="*/ 47 w 77"/>
                <a:gd name="T105" fmla="*/ 7 h 106"/>
                <a:gd name="T106" fmla="*/ 47 w 77"/>
                <a:gd name="T107" fmla="*/ 4 h 106"/>
                <a:gd name="T108" fmla="*/ 25 w 77"/>
                <a:gd name="T109" fmla="*/ 4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7"/>
                <a:gd name="T166" fmla="*/ 0 h 106"/>
                <a:gd name="T167" fmla="*/ 77 w 77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7" h="106">
                  <a:moveTo>
                    <a:pt x="8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9" y="0"/>
                    <a:pt x="73" y="4"/>
                    <a:pt x="73" y="9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4" y="96"/>
                    <a:pt x="0" y="93"/>
                    <a:pt x="0" y="8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6" y="47"/>
                  </a:moveTo>
                  <a:cubicBezTo>
                    <a:pt x="16" y="54"/>
                    <a:pt x="16" y="54"/>
                    <a:pt x="1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16" y="47"/>
                    <a:pt x="16" y="47"/>
                    <a:pt x="16" y="47"/>
                  </a:cubicBezTo>
                  <a:close/>
                  <a:moveTo>
                    <a:pt x="16" y="34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16" y="34"/>
                    <a:pt x="16" y="34"/>
                    <a:pt x="16" y="34"/>
                  </a:cubicBezTo>
                  <a:close/>
                  <a:moveTo>
                    <a:pt x="16" y="21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16" y="21"/>
                    <a:pt x="16" y="21"/>
                    <a:pt x="16" y="21"/>
                  </a:cubicBezTo>
                  <a:close/>
                  <a:moveTo>
                    <a:pt x="47" y="42"/>
                  </a:moveTo>
                  <a:cubicBezTo>
                    <a:pt x="45" y="70"/>
                    <a:pt x="45" y="70"/>
                    <a:pt x="45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47" y="42"/>
                    <a:pt x="47" y="42"/>
                    <a:pt x="47" y="42"/>
                  </a:cubicBezTo>
                  <a:close/>
                  <a:moveTo>
                    <a:pt x="25" y="4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4"/>
                    <a:pt x="47" y="4"/>
                    <a:pt x="47" y="4"/>
                  </a:cubicBezTo>
                  <a:lnTo>
                    <a:pt x="25" y="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791" name="组合 790"/>
          <p:cNvGrpSpPr/>
          <p:nvPr/>
        </p:nvGrpSpPr>
        <p:grpSpPr>
          <a:xfrm>
            <a:off x="463550" y="3143250"/>
            <a:ext cx="2314575" cy="1228725"/>
            <a:chOff x="462973" y="3224624"/>
            <a:chExt cx="2314686" cy="1227484"/>
          </a:xfrm>
        </p:grpSpPr>
        <p:grpSp>
          <p:nvGrpSpPr>
            <p:cNvPr id="56332" name="组合 770"/>
            <p:cNvGrpSpPr/>
            <p:nvPr/>
          </p:nvGrpSpPr>
          <p:grpSpPr>
            <a:xfrm>
              <a:off x="942501" y="3224624"/>
              <a:ext cx="1835158" cy="1227484"/>
              <a:chOff x="1482464" y="2339613"/>
              <a:chExt cx="2446877" cy="1636645"/>
            </a:xfrm>
          </p:grpSpPr>
          <p:sp>
            <p:nvSpPr>
              <p:cNvPr id="56334" name="文本框 771"/>
              <p:cNvSpPr txBox="1"/>
              <p:nvPr/>
            </p:nvSpPr>
            <p:spPr>
              <a:xfrm>
                <a:off x="1482464" y="2339613"/>
                <a:ext cx="1924761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500" b="1" dirty="0">
                    <a:latin typeface="微软雅黑" panose="020B0503020204020204" pitchFamily="34" charset="-122"/>
                  </a:rPr>
                  <a:t>添加文本标题</a:t>
                </a:r>
                <a:endParaRPr lang="zh-CN" altLang="en-US" sz="1500" b="1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73" name="文本框 772"/>
              <p:cNvSpPr txBox="1"/>
              <p:nvPr/>
            </p:nvSpPr>
            <p:spPr>
              <a:xfrm>
                <a:off x="1482464" y="2763618"/>
                <a:ext cx="2446877" cy="1212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kern="1200" cap="none" spc="0" normalizeH="0" baseline="0" noProof="0" dirty="0">
                    <a:latin typeface="+mn-ea"/>
                    <a:ea typeface="+mn-ea"/>
                    <a:cs typeface="+mn-cs"/>
                  </a:rPr>
                  <a:t>您的内容打在这里，或者通过复制您的文本后在此框中您的内容打在这里，或者通过复制您的文本后在此框中</a:t>
                </a:r>
                <a:endParaRPr kumimoji="0" lang="en-US" altLang="zh-CN" sz="900" kern="1200" cap="none" spc="0" normalizeH="0" baseline="0" noProof="0" dirty="0">
                  <a:latin typeface="+mn-ea"/>
                  <a:ea typeface="+mn-ea"/>
                  <a:cs typeface="+mn-cs"/>
                </a:endParaRPr>
              </a:p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25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86" name="Freeform 94"/>
            <p:cNvSpPr>
              <a:spLocks noEditPoints="1" noChangeArrowheads="1"/>
            </p:cNvSpPr>
            <p:nvPr/>
          </p:nvSpPr>
          <p:spPr bwMode="auto">
            <a:xfrm>
              <a:off x="462973" y="3266254"/>
              <a:ext cx="449298" cy="355983"/>
            </a:xfrm>
            <a:custGeom>
              <a:avLst/>
              <a:gdLst>
                <a:gd name="T0" fmla="*/ 18 w 110"/>
                <a:gd name="T1" fmla="*/ 56 h 87"/>
                <a:gd name="T2" fmla="*/ 24 w 110"/>
                <a:gd name="T3" fmla="*/ 55 h 87"/>
                <a:gd name="T4" fmla="*/ 29 w 110"/>
                <a:gd name="T5" fmla="*/ 58 h 87"/>
                <a:gd name="T6" fmla="*/ 40 w 110"/>
                <a:gd name="T7" fmla="*/ 70 h 87"/>
                <a:gd name="T8" fmla="*/ 34 w 110"/>
                <a:gd name="T9" fmla="*/ 56 h 87"/>
                <a:gd name="T10" fmla="*/ 25 w 110"/>
                <a:gd name="T11" fmla="*/ 42 h 87"/>
                <a:gd name="T12" fmla="*/ 26 w 110"/>
                <a:gd name="T13" fmla="*/ 38 h 87"/>
                <a:gd name="T14" fmla="*/ 33 w 110"/>
                <a:gd name="T15" fmla="*/ 53 h 87"/>
                <a:gd name="T16" fmla="*/ 45 w 110"/>
                <a:gd name="T17" fmla="*/ 46 h 87"/>
                <a:gd name="T18" fmla="*/ 57 w 110"/>
                <a:gd name="T19" fmla="*/ 41 h 87"/>
                <a:gd name="T20" fmla="*/ 56 w 110"/>
                <a:gd name="T21" fmla="*/ 35 h 87"/>
                <a:gd name="T22" fmla="*/ 60 w 110"/>
                <a:gd name="T23" fmla="*/ 30 h 87"/>
                <a:gd name="T24" fmla="*/ 71 w 110"/>
                <a:gd name="T25" fmla="*/ 33 h 87"/>
                <a:gd name="T26" fmla="*/ 70 w 110"/>
                <a:gd name="T27" fmla="*/ 42 h 87"/>
                <a:gd name="T28" fmla="*/ 95 w 110"/>
                <a:gd name="T29" fmla="*/ 31 h 87"/>
                <a:gd name="T30" fmla="*/ 98 w 110"/>
                <a:gd name="T31" fmla="*/ 22 h 87"/>
                <a:gd name="T32" fmla="*/ 109 w 110"/>
                <a:gd name="T33" fmla="*/ 24 h 87"/>
                <a:gd name="T34" fmla="*/ 110 w 110"/>
                <a:gd name="T35" fmla="*/ 30 h 87"/>
                <a:gd name="T36" fmla="*/ 107 w 110"/>
                <a:gd name="T37" fmla="*/ 35 h 87"/>
                <a:gd name="T38" fmla="*/ 83 w 110"/>
                <a:gd name="T39" fmla="*/ 56 h 87"/>
                <a:gd name="T40" fmla="*/ 80 w 110"/>
                <a:gd name="T41" fmla="*/ 66 h 87"/>
                <a:gd name="T42" fmla="*/ 69 w 110"/>
                <a:gd name="T43" fmla="*/ 64 h 87"/>
                <a:gd name="T44" fmla="*/ 68 w 110"/>
                <a:gd name="T45" fmla="*/ 58 h 87"/>
                <a:gd name="T46" fmla="*/ 57 w 110"/>
                <a:gd name="T47" fmla="*/ 57 h 87"/>
                <a:gd name="T48" fmla="*/ 101 w 110"/>
                <a:gd name="T49" fmla="*/ 68 h 87"/>
                <a:gd name="T50" fmla="*/ 71 w 110"/>
                <a:gd name="T51" fmla="*/ 74 h 87"/>
                <a:gd name="T52" fmla="*/ 48 w 110"/>
                <a:gd name="T53" fmla="*/ 80 h 87"/>
                <a:gd name="T54" fmla="*/ 45 w 110"/>
                <a:gd name="T55" fmla="*/ 85 h 87"/>
                <a:gd name="T56" fmla="*/ 34 w 110"/>
                <a:gd name="T57" fmla="*/ 83 h 87"/>
                <a:gd name="T58" fmla="*/ 33 w 110"/>
                <a:gd name="T59" fmla="*/ 76 h 87"/>
                <a:gd name="T60" fmla="*/ 16 w 110"/>
                <a:gd name="T61" fmla="*/ 67 h 87"/>
                <a:gd name="T62" fmla="*/ 16 w 110"/>
                <a:gd name="T63" fmla="*/ 67 h 87"/>
                <a:gd name="T64" fmla="*/ 2 w 110"/>
                <a:gd name="T65" fmla="*/ 25 h 87"/>
                <a:gd name="T66" fmla="*/ 24 w 110"/>
                <a:gd name="T67" fmla="*/ 28 h 87"/>
                <a:gd name="T68" fmla="*/ 38 w 110"/>
                <a:gd name="T69" fmla="*/ 18 h 87"/>
                <a:gd name="T70" fmla="*/ 48 w 110"/>
                <a:gd name="T71" fmla="*/ 29 h 87"/>
                <a:gd name="T72" fmla="*/ 77 w 110"/>
                <a:gd name="T73" fmla="*/ 30 h 87"/>
                <a:gd name="T74" fmla="*/ 98 w 110"/>
                <a:gd name="T75" fmla="*/ 0 h 87"/>
                <a:gd name="T76" fmla="*/ 62 w 110"/>
                <a:gd name="T77" fmla="*/ 18 h 87"/>
                <a:gd name="T78" fmla="*/ 40 w 110"/>
                <a:gd name="T79" fmla="*/ 14 h 87"/>
                <a:gd name="T80" fmla="*/ 26 w 110"/>
                <a:gd name="T81" fmla="*/ 24 h 87"/>
                <a:gd name="T82" fmla="*/ 21 w 110"/>
                <a:gd name="T83" fmla="*/ 20 h 87"/>
                <a:gd name="T84" fmla="*/ 103 w 110"/>
                <a:gd name="T85" fmla="*/ 24 h 87"/>
                <a:gd name="T86" fmla="*/ 98 w 110"/>
                <a:gd name="T87" fmla="*/ 28 h 87"/>
                <a:gd name="T88" fmla="*/ 101 w 110"/>
                <a:gd name="T89" fmla="*/ 33 h 87"/>
                <a:gd name="T90" fmla="*/ 107 w 110"/>
                <a:gd name="T91" fmla="*/ 29 h 87"/>
                <a:gd name="T92" fmla="*/ 80 w 110"/>
                <a:gd name="T93" fmla="*/ 57 h 87"/>
                <a:gd name="T94" fmla="*/ 73 w 110"/>
                <a:gd name="T95" fmla="*/ 55 h 87"/>
                <a:gd name="T96" fmla="*/ 72 w 110"/>
                <a:gd name="T97" fmla="*/ 62 h 87"/>
                <a:gd name="T98" fmla="*/ 78 w 110"/>
                <a:gd name="T99" fmla="*/ 63 h 87"/>
                <a:gd name="T100" fmla="*/ 80 w 110"/>
                <a:gd name="T101" fmla="*/ 57 h 87"/>
                <a:gd name="T102" fmla="*/ 61 w 110"/>
                <a:gd name="T103" fmla="*/ 33 h 87"/>
                <a:gd name="T104" fmla="*/ 60 w 110"/>
                <a:gd name="T105" fmla="*/ 40 h 87"/>
                <a:gd name="T106" fmla="*/ 67 w 110"/>
                <a:gd name="T107" fmla="*/ 41 h 87"/>
                <a:gd name="T108" fmla="*/ 68 w 110"/>
                <a:gd name="T109" fmla="*/ 34 h 87"/>
                <a:gd name="T110" fmla="*/ 41 w 110"/>
                <a:gd name="T111" fmla="*/ 74 h 87"/>
                <a:gd name="T112" fmla="*/ 36 w 110"/>
                <a:gd name="T113" fmla="*/ 77 h 87"/>
                <a:gd name="T114" fmla="*/ 39 w 110"/>
                <a:gd name="T115" fmla="*/ 83 h 87"/>
                <a:gd name="T116" fmla="*/ 45 w 110"/>
                <a:gd name="T117" fmla="*/ 79 h 87"/>
                <a:gd name="T118" fmla="*/ 27 w 110"/>
                <a:gd name="T119" fmla="*/ 60 h 87"/>
                <a:gd name="T120" fmla="*/ 20 w 110"/>
                <a:gd name="T121" fmla="*/ 59 h 87"/>
                <a:gd name="T122" fmla="*/ 19 w 110"/>
                <a:gd name="T123" fmla="*/ 65 h 87"/>
                <a:gd name="T124" fmla="*/ 25 w 110"/>
                <a:gd name="T125" fmla="*/ 66 h 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0"/>
                <a:gd name="T190" fmla="*/ 0 h 87"/>
                <a:gd name="T191" fmla="*/ 110 w 110"/>
                <a:gd name="T192" fmla="*/ 87 h 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0" h="87">
                  <a:moveTo>
                    <a:pt x="0" y="61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16" y="58"/>
                    <a:pt x="17" y="57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20" y="55"/>
                    <a:pt x="22" y="54"/>
                    <a:pt x="24" y="55"/>
                  </a:cubicBezTo>
                  <a:cubicBezTo>
                    <a:pt x="27" y="55"/>
                    <a:pt x="28" y="56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1" y="60"/>
                    <a:pt x="31" y="62"/>
                    <a:pt x="31" y="64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9" y="71"/>
                    <a:pt x="40" y="70"/>
                    <a:pt x="40" y="70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7" y="42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6" y="40"/>
                    <a:pt x="56" y="38"/>
                    <a:pt x="56" y="35"/>
                  </a:cubicBezTo>
                  <a:cubicBezTo>
                    <a:pt x="57" y="33"/>
                    <a:pt x="58" y="31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1" y="29"/>
                    <a:pt x="63" y="29"/>
                    <a:pt x="65" y="29"/>
                  </a:cubicBezTo>
                  <a:cubicBezTo>
                    <a:pt x="68" y="30"/>
                    <a:pt x="69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2" y="34"/>
                    <a:pt x="72" y="36"/>
                    <a:pt x="72" y="39"/>
                  </a:cubicBezTo>
                  <a:cubicBezTo>
                    <a:pt x="71" y="40"/>
                    <a:pt x="71" y="41"/>
                    <a:pt x="70" y="42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6" y="51"/>
                    <a:pt x="76" y="51"/>
                    <a:pt x="77" y="5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4" y="30"/>
                    <a:pt x="94" y="28"/>
                    <a:pt x="94" y="27"/>
                  </a:cubicBezTo>
                  <a:cubicBezTo>
                    <a:pt x="95" y="25"/>
                    <a:pt x="96" y="23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100" y="21"/>
                    <a:pt x="102" y="20"/>
                    <a:pt x="104" y="21"/>
                  </a:cubicBezTo>
                  <a:cubicBezTo>
                    <a:pt x="106" y="21"/>
                    <a:pt x="108" y="22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6"/>
                    <a:pt x="110" y="28"/>
                    <a:pt x="110" y="30"/>
                  </a:cubicBezTo>
                  <a:cubicBezTo>
                    <a:pt x="110" y="32"/>
                    <a:pt x="108" y="34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5" y="36"/>
                    <a:pt x="103" y="37"/>
                    <a:pt x="101" y="36"/>
                  </a:cubicBezTo>
                  <a:cubicBezTo>
                    <a:pt x="101" y="36"/>
                    <a:pt x="100" y="36"/>
                    <a:pt x="100" y="3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3" y="57"/>
                    <a:pt x="84" y="59"/>
                    <a:pt x="83" y="61"/>
                  </a:cubicBezTo>
                  <a:cubicBezTo>
                    <a:pt x="83" y="63"/>
                    <a:pt x="82" y="65"/>
                    <a:pt x="80" y="66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78" y="67"/>
                    <a:pt x="76" y="67"/>
                    <a:pt x="74" y="67"/>
                  </a:cubicBezTo>
                  <a:cubicBezTo>
                    <a:pt x="72" y="67"/>
                    <a:pt x="70" y="65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8" y="62"/>
                    <a:pt x="67" y="60"/>
                    <a:pt x="68" y="58"/>
                  </a:cubicBezTo>
                  <a:cubicBezTo>
                    <a:pt x="68" y="57"/>
                    <a:pt x="68" y="56"/>
                    <a:pt x="69" y="55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8" y="76"/>
                    <a:pt x="49" y="78"/>
                    <a:pt x="48" y="80"/>
                  </a:cubicBezTo>
                  <a:cubicBezTo>
                    <a:pt x="48" y="82"/>
                    <a:pt x="46" y="84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3" y="86"/>
                    <a:pt x="41" y="87"/>
                    <a:pt x="39" y="86"/>
                  </a:cubicBezTo>
                  <a:cubicBezTo>
                    <a:pt x="37" y="86"/>
                    <a:pt x="35" y="84"/>
                    <a:pt x="34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3" y="81"/>
                    <a:pt x="32" y="79"/>
                    <a:pt x="33" y="77"/>
                  </a:cubicBezTo>
                  <a:cubicBezTo>
                    <a:pt x="33" y="77"/>
                    <a:pt x="33" y="76"/>
                    <a:pt x="33" y="76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4" y="70"/>
                    <a:pt x="23" y="71"/>
                    <a:pt x="21" y="70"/>
                  </a:cubicBezTo>
                  <a:cubicBezTo>
                    <a:pt x="19" y="70"/>
                    <a:pt x="17" y="69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61"/>
                    <a:pt x="0" y="61"/>
                    <a:pt x="0" y="61"/>
                  </a:cubicBezTo>
                  <a:close/>
                  <a:moveTo>
                    <a:pt x="2" y="25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" y="25"/>
                    <a:pt x="2" y="25"/>
                    <a:pt x="2" y="25"/>
                  </a:cubicBezTo>
                  <a:close/>
                  <a:moveTo>
                    <a:pt x="106" y="26"/>
                  </a:moveTo>
                  <a:cubicBezTo>
                    <a:pt x="106" y="25"/>
                    <a:pt x="104" y="24"/>
                    <a:pt x="103" y="24"/>
                  </a:cubicBezTo>
                  <a:cubicBezTo>
                    <a:pt x="102" y="24"/>
                    <a:pt x="101" y="24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9" y="25"/>
                    <a:pt x="98" y="26"/>
                    <a:pt x="98" y="28"/>
                  </a:cubicBezTo>
                  <a:cubicBezTo>
                    <a:pt x="97" y="29"/>
                    <a:pt x="98" y="30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2"/>
                    <a:pt x="100" y="33"/>
                    <a:pt x="101" y="33"/>
                  </a:cubicBezTo>
                  <a:cubicBezTo>
                    <a:pt x="103" y="33"/>
                    <a:pt x="104" y="33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7" y="31"/>
                    <a:pt x="107" y="29"/>
                  </a:cubicBezTo>
                  <a:cubicBezTo>
                    <a:pt x="107" y="28"/>
                    <a:pt x="107" y="27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lose/>
                  <a:moveTo>
                    <a:pt x="80" y="57"/>
                  </a:moveTo>
                  <a:cubicBezTo>
                    <a:pt x="79" y="56"/>
                    <a:pt x="78" y="55"/>
                    <a:pt x="77" y="55"/>
                  </a:cubicBezTo>
                  <a:cubicBezTo>
                    <a:pt x="75" y="54"/>
                    <a:pt x="74" y="55"/>
                    <a:pt x="73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1" y="58"/>
                  </a:cubicBezTo>
                  <a:cubicBezTo>
                    <a:pt x="71" y="60"/>
                    <a:pt x="71" y="61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3"/>
                    <a:pt x="73" y="64"/>
                    <a:pt x="75" y="64"/>
                  </a:cubicBezTo>
                  <a:cubicBezTo>
                    <a:pt x="76" y="64"/>
                    <a:pt x="77" y="64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9" y="63"/>
                    <a:pt x="80" y="62"/>
                    <a:pt x="80" y="60"/>
                  </a:cubicBezTo>
                  <a:cubicBezTo>
                    <a:pt x="81" y="59"/>
                    <a:pt x="80" y="58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lose/>
                  <a:moveTo>
                    <a:pt x="68" y="34"/>
                  </a:moveTo>
                  <a:cubicBezTo>
                    <a:pt x="67" y="33"/>
                    <a:pt x="66" y="33"/>
                    <a:pt x="65" y="32"/>
                  </a:cubicBezTo>
                  <a:cubicBezTo>
                    <a:pt x="64" y="32"/>
                    <a:pt x="62" y="32"/>
                    <a:pt x="61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0" y="34"/>
                    <a:pt x="59" y="35"/>
                    <a:pt x="59" y="36"/>
                  </a:cubicBezTo>
                  <a:cubicBezTo>
                    <a:pt x="59" y="37"/>
                    <a:pt x="59" y="39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1" y="41"/>
                    <a:pt x="62" y="41"/>
                    <a:pt x="63" y="42"/>
                  </a:cubicBezTo>
                  <a:cubicBezTo>
                    <a:pt x="64" y="42"/>
                    <a:pt x="66" y="42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0"/>
                    <a:pt x="68" y="39"/>
                    <a:pt x="69" y="38"/>
                  </a:cubicBezTo>
                  <a:cubicBezTo>
                    <a:pt x="69" y="37"/>
                    <a:pt x="69" y="35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lose/>
                  <a:moveTo>
                    <a:pt x="44" y="76"/>
                  </a:moveTo>
                  <a:cubicBezTo>
                    <a:pt x="44" y="75"/>
                    <a:pt x="43" y="74"/>
                    <a:pt x="41" y="74"/>
                  </a:cubicBezTo>
                  <a:cubicBezTo>
                    <a:pt x="40" y="73"/>
                    <a:pt x="39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5"/>
                    <a:pt x="36" y="76"/>
                    <a:pt x="36" y="77"/>
                  </a:cubicBezTo>
                  <a:cubicBezTo>
                    <a:pt x="35" y="79"/>
                    <a:pt x="36" y="80"/>
                    <a:pt x="36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7" y="82"/>
                    <a:pt x="38" y="83"/>
                    <a:pt x="39" y="83"/>
                  </a:cubicBezTo>
                  <a:cubicBezTo>
                    <a:pt x="41" y="83"/>
                    <a:pt x="42" y="83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4" y="82"/>
                    <a:pt x="45" y="81"/>
                    <a:pt x="45" y="79"/>
                  </a:cubicBezTo>
                  <a:cubicBezTo>
                    <a:pt x="45" y="78"/>
                    <a:pt x="45" y="77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lose/>
                  <a:moveTo>
                    <a:pt x="27" y="60"/>
                  </a:moveTo>
                  <a:cubicBezTo>
                    <a:pt x="26" y="59"/>
                    <a:pt x="25" y="58"/>
                    <a:pt x="24" y="58"/>
                  </a:cubicBezTo>
                  <a:cubicBezTo>
                    <a:pt x="22" y="58"/>
                    <a:pt x="21" y="58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9"/>
                    <a:pt x="18" y="60"/>
                    <a:pt x="18" y="62"/>
                  </a:cubicBezTo>
                  <a:cubicBezTo>
                    <a:pt x="18" y="63"/>
                    <a:pt x="18" y="64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6"/>
                    <a:pt x="21" y="67"/>
                    <a:pt x="22" y="67"/>
                  </a:cubicBezTo>
                  <a:cubicBezTo>
                    <a:pt x="23" y="67"/>
                    <a:pt x="24" y="67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6"/>
                    <a:pt x="27" y="65"/>
                    <a:pt x="27" y="63"/>
                  </a:cubicBezTo>
                  <a:cubicBezTo>
                    <a:pt x="28" y="62"/>
                    <a:pt x="27" y="61"/>
                    <a:pt x="27" y="6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789" name="组合 788"/>
          <p:cNvGrpSpPr/>
          <p:nvPr/>
        </p:nvGrpSpPr>
        <p:grpSpPr>
          <a:xfrm>
            <a:off x="3421063" y="1598613"/>
            <a:ext cx="2190750" cy="1227137"/>
            <a:chOff x="3421457" y="1679136"/>
            <a:chExt cx="2190210" cy="1227484"/>
          </a:xfrm>
        </p:grpSpPr>
        <p:grpSp>
          <p:nvGrpSpPr>
            <p:cNvPr id="56328" name="组合 762"/>
            <p:cNvGrpSpPr/>
            <p:nvPr/>
          </p:nvGrpSpPr>
          <p:grpSpPr>
            <a:xfrm>
              <a:off x="3776509" y="1679136"/>
              <a:ext cx="1835158" cy="1227484"/>
              <a:chOff x="1482464" y="2339613"/>
              <a:chExt cx="2446877" cy="1636645"/>
            </a:xfrm>
          </p:grpSpPr>
          <p:sp>
            <p:nvSpPr>
              <p:cNvPr id="56330" name="文本框 763"/>
              <p:cNvSpPr txBox="1"/>
              <p:nvPr/>
            </p:nvSpPr>
            <p:spPr>
              <a:xfrm>
                <a:off x="1482464" y="2339613"/>
                <a:ext cx="1924761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500" b="1" dirty="0">
                    <a:latin typeface="微软雅黑" panose="020B0503020204020204" pitchFamily="34" charset="-122"/>
                  </a:rPr>
                  <a:t>添加文本标题</a:t>
                </a:r>
                <a:endParaRPr lang="zh-CN" altLang="en-US" sz="1500" b="1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65" name="文本框 764"/>
              <p:cNvSpPr txBox="1"/>
              <p:nvPr/>
            </p:nvSpPr>
            <p:spPr>
              <a:xfrm>
                <a:off x="1482464" y="2763618"/>
                <a:ext cx="2446877" cy="1212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kern="1200" cap="none" spc="0" normalizeH="0" baseline="0" noProof="0" dirty="0">
                    <a:latin typeface="+mn-ea"/>
                    <a:ea typeface="+mn-ea"/>
                    <a:cs typeface="+mn-cs"/>
                  </a:rPr>
                  <a:t>您的内容打在这里，或者通过复制您的文本后在此框中您的内容打在这里，或者通过复制您的文本后在此框中</a:t>
                </a:r>
                <a:endParaRPr kumimoji="0" lang="en-US" altLang="zh-CN" sz="900" kern="1200" cap="none" spc="0" normalizeH="0" baseline="0" noProof="0" dirty="0">
                  <a:latin typeface="+mn-ea"/>
                  <a:ea typeface="+mn-ea"/>
                  <a:cs typeface="+mn-cs"/>
                </a:endParaRPr>
              </a:p>
              <a:p>
                <a:pPr marR="0" defTabSz="6858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25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87" name="Freeform 73"/>
            <p:cNvSpPr>
              <a:spLocks noChangeAspect="1" noEditPoints="1" noChangeArrowheads="1"/>
            </p:cNvSpPr>
            <p:nvPr/>
          </p:nvSpPr>
          <p:spPr bwMode="auto">
            <a:xfrm>
              <a:off x="3421457" y="1708138"/>
              <a:ext cx="405000" cy="432000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9"/>
                <a:gd name="T172" fmla="*/ 0 h 95"/>
                <a:gd name="T173" fmla="*/ 89 w 89"/>
                <a:gd name="T174" fmla="*/ 95 h 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943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9"/>
          <p:cNvSpPr txBox="1"/>
          <p:nvPr/>
        </p:nvSpPr>
        <p:spPr>
          <a:xfrm>
            <a:off x="3017838" y="1706563"/>
            <a:ext cx="3076575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1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THANKS</a:t>
            </a:r>
            <a:endParaRPr lang="zh-CN" altLang="en-US" sz="4800" dirty="0">
              <a:solidFill>
                <a:schemeClr val="bg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60638" y="2476500"/>
            <a:ext cx="435292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方正正黑简体" panose="02000000000000000000" pitchFamily="2" charset="-122"/>
              </a:rPr>
              <a:t>关爱生命  奉献真情  营造温馨  文明行医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ea typeface="方正正黑简体" panose="02000000000000000000" pitchFamily="2" charset="-122"/>
            </a:endParaRPr>
          </a:p>
        </p:txBody>
      </p:sp>
    </p:spTree>
  </p:cSld>
  <p:clrMapOvr>
    <a:masterClrMapping/>
  </p:clrMapOvr>
  <p:transition spd="slow"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6 0.00031 L 4.44444E-6 0.00031 " pathEditMode="relative" rAng="0" ptsTypes="AA">
                                      <p:cBhvr>
                                        <p:cTn id="15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419225" y="1270000"/>
            <a:ext cx="1214438" cy="2355850"/>
            <a:chOff x="1419709" y="1270654"/>
            <a:chExt cx="1213553" cy="2354901"/>
          </a:xfrm>
        </p:grpSpPr>
        <p:sp>
          <p:nvSpPr>
            <p:cNvPr id="3" name="圆角矩形 2"/>
            <p:cNvSpPr/>
            <p:nvPr/>
          </p:nvSpPr>
          <p:spPr bwMode="auto">
            <a:xfrm rot="5400000">
              <a:off x="849035" y="1841328"/>
              <a:ext cx="2354901" cy="121355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>
              <a:off x="1552084" y="1411263"/>
              <a:ext cx="948800" cy="950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Text Box 39"/>
            <p:cNvSpPr txBox="1">
              <a:spLocks noChangeArrowheads="1"/>
            </p:cNvSpPr>
            <p:nvPr/>
          </p:nvSpPr>
          <p:spPr bwMode="auto">
            <a:xfrm>
              <a:off x="1505018" y="1355957"/>
              <a:ext cx="1042932" cy="6474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buNone/>
                <a:defRPr/>
              </a:pPr>
              <a:r>
                <a:rPr kumimoji="0" lang="en-US" altLang="zh-CN" sz="3200" b="1" kern="1200" cap="none" spc="50" normalizeH="0" baseline="0" noProof="0" dirty="0">
                  <a:latin typeface="+mn-lt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zh-CN" sz="3200" b="1" kern="1200" cap="none" spc="50" normalizeH="0" baseline="0" noProof="0" dirty="0"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33" name="矩形 261"/>
            <p:cNvSpPr/>
            <p:nvPr/>
          </p:nvSpPr>
          <p:spPr>
            <a:xfrm>
              <a:off x="1626377" y="1951982"/>
              <a:ext cx="80021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1200" dirty="0">
                  <a:latin typeface="Arial" panose="020B0604020202020204" pitchFamily="34" charset="0"/>
                </a:rPr>
                <a:t>添加标题</a:t>
              </a:r>
              <a:endParaRPr lang="zh-CN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7" name="Text Box 39"/>
            <p:cNvSpPr txBox="1">
              <a:spLocks noChangeArrowheads="1"/>
            </p:cNvSpPr>
            <p:nvPr/>
          </p:nvSpPr>
          <p:spPr bwMode="auto">
            <a:xfrm>
              <a:off x="1499515" y="2712116"/>
              <a:ext cx="10861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</a:t>
              </a:r>
              <a:r>
                <a:rPr kumimoji="0" lang="zh-CN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这里或者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TextBox 36"/>
          <p:cNvSpPr txBox="1"/>
          <p:nvPr/>
        </p:nvSpPr>
        <p:spPr>
          <a:xfrm>
            <a:off x="957263" y="3976688"/>
            <a:ext cx="7170738" cy="56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6838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</a:t>
            </a:r>
            <a:r>
              <a:rPr kumimoji="0" lang="zh-CN" altLang="en-US" sz="1100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</a:t>
            </a:r>
            <a:r>
              <a:rPr kumimoji="0" lang="zh-CN" altLang="en-US" sz="105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这里，或者通过复制您的文本后</a:t>
            </a:r>
            <a:endParaRPr kumimoji="0" lang="zh-CN" altLang="en-US" sz="1050" kern="1200" cap="none" spc="0" normalizeH="0" baseline="0" noProof="0" dirty="0"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155950" y="1270000"/>
            <a:ext cx="1214438" cy="2355850"/>
            <a:chOff x="3156432" y="1270654"/>
            <a:chExt cx="1213553" cy="2354901"/>
          </a:xfrm>
        </p:grpSpPr>
        <p:sp>
          <p:nvSpPr>
            <p:cNvPr id="14" name="圆角矩形 13"/>
            <p:cNvSpPr/>
            <p:nvPr/>
          </p:nvSpPr>
          <p:spPr bwMode="auto">
            <a:xfrm rot="5400000">
              <a:off x="2585758" y="1841328"/>
              <a:ext cx="2354901" cy="121355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3288808" y="1411263"/>
              <a:ext cx="948801" cy="950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Text Box 39"/>
            <p:cNvSpPr txBox="1">
              <a:spLocks noChangeArrowheads="1"/>
            </p:cNvSpPr>
            <p:nvPr/>
          </p:nvSpPr>
          <p:spPr bwMode="auto">
            <a:xfrm>
              <a:off x="3241741" y="1355957"/>
              <a:ext cx="1042932" cy="6474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buNone/>
                <a:defRPr/>
              </a:pPr>
              <a:r>
                <a:rPr kumimoji="0" lang="en-US" altLang="zh-CN" sz="3200" b="1" kern="1200" cap="none" spc="50" normalizeH="0" baseline="0" noProof="0" dirty="0">
                  <a:latin typeface="+mn-lt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zh-CN" sz="3200" b="1" kern="1200" cap="none" spc="50" normalizeH="0" baseline="0" noProof="0" dirty="0"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28" name="矩形 261"/>
            <p:cNvSpPr/>
            <p:nvPr/>
          </p:nvSpPr>
          <p:spPr>
            <a:xfrm>
              <a:off x="3363099" y="1951982"/>
              <a:ext cx="80021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1200" dirty="0">
                  <a:latin typeface="Arial" panose="020B0604020202020204" pitchFamily="34" charset="0"/>
                </a:rPr>
                <a:t>添加标题</a:t>
              </a:r>
              <a:endParaRPr lang="zh-CN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17429" name="Text Box 39"/>
            <p:cNvSpPr txBox="1"/>
            <p:nvPr/>
          </p:nvSpPr>
          <p:spPr>
            <a:xfrm>
              <a:off x="3220112" y="2712116"/>
              <a:ext cx="1086190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您的内容打在这里或者</a:t>
              </a:r>
              <a:endPara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97438" y="1270000"/>
            <a:ext cx="1212850" cy="2355850"/>
            <a:chOff x="4896956" y="1270654"/>
            <a:chExt cx="1213553" cy="2354901"/>
          </a:xfrm>
        </p:grpSpPr>
        <p:sp>
          <p:nvSpPr>
            <p:cNvPr id="20" name="圆角矩形 19"/>
            <p:cNvSpPr/>
            <p:nvPr/>
          </p:nvSpPr>
          <p:spPr bwMode="auto">
            <a:xfrm rot="5400000">
              <a:off x="4326282" y="1841328"/>
              <a:ext cx="2354901" cy="121355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5029333" y="1411263"/>
              <a:ext cx="948801" cy="950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Text Box 39"/>
            <p:cNvSpPr txBox="1">
              <a:spLocks noChangeArrowheads="1"/>
            </p:cNvSpPr>
            <p:nvPr/>
          </p:nvSpPr>
          <p:spPr bwMode="auto">
            <a:xfrm>
              <a:off x="4982265" y="1355957"/>
              <a:ext cx="1042932" cy="6474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buNone/>
                <a:defRPr/>
              </a:pPr>
              <a:r>
                <a:rPr kumimoji="0" lang="en-US" altLang="zh-CN" sz="3200" b="1" kern="1200" cap="none" spc="50" normalizeH="0" baseline="0" noProof="0" dirty="0">
                  <a:latin typeface="+mn-lt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zh-CN" sz="3200" b="1" kern="1200" cap="none" spc="50" normalizeH="0" baseline="0" noProof="0" dirty="0"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23" name="矩形 261"/>
            <p:cNvSpPr/>
            <p:nvPr/>
          </p:nvSpPr>
          <p:spPr>
            <a:xfrm>
              <a:off x="5103624" y="1951982"/>
              <a:ext cx="80021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1200" dirty="0">
                  <a:latin typeface="Arial" panose="020B0604020202020204" pitchFamily="34" charset="0"/>
                </a:rPr>
                <a:t>添加标题</a:t>
              </a:r>
              <a:endParaRPr lang="zh-CN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17424" name="Text Box 39"/>
            <p:cNvSpPr txBox="1"/>
            <p:nvPr/>
          </p:nvSpPr>
          <p:spPr>
            <a:xfrm>
              <a:off x="4965616" y="2712116"/>
              <a:ext cx="1086190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您的内容打在这里或者</a:t>
              </a:r>
              <a:endPara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91300" y="1270000"/>
            <a:ext cx="1212850" cy="2355850"/>
            <a:chOff x="6590610" y="1270654"/>
            <a:chExt cx="1213553" cy="2354901"/>
          </a:xfrm>
        </p:grpSpPr>
        <p:sp>
          <p:nvSpPr>
            <p:cNvPr id="26" name="圆角矩形 25"/>
            <p:cNvSpPr/>
            <p:nvPr/>
          </p:nvSpPr>
          <p:spPr bwMode="auto">
            <a:xfrm rot="5400000">
              <a:off x="6019936" y="1841328"/>
              <a:ext cx="2354901" cy="121355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6722985" y="1411263"/>
              <a:ext cx="948800" cy="950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6675919" y="1355957"/>
              <a:ext cx="1042932" cy="6474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buNone/>
                <a:defRPr/>
              </a:pPr>
              <a:r>
                <a:rPr kumimoji="0" lang="en-US" altLang="zh-CN" sz="3200" b="1" kern="1200" cap="none" spc="50" normalizeH="0" baseline="0" noProof="0" dirty="0">
                  <a:latin typeface="+mn-lt"/>
                  <a:ea typeface="+mn-ea"/>
                  <a:cs typeface="Arial" panose="020B0604020202020204" pitchFamily="34" charset="0"/>
                </a:rPr>
                <a:t>4</a:t>
              </a:r>
              <a:endParaRPr kumimoji="0" lang="en-US" altLang="zh-CN" sz="3200" b="1" kern="1200" cap="none" spc="50" normalizeH="0" baseline="0" noProof="0" dirty="0"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8" name="矩形 261"/>
            <p:cNvSpPr/>
            <p:nvPr/>
          </p:nvSpPr>
          <p:spPr>
            <a:xfrm>
              <a:off x="6797278" y="1951982"/>
              <a:ext cx="80021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1200" dirty="0">
                  <a:latin typeface="Arial" panose="020B0604020202020204" pitchFamily="34" charset="0"/>
                </a:rPr>
                <a:t>添加标题</a:t>
              </a:r>
              <a:endParaRPr lang="zh-CN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17419" name="Text Box 39"/>
            <p:cNvSpPr txBox="1"/>
            <p:nvPr/>
          </p:nvSpPr>
          <p:spPr>
            <a:xfrm>
              <a:off x="6654290" y="2712116"/>
              <a:ext cx="1086190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您的内容打在这里或者</a:t>
              </a:r>
              <a:endPara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67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67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67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509588" y="771525"/>
            <a:ext cx="4665662" cy="3859213"/>
            <a:chOff x="555625" y="293801"/>
            <a:chExt cx="7936025" cy="6564199"/>
          </a:xfrm>
        </p:grpSpPr>
        <p:sp>
          <p:nvSpPr>
            <p:cNvPr id="4" name="Freeform 36"/>
            <p:cNvSpPr/>
            <p:nvPr/>
          </p:nvSpPr>
          <p:spPr bwMode="auto">
            <a:xfrm>
              <a:off x="6807200" y="2041525"/>
              <a:ext cx="933450" cy="879475"/>
            </a:xfrm>
            <a:custGeom>
              <a:avLst/>
              <a:gdLst>
                <a:gd name="T0" fmla="*/ 234 w 588"/>
                <a:gd name="T1" fmla="*/ 550 h 554"/>
                <a:gd name="T2" fmla="*/ 248 w 588"/>
                <a:gd name="T3" fmla="*/ 530 h 554"/>
                <a:gd name="T4" fmla="*/ 264 w 588"/>
                <a:gd name="T5" fmla="*/ 516 h 554"/>
                <a:gd name="T6" fmla="*/ 274 w 588"/>
                <a:gd name="T7" fmla="*/ 480 h 554"/>
                <a:gd name="T8" fmla="*/ 252 w 588"/>
                <a:gd name="T9" fmla="*/ 468 h 554"/>
                <a:gd name="T10" fmla="*/ 252 w 588"/>
                <a:gd name="T11" fmla="*/ 438 h 554"/>
                <a:gd name="T12" fmla="*/ 280 w 588"/>
                <a:gd name="T13" fmla="*/ 404 h 554"/>
                <a:gd name="T14" fmla="*/ 288 w 588"/>
                <a:gd name="T15" fmla="*/ 388 h 554"/>
                <a:gd name="T16" fmla="*/ 290 w 588"/>
                <a:gd name="T17" fmla="*/ 342 h 554"/>
                <a:gd name="T18" fmla="*/ 252 w 588"/>
                <a:gd name="T19" fmla="*/ 300 h 554"/>
                <a:gd name="T20" fmla="*/ 200 w 588"/>
                <a:gd name="T21" fmla="*/ 304 h 554"/>
                <a:gd name="T22" fmla="*/ 174 w 588"/>
                <a:gd name="T23" fmla="*/ 330 h 554"/>
                <a:gd name="T24" fmla="*/ 130 w 588"/>
                <a:gd name="T25" fmla="*/ 390 h 554"/>
                <a:gd name="T26" fmla="*/ 110 w 588"/>
                <a:gd name="T27" fmla="*/ 416 h 554"/>
                <a:gd name="T28" fmla="*/ 36 w 588"/>
                <a:gd name="T29" fmla="*/ 364 h 554"/>
                <a:gd name="T30" fmla="*/ 12 w 588"/>
                <a:gd name="T31" fmla="*/ 358 h 554"/>
                <a:gd name="T32" fmla="*/ 0 w 588"/>
                <a:gd name="T33" fmla="*/ 348 h 554"/>
                <a:gd name="T34" fmla="*/ 4 w 588"/>
                <a:gd name="T35" fmla="*/ 324 h 554"/>
                <a:gd name="T36" fmla="*/ 18 w 588"/>
                <a:gd name="T37" fmla="*/ 320 h 554"/>
                <a:gd name="T38" fmla="*/ 40 w 588"/>
                <a:gd name="T39" fmla="*/ 292 h 554"/>
                <a:gd name="T40" fmla="*/ 34 w 588"/>
                <a:gd name="T41" fmla="*/ 238 h 554"/>
                <a:gd name="T42" fmla="*/ 28 w 588"/>
                <a:gd name="T43" fmla="*/ 228 h 554"/>
                <a:gd name="T44" fmla="*/ 20 w 588"/>
                <a:gd name="T45" fmla="*/ 186 h 554"/>
                <a:gd name="T46" fmla="*/ 26 w 588"/>
                <a:gd name="T47" fmla="*/ 172 h 554"/>
                <a:gd name="T48" fmla="*/ 44 w 588"/>
                <a:gd name="T49" fmla="*/ 190 h 554"/>
                <a:gd name="T50" fmla="*/ 58 w 588"/>
                <a:gd name="T51" fmla="*/ 210 h 554"/>
                <a:gd name="T52" fmla="*/ 80 w 588"/>
                <a:gd name="T53" fmla="*/ 224 h 554"/>
                <a:gd name="T54" fmla="*/ 100 w 588"/>
                <a:gd name="T55" fmla="*/ 222 h 554"/>
                <a:gd name="T56" fmla="*/ 142 w 588"/>
                <a:gd name="T57" fmla="*/ 186 h 554"/>
                <a:gd name="T58" fmla="*/ 216 w 588"/>
                <a:gd name="T59" fmla="*/ 128 h 554"/>
                <a:gd name="T60" fmla="*/ 232 w 588"/>
                <a:gd name="T61" fmla="*/ 104 h 554"/>
                <a:gd name="T62" fmla="*/ 262 w 588"/>
                <a:gd name="T63" fmla="*/ 76 h 554"/>
                <a:gd name="T64" fmla="*/ 292 w 588"/>
                <a:gd name="T65" fmla="*/ 74 h 554"/>
                <a:gd name="T66" fmla="*/ 312 w 588"/>
                <a:gd name="T67" fmla="*/ 84 h 554"/>
                <a:gd name="T68" fmla="*/ 348 w 588"/>
                <a:gd name="T69" fmla="*/ 66 h 554"/>
                <a:gd name="T70" fmla="*/ 348 w 588"/>
                <a:gd name="T71" fmla="*/ 16 h 554"/>
                <a:gd name="T72" fmla="*/ 362 w 588"/>
                <a:gd name="T73" fmla="*/ 2 h 554"/>
                <a:gd name="T74" fmla="*/ 396 w 588"/>
                <a:gd name="T75" fmla="*/ 32 h 554"/>
                <a:gd name="T76" fmla="*/ 418 w 588"/>
                <a:gd name="T77" fmla="*/ 46 h 554"/>
                <a:gd name="T78" fmla="*/ 436 w 588"/>
                <a:gd name="T79" fmla="*/ 44 h 554"/>
                <a:gd name="T80" fmla="*/ 440 w 588"/>
                <a:gd name="T81" fmla="*/ 28 h 554"/>
                <a:gd name="T82" fmla="*/ 458 w 588"/>
                <a:gd name="T83" fmla="*/ 24 h 554"/>
                <a:gd name="T84" fmla="*/ 460 w 588"/>
                <a:gd name="T85" fmla="*/ 62 h 554"/>
                <a:gd name="T86" fmla="*/ 498 w 588"/>
                <a:gd name="T87" fmla="*/ 110 h 554"/>
                <a:gd name="T88" fmla="*/ 516 w 588"/>
                <a:gd name="T89" fmla="*/ 178 h 554"/>
                <a:gd name="T90" fmla="*/ 530 w 588"/>
                <a:gd name="T91" fmla="*/ 196 h 554"/>
                <a:gd name="T92" fmla="*/ 588 w 588"/>
                <a:gd name="T93" fmla="*/ 236 h 554"/>
                <a:gd name="T94" fmla="*/ 580 w 588"/>
                <a:gd name="T95" fmla="*/ 250 h 554"/>
                <a:gd name="T96" fmla="*/ 520 w 588"/>
                <a:gd name="T97" fmla="*/ 292 h 554"/>
                <a:gd name="T98" fmla="*/ 502 w 588"/>
                <a:gd name="T99" fmla="*/ 310 h 554"/>
                <a:gd name="T100" fmla="*/ 472 w 588"/>
                <a:gd name="T101" fmla="*/ 346 h 554"/>
                <a:gd name="T102" fmla="*/ 466 w 588"/>
                <a:gd name="T103" fmla="*/ 374 h 554"/>
                <a:gd name="T104" fmla="*/ 448 w 588"/>
                <a:gd name="T105" fmla="*/ 390 h 554"/>
                <a:gd name="T106" fmla="*/ 412 w 588"/>
                <a:gd name="T107" fmla="*/ 402 h 554"/>
                <a:gd name="T108" fmla="*/ 362 w 588"/>
                <a:gd name="T109" fmla="*/ 424 h 554"/>
                <a:gd name="T110" fmla="*/ 322 w 588"/>
                <a:gd name="T111" fmla="*/ 460 h 554"/>
                <a:gd name="T112" fmla="*/ 304 w 588"/>
                <a:gd name="T113" fmla="*/ 494 h 554"/>
                <a:gd name="T114" fmla="*/ 290 w 588"/>
                <a:gd name="T115" fmla="*/ 542 h 554"/>
                <a:gd name="T116" fmla="*/ 236 w 588"/>
                <a:gd name="T117" fmla="*/ 554 h 5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8" h="554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489575" y="6505575"/>
              <a:ext cx="422275" cy="352425"/>
            </a:xfrm>
            <a:custGeom>
              <a:avLst/>
              <a:gdLst>
                <a:gd name="T0" fmla="*/ 88 w 266"/>
                <a:gd name="T1" fmla="*/ 222 h 222"/>
                <a:gd name="T2" fmla="*/ 88 w 266"/>
                <a:gd name="T3" fmla="*/ 222 h 222"/>
                <a:gd name="T4" fmla="*/ 62 w 266"/>
                <a:gd name="T5" fmla="*/ 212 h 222"/>
                <a:gd name="T6" fmla="*/ 40 w 266"/>
                <a:gd name="T7" fmla="*/ 206 h 222"/>
                <a:gd name="T8" fmla="*/ 20 w 266"/>
                <a:gd name="T9" fmla="*/ 196 h 222"/>
                <a:gd name="T10" fmla="*/ 12 w 266"/>
                <a:gd name="T11" fmla="*/ 190 h 222"/>
                <a:gd name="T12" fmla="*/ 6 w 266"/>
                <a:gd name="T13" fmla="*/ 184 h 222"/>
                <a:gd name="T14" fmla="*/ 6 w 266"/>
                <a:gd name="T15" fmla="*/ 184 h 222"/>
                <a:gd name="T16" fmla="*/ 2 w 266"/>
                <a:gd name="T17" fmla="*/ 160 h 222"/>
                <a:gd name="T18" fmla="*/ 0 w 266"/>
                <a:gd name="T19" fmla="*/ 132 h 222"/>
                <a:gd name="T20" fmla="*/ 2 w 266"/>
                <a:gd name="T21" fmla="*/ 108 h 222"/>
                <a:gd name="T22" fmla="*/ 4 w 266"/>
                <a:gd name="T23" fmla="*/ 98 h 222"/>
                <a:gd name="T24" fmla="*/ 8 w 266"/>
                <a:gd name="T25" fmla="*/ 88 h 222"/>
                <a:gd name="T26" fmla="*/ 8 w 266"/>
                <a:gd name="T27" fmla="*/ 88 h 222"/>
                <a:gd name="T28" fmla="*/ 26 w 266"/>
                <a:gd name="T29" fmla="*/ 82 h 222"/>
                <a:gd name="T30" fmla="*/ 36 w 266"/>
                <a:gd name="T31" fmla="*/ 78 h 222"/>
                <a:gd name="T32" fmla="*/ 44 w 266"/>
                <a:gd name="T33" fmla="*/ 74 h 222"/>
                <a:gd name="T34" fmla="*/ 44 w 266"/>
                <a:gd name="T35" fmla="*/ 74 h 222"/>
                <a:gd name="T36" fmla="*/ 46 w 266"/>
                <a:gd name="T37" fmla="*/ 36 h 222"/>
                <a:gd name="T38" fmla="*/ 46 w 266"/>
                <a:gd name="T39" fmla="*/ 36 h 222"/>
                <a:gd name="T40" fmla="*/ 52 w 266"/>
                <a:gd name="T41" fmla="*/ 32 h 222"/>
                <a:gd name="T42" fmla="*/ 56 w 266"/>
                <a:gd name="T43" fmla="*/ 30 h 222"/>
                <a:gd name="T44" fmla="*/ 66 w 266"/>
                <a:gd name="T45" fmla="*/ 32 h 222"/>
                <a:gd name="T46" fmla="*/ 76 w 266"/>
                <a:gd name="T47" fmla="*/ 34 h 222"/>
                <a:gd name="T48" fmla="*/ 84 w 266"/>
                <a:gd name="T49" fmla="*/ 34 h 222"/>
                <a:gd name="T50" fmla="*/ 90 w 266"/>
                <a:gd name="T51" fmla="*/ 34 h 222"/>
                <a:gd name="T52" fmla="*/ 90 w 266"/>
                <a:gd name="T53" fmla="*/ 34 h 222"/>
                <a:gd name="T54" fmla="*/ 142 w 266"/>
                <a:gd name="T55" fmla="*/ 6 h 222"/>
                <a:gd name="T56" fmla="*/ 142 w 266"/>
                <a:gd name="T57" fmla="*/ 6 h 222"/>
                <a:gd name="T58" fmla="*/ 234 w 266"/>
                <a:gd name="T59" fmla="*/ 0 h 222"/>
                <a:gd name="T60" fmla="*/ 234 w 266"/>
                <a:gd name="T61" fmla="*/ 0 h 222"/>
                <a:gd name="T62" fmla="*/ 242 w 266"/>
                <a:gd name="T63" fmla="*/ 4 h 222"/>
                <a:gd name="T64" fmla="*/ 250 w 266"/>
                <a:gd name="T65" fmla="*/ 10 h 222"/>
                <a:gd name="T66" fmla="*/ 258 w 266"/>
                <a:gd name="T67" fmla="*/ 20 h 222"/>
                <a:gd name="T68" fmla="*/ 266 w 266"/>
                <a:gd name="T69" fmla="*/ 32 h 222"/>
                <a:gd name="T70" fmla="*/ 266 w 266"/>
                <a:gd name="T71" fmla="*/ 32 h 222"/>
                <a:gd name="T72" fmla="*/ 266 w 266"/>
                <a:gd name="T73" fmla="*/ 52 h 222"/>
                <a:gd name="T74" fmla="*/ 266 w 266"/>
                <a:gd name="T75" fmla="*/ 52 h 222"/>
                <a:gd name="T76" fmla="*/ 262 w 266"/>
                <a:gd name="T77" fmla="*/ 60 h 222"/>
                <a:gd name="T78" fmla="*/ 258 w 266"/>
                <a:gd name="T79" fmla="*/ 68 h 222"/>
                <a:gd name="T80" fmla="*/ 258 w 266"/>
                <a:gd name="T81" fmla="*/ 68 h 222"/>
                <a:gd name="T82" fmla="*/ 236 w 266"/>
                <a:gd name="T83" fmla="*/ 100 h 222"/>
                <a:gd name="T84" fmla="*/ 226 w 266"/>
                <a:gd name="T85" fmla="*/ 116 h 222"/>
                <a:gd name="T86" fmla="*/ 218 w 266"/>
                <a:gd name="T87" fmla="*/ 134 h 222"/>
                <a:gd name="T88" fmla="*/ 218 w 266"/>
                <a:gd name="T89" fmla="*/ 134 h 222"/>
                <a:gd name="T90" fmla="*/ 212 w 266"/>
                <a:gd name="T91" fmla="*/ 148 h 222"/>
                <a:gd name="T92" fmla="*/ 208 w 266"/>
                <a:gd name="T93" fmla="*/ 158 h 222"/>
                <a:gd name="T94" fmla="*/ 202 w 266"/>
                <a:gd name="T95" fmla="*/ 166 h 222"/>
                <a:gd name="T96" fmla="*/ 202 w 266"/>
                <a:gd name="T97" fmla="*/ 166 h 222"/>
                <a:gd name="T98" fmla="*/ 178 w 266"/>
                <a:gd name="T99" fmla="*/ 178 h 222"/>
                <a:gd name="T100" fmla="*/ 156 w 266"/>
                <a:gd name="T101" fmla="*/ 192 h 222"/>
                <a:gd name="T102" fmla="*/ 116 w 266"/>
                <a:gd name="T103" fmla="*/ 218 h 222"/>
                <a:gd name="T104" fmla="*/ 116 w 266"/>
                <a:gd name="T105" fmla="*/ 218 h 222"/>
                <a:gd name="T106" fmla="*/ 88 w 266"/>
                <a:gd name="T107" fmla="*/ 222 h 222"/>
                <a:gd name="T108" fmla="*/ 88 w 266"/>
                <a:gd name="T109" fmla="*/ 222 h 2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6" h="222">
                  <a:moveTo>
                    <a:pt x="88" y="222"/>
                  </a:moveTo>
                  <a:lnTo>
                    <a:pt x="88" y="222"/>
                  </a:lnTo>
                  <a:lnTo>
                    <a:pt x="62" y="212"/>
                  </a:lnTo>
                  <a:lnTo>
                    <a:pt x="40" y="206"/>
                  </a:lnTo>
                  <a:lnTo>
                    <a:pt x="20" y="196"/>
                  </a:lnTo>
                  <a:lnTo>
                    <a:pt x="12" y="190"/>
                  </a:lnTo>
                  <a:lnTo>
                    <a:pt x="6" y="184"/>
                  </a:lnTo>
                  <a:lnTo>
                    <a:pt x="2" y="160"/>
                  </a:lnTo>
                  <a:lnTo>
                    <a:pt x="0" y="132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8" y="88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6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90" y="34"/>
                  </a:lnTo>
                  <a:lnTo>
                    <a:pt x="142" y="6"/>
                  </a:lnTo>
                  <a:lnTo>
                    <a:pt x="234" y="0"/>
                  </a:lnTo>
                  <a:lnTo>
                    <a:pt x="242" y="4"/>
                  </a:lnTo>
                  <a:lnTo>
                    <a:pt x="250" y="10"/>
                  </a:lnTo>
                  <a:lnTo>
                    <a:pt x="258" y="20"/>
                  </a:lnTo>
                  <a:lnTo>
                    <a:pt x="266" y="32"/>
                  </a:lnTo>
                  <a:lnTo>
                    <a:pt x="266" y="52"/>
                  </a:lnTo>
                  <a:lnTo>
                    <a:pt x="262" y="60"/>
                  </a:lnTo>
                  <a:lnTo>
                    <a:pt x="258" y="68"/>
                  </a:lnTo>
                  <a:lnTo>
                    <a:pt x="236" y="100"/>
                  </a:lnTo>
                  <a:lnTo>
                    <a:pt x="226" y="116"/>
                  </a:lnTo>
                  <a:lnTo>
                    <a:pt x="218" y="134"/>
                  </a:lnTo>
                  <a:lnTo>
                    <a:pt x="212" y="148"/>
                  </a:lnTo>
                  <a:lnTo>
                    <a:pt x="208" y="158"/>
                  </a:lnTo>
                  <a:lnTo>
                    <a:pt x="202" y="166"/>
                  </a:lnTo>
                  <a:lnTo>
                    <a:pt x="178" y="178"/>
                  </a:lnTo>
                  <a:lnTo>
                    <a:pt x="156" y="192"/>
                  </a:lnTo>
                  <a:lnTo>
                    <a:pt x="116" y="218"/>
                  </a:lnTo>
                  <a:lnTo>
                    <a:pt x="88" y="22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5506810" y="6535963"/>
              <a:ext cx="387350" cy="320675"/>
            </a:xfrm>
            <a:custGeom>
              <a:avLst/>
              <a:gdLst>
                <a:gd name="T0" fmla="*/ 82 w 244"/>
                <a:gd name="T1" fmla="*/ 202 h 202"/>
                <a:gd name="T2" fmla="*/ 82 w 244"/>
                <a:gd name="T3" fmla="*/ 202 h 202"/>
                <a:gd name="T4" fmla="*/ 22 w 244"/>
                <a:gd name="T5" fmla="*/ 182 h 202"/>
                <a:gd name="T6" fmla="*/ 22 w 244"/>
                <a:gd name="T7" fmla="*/ 182 h 202"/>
                <a:gd name="T8" fmla="*/ 12 w 244"/>
                <a:gd name="T9" fmla="*/ 174 h 202"/>
                <a:gd name="T10" fmla="*/ 6 w 244"/>
                <a:gd name="T11" fmla="*/ 166 h 202"/>
                <a:gd name="T12" fmla="*/ 0 w 244"/>
                <a:gd name="T13" fmla="*/ 158 h 202"/>
                <a:gd name="T14" fmla="*/ 0 w 244"/>
                <a:gd name="T15" fmla="*/ 150 h 202"/>
                <a:gd name="T16" fmla="*/ 0 w 244"/>
                <a:gd name="T17" fmla="*/ 132 h 202"/>
                <a:gd name="T18" fmla="*/ 0 w 244"/>
                <a:gd name="T19" fmla="*/ 114 h 202"/>
                <a:gd name="T20" fmla="*/ 0 w 244"/>
                <a:gd name="T21" fmla="*/ 114 h 202"/>
                <a:gd name="T22" fmla="*/ 2 w 244"/>
                <a:gd name="T23" fmla="*/ 94 h 202"/>
                <a:gd name="T24" fmla="*/ 4 w 244"/>
                <a:gd name="T25" fmla="*/ 90 h 202"/>
                <a:gd name="T26" fmla="*/ 6 w 244"/>
                <a:gd name="T27" fmla="*/ 86 h 202"/>
                <a:gd name="T28" fmla="*/ 8 w 244"/>
                <a:gd name="T29" fmla="*/ 84 h 202"/>
                <a:gd name="T30" fmla="*/ 14 w 244"/>
                <a:gd name="T31" fmla="*/ 82 h 202"/>
                <a:gd name="T32" fmla="*/ 30 w 244"/>
                <a:gd name="T33" fmla="*/ 78 h 202"/>
                <a:gd name="T34" fmla="*/ 30 w 244"/>
                <a:gd name="T35" fmla="*/ 78 h 202"/>
                <a:gd name="T36" fmla="*/ 42 w 244"/>
                <a:gd name="T37" fmla="*/ 68 h 202"/>
                <a:gd name="T38" fmla="*/ 42 w 244"/>
                <a:gd name="T39" fmla="*/ 68 h 202"/>
                <a:gd name="T40" fmla="*/ 44 w 244"/>
                <a:gd name="T41" fmla="*/ 32 h 202"/>
                <a:gd name="T42" fmla="*/ 44 w 244"/>
                <a:gd name="T43" fmla="*/ 32 h 202"/>
                <a:gd name="T44" fmla="*/ 48 w 244"/>
                <a:gd name="T45" fmla="*/ 30 h 202"/>
                <a:gd name="T46" fmla="*/ 48 w 244"/>
                <a:gd name="T47" fmla="*/ 30 h 202"/>
                <a:gd name="T48" fmla="*/ 64 w 244"/>
                <a:gd name="T49" fmla="*/ 34 h 202"/>
                <a:gd name="T50" fmla="*/ 74 w 244"/>
                <a:gd name="T51" fmla="*/ 34 h 202"/>
                <a:gd name="T52" fmla="*/ 84 w 244"/>
                <a:gd name="T53" fmla="*/ 34 h 202"/>
                <a:gd name="T54" fmla="*/ 84 w 244"/>
                <a:gd name="T55" fmla="*/ 34 h 202"/>
                <a:gd name="T56" fmla="*/ 134 w 244"/>
                <a:gd name="T57" fmla="*/ 6 h 202"/>
                <a:gd name="T58" fmla="*/ 134 w 244"/>
                <a:gd name="T59" fmla="*/ 6 h 202"/>
                <a:gd name="T60" fmla="*/ 218 w 244"/>
                <a:gd name="T61" fmla="*/ 0 h 202"/>
                <a:gd name="T62" fmla="*/ 218 w 244"/>
                <a:gd name="T63" fmla="*/ 0 h 202"/>
                <a:gd name="T64" fmla="*/ 224 w 244"/>
                <a:gd name="T65" fmla="*/ 4 h 202"/>
                <a:gd name="T66" fmla="*/ 234 w 244"/>
                <a:gd name="T67" fmla="*/ 12 h 202"/>
                <a:gd name="T68" fmla="*/ 238 w 244"/>
                <a:gd name="T69" fmla="*/ 16 h 202"/>
                <a:gd name="T70" fmla="*/ 240 w 244"/>
                <a:gd name="T71" fmla="*/ 22 h 202"/>
                <a:gd name="T72" fmla="*/ 244 w 244"/>
                <a:gd name="T73" fmla="*/ 28 h 202"/>
                <a:gd name="T74" fmla="*/ 244 w 244"/>
                <a:gd name="T75" fmla="*/ 36 h 202"/>
                <a:gd name="T76" fmla="*/ 244 w 244"/>
                <a:gd name="T77" fmla="*/ 36 h 202"/>
                <a:gd name="T78" fmla="*/ 232 w 244"/>
                <a:gd name="T79" fmla="*/ 56 h 202"/>
                <a:gd name="T80" fmla="*/ 224 w 244"/>
                <a:gd name="T81" fmla="*/ 66 h 202"/>
                <a:gd name="T82" fmla="*/ 216 w 244"/>
                <a:gd name="T83" fmla="*/ 74 h 202"/>
                <a:gd name="T84" fmla="*/ 216 w 244"/>
                <a:gd name="T85" fmla="*/ 74 h 202"/>
                <a:gd name="T86" fmla="*/ 210 w 244"/>
                <a:gd name="T87" fmla="*/ 90 h 202"/>
                <a:gd name="T88" fmla="*/ 202 w 244"/>
                <a:gd name="T89" fmla="*/ 106 h 202"/>
                <a:gd name="T90" fmla="*/ 194 w 244"/>
                <a:gd name="T91" fmla="*/ 122 h 202"/>
                <a:gd name="T92" fmla="*/ 188 w 244"/>
                <a:gd name="T93" fmla="*/ 142 h 202"/>
                <a:gd name="T94" fmla="*/ 188 w 244"/>
                <a:gd name="T95" fmla="*/ 142 h 202"/>
                <a:gd name="T96" fmla="*/ 98 w 244"/>
                <a:gd name="T97" fmla="*/ 198 h 202"/>
                <a:gd name="T98" fmla="*/ 98 w 244"/>
                <a:gd name="T99" fmla="*/ 198 h 202"/>
                <a:gd name="T100" fmla="*/ 90 w 244"/>
                <a:gd name="T101" fmla="*/ 200 h 202"/>
                <a:gd name="T102" fmla="*/ 82 w 244"/>
                <a:gd name="T103" fmla="*/ 202 h 202"/>
                <a:gd name="T104" fmla="*/ 82 w 244"/>
                <a:gd name="T105" fmla="*/ 202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4" h="202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5661025" y="5511800"/>
              <a:ext cx="1244600" cy="955675"/>
            </a:xfrm>
            <a:custGeom>
              <a:avLst/>
              <a:gdLst>
                <a:gd name="T0" fmla="*/ 40 w 784"/>
                <a:gd name="T1" fmla="*/ 590 h 602"/>
                <a:gd name="T2" fmla="*/ 0 w 784"/>
                <a:gd name="T3" fmla="*/ 520 h 602"/>
                <a:gd name="T4" fmla="*/ 8 w 784"/>
                <a:gd name="T5" fmla="*/ 486 h 602"/>
                <a:gd name="T6" fmla="*/ 26 w 784"/>
                <a:gd name="T7" fmla="*/ 440 h 602"/>
                <a:gd name="T8" fmla="*/ 66 w 784"/>
                <a:gd name="T9" fmla="*/ 396 h 602"/>
                <a:gd name="T10" fmla="*/ 124 w 784"/>
                <a:gd name="T11" fmla="*/ 342 h 602"/>
                <a:gd name="T12" fmla="*/ 184 w 784"/>
                <a:gd name="T13" fmla="*/ 276 h 602"/>
                <a:gd name="T14" fmla="*/ 214 w 784"/>
                <a:gd name="T15" fmla="*/ 230 h 602"/>
                <a:gd name="T16" fmla="*/ 218 w 784"/>
                <a:gd name="T17" fmla="*/ 196 h 602"/>
                <a:gd name="T18" fmla="*/ 248 w 784"/>
                <a:gd name="T19" fmla="*/ 164 h 602"/>
                <a:gd name="T20" fmla="*/ 254 w 784"/>
                <a:gd name="T21" fmla="*/ 96 h 602"/>
                <a:gd name="T22" fmla="*/ 264 w 784"/>
                <a:gd name="T23" fmla="*/ 60 h 602"/>
                <a:gd name="T24" fmla="*/ 298 w 784"/>
                <a:gd name="T25" fmla="*/ 36 h 602"/>
                <a:gd name="T26" fmla="*/ 352 w 784"/>
                <a:gd name="T27" fmla="*/ 68 h 602"/>
                <a:gd name="T28" fmla="*/ 360 w 784"/>
                <a:gd name="T29" fmla="*/ 32 h 602"/>
                <a:gd name="T30" fmla="*/ 346 w 784"/>
                <a:gd name="T31" fmla="*/ 8 h 602"/>
                <a:gd name="T32" fmla="*/ 454 w 784"/>
                <a:gd name="T33" fmla="*/ 10 h 602"/>
                <a:gd name="T34" fmla="*/ 506 w 784"/>
                <a:gd name="T35" fmla="*/ 0 h 602"/>
                <a:gd name="T36" fmla="*/ 518 w 784"/>
                <a:gd name="T37" fmla="*/ 20 h 602"/>
                <a:gd name="T38" fmla="*/ 478 w 784"/>
                <a:gd name="T39" fmla="*/ 82 h 602"/>
                <a:gd name="T40" fmla="*/ 500 w 784"/>
                <a:gd name="T41" fmla="*/ 96 h 602"/>
                <a:gd name="T42" fmla="*/ 580 w 784"/>
                <a:gd name="T43" fmla="*/ 72 h 602"/>
                <a:gd name="T44" fmla="*/ 612 w 784"/>
                <a:gd name="T45" fmla="*/ 84 h 602"/>
                <a:gd name="T46" fmla="*/ 668 w 784"/>
                <a:gd name="T47" fmla="*/ 58 h 602"/>
                <a:gd name="T48" fmla="*/ 710 w 784"/>
                <a:gd name="T49" fmla="*/ 56 h 602"/>
                <a:gd name="T50" fmla="*/ 784 w 784"/>
                <a:gd name="T51" fmla="*/ 152 h 602"/>
                <a:gd name="T52" fmla="*/ 752 w 784"/>
                <a:gd name="T53" fmla="*/ 174 h 602"/>
                <a:gd name="T54" fmla="*/ 728 w 784"/>
                <a:gd name="T55" fmla="*/ 196 h 602"/>
                <a:gd name="T56" fmla="*/ 728 w 784"/>
                <a:gd name="T57" fmla="*/ 224 h 602"/>
                <a:gd name="T58" fmla="*/ 704 w 784"/>
                <a:gd name="T59" fmla="*/ 242 h 602"/>
                <a:gd name="T60" fmla="*/ 634 w 784"/>
                <a:gd name="T61" fmla="*/ 282 h 602"/>
                <a:gd name="T62" fmla="*/ 606 w 784"/>
                <a:gd name="T63" fmla="*/ 296 h 602"/>
                <a:gd name="T64" fmla="*/ 582 w 784"/>
                <a:gd name="T65" fmla="*/ 288 h 602"/>
                <a:gd name="T66" fmla="*/ 556 w 784"/>
                <a:gd name="T67" fmla="*/ 304 h 602"/>
                <a:gd name="T68" fmla="*/ 544 w 784"/>
                <a:gd name="T69" fmla="*/ 292 h 602"/>
                <a:gd name="T70" fmla="*/ 526 w 784"/>
                <a:gd name="T71" fmla="*/ 294 h 602"/>
                <a:gd name="T72" fmla="*/ 516 w 784"/>
                <a:gd name="T73" fmla="*/ 326 h 602"/>
                <a:gd name="T74" fmla="*/ 498 w 784"/>
                <a:gd name="T75" fmla="*/ 338 h 602"/>
                <a:gd name="T76" fmla="*/ 478 w 784"/>
                <a:gd name="T77" fmla="*/ 342 h 602"/>
                <a:gd name="T78" fmla="*/ 468 w 784"/>
                <a:gd name="T79" fmla="*/ 326 h 602"/>
                <a:gd name="T80" fmla="*/ 436 w 784"/>
                <a:gd name="T81" fmla="*/ 302 h 602"/>
                <a:gd name="T82" fmla="*/ 408 w 784"/>
                <a:gd name="T83" fmla="*/ 330 h 602"/>
                <a:gd name="T84" fmla="*/ 374 w 784"/>
                <a:gd name="T85" fmla="*/ 368 h 602"/>
                <a:gd name="T86" fmla="*/ 350 w 784"/>
                <a:gd name="T87" fmla="*/ 394 h 602"/>
                <a:gd name="T88" fmla="*/ 306 w 784"/>
                <a:gd name="T89" fmla="*/ 418 h 602"/>
                <a:gd name="T90" fmla="*/ 270 w 784"/>
                <a:gd name="T91" fmla="*/ 422 h 602"/>
                <a:gd name="T92" fmla="*/ 256 w 784"/>
                <a:gd name="T93" fmla="*/ 438 h 602"/>
                <a:gd name="T94" fmla="*/ 218 w 784"/>
                <a:gd name="T95" fmla="*/ 432 h 602"/>
                <a:gd name="T96" fmla="*/ 140 w 784"/>
                <a:gd name="T97" fmla="*/ 462 h 602"/>
                <a:gd name="T98" fmla="*/ 92 w 784"/>
                <a:gd name="T99" fmla="*/ 474 h 602"/>
                <a:gd name="T100" fmla="*/ 76 w 784"/>
                <a:gd name="T101" fmla="*/ 510 h 602"/>
                <a:gd name="T102" fmla="*/ 52 w 784"/>
                <a:gd name="T103" fmla="*/ 542 h 602"/>
                <a:gd name="T104" fmla="*/ 78 w 784"/>
                <a:gd name="T105" fmla="*/ 566 h 602"/>
                <a:gd name="T106" fmla="*/ 86 w 784"/>
                <a:gd name="T107" fmla="*/ 590 h 602"/>
                <a:gd name="T108" fmla="*/ 54 w 784"/>
                <a:gd name="T109" fmla="*/ 602 h 6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602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3673475" y="4854575"/>
              <a:ext cx="1400175" cy="1479550"/>
            </a:xfrm>
            <a:custGeom>
              <a:avLst/>
              <a:gdLst>
                <a:gd name="T0" fmla="*/ 356 w 882"/>
                <a:gd name="T1" fmla="*/ 898 h 932"/>
                <a:gd name="T2" fmla="*/ 352 w 882"/>
                <a:gd name="T3" fmla="*/ 844 h 932"/>
                <a:gd name="T4" fmla="*/ 310 w 882"/>
                <a:gd name="T5" fmla="*/ 844 h 932"/>
                <a:gd name="T6" fmla="*/ 246 w 882"/>
                <a:gd name="T7" fmla="*/ 840 h 932"/>
                <a:gd name="T8" fmla="*/ 208 w 882"/>
                <a:gd name="T9" fmla="*/ 800 h 932"/>
                <a:gd name="T10" fmla="*/ 164 w 882"/>
                <a:gd name="T11" fmla="*/ 782 h 932"/>
                <a:gd name="T12" fmla="*/ 166 w 882"/>
                <a:gd name="T13" fmla="*/ 724 h 932"/>
                <a:gd name="T14" fmla="*/ 138 w 882"/>
                <a:gd name="T15" fmla="*/ 676 h 932"/>
                <a:gd name="T16" fmla="*/ 114 w 882"/>
                <a:gd name="T17" fmla="*/ 616 h 932"/>
                <a:gd name="T18" fmla="*/ 88 w 882"/>
                <a:gd name="T19" fmla="*/ 564 h 932"/>
                <a:gd name="T20" fmla="*/ 16 w 882"/>
                <a:gd name="T21" fmla="*/ 578 h 932"/>
                <a:gd name="T22" fmla="*/ 0 w 882"/>
                <a:gd name="T23" fmla="*/ 490 h 932"/>
                <a:gd name="T24" fmla="*/ 84 w 882"/>
                <a:gd name="T25" fmla="*/ 392 h 932"/>
                <a:gd name="T26" fmla="*/ 120 w 882"/>
                <a:gd name="T27" fmla="*/ 310 h 932"/>
                <a:gd name="T28" fmla="*/ 130 w 882"/>
                <a:gd name="T29" fmla="*/ 236 h 932"/>
                <a:gd name="T30" fmla="*/ 126 w 882"/>
                <a:gd name="T31" fmla="*/ 178 h 932"/>
                <a:gd name="T32" fmla="*/ 104 w 882"/>
                <a:gd name="T33" fmla="*/ 108 h 932"/>
                <a:gd name="T34" fmla="*/ 126 w 882"/>
                <a:gd name="T35" fmla="*/ 52 h 932"/>
                <a:gd name="T36" fmla="*/ 134 w 882"/>
                <a:gd name="T37" fmla="*/ 0 h 932"/>
                <a:gd name="T38" fmla="*/ 170 w 882"/>
                <a:gd name="T39" fmla="*/ 44 h 932"/>
                <a:gd name="T40" fmla="*/ 208 w 882"/>
                <a:gd name="T41" fmla="*/ 100 h 932"/>
                <a:gd name="T42" fmla="*/ 218 w 882"/>
                <a:gd name="T43" fmla="*/ 44 h 932"/>
                <a:gd name="T44" fmla="*/ 252 w 882"/>
                <a:gd name="T45" fmla="*/ 88 h 932"/>
                <a:gd name="T46" fmla="*/ 332 w 882"/>
                <a:gd name="T47" fmla="*/ 148 h 932"/>
                <a:gd name="T48" fmla="*/ 406 w 882"/>
                <a:gd name="T49" fmla="*/ 280 h 932"/>
                <a:gd name="T50" fmla="*/ 400 w 882"/>
                <a:gd name="T51" fmla="*/ 336 h 932"/>
                <a:gd name="T52" fmla="*/ 452 w 882"/>
                <a:gd name="T53" fmla="*/ 370 h 932"/>
                <a:gd name="T54" fmla="*/ 574 w 882"/>
                <a:gd name="T55" fmla="*/ 346 h 932"/>
                <a:gd name="T56" fmla="*/ 586 w 882"/>
                <a:gd name="T57" fmla="*/ 290 h 932"/>
                <a:gd name="T58" fmla="*/ 558 w 882"/>
                <a:gd name="T59" fmla="*/ 230 h 932"/>
                <a:gd name="T60" fmla="*/ 620 w 882"/>
                <a:gd name="T61" fmla="*/ 178 h 932"/>
                <a:gd name="T62" fmla="*/ 606 w 882"/>
                <a:gd name="T63" fmla="*/ 122 h 932"/>
                <a:gd name="T64" fmla="*/ 614 w 882"/>
                <a:gd name="T65" fmla="*/ 104 h 932"/>
                <a:gd name="T66" fmla="*/ 654 w 882"/>
                <a:gd name="T67" fmla="*/ 64 h 932"/>
                <a:gd name="T68" fmla="*/ 712 w 882"/>
                <a:gd name="T69" fmla="*/ 144 h 932"/>
                <a:gd name="T70" fmla="*/ 790 w 882"/>
                <a:gd name="T71" fmla="*/ 128 h 932"/>
                <a:gd name="T72" fmla="*/ 790 w 882"/>
                <a:gd name="T73" fmla="*/ 188 h 932"/>
                <a:gd name="T74" fmla="*/ 752 w 882"/>
                <a:gd name="T75" fmla="*/ 208 h 932"/>
                <a:gd name="T76" fmla="*/ 660 w 882"/>
                <a:gd name="T77" fmla="*/ 204 h 932"/>
                <a:gd name="T78" fmla="*/ 630 w 882"/>
                <a:gd name="T79" fmla="*/ 266 h 932"/>
                <a:gd name="T80" fmla="*/ 652 w 882"/>
                <a:gd name="T81" fmla="*/ 308 h 932"/>
                <a:gd name="T82" fmla="*/ 698 w 882"/>
                <a:gd name="T83" fmla="*/ 300 h 932"/>
                <a:gd name="T84" fmla="*/ 718 w 882"/>
                <a:gd name="T85" fmla="*/ 330 h 932"/>
                <a:gd name="T86" fmla="*/ 692 w 882"/>
                <a:gd name="T87" fmla="*/ 418 h 932"/>
                <a:gd name="T88" fmla="*/ 732 w 882"/>
                <a:gd name="T89" fmla="*/ 472 h 932"/>
                <a:gd name="T90" fmla="*/ 726 w 882"/>
                <a:gd name="T91" fmla="*/ 528 h 932"/>
                <a:gd name="T92" fmla="*/ 828 w 882"/>
                <a:gd name="T93" fmla="*/ 590 h 932"/>
                <a:gd name="T94" fmla="*/ 876 w 882"/>
                <a:gd name="T95" fmla="*/ 606 h 932"/>
                <a:gd name="T96" fmla="*/ 850 w 882"/>
                <a:gd name="T97" fmla="*/ 658 h 932"/>
                <a:gd name="T98" fmla="*/ 784 w 882"/>
                <a:gd name="T99" fmla="*/ 676 h 932"/>
                <a:gd name="T100" fmla="*/ 720 w 882"/>
                <a:gd name="T101" fmla="*/ 734 h 932"/>
                <a:gd name="T102" fmla="*/ 650 w 882"/>
                <a:gd name="T103" fmla="*/ 764 h 932"/>
                <a:gd name="T104" fmla="*/ 612 w 882"/>
                <a:gd name="T105" fmla="*/ 742 h 932"/>
                <a:gd name="T106" fmla="*/ 564 w 882"/>
                <a:gd name="T107" fmla="*/ 760 h 932"/>
                <a:gd name="T108" fmla="*/ 526 w 882"/>
                <a:gd name="T109" fmla="*/ 740 h 932"/>
                <a:gd name="T110" fmla="*/ 482 w 882"/>
                <a:gd name="T111" fmla="*/ 750 h 932"/>
                <a:gd name="T112" fmla="*/ 448 w 882"/>
                <a:gd name="T113" fmla="*/ 768 h 932"/>
                <a:gd name="T114" fmla="*/ 404 w 882"/>
                <a:gd name="T115" fmla="*/ 766 h 932"/>
                <a:gd name="T116" fmla="*/ 410 w 882"/>
                <a:gd name="T117" fmla="*/ 826 h 932"/>
                <a:gd name="T118" fmla="*/ 410 w 882"/>
                <a:gd name="T119" fmla="*/ 872 h 932"/>
                <a:gd name="T120" fmla="*/ 406 w 882"/>
                <a:gd name="T121" fmla="*/ 932 h 9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2" h="93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4851400" y="5384800"/>
              <a:ext cx="1187450" cy="885825"/>
            </a:xfrm>
            <a:custGeom>
              <a:avLst/>
              <a:gdLst>
                <a:gd name="T0" fmla="*/ 450 w 748"/>
                <a:gd name="T1" fmla="*/ 540 h 558"/>
                <a:gd name="T2" fmla="*/ 440 w 748"/>
                <a:gd name="T3" fmla="*/ 532 h 558"/>
                <a:gd name="T4" fmla="*/ 422 w 748"/>
                <a:gd name="T5" fmla="*/ 516 h 558"/>
                <a:gd name="T6" fmla="*/ 406 w 748"/>
                <a:gd name="T7" fmla="*/ 508 h 558"/>
                <a:gd name="T8" fmla="*/ 390 w 748"/>
                <a:gd name="T9" fmla="*/ 536 h 558"/>
                <a:gd name="T10" fmla="*/ 280 w 748"/>
                <a:gd name="T11" fmla="*/ 532 h 558"/>
                <a:gd name="T12" fmla="*/ 218 w 748"/>
                <a:gd name="T13" fmla="*/ 498 h 558"/>
                <a:gd name="T14" fmla="*/ 204 w 748"/>
                <a:gd name="T15" fmla="*/ 478 h 558"/>
                <a:gd name="T16" fmla="*/ 212 w 748"/>
                <a:gd name="T17" fmla="*/ 432 h 558"/>
                <a:gd name="T18" fmla="*/ 188 w 748"/>
                <a:gd name="T19" fmla="*/ 390 h 558"/>
                <a:gd name="T20" fmla="*/ 142 w 748"/>
                <a:gd name="T21" fmla="*/ 382 h 558"/>
                <a:gd name="T22" fmla="*/ 82 w 748"/>
                <a:gd name="T23" fmla="*/ 368 h 558"/>
                <a:gd name="T24" fmla="*/ 104 w 748"/>
                <a:gd name="T25" fmla="*/ 342 h 558"/>
                <a:gd name="T26" fmla="*/ 140 w 748"/>
                <a:gd name="T27" fmla="*/ 316 h 558"/>
                <a:gd name="T28" fmla="*/ 142 w 748"/>
                <a:gd name="T29" fmla="*/ 262 h 558"/>
                <a:gd name="T30" fmla="*/ 102 w 748"/>
                <a:gd name="T31" fmla="*/ 252 h 558"/>
                <a:gd name="T32" fmla="*/ 20 w 748"/>
                <a:gd name="T33" fmla="*/ 222 h 558"/>
                <a:gd name="T34" fmla="*/ 0 w 748"/>
                <a:gd name="T35" fmla="*/ 192 h 558"/>
                <a:gd name="T36" fmla="*/ 22 w 748"/>
                <a:gd name="T37" fmla="*/ 162 h 558"/>
                <a:gd name="T38" fmla="*/ 62 w 748"/>
                <a:gd name="T39" fmla="*/ 154 h 558"/>
                <a:gd name="T40" fmla="*/ 120 w 748"/>
                <a:gd name="T41" fmla="*/ 190 h 558"/>
                <a:gd name="T42" fmla="*/ 156 w 748"/>
                <a:gd name="T43" fmla="*/ 192 h 558"/>
                <a:gd name="T44" fmla="*/ 206 w 748"/>
                <a:gd name="T45" fmla="*/ 156 h 558"/>
                <a:gd name="T46" fmla="*/ 240 w 748"/>
                <a:gd name="T47" fmla="*/ 98 h 558"/>
                <a:gd name="T48" fmla="*/ 274 w 748"/>
                <a:gd name="T49" fmla="*/ 110 h 558"/>
                <a:gd name="T50" fmla="*/ 308 w 748"/>
                <a:gd name="T51" fmla="*/ 128 h 558"/>
                <a:gd name="T52" fmla="*/ 342 w 748"/>
                <a:gd name="T53" fmla="*/ 134 h 558"/>
                <a:gd name="T54" fmla="*/ 410 w 748"/>
                <a:gd name="T55" fmla="*/ 100 h 558"/>
                <a:gd name="T56" fmla="*/ 442 w 748"/>
                <a:gd name="T57" fmla="*/ 78 h 558"/>
                <a:gd name="T58" fmla="*/ 470 w 748"/>
                <a:gd name="T59" fmla="*/ 52 h 558"/>
                <a:gd name="T60" fmla="*/ 514 w 748"/>
                <a:gd name="T61" fmla="*/ 38 h 558"/>
                <a:gd name="T62" fmla="*/ 588 w 748"/>
                <a:gd name="T63" fmla="*/ 10 h 558"/>
                <a:gd name="T64" fmla="*/ 632 w 748"/>
                <a:gd name="T65" fmla="*/ 0 h 558"/>
                <a:gd name="T66" fmla="*/ 672 w 748"/>
                <a:gd name="T67" fmla="*/ 54 h 558"/>
                <a:gd name="T68" fmla="*/ 640 w 748"/>
                <a:gd name="T69" fmla="*/ 112 h 558"/>
                <a:gd name="T70" fmla="*/ 642 w 748"/>
                <a:gd name="T71" fmla="*/ 142 h 558"/>
                <a:gd name="T72" fmla="*/ 682 w 748"/>
                <a:gd name="T73" fmla="*/ 172 h 558"/>
                <a:gd name="T74" fmla="*/ 734 w 748"/>
                <a:gd name="T75" fmla="*/ 180 h 558"/>
                <a:gd name="T76" fmla="*/ 748 w 748"/>
                <a:gd name="T77" fmla="*/ 220 h 558"/>
                <a:gd name="T78" fmla="*/ 734 w 748"/>
                <a:gd name="T79" fmla="*/ 254 h 558"/>
                <a:gd name="T80" fmla="*/ 722 w 748"/>
                <a:gd name="T81" fmla="*/ 264 h 558"/>
                <a:gd name="T82" fmla="*/ 712 w 748"/>
                <a:gd name="T83" fmla="*/ 312 h 558"/>
                <a:gd name="T84" fmla="*/ 688 w 748"/>
                <a:gd name="T85" fmla="*/ 346 h 558"/>
                <a:gd name="T86" fmla="*/ 672 w 748"/>
                <a:gd name="T87" fmla="*/ 360 h 558"/>
                <a:gd name="T88" fmla="*/ 634 w 748"/>
                <a:gd name="T89" fmla="*/ 406 h 558"/>
                <a:gd name="T90" fmla="*/ 614 w 748"/>
                <a:gd name="T91" fmla="*/ 424 h 558"/>
                <a:gd name="T92" fmla="*/ 586 w 748"/>
                <a:gd name="T93" fmla="*/ 448 h 558"/>
                <a:gd name="T94" fmla="*/ 570 w 748"/>
                <a:gd name="T95" fmla="*/ 468 h 558"/>
                <a:gd name="T96" fmla="*/ 566 w 748"/>
                <a:gd name="T97" fmla="*/ 474 h 558"/>
                <a:gd name="T98" fmla="*/ 546 w 748"/>
                <a:gd name="T99" fmla="*/ 484 h 558"/>
                <a:gd name="T100" fmla="*/ 518 w 748"/>
                <a:gd name="T101" fmla="*/ 534 h 558"/>
                <a:gd name="T102" fmla="*/ 466 w 748"/>
                <a:gd name="T103" fmla="*/ 558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8" h="55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7381875" y="5387975"/>
              <a:ext cx="282575" cy="654050"/>
            </a:xfrm>
            <a:custGeom>
              <a:avLst/>
              <a:gdLst>
                <a:gd name="T0" fmla="*/ 82 w 178"/>
                <a:gd name="T1" fmla="*/ 412 h 412"/>
                <a:gd name="T2" fmla="*/ 82 w 178"/>
                <a:gd name="T3" fmla="*/ 412 h 412"/>
                <a:gd name="T4" fmla="*/ 50 w 178"/>
                <a:gd name="T5" fmla="*/ 364 h 412"/>
                <a:gd name="T6" fmla="*/ 50 w 178"/>
                <a:gd name="T7" fmla="*/ 364 h 412"/>
                <a:gd name="T8" fmla="*/ 40 w 178"/>
                <a:gd name="T9" fmla="*/ 360 h 412"/>
                <a:gd name="T10" fmla="*/ 34 w 178"/>
                <a:gd name="T11" fmla="*/ 356 h 412"/>
                <a:gd name="T12" fmla="*/ 28 w 178"/>
                <a:gd name="T13" fmla="*/ 350 h 412"/>
                <a:gd name="T14" fmla="*/ 26 w 178"/>
                <a:gd name="T15" fmla="*/ 346 h 412"/>
                <a:gd name="T16" fmla="*/ 20 w 178"/>
                <a:gd name="T17" fmla="*/ 336 h 412"/>
                <a:gd name="T18" fmla="*/ 16 w 178"/>
                <a:gd name="T19" fmla="*/ 324 h 412"/>
                <a:gd name="T20" fmla="*/ 16 w 178"/>
                <a:gd name="T21" fmla="*/ 324 h 412"/>
                <a:gd name="T22" fmla="*/ 0 w 178"/>
                <a:gd name="T23" fmla="*/ 304 h 412"/>
                <a:gd name="T24" fmla="*/ 0 w 178"/>
                <a:gd name="T25" fmla="*/ 304 h 412"/>
                <a:gd name="T26" fmla="*/ 2 w 178"/>
                <a:gd name="T27" fmla="*/ 280 h 412"/>
                <a:gd name="T28" fmla="*/ 6 w 178"/>
                <a:gd name="T29" fmla="*/ 258 h 412"/>
                <a:gd name="T30" fmla="*/ 8 w 178"/>
                <a:gd name="T31" fmla="*/ 238 h 412"/>
                <a:gd name="T32" fmla="*/ 8 w 178"/>
                <a:gd name="T33" fmla="*/ 228 h 412"/>
                <a:gd name="T34" fmla="*/ 6 w 178"/>
                <a:gd name="T35" fmla="*/ 220 h 412"/>
                <a:gd name="T36" fmla="*/ 6 w 178"/>
                <a:gd name="T37" fmla="*/ 220 h 412"/>
                <a:gd name="T38" fmla="*/ 6 w 178"/>
                <a:gd name="T39" fmla="*/ 196 h 412"/>
                <a:gd name="T40" fmla="*/ 10 w 178"/>
                <a:gd name="T41" fmla="*/ 180 h 412"/>
                <a:gd name="T42" fmla="*/ 16 w 178"/>
                <a:gd name="T43" fmla="*/ 166 h 412"/>
                <a:gd name="T44" fmla="*/ 30 w 178"/>
                <a:gd name="T45" fmla="*/ 150 h 412"/>
                <a:gd name="T46" fmla="*/ 30 w 178"/>
                <a:gd name="T47" fmla="*/ 150 h 412"/>
                <a:gd name="T48" fmla="*/ 38 w 178"/>
                <a:gd name="T49" fmla="*/ 112 h 412"/>
                <a:gd name="T50" fmla="*/ 38 w 178"/>
                <a:gd name="T51" fmla="*/ 112 h 412"/>
                <a:gd name="T52" fmla="*/ 60 w 178"/>
                <a:gd name="T53" fmla="*/ 64 h 412"/>
                <a:gd name="T54" fmla="*/ 60 w 178"/>
                <a:gd name="T55" fmla="*/ 64 h 412"/>
                <a:gd name="T56" fmla="*/ 76 w 178"/>
                <a:gd name="T57" fmla="*/ 44 h 412"/>
                <a:gd name="T58" fmla="*/ 90 w 178"/>
                <a:gd name="T59" fmla="*/ 28 h 412"/>
                <a:gd name="T60" fmla="*/ 104 w 178"/>
                <a:gd name="T61" fmla="*/ 14 h 412"/>
                <a:gd name="T62" fmla="*/ 122 w 178"/>
                <a:gd name="T63" fmla="*/ 0 h 412"/>
                <a:gd name="T64" fmla="*/ 122 w 178"/>
                <a:gd name="T65" fmla="*/ 0 h 412"/>
                <a:gd name="T66" fmla="*/ 164 w 178"/>
                <a:gd name="T67" fmla="*/ 2 h 412"/>
                <a:gd name="T68" fmla="*/ 164 w 178"/>
                <a:gd name="T69" fmla="*/ 2 h 412"/>
                <a:gd name="T70" fmla="*/ 170 w 178"/>
                <a:gd name="T71" fmla="*/ 6 h 412"/>
                <a:gd name="T72" fmla="*/ 170 w 178"/>
                <a:gd name="T73" fmla="*/ 6 h 412"/>
                <a:gd name="T74" fmla="*/ 176 w 178"/>
                <a:gd name="T75" fmla="*/ 30 h 412"/>
                <a:gd name="T76" fmla="*/ 178 w 178"/>
                <a:gd name="T77" fmla="*/ 44 h 412"/>
                <a:gd name="T78" fmla="*/ 178 w 178"/>
                <a:gd name="T79" fmla="*/ 58 h 412"/>
                <a:gd name="T80" fmla="*/ 178 w 178"/>
                <a:gd name="T81" fmla="*/ 58 h 412"/>
                <a:gd name="T82" fmla="*/ 172 w 178"/>
                <a:gd name="T83" fmla="*/ 72 h 412"/>
                <a:gd name="T84" fmla="*/ 168 w 178"/>
                <a:gd name="T85" fmla="*/ 86 h 412"/>
                <a:gd name="T86" fmla="*/ 166 w 178"/>
                <a:gd name="T87" fmla="*/ 102 h 412"/>
                <a:gd name="T88" fmla="*/ 166 w 178"/>
                <a:gd name="T89" fmla="*/ 118 h 412"/>
                <a:gd name="T90" fmla="*/ 168 w 178"/>
                <a:gd name="T91" fmla="*/ 154 h 412"/>
                <a:gd name="T92" fmla="*/ 170 w 178"/>
                <a:gd name="T93" fmla="*/ 188 h 412"/>
                <a:gd name="T94" fmla="*/ 170 w 178"/>
                <a:gd name="T95" fmla="*/ 188 h 412"/>
                <a:gd name="T96" fmla="*/ 164 w 178"/>
                <a:gd name="T97" fmla="*/ 202 h 412"/>
                <a:gd name="T98" fmla="*/ 158 w 178"/>
                <a:gd name="T99" fmla="*/ 218 h 412"/>
                <a:gd name="T100" fmla="*/ 158 w 178"/>
                <a:gd name="T101" fmla="*/ 218 h 412"/>
                <a:gd name="T102" fmla="*/ 118 w 178"/>
                <a:gd name="T103" fmla="*/ 304 h 412"/>
                <a:gd name="T104" fmla="*/ 118 w 178"/>
                <a:gd name="T105" fmla="*/ 304 h 412"/>
                <a:gd name="T106" fmla="*/ 108 w 178"/>
                <a:gd name="T107" fmla="*/ 398 h 412"/>
                <a:gd name="T108" fmla="*/ 108 w 178"/>
                <a:gd name="T109" fmla="*/ 398 h 412"/>
                <a:gd name="T110" fmla="*/ 98 w 178"/>
                <a:gd name="T111" fmla="*/ 408 h 412"/>
                <a:gd name="T112" fmla="*/ 98 w 178"/>
                <a:gd name="T113" fmla="*/ 408 h 412"/>
                <a:gd name="T114" fmla="*/ 90 w 178"/>
                <a:gd name="T115" fmla="*/ 410 h 412"/>
                <a:gd name="T116" fmla="*/ 82 w 178"/>
                <a:gd name="T117" fmla="*/ 412 h 412"/>
                <a:gd name="T118" fmla="*/ 82 w 178"/>
                <a:gd name="T119" fmla="*/ 412 h 4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8" h="412">
                  <a:moveTo>
                    <a:pt x="82" y="412"/>
                  </a:moveTo>
                  <a:lnTo>
                    <a:pt x="82" y="412"/>
                  </a:lnTo>
                  <a:lnTo>
                    <a:pt x="50" y="364"/>
                  </a:lnTo>
                  <a:lnTo>
                    <a:pt x="40" y="360"/>
                  </a:lnTo>
                  <a:lnTo>
                    <a:pt x="34" y="356"/>
                  </a:lnTo>
                  <a:lnTo>
                    <a:pt x="28" y="350"/>
                  </a:lnTo>
                  <a:lnTo>
                    <a:pt x="26" y="346"/>
                  </a:lnTo>
                  <a:lnTo>
                    <a:pt x="20" y="336"/>
                  </a:lnTo>
                  <a:lnTo>
                    <a:pt x="16" y="324"/>
                  </a:lnTo>
                  <a:lnTo>
                    <a:pt x="0" y="304"/>
                  </a:lnTo>
                  <a:lnTo>
                    <a:pt x="2" y="280"/>
                  </a:lnTo>
                  <a:lnTo>
                    <a:pt x="6" y="258"/>
                  </a:lnTo>
                  <a:lnTo>
                    <a:pt x="8" y="238"/>
                  </a:lnTo>
                  <a:lnTo>
                    <a:pt x="8" y="228"/>
                  </a:lnTo>
                  <a:lnTo>
                    <a:pt x="6" y="220"/>
                  </a:lnTo>
                  <a:lnTo>
                    <a:pt x="6" y="196"/>
                  </a:lnTo>
                  <a:lnTo>
                    <a:pt x="10" y="180"/>
                  </a:lnTo>
                  <a:lnTo>
                    <a:pt x="16" y="166"/>
                  </a:lnTo>
                  <a:lnTo>
                    <a:pt x="30" y="150"/>
                  </a:lnTo>
                  <a:lnTo>
                    <a:pt x="38" y="112"/>
                  </a:lnTo>
                  <a:lnTo>
                    <a:pt x="60" y="64"/>
                  </a:lnTo>
                  <a:lnTo>
                    <a:pt x="76" y="44"/>
                  </a:lnTo>
                  <a:lnTo>
                    <a:pt x="90" y="28"/>
                  </a:lnTo>
                  <a:lnTo>
                    <a:pt x="104" y="14"/>
                  </a:lnTo>
                  <a:lnTo>
                    <a:pt x="122" y="0"/>
                  </a:lnTo>
                  <a:lnTo>
                    <a:pt x="164" y="2"/>
                  </a:lnTo>
                  <a:lnTo>
                    <a:pt x="170" y="6"/>
                  </a:lnTo>
                  <a:lnTo>
                    <a:pt x="176" y="30"/>
                  </a:lnTo>
                  <a:lnTo>
                    <a:pt x="178" y="44"/>
                  </a:lnTo>
                  <a:lnTo>
                    <a:pt x="178" y="58"/>
                  </a:lnTo>
                  <a:lnTo>
                    <a:pt x="172" y="72"/>
                  </a:lnTo>
                  <a:lnTo>
                    <a:pt x="168" y="86"/>
                  </a:lnTo>
                  <a:lnTo>
                    <a:pt x="166" y="102"/>
                  </a:lnTo>
                  <a:lnTo>
                    <a:pt x="166" y="118"/>
                  </a:lnTo>
                  <a:lnTo>
                    <a:pt x="168" y="154"/>
                  </a:lnTo>
                  <a:lnTo>
                    <a:pt x="170" y="188"/>
                  </a:lnTo>
                  <a:lnTo>
                    <a:pt x="164" y="202"/>
                  </a:lnTo>
                  <a:lnTo>
                    <a:pt x="158" y="218"/>
                  </a:lnTo>
                  <a:lnTo>
                    <a:pt x="118" y="304"/>
                  </a:lnTo>
                  <a:lnTo>
                    <a:pt x="108" y="398"/>
                  </a:lnTo>
                  <a:lnTo>
                    <a:pt x="98" y="408"/>
                  </a:lnTo>
                  <a:lnTo>
                    <a:pt x="90" y="410"/>
                  </a:lnTo>
                  <a:lnTo>
                    <a:pt x="82" y="41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7407275" y="5405437"/>
              <a:ext cx="247650" cy="619125"/>
            </a:xfrm>
            <a:custGeom>
              <a:avLst/>
              <a:gdLst>
                <a:gd name="T0" fmla="*/ 76 w 156"/>
                <a:gd name="T1" fmla="*/ 390 h 390"/>
                <a:gd name="T2" fmla="*/ 76 w 156"/>
                <a:gd name="T3" fmla="*/ 390 h 390"/>
                <a:gd name="T4" fmla="*/ 46 w 156"/>
                <a:gd name="T5" fmla="*/ 344 h 390"/>
                <a:gd name="T6" fmla="*/ 46 w 156"/>
                <a:gd name="T7" fmla="*/ 344 h 390"/>
                <a:gd name="T8" fmla="*/ 26 w 156"/>
                <a:gd name="T9" fmla="*/ 338 h 390"/>
                <a:gd name="T10" fmla="*/ 26 w 156"/>
                <a:gd name="T11" fmla="*/ 338 h 390"/>
                <a:gd name="T12" fmla="*/ 22 w 156"/>
                <a:gd name="T13" fmla="*/ 324 h 390"/>
                <a:gd name="T14" fmla="*/ 14 w 156"/>
                <a:gd name="T15" fmla="*/ 310 h 390"/>
                <a:gd name="T16" fmla="*/ 6 w 156"/>
                <a:gd name="T17" fmla="*/ 300 h 390"/>
                <a:gd name="T18" fmla="*/ 0 w 156"/>
                <a:gd name="T19" fmla="*/ 294 h 390"/>
                <a:gd name="T20" fmla="*/ 0 w 156"/>
                <a:gd name="T21" fmla="*/ 294 h 390"/>
                <a:gd name="T22" fmla="*/ 0 w 156"/>
                <a:gd name="T23" fmla="*/ 272 h 390"/>
                <a:gd name="T24" fmla="*/ 0 w 156"/>
                <a:gd name="T25" fmla="*/ 272 h 390"/>
                <a:gd name="T26" fmla="*/ 4 w 156"/>
                <a:gd name="T27" fmla="*/ 242 h 390"/>
                <a:gd name="T28" fmla="*/ 6 w 156"/>
                <a:gd name="T29" fmla="*/ 230 h 390"/>
                <a:gd name="T30" fmla="*/ 8 w 156"/>
                <a:gd name="T31" fmla="*/ 216 h 390"/>
                <a:gd name="T32" fmla="*/ 8 w 156"/>
                <a:gd name="T33" fmla="*/ 216 h 390"/>
                <a:gd name="T34" fmla="*/ 4 w 156"/>
                <a:gd name="T35" fmla="*/ 202 h 390"/>
                <a:gd name="T36" fmla="*/ 4 w 156"/>
                <a:gd name="T37" fmla="*/ 192 h 390"/>
                <a:gd name="T38" fmla="*/ 4 w 156"/>
                <a:gd name="T39" fmla="*/ 182 h 390"/>
                <a:gd name="T40" fmla="*/ 8 w 156"/>
                <a:gd name="T41" fmla="*/ 174 h 390"/>
                <a:gd name="T42" fmla="*/ 18 w 156"/>
                <a:gd name="T43" fmla="*/ 158 h 390"/>
                <a:gd name="T44" fmla="*/ 30 w 156"/>
                <a:gd name="T45" fmla="*/ 142 h 390"/>
                <a:gd name="T46" fmla="*/ 30 w 156"/>
                <a:gd name="T47" fmla="*/ 142 h 390"/>
                <a:gd name="T48" fmla="*/ 38 w 156"/>
                <a:gd name="T49" fmla="*/ 108 h 390"/>
                <a:gd name="T50" fmla="*/ 38 w 156"/>
                <a:gd name="T51" fmla="*/ 108 h 390"/>
                <a:gd name="T52" fmla="*/ 48 w 156"/>
                <a:gd name="T53" fmla="*/ 84 h 390"/>
                <a:gd name="T54" fmla="*/ 56 w 156"/>
                <a:gd name="T55" fmla="*/ 64 h 390"/>
                <a:gd name="T56" fmla="*/ 68 w 156"/>
                <a:gd name="T57" fmla="*/ 46 h 390"/>
                <a:gd name="T58" fmla="*/ 84 w 156"/>
                <a:gd name="T59" fmla="*/ 28 h 390"/>
                <a:gd name="T60" fmla="*/ 84 w 156"/>
                <a:gd name="T61" fmla="*/ 28 h 390"/>
                <a:gd name="T62" fmla="*/ 116 w 156"/>
                <a:gd name="T63" fmla="*/ 2 h 390"/>
                <a:gd name="T64" fmla="*/ 116 w 156"/>
                <a:gd name="T65" fmla="*/ 2 h 390"/>
                <a:gd name="T66" fmla="*/ 150 w 156"/>
                <a:gd name="T67" fmla="*/ 0 h 390"/>
                <a:gd name="T68" fmla="*/ 150 w 156"/>
                <a:gd name="T69" fmla="*/ 0 h 390"/>
                <a:gd name="T70" fmla="*/ 154 w 156"/>
                <a:gd name="T71" fmla="*/ 18 h 390"/>
                <a:gd name="T72" fmla="*/ 156 w 156"/>
                <a:gd name="T73" fmla="*/ 32 h 390"/>
                <a:gd name="T74" fmla="*/ 156 w 156"/>
                <a:gd name="T75" fmla="*/ 44 h 390"/>
                <a:gd name="T76" fmla="*/ 156 w 156"/>
                <a:gd name="T77" fmla="*/ 44 h 390"/>
                <a:gd name="T78" fmla="*/ 150 w 156"/>
                <a:gd name="T79" fmla="*/ 56 h 390"/>
                <a:gd name="T80" fmla="*/ 146 w 156"/>
                <a:gd name="T81" fmla="*/ 70 h 390"/>
                <a:gd name="T82" fmla="*/ 144 w 156"/>
                <a:gd name="T83" fmla="*/ 86 h 390"/>
                <a:gd name="T84" fmla="*/ 142 w 156"/>
                <a:gd name="T85" fmla="*/ 102 h 390"/>
                <a:gd name="T86" fmla="*/ 144 w 156"/>
                <a:gd name="T87" fmla="*/ 138 h 390"/>
                <a:gd name="T88" fmla="*/ 146 w 156"/>
                <a:gd name="T89" fmla="*/ 174 h 390"/>
                <a:gd name="T90" fmla="*/ 146 w 156"/>
                <a:gd name="T91" fmla="*/ 174 h 390"/>
                <a:gd name="T92" fmla="*/ 138 w 156"/>
                <a:gd name="T93" fmla="*/ 196 h 390"/>
                <a:gd name="T94" fmla="*/ 126 w 156"/>
                <a:gd name="T95" fmla="*/ 222 h 390"/>
                <a:gd name="T96" fmla="*/ 102 w 156"/>
                <a:gd name="T97" fmla="*/ 270 h 390"/>
                <a:gd name="T98" fmla="*/ 102 w 156"/>
                <a:gd name="T99" fmla="*/ 270 h 390"/>
                <a:gd name="T100" fmla="*/ 96 w 156"/>
                <a:gd name="T101" fmla="*/ 290 h 390"/>
                <a:gd name="T102" fmla="*/ 96 w 156"/>
                <a:gd name="T103" fmla="*/ 290 h 390"/>
                <a:gd name="T104" fmla="*/ 84 w 156"/>
                <a:gd name="T105" fmla="*/ 382 h 390"/>
                <a:gd name="T106" fmla="*/ 84 w 156"/>
                <a:gd name="T107" fmla="*/ 382 h 390"/>
                <a:gd name="T108" fmla="*/ 80 w 156"/>
                <a:gd name="T109" fmla="*/ 386 h 390"/>
                <a:gd name="T110" fmla="*/ 76 w 156"/>
                <a:gd name="T111" fmla="*/ 390 h 390"/>
                <a:gd name="T112" fmla="*/ 76 w 156"/>
                <a:gd name="T113" fmla="*/ 390 h 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390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6708775" y="4911725"/>
              <a:ext cx="657225" cy="854075"/>
            </a:xfrm>
            <a:custGeom>
              <a:avLst/>
              <a:gdLst>
                <a:gd name="T0" fmla="*/ 136 w 414"/>
                <a:gd name="T1" fmla="*/ 532 h 538"/>
                <a:gd name="T2" fmla="*/ 122 w 414"/>
                <a:gd name="T3" fmla="*/ 508 h 538"/>
                <a:gd name="T4" fmla="*/ 116 w 414"/>
                <a:gd name="T5" fmla="*/ 498 h 538"/>
                <a:gd name="T6" fmla="*/ 58 w 414"/>
                <a:gd name="T7" fmla="*/ 426 h 538"/>
                <a:gd name="T8" fmla="*/ 12 w 414"/>
                <a:gd name="T9" fmla="*/ 420 h 538"/>
                <a:gd name="T10" fmla="*/ 0 w 414"/>
                <a:gd name="T11" fmla="*/ 402 h 538"/>
                <a:gd name="T12" fmla="*/ 6 w 414"/>
                <a:gd name="T13" fmla="*/ 360 h 538"/>
                <a:gd name="T14" fmla="*/ 10 w 414"/>
                <a:gd name="T15" fmla="*/ 332 h 538"/>
                <a:gd name="T16" fmla="*/ 8 w 414"/>
                <a:gd name="T17" fmla="*/ 306 h 538"/>
                <a:gd name="T18" fmla="*/ 44 w 414"/>
                <a:gd name="T19" fmla="*/ 246 h 538"/>
                <a:gd name="T20" fmla="*/ 42 w 414"/>
                <a:gd name="T21" fmla="*/ 200 h 538"/>
                <a:gd name="T22" fmla="*/ 46 w 414"/>
                <a:gd name="T23" fmla="*/ 190 h 538"/>
                <a:gd name="T24" fmla="*/ 74 w 414"/>
                <a:gd name="T25" fmla="*/ 174 h 538"/>
                <a:gd name="T26" fmla="*/ 102 w 414"/>
                <a:gd name="T27" fmla="*/ 134 h 538"/>
                <a:gd name="T28" fmla="*/ 102 w 414"/>
                <a:gd name="T29" fmla="*/ 116 h 538"/>
                <a:gd name="T30" fmla="*/ 92 w 414"/>
                <a:gd name="T31" fmla="*/ 88 h 538"/>
                <a:gd name="T32" fmla="*/ 104 w 414"/>
                <a:gd name="T33" fmla="*/ 72 h 538"/>
                <a:gd name="T34" fmla="*/ 132 w 414"/>
                <a:gd name="T35" fmla="*/ 58 h 538"/>
                <a:gd name="T36" fmla="*/ 172 w 414"/>
                <a:gd name="T37" fmla="*/ 48 h 538"/>
                <a:gd name="T38" fmla="*/ 190 w 414"/>
                <a:gd name="T39" fmla="*/ 28 h 538"/>
                <a:gd name="T40" fmla="*/ 204 w 414"/>
                <a:gd name="T41" fmla="*/ 2 h 538"/>
                <a:gd name="T42" fmla="*/ 224 w 414"/>
                <a:gd name="T43" fmla="*/ 2 h 538"/>
                <a:gd name="T44" fmla="*/ 236 w 414"/>
                <a:gd name="T45" fmla="*/ 16 h 538"/>
                <a:gd name="T46" fmla="*/ 250 w 414"/>
                <a:gd name="T47" fmla="*/ 64 h 538"/>
                <a:gd name="T48" fmla="*/ 280 w 414"/>
                <a:gd name="T49" fmla="*/ 96 h 538"/>
                <a:gd name="T50" fmla="*/ 336 w 414"/>
                <a:gd name="T51" fmla="*/ 100 h 538"/>
                <a:gd name="T52" fmla="*/ 366 w 414"/>
                <a:gd name="T53" fmla="*/ 86 h 538"/>
                <a:gd name="T54" fmla="*/ 404 w 414"/>
                <a:gd name="T55" fmla="*/ 84 h 538"/>
                <a:gd name="T56" fmla="*/ 398 w 414"/>
                <a:gd name="T57" fmla="*/ 104 h 538"/>
                <a:gd name="T58" fmla="*/ 384 w 414"/>
                <a:gd name="T59" fmla="*/ 124 h 538"/>
                <a:gd name="T60" fmla="*/ 362 w 414"/>
                <a:gd name="T61" fmla="*/ 154 h 538"/>
                <a:gd name="T62" fmla="*/ 330 w 414"/>
                <a:gd name="T63" fmla="*/ 162 h 538"/>
                <a:gd name="T64" fmla="*/ 328 w 414"/>
                <a:gd name="T65" fmla="*/ 180 h 538"/>
                <a:gd name="T66" fmla="*/ 348 w 414"/>
                <a:gd name="T67" fmla="*/ 198 h 538"/>
                <a:gd name="T68" fmla="*/ 350 w 414"/>
                <a:gd name="T69" fmla="*/ 222 h 538"/>
                <a:gd name="T70" fmla="*/ 348 w 414"/>
                <a:gd name="T71" fmla="*/ 240 h 538"/>
                <a:gd name="T72" fmla="*/ 340 w 414"/>
                <a:gd name="T73" fmla="*/ 278 h 538"/>
                <a:gd name="T74" fmla="*/ 346 w 414"/>
                <a:gd name="T75" fmla="*/ 296 h 538"/>
                <a:gd name="T76" fmla="*/ 356 w 414"/>
                <a:gd name="T77" fmla="*/ 308 h 538"/>
                <a:gd name="T78" fmla="*/ 350 w 414"/>
                <a:gd name="T79" fmla="*/ 306 h 538"/>
                <a:gd name="T80" fmla="*/ 318 w 414"/>
                <a:gd name="T81" fmla="*/ 312 h 538"/>
                <a:gd name="T82" fmla="*/ 318 w 414"/>
                <a:gd name="T83" fmla="*/ 336 h 538"/>
                <a:gd name="T84" fmla="*/ 296 w 414"/>
                <a:gd name="T85" fmla="*/ 354 h 538"/>
                <a:gd name="T86" fmla="*/ 288 w 414"/>
                <a:gd name="T87" fmla="*/ 384 h 538"/>
                <a:gd name="T88" fmla="*/ 268 w 414"/>
                <a:gd name="T89" fmla="*/ 408 h 538"/>
                <a:gd name="T90" fmla="*/ 228 w 414"/>
                <a:gd name="T91" fmla="*/ 416 h 538"/>
                <a:gd name="T92" fmla="*/ 240 w 414"/>
                <a:gd name="T93" fmla="*/ 440 h 538"/>
                <a:gd name="T94" fmla="*/ 218 w 414"/>
                <a:gd name="T95" fmla="*/ 450 h 538"/>
                <a:gd name="T96" fmla="*/ 184 w 414"/>
                <a:gd name="T97" fmla="*/ 480 h 538"/>
                <a:gd name="T98" fmla="*/ 166 w 414"/>
                <a:gd name="T99" fmla="*/ 514 h 538"/>
                <a:gd name="T100" fmla="*/ 150 w 414"/>
                <a:gd name="T101" fmla="*/ 528 h 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4" h="538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4689475" y="4829175"/>
              <a:ext cx="962025" cy="844550"/>
            </a:xfrm>
            <a:custGeom>
              <a:avLst/>
              <a:gdLst>
                <a:gd name="T0" fmla="*/ 210 w 606"/>
                <a:gd name="T1" fmla="*/ 516 h 532"/>
                <a:gd name="T2" fmla="*/ 172 w 606"/>
                <a:gd name="T3" fmla="*/ 494 h 532"/>
                <a:gd name="T4" fmla="*/ 126 w 606"/>
                <a:gd name="T5" fmla="*/ 498 h 532"/>
                <a:gd name="T6" fmla="*/ 96 w 606"/>
                <a:gd name="T7" fmla="*/ 530 h 532"/>
                <a:gd name="T8" fmla="*/ 104 w 606"/>
                <a:gd name="T9" fmla="*/ 494 h 532"/>
                <a:gd name="T10" fmla="*/ 62 w 606"/>
                <a:gd name="T11" fmla="*/ 432 h 532"/>
                <a:gd name="T12" fmla="*/ 84 w 606"/>
                <a:gd name="T13" fmla="*/ 356 h 532"/>
                <a:gd name="T14" fmla="*/ 88 w 606"/>
                <a:gd name="T15" fmla="*/ 336 h 532"/>
                <a:gd name="T16" fmla="*/ 70 w 606"/>
                <a:gd name="T17" fmla="*/ 304 h 532"/>
                <a:gd name="T18" fmla="*/ 20 w 606"/>
                <a:gd name="T19" fmla="*/ 314 h 532"/>
                <a:gd name="T20" fmla="*/ 6 w 606"/>
                <a:gd name="T21" fmla="*/ 302 h 532"/>
                <a:gd name="T22" fmla="*/ 0 w 606"/>
                <a:gd name="T23" fmla="*/ 278 h 532"/>
                <a:gd name="T24" fmla="*/ 10 w 606"/>
                <a:gd name="T25" fmla="*/ 240 h 532"/>
                <a:gd name="T26" fmla="*/ 60 w 606"/>
                <a:gd name="T27" fmla="*/ 218 h 532"/>
                <a:gd name="T28" fmla="*/ 90 w 606"/>
                <a:gd name="T29" fmla="*/ 226 h 532"/>
                <a:gd name="T30" fmla="*/ 134 w 606"/>
                <a:gd name="T31" fmla="*/ 234 h 532"/>
                <a:gd name="T32" fmla="*/ 158 w 606"/>
                <a:gd name="T33" fmla="*/ 214 h 532"/>
                <a:gd name="T34" fmla="*/ 174 w 606"/>
                <a:gd name="T35" fmla="*/ 194 h 532"/>
                <a:gd name="T36" fmla="*/ 252 w 606"/>
                <a:gd name="T37" fmla="*/ 204 h 532"/>
                <a:gd name="T38" fmla="*/ 264 w 606"/>
                <a:gd name="T39" fmla="*/ 182 h 532"/>
                <a:gd name="T40" fmla="*/ 266 w 606"/>
                <a:gd name="T41" fmla="*/ 146 h 532"/>
                <a:gd name="T42" fmla="*/ 196 w 606"/>
                <a:gd name="T43" fmla="*/ 108 h 532"/>
                <a:gd name="T44" fmla="*/ 192 w 606"/>
                <a:gd name="T45" fmla="*/ 88 h 532"/>
                <a:gd name="T46" fmla="*/ 216 w 606"/>
                <a:gd name="T47" fmla="*/ 78 h 532"/>
                <a:gd name="T48" fmla="*/ 278 w 606"/>
                <a:gd name="T49" fmla="*/ 102 h 532"/>
                <a:gd name="T50" fmla="*/ 326 w 606"/>
                <a:gd name="T51" fmla="*/ 88 h 532"/>
                <a:gd name="T52" fmla="*/ 378 w 606"/>
                <a:gd name="T53" fmla="*/ 44 h 532"/>
                <a:gd name="T54" fmla="*/ 390 w 606"/>
                <a:gd name="T55" fmla="*/ 14 h 532"/>
                <a:gd name="T56" fmla="*/ 414 w 606"/>
                <a:gd name="T57" fmla="*/ 0 h 532"/>
                <a:gd name="T58" fmla="*/ 444 w 606"/>
                <a:gd name="T59" fmla="*/ 10 h 532"/>
                <a:gd name="T60" fmla="*/ 468 w 606"/>
                <a:gd name="T61" fmla="*/ 66 h 532"/>
                <a:gd name="T62" fmla="*/ 526 w 606"/>
                <a:gd name="T63" fmla="*/ 130 h 532"/>
                <a:gd name="T64" fmla="*/ 562 w 606"/>
                <a:gd name="T65" fmla="*/ 154 h 532"/>
                <a:gd name="T66" fmla="*/ 564 w 606"/>
                <a:gd name="T67" fmla="*/ 196 h 532"/>
                <a:gd name="T68" fmla="*/ 534 w 606"/>
                <a:gd name="T69" fmla="*/ 216 h 532"/>
                <a:gd name="T70" fmla="*/ 506 w 606"/>
                <a:gd name="T71" fmla="*/ 246 h 532"/>
                <a:gd name="T72" fmla="*/ 532 w 606"/>
                <a:gd name="T73" fmla="*/ 258 h 532"/>
                <a:gd name="T74" fmla="*/ 568 w 606"/>
                <a:gd name="T75" fmla="*/ 326 h 532"/>
                <a:gd name="T76" fmla="*/ 592 w 606"/>
                <a:gd name="T77" fmla="*/ 356 h 532"/>
                <a:gd name="T78" fmla="*/ 590 w 606"/>
                <a:gd name="T79" fmla="*/ 380 h 532"/>
                <a:gd name="T80" fmla="*/ 546 w 606"/>
                <a:gd name="T81" fmla="*/ 408 h 532"/>
                <a:gd name="T82" fmla="*/ 482 w 606"/>
                <a:gd name="T83" fmla="*/ 460 h 532"/>
                <a:gd name="T84" fmla="*/ 434 w 606"/>
                <a:gd name="T85" fmla="*/ 472 h 532"/>
                <a:gd name="T86" fmla="*/ 392 w 606"/>
                <a:gd name="T87" fmla="*/ 456 h 532"/>
                <a:gd name="T88" fmla="*/ 358 w 606"/>
                <a:gd name="T89" fmla="*/ 436 h 532"/>
                <a:gd name="T90" fmla="*/ 332 w 606"/>
                <a:gd name="T91" fmla="*/ 442 h 532"/>
                <a:gd name="T92" fmla="*/ 302 w 606"/>
                <a:gd name="T93" fmla="*/ 492 h 532"/>
                <a:gd name="T94" fmla="*/ 266 w 606"/>
                <a:gd name="T95" fmla="*/ 528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6" h="532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5508625" y="4654550"/>
              <a:ext cx="854075" cy="1012825"/>
            </a:xfrm>
            <a:custGeom>
              <a:avLst/>
              <a:gdLst>
                <a:gd name="T0" fmla="*/ 324 w 538"/>
                <a:gd name="T1" fmla="*/ 632 h 638"/>
                <a:gd name="T2" fmla="*/ 306 w 538"/>
                <a:gd name="T3" fmla="*/ 628 h 638"/>
                <a:gd name="T4" fmla="*/ 282 w 538"/>
                <a:gd name="T5" fmla="*/ 636 h 638"/>
                <a:gd name="T6" fmla="*/ 272 w 538"/>
                <a:gd name="T7" fmla="*/ 608 h 638"/>
                <a:gd name="T8" fmla="*/ 258 w 538"/>
                <a:gd name="T9" fmla="*/ 594 h 638"/>
                <a:gd name="T10" fmla="*/ 234 w 538"/>
                <a:gd name="T11" fmla="*/ 594 h 638"/>
                <a:gd name="T12" fmla="*/ 234 w 538"/>
                <a:gd name="T13" fmla="*/ 580 h 638"/>
                <a:gd name="T14" fmla="*/ 268 w 538"/>
                <a:gd name="T15" fmla="*/ 508 h 638"/>
                <a:gd name="T16" fmla="*/ 240 w 538"/>
                <a:gd name="T17" fmla="*/ 472 h 638"/>
                <a:gd name="T18" fmla="*/ 226 w 538"/>
                <a:gd name="T19" fmla="*/ 452 h 638"/>
                <a:gd name="T20" fmla="*/ 204 w 538"/>
                <a:gd name="T21" fmla="*/ 448 h 638"/>
                <a:gd name="T22" fmla="*/ 172 w 538"/>
                <a:gd name="T23" fmla="*/ 456 h 638"/>
                <a:gd name="T24" fmla="*/ 132 w 538"/>
                <a:gd name="T25" fmla="*/ 486 h 638"/>
                <a:gd name="T26" fmla="*/ 98 w 538"/>
                <a:gd name="T27" fmla="*/ 488 h 638"/>
                <a:gd name="T28" fmla="*/ 86 w 538"/>
                <a:gd name="T29" fmla="*/ 458 h 638"/>
                <a:gd name="T30" fmla="*/ 68 w 538"/>
                <a:gd name="T31" fmla="*/ 442 h 638"/>
                <a:gd name="T32" fmla="*/ 64 w 538"/>
                <a:gd name="T33" fmla="*/ 354 h 638"/>
                <a:gd name="T34" fmla="*/ 14 w 538"/>
                <a:gd name="T35" fmla="*/ 358 h 638"/>
                <a:gd name="T36" fmla="*/ 0 w 538"/>
                <a:gd name="T37" fmla="*/ 352 h 638"/>
                <a:gd name="T38" fmla="*/ 8 w 538"/>
                <a:gd name="T39" fmla="*/ 340 h 638"/>
                <a:gd name="T40" fmla="*/ 32 w 538"/>
                <a:gd name="T41" fmla="*/ 334 h 638"/>
                <a:gd name="T42" fmla="*/ 54 w 538"/>
                <a:gd name="T43" fmla="*/ 312 h 638"/>
                <a:gd name="T44" fmla="*/ 62 w 538"/>
                <a:gd name="T45" fmla="*/ 284 h 638"/>
                <a:gd name="T46" fmla="*/ 46 w 538"/>
                <a:gd name="T47" fmla="*/ 154 h 638"/>
                <a:gd name="T48" fmla="*/ 40 w 538"/>
                <a:gd name="T49" fmla="*/ 130 h 638"/>
                <a:gd name="T50" fmla="*/ 64 w 538"/>
                <a:gd name="T51" fmla="*/ 108 h 638"/>
                <a:gd name="T52" fmla="*/ 80 w 538"/>
                <a:gd name="T53" fmla="*/ 78 h 638"/>
                <a:gd name="T54" fmla="*/ 114 w 538"/>
                <a:gd name="T55" fmla="*/ 56 h 638"/>
                <a:gd name="T56" fmla="*/ 142 w 538"/>
                <a:gd name="T57" fmla="*/ 58 h 638"/>
                <a:gd name="T58" fmla="*/ 158 w 538"/>
                <a:gd name="T59" fmla="*/ 54 h 638"/>
                <a:gd name="T60" fmla="*/ 168 w 538"/>
                <a:gd name="T61" fmla="*/ 42 h 638"/>
                <a:gd name="T62" fmla="*/ 158 w 538"/>
                <a:gd name="T63" fmla="*/ 14 h 638"/>
                <a:gd name="T64" fmla="*/ 156 w 538"/>
                <a:gd name="T65" fmla="*/ 4 h 638"/>
                <a:gd name="T66" fmla="*/ 174 w 538"/>
                <a:gd name="T67" fmla="*/ 2 h 638"/>
                <a:gd name="T68" fmla="*/ 210 w 538"/>
                <a:gd name="T69" fmla="*/ 12 h 638"/>
                <a:gd name="T70" fmla="*/ 274 w 538"/>
                <a:gd name="T71" fmla="*/ 34 h 638"/>
                <a:gd name="T72" fmla="*/ 312 w 538"/>
                <a:gd name="T73" fmla="*/ 56 h 638"/>
                <a:gd name="T74" fmla="*/ 372 w 538"/>
                <a:gd name="T75" fmla="*/ 68 h 638"/>
                <a:gd name="T76" fmla="*/ 392 w 538"/>
                <a:gd name="T77" fmla="*/ 44 h 638"/>
                <a:gd name="T78" fmla="*/ 420 w 538"/>
                <a:gd name="T79" fmla="*/ 60 h 638"/>
                <a:gd name="T80" fmla="*/ 450 w 538"/>
                <a:gd name="T81" fmla="*/ 82 h 638"/>
                <a:gd name="T82" fmla="*/ 482 w 538"/>
                <a:gd name="T83" fmla="*/ 100 h 638"/>
                <a:gd name="T84" fmla="*/ 514 w 538"/>
                <a:gd name="T85" fmla="*/ 134 h 638"/>
                <a:gd name="T86" fmla="*/ 522 w 538"/>
                <a:gd name="T87" fmla="*/ 180 h 638"/>
                <a:gd name="T88" fmla="*/ 516 w 538"/>
                <a:gd name="T89" fmla="*/ 214 h 638"/>
                <a:gd name="T90" fmla="*/ 486 w 538"/>
                <a:gd name="T91" fmla="*/ 248 h 638"/>
                <a:gd name="T92" fmla="*/ 480 w 538"/>
                <a:gd name="T93" fmla="*/ 286 h 638"/>
                <a:gd name="T94" fmla="*/ 494 w 538"/>
                <a:gd name="T95" fmla="*/ 320 h 638"/>
                <a:gd name="T96" fmla="*/ 502 w 538"/>
                <a:gd name="T97" fmla="*/ 344 h 638"/>
                <a:gd name="T98" fmla="*/ 522 w 538"/>
                <a:gd name="T99" fmla="*/ 414 h 638"/>
                <a:gd name="T100" fmla="*/ 532 w 538"/>
                <a:gd name="T101" fmla="*/ 440 h 638"/>
                <a:gd name="T102" fmla="*/ 528 w 538"/>
                <a:gd name="T103" fmla="*/ 472 h 638"/>
                <a:gd name="T104" fmla="*/ 538 w 538"/>
                <a:gd name="T105" fmla="*/ 536 h 638"/>
                <a:gd name="T106" fmla="*/ 426 w 538"/>
                <a:gd name="T107" fmla="*/ 540 h 638"/>
                <a:gd name="T108" fmla="*/ 428 w 538"/>
                <a:gd name="T109" fmla="*/ 558 h 638"/>
                <a:gd name="T110" fmla="*/ 446 w 538"/>
                <a:gd name="T111" fmla="*/ 580 h 638"/>
                <a:gd name="T112" fmla="*/ 436 w 538"/>
                <a:gd name="T113" fmla="*/ 598 h 638"/>
                <a:gd name="T114" fmla="*/ 402 w 538"/>
                <a:gd name="T115" fmla="*/ 568 h 638"/>
                <a:gd name="T116" fmla="*/ 368 w 538"/>
                <a:gd name="T117" fmla="*/ 566 h 638"/>
                <a:gd name="T118" fmla="*/ 348 w 538"/>
                <a:gd name="T119" fmla="*/ 604 h 638"/>
                <a:gd name="T120" fmla="*/ 336 w 538"/>
                <a:gd name="T121" fmla="*/ 634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38" h="6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286500" y="4597400"/>
              <a:ext cx="739775" cy="1057275"/>
            </a:xfrm>
            <a:custGeom>
              <a:avLst/>
              <a:gdLst>
                <a:gd name="T0" fmla="*/ 112 w 466"/>
                <a:gd name="T1" fmla="*/ 660 h 666"/>
                <a:gd name="T2" fmla="*/ 94 w 466"/>
                <a:gd name="T3" fmla="*/ 656 h 666"/>
                <a:gd name="T4" fmla="*/ 134 w 466"/>
                <a:gd name="T5" fmla="*/ 598 h 666"/>
                <a:gd name="T6" fmla="*/ 128 w 466"/>
                <a:gd name="T7" fmla="*/ 566 h 666"/>
                <a:gd name="T8" fmla="*/ 104 w 466"/>
                <a:gd name="T9" fmla="*/ 568 h 666"/>
                <a:gd name="T10" fmla="*/ 88 w 466"/>
                <a:gd name="T11" fmla="*/ 576 h 666"/>
                <a:gd name="T12" fmla="*/ 48 w 466"/>
                <a:gd name="T13" fmla="*/ 536 h 666"/>
                <a:gd name="T14" fmla="*/ 52 w 466"/>
                <a:gd name="T15" fmla="*/ 494 h 666"/>
                <a:gd name="T16" fmla="*/ 52 w 466"/>
                <a:gd name="T17" fmla="*/ 456 h 666"/>
                <a:gd name="T18" fmla="*/ 42 w 466"/>
                <a:gd name="T19" fmla="*/ 446 h 666"/>
                <a:gd name="T20" fmla="*/ 30 w 466"/>
                <a:gd name="T21" fmla="*/ 398 h 666"/>
                <a:gd name="T22" fmla="*/ 16 w 466"/>
                <a:gd name="T23" fmla="*/ 356 h 666"/>
                <a:gd name="T24" fmla="*/ 2 w 466"/>
                <a:gd name="T25" fmla="*/ 316 h 666"/>
                <a:gd name="T26" fmla="*/ 6 w 466"/>
                <a:gd name="T27" fmla="*/ 292 h 666"/>
                <a:gd name="T28" fmla="*/ 16 w 466"/>
                <a:gd name="T29" fmla="*/ 280 h 666"/>
                <a:gd name="T30" fmla="*/ 42 w 466"/>
                <a:gd name="T31" fmla="*/ 240 h 666"/>
                <a:gd name="T32" fmla="*/ 42 w 466"/>
                <a:gd name="T33" fmla="*/ 188 h 666"/>
                <a:gd name="T34" fmla="*/ 22 w 466"/>
                <a:gd name="T35" fmla="*/ 146 h 666"/>
                <a:gd name="T36" fmla="*/ 46 w 466"/>
                <a:gd name="T37" fmla="*/ 126 h 666"/>
                <a:gd name="T38" fmla="*/ 78 w 466"/>
                <a:gd name="T39" fmla="*/ 116 h 666"/>
                <a:gd name="T40" fmla="*/ 88 w 466"/>
                <a:gd name="T41" fmla="*/ 114 h 666"/>
                <a:gd name="T42" fmla="*/ 102 w 466"/>
                <a:gd name="T43" fmla="*/ 98 h 666"/>
                <a:gd name="T44" fmla="*/ 160 w 466"/>
                <a:gd name="T45" fmla="*/ 60 h 666"/>
                <a:gd name="T46" fmla="*/ 176 w 466"/>
                <a:gd name="T47" fmla="*/ 46 h 666"/>
                <a:gd name="T48" fmla="*/ 226 w 466"/>
                <a:gd name="T49" fmla="*/ 32 h 666"/>
                <a:gd name="T50" fmla="*/ 250 w 466"/>
                <a:gd name="T51" fmla="*/ 22 h 666"/>
                <a:gd name="T52" fmla="*/ 260 w 466"/>
                <a:gd name="T53" fmla="*/ 2 h 666"/>
                <a:gd name="T54" fmla="*/ 284 w 466"/>
                <a:gd name="T55" fmla="*/ 0 h 666"/>
                <a:gd name="T56" fmla="*/ 292 w 466"/>
                <a:gd name="T57" fmla="*/ 52 h 666"/>
                <a:gd name="T58" fmla="*/ 314 w 466"/>
                <a:gd name="T59" fmla="*/ 56 h 666"/>
                <a:gd name="T60" fmla="*/ 326 w 466"/>
                <a:gd name="T61" fmla="*/ 34 h 666"/>
                <a:gd name="T62" fmla="*/ 334 w 466"/>
                <a:gd name="T63" fmla="*/ 14 h 666"/>
                <a:gd name="T64" fmla="*/ 344 w 466"/>
                <a:gd name="T65" fmla="*/ 36 h 666"/>
                <a:gd name="T66" fmla="*/ 362 w 466"/>
                <a:gd name="T67" fmla="*/ 50 h 666"/>
                <a:gd name="T68" fmla="*/ 384 w 466"/>
                <a:gd name="T69" fmla="*/ 54 h 666"/>
                <a:gd name="T70" fmla="*/ 424 w 466"/>
                <a:gd name="T71" fmla="*/ 42 h 666"/>
                <a:gd name="T72" fmla="*/ 442 w 466"/>
                <a:gd name="T73" fmla="*/ 42 h 666"/>
                <a:gd name="T74" fmla="*/ 422 w 466"/>
                <a:gd name="T75" fmla="*/ 66 h 666"/>
                <a:gd name="T76" fmla="*/ 414 w 466"/>
                <a:gd name="T77" fmla="*/ 88 h 666"/>
                <a:gd name="T78" fmla="*/ 428 w 466"/>
                <a:gd name="T79" fmla="*/ 112 h 666"/>
                <a:gd name="T80" fmla="*/ 466 w 466"/>
                <a:gd name="T81" fmla="*/ 168 h 666"/>
                <a:gd name="T82" fmla="*/ 464 w 466"/>
                <a:gd name="T83" fmla="*/ 192 h 666"/>
                <a:gd name="T84" fmla="*/ 450 w 466"/>
                <a:gd name="T85" fmla="*/ 218 h 666"/>
                <a:gd name="T86" fmla="*/ 430 w 466"/>
                <a:gd name="T87" fmla="*/ 236 h 666"/>
                <a:gd name="T88" fmla="*/ 396 w 466"/>
                <a:gd name="T89" fmla="*/ 244 h 666"/>
                <a:gd name="T90" fmla="*/ 376 w 466"/>
                <a:gd name="T91" fmla="*/ 250 h 666"/>
                <a:gd name="T92" fmla="*/ 348 w 466"/>
                <a:gd name="T93" fmla="*/ 276 h 666"/>
                <a:gd name="T94" fmla="*/ 348 w 466"/>
                <a:gd name="T95" fmla="*/ 304 h 666"/>
                <a:gd name="T96" fmla="*/ 354 w 466"/>
                <a:gd name="T97" fmla="*/ 332 h 666"/>
                <a:gd name="T98" fmla="*/ 328 w 466"/>
                <a:gd name="T99" fmla="*/ 366 h 666"/>
                <a:gd name="T100" fmla="*/ 302 w 466"/>
                <a:gd name="T101" fmla="*/ 386 h 666"/>
                <a:gd name="T102" fmla="*/ 296 w 466"/>
                <a:gd name="T103" fmla="*/ 408 h 666"/>
                <a:gd name="T104" fmla="*/ 292 w 466"/>
                <a:gd name="T105" fmla="*/ 468 h 666"/>
                <a:gd name="T106" fmla="*/ 270 w 466"/>
                <a:gd name="T107" fmla="*/ 490 h 666"/>
                <a:gd name="T108" fmla="*/ 264 w 466"/>
                <a:gd name="T109" fmla="*/ 522 h 666"/>
                <a:gd name="T110" fmla="*/ 266 w 466"/>
                <a:gd name="T111" fmla="*/ 546 h 666"/>
                <a:gd name="T112" fmla="*/ 254 w 466"/>
                <a:gd name="T113" fmla="*/ 596 h 666"/>
                <a:gd name="T114" fmla="*/ 260 w 466"/>
                <a:gd name="T115" fmla="*/ 630 h 666"/>
                <a:gd name="T116" fmla="*/ 224 w 466"/>
                <a:gd name="T117" fmla="*/ 650 h 666"/>
                <a:gd name="T118" fmla="*/ 196 w 466"/>
                <a:gd name="T119" fmla="*/ 636 h 666"/>
                <a:gd name="T120" fmla="*/ 168 w 466"/>
                <a:gd name="T121" fmla="*/ 646 h 666"/>
                <a:gd name="T122" fmla="*/ 134 w 466"/>
                <a:gd name="T123" fmla="*/ 660 h 6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6" h="6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3746500" y="3927475"/>
              <a:ext cx="1543050" cy="1517650"/>
            </a:xfrm>
            <a:custGeom>
              <a:avLst/>
              <a:gdLst>
                <a:gd name="T0" fmla="*/ 392 w 972"/>
                <a:gd name="T1" fmla="*/ 934 h 956"/>
                <a:gd name="T2" fmla="*/ 354 w 972"/>
                <a:gd name="T3" fmla="*/ 888 h 956"/>
                <a:gd name="T4" fmla="*/ 366 w 972"/>
                <a:gd name="T5" fmla="*/ 840 h 956"/>
                <a:gd name="T6" fmla="*/ 324 w 972"/>
                <a:gd name="T7" fmla="*/ 780 h 956"/>
                <a:gd name="T8" fmla="*/ 290 w 972"/>
                <a:gd name="T9" fmla="*/ 722 h 956"/>
                <a:gd name="T10" fmla="*/ 248 w 972"/>
                <a:gd name="T11" fmla="*/ 712 h 956"/>
                <a:gd name="T12" fmla="*/ 192 w 972"/>
                <a:gd name="T13" fmla="*/ 608 h 956"/>
                <a:gd name="T14" fmla="*/ 160 w 972"/>
                <a:gd name="T15" fmla="*/ 662 h 956"/>
                <a:gd name="T16" fmla="*/ 140 w 972"/>
                <a:gd name="T17" fmla="*/ 634 h 956"/>
                <a:gd name="T18" fmla="*/ 138 w 972"/>
                <a:gd name="T19" fmla="*/ 590 h 956"/>
                <a:gd name="T20" fmla="*/ 130 w 972"/>
                <a:gd name="T21" fmla="*/ 500 h 956"/>
                <a:gd name="T22" fmla="*/ 150 w 972"/>
                <a:gd name="T23" fmla="*/ 442 h 956"/>
                <a:gd name="T24" fmla="*/ 110 w 972"/>
                <a:gd name="T25" fmla="*/ 312 h 956"/>
                <a:gd name="T26" fmla="*/ 50 w 972"/>
                <a:gd name="T27" fmla="*/ 222 h 956"/>
                <a:gd name="T28" fmla="*/ 6 w 972"/>
                <a:gd name="T29" fmla="*/ 178 h 956"/>
                <a:gd name="T30" fmla="*/ 2 w 972"/>
                <a:gd name="T31" fmla="*/ 134 h 956"/>
                <a:gd name="T32" fmla="*/ 26 w 972"/>
                <a:gd name="T33" fmla="*/ 80 h 956"/>
                <a:gd name="T34" fmla="*/ 74 w 972"/>
                <a:gd name="T35" fmla="*/ 24 h 956"/>
                <a:gd name="T36" fmla="*/ 112 w 972"/>
                <a:gd name="T37" fmla="*/ 64 h 956"/>
                <a:gd name="T38" fmla="*/ 166 w 972"/>
                <a:gd name="T39" fmla="*/ 152 h 956"/>
                <a:gd name="T40" fmla="*/ 200 w 972"/>
                <a:gd name="T41" fmla="*/ 172 h 956"/>
                <a:gd name="T42" fmla="*/ 236 w 972"/>
                <a:gd name="T43" fmla="*/ 158 h 956"/>
                <a:gd name="T44" fmla="*/ 250 w 972"/>
                <a:gd name="T45" fmla="*/ 170 h 956"/>
                <a:gd name="T46" fmla="*/ 290 w 972"/>
                <a:gd name="T47" fmla="*/ 188 h 956"/>
                <a:gd name="T48" fmla="*/ 374 w 972"/>
                <a:gd name="T49" fmla="*/ 166 h 956"/>
                <a:gd name="T50" fmla="*/ 378 w 972"/>
                <a:gd name="T51" fmla="*/ 128 h 956"/>
                <a:gd name="T52" fmla="*/ 370 w 972"/>
                <a:gd name="T53" fmla="*/ 66 h 956"/>
                <a:gd name="T54" fmla="*/ 412 w 972"/>
                <a:gd name="T55" fmla="*/ 100 h 956"/>
                <a:gd name="T56" fmla="*/ 468 w 972"/>
                <a:gd name="T57" fmla="*/ 100 h 956"/>
                <a:gd name="T58" fmla="*/ 472 w 972"/>
                <a:gd name="T59" fmla="*/ 30 h 956"/>
                <a:gd name="T60" fmla="*/ 516 w 972"/>
                <a:gd name="T61" fmla="*/ 0 h 956"/>
                <a:gd name="T62" fmla="*/ 562 w 972"/>
                <a:gd name="T63" fmla="*/ 50 h 956"/>
                <a:gd name="T64" fmla="*/ 628 w 972"/>
                <a:gd name="T65" fmla="*/ 98 h 956"/>
                <a:gd name="T66" fmla="*/ 656 w 972"/>
                <a:gd name="T67" fmla="*/ 150 h 956"/>
                <a:gd name="T68" fmla="*/ 764 w 972"/>
                <a:gd name="T69" fmla="*/ 184 h 956"/>
                <a:gd name="T70" fmla="*/ 812 w 972"/>
                <a:gd name="T71" fmla="*/ 168 h 956"/>
                <a:gd name="T72" fmla="*/ 932 w 972"/>
                <a:gd name="T73" fmla="*/ 208 h 956"/>
                <a:gd name="T74" fmla="*/ 972 w 972"/>
                <a:gd name="T75" fmla="*/ 278 h 956"/>
                <a:gd name="T76" fmla="*/ 908 w 972"/>
                <a:gd name="T77" fmla="*/ 388 h 956"/>
                <a:gd name="T78" fmla="*/ 840 w 972"/>
                <a:gd name="T79" fmla="*/ 418 h 956"/>
                <a:gd name="T80" fmla="*/ 788 w 972"/>
                <a:gd name="T81" fmla="*/ 376 h 956"/>
                <a:gd name="T82" fmla="*/ 764 w 972"/>
                <a:gd name="T83" fmla="*/ 422 h 956"/>
                <a:gd name="T84" fmla="*/ 772 w 972"/>
                <a:gd name="T85" fmla="*/ 478 h 956"/>
                <a:gd name="T86" fmla="*/ 784 w 972"/>
                <a:gd name="T87" fmla="*/ 564 h 956"/>
                <a:gd name="T88" fmla="*/ 810 w 972"/>
                <a:gd name="T89" fmla="*/ 602 h 956"/>
                <a:gd name="T90" fmla="*/ 780 w 972"/>
                <a:gd name="T91" fmla="*/ 646 h 956"/>
                <a:gd name="T92" fmla="*/ 788 w 972"/>
                <a:gd name="T93" fmla="*/ 686 h 956"/>
                <a:gd name="T94" fmla="*/ 848 w 972"/>
                <a:gd name="T95" fmla="*/ 740 h 956"/>
                <a:gd name="T96" fmla="*/ 796 w 972"/>
                <a:gd name="T97" fmla="*/ 758 h 956"/>
                <a:gd name="T98" fmla="*/ 756 w 972"/>
                <a:gd name="T99" fmla="*/ 712 h 956"/>
                <a:gd name="T100" fmla="*/ 716 w 972"/>
                <a:gd name="T101" fmla="*/ 718 h 956"/>
                <a:gd name="T102" fmla="*/ 662 w 972"/>
                <a:gd name="T103" fmla="*/ 706 h 956"/>
                <a:gd name="T104" fmla="*/ 630 w 972"/>
                <a:gd name="T105" fmla="*/ 636 h 956"/>
                <a:gd name="T106" fmla="*/ 578 w 972"/>
                <a:gd name="T107" fmla="*/ 648 h 956"/>
                <a:gd name="T108" fmla="*/ 550 w 972"/>
                <a:gd name="T109" fmla="*/ 682 h 956"/>
                <a:gd name="T110" fmla="*/ 558 w 972"/>
                <a:gd name="T111" fmla="*/ 726 h 956"/>
                <a:gd name="T112" fmla="*/ 558 w 972"/>
                <a:gd name="T113" fmla="*/ 766 h 956"/>
                <a:gd name="T114" fmla="*/ 500 w 972"/>
                <a:gd name="T115" fmla="*/ 810 h 956"/>
                <a:gd name="T116" fmla="*/ 522 w 972"/>
                <a:gd name="T117" fmla="*/ 870 h 956"/>
                <a:gd name="T118" fmla="*/ 522 w 972"/>
                <a:gd name="T119" fmla="*/ 918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956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873125" y="3270250"/>
              <a:ext cx="3095625" cy="1895475"/>
            </a:xfrm>
            <a:custGeom>
              <a:avLst/>
              <a:gdLst>
                <a:gd name="T0" fmla="*/ 1244 w 1950"/>
                <a:gd name="T1" fmla="*/ 1192 h 1194"/>
                <a:gd name="T2" fmla="*/ 1218 w 1950"/>
                <a:gd name="T3" fmla="*/ 1156 h 1194"/>
                <a:gd name="T4" fmla="*/ 1200 w 1950"/>
                <a:gd name="T5" fmla="*/ 1100 h 1194"/>
                <a:gd name="T6" fmla="*/ 1152 w 1950"/>
                <a:gd name="T7" fmla="*/ 1058 h 1194"/>
                <a:gd name="T8" fmla="*/ 1050 w 1950"/>
                <a:gd name="T9" fmla="*/ 1000 h 1194"/>
                <a:gd name="T10" fmla="*/ 970 w 1950"/>
                <a:gd name="T11" fmla="*/ 1022 h 1194"/>
                <a:gd name="T12" fmla="*/ 928 w 1950"/>
                <a:gd name="T13" fmla="*/ 1096 h 1194"/>
                <a:gd name="T14" fmla="*/ 898 w 1950"/>
                <a:gd name="T15" fmla="*/ 1042 h 1194"/>
                <a:gd name="T16" fmla="*/ 872 w 1950"/>
                <a:gd name="T17" fmla="*/ 992 h 1194"/>
                <a:gd name="T18" fmla="*/ 754 w 1950"/>
                <a:gd name="T19" fmla="*/ 1010 h 1194"/>
                <a:gd name="T20" fmla="*/ 634 w 1950"/>
                <a:gd name="T21" fmla="*/ 966 h 1194"/>
                <a:gd name="T22" fmla="*/ 580 w 1950"/>
                <a:gd name="T23" fmla="*/ 900 h 1194"/>
                <a:gd name="T24" fmla="*/ 492 w 1950"/>
                <a:gd name="T25" fmla="*/ 842 h 1194"/>
                <a:gd name="T26" fmla="*/ 468 w 1950"/>
                <a:gd name="T27" fmla="*/ 764 h 1194"/>
                <a:gd name="T28" fmla="*/ 390 w 1950"/>
                <a:gd name="T29" fmla="*/ 726 h 1194"/>
                <a:gd name="T30" fmla="*/ 284 w 1950"/>
                <a:gd name="T31" fmla="*/ 610 h 1194"/>
                <a:gd name="T32" fmla="*/ 182 w 1950"/>
                <a:gd name="T33" fmla="*/ 630 h 1194"/>
                <a:gd name="T34" fmla="*/ 142 w 1950"/>
                <a:gd name="T35" fmla="*/ 552 h 1194"/>
                <a:gd name="T36" fmla="*/ 12 w 1950"/>
                <a:gd name="T37" fmla="*/ 454 h 1194"/>
                <a:gd name="T38" fmla="*/ 8 w 1950"/>
                <a:gd name="T39" fmla="*/ 412 h 1194"/>
                <a:gd name="T40" fmla="*/ 16 w 1950"/>
                <a:gd name="T41" fmla="*/ 290 h 1194"/>
                <a:gd name="T42" fmla="*/ 54 w 1950"/>
                <a:gd name="T43" fmla="*/ 300 h 1194"/>
                <a:gd name="T44" fmla="*/ 104 w 1950"/>
                <a:gd name="T45" fmla="*/ 280 h 1194"/>
                <a:gd name="T46" fmla="*/ 78 w 1950"/>
                <a:gd name="T47" fmla="*/ 126 h 1194"/>
                <a:gd name="T48" fmla="*/ 146 w 1950"/>
                <a:gd name="T49" fmla="*/ 98 h 1194"/>
                <a:gd name="T50" fmla="*/ 216 w 1950"/>
                <a:gd name="T51" fmla="*/ 72 h 1194"/>
                <a:gd name="T52" fmla="*/ 304 w 1950"/>
                <a:gd name="T53" fmla="*/ 6 h 1194"/>
                <a:gd name="T54" fmla="*/ 386 w 1950"/>
                <a:gd name="T55" fmla="*/ 48 h 1194"/>
                <a:gd name="T56" fmla="*/ 470 w 1950"/>
                <a:gd name="T57" fmla="*/ 10 h 1194"/>
                <a:gd name="T58" fmla="*/ 510 w 1950"/>
                <a:gd name="T59" fmla="*/ 56 h 1194"/>
                <a:gd name="T60" fmla="*/ 622 w 1950"/>
                <a:gd name="T61" fmla="*/ 72 h 1194"/>
                <a:gd name="T62" fmla="*/ 710 w 1950"/>
                <a:gd name="T63" fmla="*/ 56 h 1194"/>
                <a:gd name="T64" fmla="*/ 804 w 1950"/>
                <a:gd name="T65" fmla="*/ 44 h 1194"/>
                <a:gd name="T66" fmla="*/ 898 w 1950"/>
                <a:gd name="T67" fmla="*/ 30 h 1194"/>
                <a:gd name="T68" fmla="*/ 1046 w 1950"/>
                <a:gd name="T69" fmla="*/ 38 h 1194"/>
                <a:gd name="T70" fmla="*/ 1106 w 1950"/>
                <a:gd name="T71" fmla="*/ 114 h 1194"/>
                <a:gd name="T72" fmla="*/ 1092 w 1950"/>
                <a:gd name="T73" fmla="*/ 220 h 1194"/>
                <a:gd name="T74" fmla="*/ 1118 w 1950"/>
                <a:gd name="T75" fmla="*/ 378 h 1194"/>
                <a:gd name="T76" fmla="*/ 1192 w 1950"/>
                <a:gd name="T77" fmla="*/ 440 h 1194"/>
                <a:gd name="T78" fmla="*/ 1308 w 1950"/>
                <a:gd name="T79" fmla="*/ 502 h 1194"/>
                <a:gd name="T80" fmla="*/ 1406 w 1950"/>
                <a:gd name="T81" fmla="*/ 546 h 1194"/>
                <a:gd name="T82" fmla="*/ 1586 w 1950"/>
                <a:gd name="T83" fmla="*/ 576 h 1194"/>
                <a:gd name="T84" fmla="*/ 1666 w 1950"/>
                <a:gd name="T85" fmla="*/ 682 h 1194"/>
                <a:gd name="T86" fmla="*/ 1706 w 1950"/>
                <a:gd name="T87" fmla="*/ 676 h 1194"/>
                <a:gd name="T88" fmla="*/ 1794 w 1950"/>
                <a:gd name="T89" fmla="*/ 616 h 1194"/>
                <a:gd name="T90" fmla="*/ 1848 w 1950"/>
                <a:gd name="T91" fmla="*/ 632 h 1194"/>
                <a:gd name="T92" fmla="*/ 1926 w 1950"/>
                <a:gd name="T93" fmla="*/ 788 h 1194"/>
                <a:gd name="T94" fmla="*/ 1930 w 1950"/>
                <a:gd name="T95" fmla="*/ 878 h 1194"/>
                <a:gd name="T96" fmla="*/ 1940 w 1950"/>
                <a:gd name="T97" fmla="*/ 976 h 1194"/>
                <a:gd name="T98" fmla="*/ 1930 w 1950"/>
                <a:gd name="T99" fmla="*/ 1002 h 1194"/>
                <a:gd name="T100" fmla="*/ 1872 w 1950"/>
                <a:gd name="T101" fmla="*/ 1006 h 1194"/>
                <a:gd name="T102" fmla="*/ 1866 w 1950"/>
                <a:gd name="T103" fmla="*/ 1096 h 1194"/>
                <a:gd name="T104" fmla="*/ 1772 w 1950"/>
                <a:gd name="T105" fmla="*/ 1052 h 1194"/>
                <a:gd name="T106" fmla="*/ 1744 w 1950"/>
                <a:gd name="T107" fmla="*/ 1124 h 1194"/>
                <a:gd name="T108" fmla="*/ 1696 w 1950"/>
                <a:gd name="T109" fmla="*/ 1086 h 1194"/>
                <a:gd name="T110" fmla="*/ 1594 w 1950"/>
                <a:gd name="T111" fmla="*/ 1048 h 1194"/>
                <a:gd name="T112" fmla="*/ 1498 w 1950"/>
                <a:gd name="T113" fmla="*/ 1102 h 1194"/>
                <a:gd name="T114" fmla="*/ 1430 w 1950"/>
                <a:gd name="T115" fmla="*/ 1144 h 1194"/>
                <a:gd name="T116" fmla="*/ 1342 w 1950"/>
                <a:gd name="T117" fmla="*/ 1194 h 11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50" h="1194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21"/>
            <p:cNvSpPr/>
            <p:nvPr/>
          </p:nvSpPr>
          <p:spPr bwMode="auto">
            <a:xfrm>
              <a:off x="6962775" y="4486275"/>
              <a:ext cx="577850" cy="571500"/>
            </a:xfrm>
            <a:custGeom>
              <a:avLst/>
              <a:gdLst>
                <a:gd name="T0" fmla="*/ 138 w 364"/>
                <a:gd name="T1" fmla="*/ 356 h 360"/>
                <a:gd name="T2" fmla="*/ 108 w 364"/>
                <a:gd name="T3" fmla="*/ 340 h 360"/>
                <a:gd name="T4" fmla="*/ 86 w 364"/>
                <a:gd name="T5" fmla="*/ 274 h 360"/>
                <a:gd name="T6" fmla="*/ 48 w 364"/>
                <a:gd name="T7" fmla="*/ 256 h 360"/>
                <a:gd name="T8" fmla="*/ 46 w 364"/>
                <a:gd name="T9" fmla="*/ 226 h 360"/>
                <a:gd name="T10" fmla="*/ 24 w 364"/>
                <a:gd name="T11" fmla="*/ 188 h 360"/>
                <a:gd name="T12" fmla="*/ 0 w 364"/>
                <a:gd name="T13" fmla="*/ 162 h 360"/>
                <a:gd name="T14" fmla="*/ 10 w 364"/>
                <a:gd name="T15" fmla="*/ 140 h 360"/>
                <a:gd name="T16" fmla="*/ 26 w 364"/>
                <a:gd name="T17" fmla="*/ 122 h 360"/>
                <a:gd name="T18" fmla="*/ 32 w 364"/>
                <a:gd name="T19" fmla="*/ 104 h 360"/>
                <a:gd name="T20" fmla="*/ 58 w 364"/>
                <a:gd name="T21" fmla="*/ 88 h 360"/>
                <a:gd name="T22" fmla="*/ 70 w 364"/>
                <a:gd name="T23" fmla="*/ 68 h 360"/>
                <a:gd name="T24" fmla="*/ 72 w 364"/>
                <a:gd name="T25" fmla="*/ 16 h 360"/>
                <a:gd name="T26" fmla="*/ 90 w 364"/>
                <a:gd name="T27" fmla="*/ 8 h 360"/>
                <a:gd name="T28" fmla="*/ 106 w 364"/>
                <a:gd name="T29" fmla="*/ 6 h 360"/>
                <a:gd name="T30" fmla="*/ 140 w 364"/>
                <a:gd name="T31" fmla="*/ 10 h 360"/>
                <a:gd name="T32" fmla="*/ 152 w 364"/>
                <a:gd name="T33" fmla="*/ 2 h 360"/>
                <a:gd name="T34" fmla="*/ 186 w 364"/>
                <a:gd name="T35" fmla="*/ 4 h 360"/>
                <a:gd name="T36" fmla="*/ 212 w 364"/>
                <a:gd name="T37" fmla="*/ 16 h 360"/>
                <a:gd name="T38" fmla="*/ 238 w 364"/>
                <a:gd name="T39" fmla="*/ 26 h 360"/>
                <a:gd name="T40" fmla="*/ 254 w 364"/>
                <a:gd name="T41" fmla="*/ 22 h 360"/>
                <a:gd name="T42" fmla="*/ 280 w 364"/>
                <a:gd name="T43" fmla="*/ 2 h 360"/>
                <a:gd name="T44" fmla="*/ 300 w 364"/>
                <a:gd name="T45" fmla="*/ 8 h 360"/>
                <a:gd name="T46" fmla="*/ 324 w 364"/>
                <a:gd name="T47" fmla="*/ 18 h 360"/>
                <a:gd name="T48" fmla="*/ 360 w 364"/>
                <a:gd name="T49" fmla="*/ 28 h 360"/>
                <a:gd name="T50" fmla="*/ 324 w 364"/>
                <a:gd name="T51" fmla="*/ 58 h 360"/>
                <a:gd name="T52" fmla="*/ 316 w 364"/>
                <a:gd name="T53" fmla="*/ 76 h 360"/>
                <a:gd name="T54" fmla="*/ 320 w 364"/>
                <a:gd name="T55" fmla="*/ 84 h 360"/>
                <a:gd name="T56" fmla="*/ 362 w 364"/>
                <a:gd name="T57" fmla="*/ 72 h 360"/>
                <a:gd name="T58" fmla="*/ 364 w 364"/>
                <a:gd name="T59" fmla="*/ 90 h 360"/>
                <a:gd name="T60" fmla="*/ 346 w 364"/>
                <a:gd name="T61" fmla="*/ 100 h 360"/>
                <a:gd name="T62" fmla="*/ 322 w 364"/>
                <a:gd name="T63" fmla="*/ 112 h 360"/>
                <a:gd name="T64" fmla="*/ 344 w 364"/>
                <a:gd name="T65" fmla="*/ 142 h 360"/>
                <a:gd name="T66" fmla="*/ 340 w 364"/>
                <a:gd name="T67" fmla="*/ 196 h 360"/>
                <a:gd name="T68" fmla="*/ 344 w 364"/>
                <a:gd name="T69" fmla="*/ 214 h 360"/>
                <a:gd name="T70" fmla="*/ 338 w 364"/>
                <a:gd name="T71" fmla="*/ 238 h 360"/>
                <a:gd name="T72" fmla="*/ 330 w 364"/>
                <a:gd name="T73" fmla="*/ 240 h 360"/>
                <a:gd name="T74" fmla="*/ 324 w 364"/>
                <a:gd name="T75" fmla="*/ 224 h 360"/>
                <a:gd name="T76" fmla="*/ 304 w 364"/>
                <a:gd name="T77" fmla="*/ 232 h 360"/>
                <a:gd name="T78" fmla="*/ 270 w 364"/>
                <a:gd name="T79" fmla="*/ 268 h 360"/>
                <a:gd name="T80" fmla="*/ 262 w 364"/>
                <a:gd name="T81" fmla="*/ 286 h 360"/>
                <a:gd name="T82" fmla="*/ 260 w 364"/>
                <a:gd name="T83" fmla="*/ 344 h 360"/>
                <a:gd name="T84" fmla="*/ 222 w 364"/>
                <a:gd name="T85" fmla="*/ 344 h 360"/>
                <a:gd name="T86" fmla="*/ 158 w 364"/>
                <a:gd name="T87" fmla="*/ 360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60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4975225" y="4273550"/>
              <a:ext cx="733425" cy="762000"/>
            </a:xfrm>
            <a:custGeom>
              <a:avLst/>
              <a:gdLst>
                <a:gd name="T0" fmla="*/ 360 w 462"/>
                <a:gd name="T1" fmla="*/ 474 h 480"/>
                <a:gd name="T2" fmla="*/ 328 w 462"/>
                <a:gd name="T3" fmla="*/ 448 h 480"/>
                <a:gd name="T4" fmla="*/ 300 w 462"/>
                <a:gd name="T5" fmla="*/ 412 h 480"/>
                <a:gd name="T6" fmla="*/ 282 w 462"/>
                <a:gd name="T7" fmla="*/ 362 h 480"/>
                <a:gd name="T8" fmla="*/ 252 w 462"/>
                <a:gd name="T9" fmla="*/ 340 h 480"/>
                <a:gd name="T10" fmla="*/ 230 w 462"/>
                <a:gd name="T11" fmla="*/ 340 h 480"/>
                <a:gd name="T12" fmla="*/ 214 w 462"/>
                <a:gd name="T13" fmla="*/ 346 h 480"/>
                <a:gd name="T14" fmla="*/ 196 w 462"/>
                <a:gd name="T15" fmla="*/ 376 h 480"/>
                <a:gd name="T16" fmla="*/ 176 w 462"/>
                <a:gd name="T17" fmla="*/ 402 h 480"/>
                <a:gd name="T18" fmla="*/ 152 w 462"/>
                <a:gd name="T19" fmla="*/ 428 h 480"/>
                <a:gd name="T20" fmla="*/ 144 w 462"/>
                <a:gd name="T21" fmla="*/ 430 h 480"/>
                <a:gd name="T22" fmla="*/ 118 w 462"/>
                <a:gd name="T23" fmla="*/ 442 h 480"/>
                <a:gd name="T24" fmla="*/ 72 w 462"/>
                <a:gd name="T25" fmla="*/ 434 h 480"/>
                <a:gd name="T26" fmla="*/ 38 w 462"/>
                <a:gd name="T27" fmla="*/ 416 h 480"/>
                <a:gd name="T28" fmla="*/ 46 w 462"/>
                <a:gd name="T29" fmla="*/ 386 h 480"/>
                <a:gd name="T30" fmla="*/ 42 w 462"/>
                <a:gd name="T31" fmla="*/ 360 h 480"/>
                <a:gd name="T32" fmla="*/ 2 w 462"/>
                <a:gd name="T33" fmla="*/ 312 h 480"/>
                <a:gd name="T34" fmla="*/ 10 w 462"/>
                <a:gd name="T35" fmla="*/ 228 h 480"/>
                <a:gd name="T36" fmla="*/ 0 w 462"/>
                <a:gd name="T37" fmla="*/ 168 h 480"/>
                <a:gd name="T38" fmla="*/ 4 w 462"/>
                <a:gd name="T39" fmla="*/ 166 h 480"/>
                <a:gd name="T40" fmla="*/ 64 w 462"/>
                <a:gd name="T41" fmla="*/ 212 h 480"/>
                <a:gd name="T42" fmla="*/ 82 w 462"/>
                <a:gd name="T43" fmla="*/ 216 h 480"/>
                <a:gd name="T44" fmla="*/ 110 w 462"/>
                <a:gd name="T45" fmla="*/ 208 h 480"/>
                <a:gd name="T46" fmla="*/ 148 w 462"/>
                <a:gd name="T47" fmla="*/ 172 h 480"/>
                <a:gd name="T48" fmla="*/ 176 w 462"/>
                <a:gd name="T49" fmla="*/ 116 h 480"/>
                <a:gd name="T50" fmla="*/ 210 w 462"/>
                <a:gd name="T51" fmla="*/ 62 h 480"/>
                <a:gd name="T52" fmla="*/ 232 w 462"/>
                <a:gd name="T53" fmla="*/ 4 h 480"/>
                <a:gd name="T54" fmla="*/ 272 w 462"/>
                <a:gd name="T55" fmla="*/ 0 h 480"/>
                <a:gd name="T56" fmla="*/ 306 w 462"/>
                <a:gd name="T57" fmla="*/ 10 h 480"/>
                <a:gd name="T58" fmla="*/ 352 w 462"/>
                <a:gd name="T59" fmla="*/ 50 h 480"/>
                <a:gd name="T60" fmla="*/ 394 w 462"/>
                <a:gd name="T61" fmla="*/ 60 h 480"/>
                <a:gd name="T62" fmla="*/ 444 w 462"/>
                <a:gd name="T63" fmla="*/ 98 h 480"/>
                <a:gd name="T64" fmla="*/ 462 w 462"/>
                <a:gd name="T65" fmla="*/ 134 h 480"/>
                <a:gd name="T66" fmla="*/ 430 w 462"/>
                <a:gd name="T67" fmla="*/ 158 h 480"/>
                <a:gd name="T68" fmla="*/ 402 w 462"/>
                <a:gd name="T69" fmla="*/ 182 h 480"/>
                <a:gd name="T70" fmla="*/ 336 w 462"/>
                <a:gd name="T71" fmla="*/ 188 h 480"/>
                <a:gd name="T72" fmla="*/ 292 w 462"/>
                <a:gd name="T73" fmla="*/ 192 h 480"/>
                <a:gd name="T74" fmla="*/ 284 w 462"/>
                <a:gd name="T75" fmla="*/ 218 h 480"/>
                <a:gd name="T76" fmla="*/ 288 w 462"/>
                <a:gd name="T77" fmla="*/ 236 h 480"/>
                <a:gd name="T78" fmla="*/ 284 w 462"/>
                <a:gd name="T79" fmla="*/ 276 h 480"/>
                <a:gd name="T80" fmla="*/ 304 w 462"/>
                <a:gd name="T81" fmla="*/ 296 h 480"/>
                <a:gd name="T82" fmla="*/ 362 w 462"/>
                <a:gd name="T83" fmla="*/ 364 h 480"/>
                <a:gd name="T84" fmla="*/ 372 w 462"/>
                <a:gd name="T85" fmla="*/ 40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2" h="480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5438775" y="4105275"/>
              <a:ext cx="1196975" cy="739775"/>
            </a:xfrm>
            <a:custGeom>
              <a:avLst/>
              <a:gdLst>
                <a:gd name="T0" fmla="*/ 72 w 754"/>
                <a:gd name="T1" fmla="*/ 452 h 466"/>
                <a:gd name="T2" fmla="*/ 4 w 754"/>
                <a:gd name="T3" fmla="*/ 380 h 466"/>
                <a:gd name="T4" fmla="*/ 2 w 754"/>
                <a:gd name="T5" fmla="*/ 362 h 466"/>
                <a:gd name="T6" fmla="*/ 6 w 754"/>
                <a:gd name="T7" fmla="*/ 348 h 466"/>
                <a:gd name="T8" fmla="*/ 0 w 754"/>
                <a:gd name="T9" fmla="*/ 310 h 466"/>
                <a:gd name="T10" fmla="*/ 18 w 754"/>
                <a:gd name="T11" fmla="*/ 304 h 466"/>
                <a:gd name="T12" fmla="*/ 96 w 754"/>
                <a:gd name="T13" fmla="*/ 304 h 466"/>
                <a:gd name="T14" fmla="*/ 138 w 754"/>
                <a:gd name="T15" fmla="*/ 276 h 466"/>
                <a:gd name="T16" fmla="*/ 178 w 754"/>
                <a:gd name="T17" fmla="*/ 244 h 466"/>
                <a:gd name="T18" fmla="*/ 180 w 754"/>
                <a:gd name="T19" fmla="*/ 226 h 466"/>
                <a:gd name="T20" fmla="*/ 126 w 754"/>
                <a:gd name="T21" fmla="*/ 166 h 466"/>
                <a:gd name="T22" fmla="*/ 100 w 754"/>
                <a:gd name="T23" fmla="*/ 144 h 466"/>
                <a:gd name="T24" fmla="*/ 98 w 754"/>
                <a:gd name="T25" fmla="*/ 96 h 466"/>
                <a:gd name="T26" fmla="*/ 136 w 754"/>
                <a:gd name="T27" fmla="*/ 66 h 466"/>
                <a:gd name="T28" fmla="*/ 146 w 754"/>
                <a:gd name="T29" fmla="*/ 54 h 466"/>
                <a:gd name="T30" fmla="*/ 140 w 754"/>
                <a:gd name="T31" fmla="*/ 30 h 466"/>
                <a:gd name="T32" fmla="*/ 118 w 754"/>
                <a:gd name="T33" fmla="*/ 10 h 466"/>
                <a:gd name="T34" fmla="*/ 108 w 754"/>
                <a:gd name="T35" fmla="*/ 0 h 466"/>
                <a:gd name="T36" fmla="*/ 234 w 754"/>
                <a:gd name="T37" fmla="*/ 6 h 466"/>
                <a:gd name="T38" fmla="*/ 246 w 754"/>
                <a:gd name="T39" fmla="*/ 22 h 466"/>
                <a:gd name="T40" fmla="*/ 276 w 754"/>
                <a:gd name="T41" fmla="*/ 46 h 466"/>
                <a:gd name="T42" fmla="*/ 314 w 754"/>
                <a:gd name="T43" fmla="*/ 62 h 466"/>
                <a:gd name="T44" fmla="*/ 338 w 754"/>
                <a:gd name="T45" fmla="*/ 72 h 466"/>
                <a:gd name="T46" fmla="*/ 494 w 754"/>
                <a:gd name="T47" fmla="*/ 100 h 466"/>
                <a:gd name="T48" fmla="*/ 504 w 754"/>
                <a:gd name="T49" fmla="*/ 116 h 466"/>
                <a:gd name="T50" fmla="*/ 524 w 754"/>
                <a:gd name="T51" fmla="*/ 136 h 466"/>
                <a:gd name="T52" fmla="*/ 618 w 754"/>
                <a:gd name="T53" fmla="*/ 158 h 466"/>
                <a:gd name="T54" fmla="*/ 626 w 754"/>
                <a:gd name="T55" fmla="*/ 160 h 466"/>
                <a:gd name="T56" fmla="*/ 660 w 754"/>
                <a:gd name="T57" fmla="*/ 164 h 466"/>
                <a:gd name="T58" fmla="*/ 670 w 754"/>
                <a:gd name="T59" fmla="*/ 174 h 466"/>
                <a:gd name="T60" fmla="*/ 684 w 754"/>
                <a:gd name="T61" fmla="*/ 192 h 466"/>
                <a:gd name="T62" fmla="*/ 702 w 754"/>
                <a:gd name="T63" fmla="*/ 196 h 466"/>
                <a:gd name="T64" fmla="*/ 718 w 754"/>
                <a:gd name="T65" fmla="*/ 208 h 466"/>
                <a:gd name="T66" fmla="*/ 708 w 754"/>
                <a:gd name="T67" fmla="*/ 228 h 466"/>
                <a:gd name="T68" fmla="*/ 702 w 754"/>
                <a:gd name="T69" fmla="*/ 250 h 466"/>
                <a:gd name="T70" fmla="*/ 724 w 754"/>
                <a:gd name="T71" fmla="*/ 274 h 466"/>
                <a:gd name="T72" fmla="*/ 732 w 754"/>
                <a:gd name="T73" fmla="*/ 298 h 466"/>
                <a:gd name="T74" fmla="*/ 740 w 754"/>
                <a:gd name="T75" fmla="*/ 320 h 466"/>
                <a:gd name="T76" fmla="*/ 754 w 754"/>
                <a:gd name="T77" fmla="*/ 330 h 466"/>
                <a:gd name="T78" fmla="*/ 734 w 754"/>
                <a:gd name="T79" fmla="*/ 338 h 466"/>
                <a:gd name="T80" fmla="*/ 692 w 754"/>
                <a:gd name="T81" fmla="*/ 354 h 466"/>
                <a:gd name="T82" fmla="*/ 640 w 754"/>
                <a:gd name="T83" fmla="*/ 392 h 466"/>
                <a:gd name="T84" fmla="*/ 616 w 754"/>
                <a:gd name="T85" fmla="*/ 414 h 466"/>
                <a:gd name="T86" fmla="*/ 582 w 754"/>
                <a:gd name="T87" fmla="*/ 424 h 466"/>
                <a:gd name="T88" fmla="*/ 562 w 754"/>
                <a:gd name="T89" fmla="*/ 434 h 466"/>
                <a:gd name="T90" fmla="*/ 544 w 754"/>
                <a:gd name="T91" fmla="*/ 448 h 466"/>
                <a:gd name="T92" fmla="*/ 512 w 754"/>
                <a:gd name="T93" fmla="*/ 422 h 466"/>
                <a:gd name="T94" fmla="*/ 482 w 754"/>
                <a:gd name="T95" fmla="*/ 408 h 466"/>
                <a:gd name="T96" fmla="*/ 450 w 754"/>
                <a:gd name="T97" fmla="*/ 380 h 466"/>
                <a:gd name="T98" fmla="*/ 426 w 754"/>
                <a:gd name="T99" fmla="*/ 384 h 466"/>
                <a:gd name="T100" fmla="*/ 410 w 754"/>
                <a:gd name="T101" fmla="*/ 404 h 466"/>
                <a:gd name="T102" fmla="*/ 358 w 754"/>
                <a:gd name="T103" fmla="*/ 392 h 466"/>
                <a:gd name="T104" fmla="*/ 286 w 754"/>
                <a:gd name="T105" fmla="*/ 352 h 466"/>
                <a:gd name="T106" fmla="*/ 252 w 754"/>
                <a:gd name="T107" fmla="*/ 346 h 466"/>
                <a:gd name="T108" fmla="*/ 200 w 754"/>
                <a:gd name="T109" fmla="*/ 338 h 466"/>
                <a:gd name="T110" fmla="*/ 184 w 754"/>
                <a:gd name="T111" fmla="*/ 350 h 466"/>
                <a:gd name="T112" fmla="*/ 202 w 754"/>
                <a:gd name="T113" fmla="*/ 380 h 466"/>
                <a:gd name="T114" fmla="*/ 196 w 754"/>
                <a:gd name="T115" fmla="*/ 392 h 466"/>
                <a:gd name="T116" fmla="*/ 164 w 754"/>
                <a:gd name="T117" fmla="*/ 390 h 466"/>
                <a:gd name="T118" fmla="*/ 128 w 754"/>
                <a:gd name="T119" fmla="*/ 406 h 466"/>
                <a:gd name="T120" fmla="*/ 96 w 754"/>
                <a:gd name="T121" fmla="*/ 454 h 466"/>
                <a:gd name="T122" fmla="*/ 80 w 754"/>
                <a:gd name="T123" fmla="*/ 466 h 4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54" h="466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24"/>
            <p:cNvSpPr/>
            <p:nvPr/>
          </p:nvSpPr>
          <p:spPr bwMode="auto">
            <a:xfrm>
              <a:off x="6423025" y="3759200"/>
              <a:ext cx="739775" cy="911225"/>
            </a:xfrm>
            <a:custGeom>
              <a:avLst/>
              <a:gdLst>
                <a:gd name="T0" fmla="*/ 212 w 466"/>
                <a:gd name="T1" fmla="*/ 570 h 574"/>
                <a:gd name="T2" fmla="*/ 202 w 466"/>
                <a:gd name="T3" fmla="*/ 516 h 574"/>
                <a:gd name="T4" fmla="*/ 166 w 466"/>
                <a:gd name="T5" fmla="*/ 522 h 574"/>
                <a:gd name="T6" fmla="*/ 148 w 466"/>
                <a:gd name="T7" fmla="*/ 546 h 574"/>
                <a:gd name="T8" fmla="*/ 140 w 466"/>
                <a:gd name="T9" fmla="*/ 538 h 574"/>
                <a:gd name="T10" fmla="*/ 122 w 466"/>
                <a:gd name="T11" fmla="*/ 520 h 574"/>
                <a:gd name="T12" fmla="*/ 114 w 466"/>
                <a:gd name="T13" fmla="*/ 490 h 574"/>
                <a:gd name="T14" fmla="*/ 102 w 466"/>
                <a:gd name="T15" fmla="*/ 470 h 574"/>
                <a:gd name="T16" fmla="*/ 100 w 466"/>
                <a:gd name="T17" fmla="*/ 446 h 574"/>
                <a:gd name="T18" fmla="*/ 106 w 466"/>
                <a:gd name="T19" fmla="*/ 416 h 574"/>
                <a:gd name="T20" fmla="*/ 68 w 466"/>
                <a:gd name="T21" fmla="*/ 398 h 574"/>
                <a:gd name="T22" fmla="*/ 58 w 466"/>
                <a:gd name="T23" fmla="*/ 380 h 574"/>
                <a:gd name="T24" fmla="*/ 56 w 466"/>
                <a:gd name="T25" fmla="*/ 366 h 574"/>
                <a:gd name="T26" fmla="*/ 86 w 466"/>
                <a:gd name="T27" fmla="*/ 346 h 574"/>
                <a:gd name="T28" fmla="*/ 96 w 466"/>
                <a:gd name="T29" fmla="*/ 284 h 574"/>
                <a:gd name="T30" fmla="*/ 78 w 466"/>
                <a:gd name="T31" fmla="*/ 252 h 574"/>
                <a:gd name="T32" fmla="*/ 48 w 466"/>
                <a:gd name="T33" fmla="*/ 262 h 574"/>
                <a:gd name="T34" fmla="*/ 30 w 466"/>
                <a:gd name="T35" fmla="*/ 252 h 574"/>
                <a:gd name="T36" fmla="*/ 0 w 466"/>
                <a:gd name="T37" fmla="*/ 202 h 574"/>
                <a:gd name="T38" fmla="*/ 10 w 466"/>
                <a:gd name="T39" fmla="*/ 180 h 574"/>
                <a:gd name="T40" fmla="*/ 42 w 466"/>
                <a:gd name="T41" fmla="*/ 148 h 574"/>
                <a:gd name="T42" fmla="*/ 44 w 466"/>
                <a:gd name="T43" fmla="*/ 72 h 574"/>
                <a:gd name="T44" fmla="*/ 58 w 466"/>
                <a:gd name="T45" fmla="*/ 74 h 574"/>
                <a:gd name="T46" fmla="*/ 76 w 466"/>
                <a:gd name="T47" fmla="*/ 110 h 574"/>
                <a:gd name="T48" fmla="*/ 110 w 466"/>
                <a:gd name="T49" fmla="*/ 120 h 574"/>
                <a:gd name="T50" fmla="*/ 126 w 466"/>
                <a:gd name="T51" fmla="*/ 80 h 574"/>
                <a:gd name="T52" fmla="*/ 134 w 466"/>
                <a:gd name="T53" fmla="*/ 54 h 574"/>
                <a:gd name="T54" fmla="*/ 102 w 466"/>
                <a:gd name="T55" fmla="*/ 6 h 574"/>
                <a:gd name="T56" fmla="*/ 118 w 466"/>
                <a:gd name="T57" fmla="*/ 0 h 574"/>
                <a:gd name="T58" fmla="*/ 150 w 466"/>
                <a:gd name="T59" fmla="*/ 40 h 574"/>
                <a:gd name="T60" fmla="*/ 176 w 466"/>
                <a:gd name="T61" fmla="*/ 80 h 574"/>
                <a:gd name="T62" fmla="*/ 264 w 466"/>
                <a:gd name="T63" fmla="*/ 106 h 574"/>
                <a:gd name="T64" fmla="*/ 294 w 466"/>
                <a:gd name="T65" fmla="*/ 174 h 574"/>
                <a:gd name="T66" fmla="*/ 318 w 466"/>
                <a:gd name="T67" fmla="*/ 202 h 574"/>
                <a:gd name="T68" fmla="*/ 358 w 466"/>
                <a:gd name="T69" fmla="*/ 194 h 574"/>
                <a:gd name="T70" fmla="*/ 362 w 466"/>
                <a:gd name="T71" fmla="*/ 180 h 574"/>
                <a:gd name="T72" fmla="*/ 388 w 466"/>
                <a:gd name="T73" fmla="*/ 194 h 574"/>
                <a:gd name="T74" fmla="*/ 382 w 466"/>
                <a:gd name="T75" fmla="*/ 224 h 574"/>
                <a:gd name="T76" fmla="*/ 338 w 466"/>
                <a:gd name="T77" fmla="*/ 250 h 574"/>
                <a:gd name="T78" fmla="*/ 330 w 466"/>
                <a:gd name="T79" fmla="*/ 280 h 574"/>
                <a:gd name="T80" fmla="*/ 326 w 466"/>
                <a:gd name="T81" fmla="*/ 302 h 574"/>
                <a:gd name="T82" fmla="*/ 380 w 466"/>
                <a:gd name="T83" fmla="*/ 346 h 574"/>
                <a:gd name="T84" fmla="*/ 392 w 466"/>
                <a:gd name="T85" fmla="*/ 360 h 574"/>
                <a:gd name="T86" fmla="*/ 456 w 466"/>
                <a:gd name="T87" fmla="*/ 378 h 574"/>
                <a:gd name="T88" fmla="*/ 466 w 466"/>
                <a:gd name="T89" fmla="*/ 402 h 574"/>
                <a:gd name="T90" fmla="*/ 426 w 466"/>
                <a:gd name="T91" fmla="*/ 420 h 574"/>
                <a:gd name="T92" fmla="*/ 416 w 466"/>
                <a:gd name="T93" fmla="*/ 440 h 574"/>
                <a:gd name="T94" fmla="*/ 420 w 466"/>
                <a:gd name="T95" fmla="*/ 460 h 574"/>
                <a:gd name="T96" fmla="*/ 400 w 466"/>
                <a:gd name="T97" fmla="*/ 522 h 574"/>
                <a:gd name="T98" fmla="*/ 378 w 466"/>
                <a:gd name="T99" fmla="*/ 546 h 574"/>
                <a:gd name="T100" fmla="*/ 330 w 466"/>
                <a:gd name="T101" fmla="*/ 560 h 574"/>
                <a:gd name="T102" fmla="*/ 278 w 466"/>
                <a:gd name="T103" fmla="*/ 566 h 574"/>
                <a:gd name="T104" fmla="*/ 256 w 466"/>
                <a:gd name="T105" fmla="*/ 536 h 574"/>
                <a:gd name="T106" fmla="*/ 238 w 466"/>
                <a:gd name="T107" fmla="*/ 532 h 574"/>
                <a:gd name="T108" fmla="*/ 226 w 466"/>
                <a:gd name="T109" fmla="*/ 574 h 5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6" h="574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25"/>
            <p:cNvSpPr/>
            <p:nvPr/>
          </p:nvSpPr>
          <p:spPr bwMode="auto">
            <a:xfrm>
              <a:off x="6619875" y="3635375"/>
              <a:ext cx="863600" cy="854075"/>
            </a:xfrm>
            <a:custGeom>
              <a:avLst/>
              <a:gdLst>
                <a:gd name="T0" fmla="*/ 322 w 544"/>
                <a:gd name="T1" fmla="*/ 532 h 538"/>
                <a:gd name="T2" fmla="*/ 308 w 544"/>
                <a:gd name="T3" fmla="*/ 518 h 538"/>
                <a:gd name="T4" fmla="*/ 308 w 544"/>
                <a:gd name="T5" fmla="*/ 508 h 538"/>
                <a:gd name="T6" fmla="*/ 354 w 544"/>
                <a:gd name="T7" fmla="*/ 484 h 538"/>
                <a:gd name="T8" fmla="*/ 342 w 544"/>
                <a:gd name="T9" fmla="*/ 450 h 538"/>
                <a:gd name="T10" fmla="*/ 298 w 544"/>
                <a:gd name="T11" fmla="*/ 444 h 538"/>
                <a:gd name="T12" fmla="*/ 272 w 544"/>
                <a:gd name="T13" fmla="*/ 420 h 538"/>
                <a:gd name="T14" fmla="*/ 240 w 544"/>
                <a:gd name="T15" fmla="*/ 400 h 538"/>
                <a:gd name="T16" fmla="*/ 216 w 544"/>
                <a:gd name="T17" fmla="*/ 380 h 538"/>
                <a:gd name="T18" fmla="*/ 216 w 544"/>
                <a:gd name="T19" fmla="*/ 364 h 538"/>
                <a:gd name="T20" fmla="*/ 224 w 544"/>
                <a:gd name="T21" fmla="*/ 334 h 538"/>
                <a:gd name="T22" fmla="*/ 254 w 544"/>
                <a:gd name="T23" fmla="*/ 314 h 538"/>
                <a:gd name="T24" fmla="*/ 280 w 544"/>
                <a:gd name="T25" fmla="*/ 304 h 538"/>
                <a:gd name="T26" fmla="*/ 264 w 544"/>
                <a:gd name="T27" fmla="*/ 250 h 538"/>
                <a:gd name="T28" fmla="*/ 228 w 544"/>
                <a:gd name="T29" fmla="*/ 252 h 538"/>
                <a:gd name="T30" fmla="*/ 202 w 544"/>
                <a:gd name="T31" fmla="*/ 272 h 538"/>
                <a:gd name="T32" fmla="*/ 186 w 544"/>
                <a:gd name="T33" fmla="*/ 256 h 538"/>
                <a:gd name="T34" fmla="*/ 152 w 544"/>
                <a:gd name="T35" fmla="*/ 186 h 538"/>
                <a:gd name="T36" fmla="*/ 116 w 544"/>
                <a:gd name="T37" fmla="*/ 158 h 538"/>
                <a:gd name="T38" fmla="*/ 58 w 544"/>
                <a:gd name="T39" fmla="*/ 146 h 538"/>
                <a:gd name="T40" fmla="*/ 26 w 544"/>
                <a:gd name="T41" fmla="*/ 98 h 538"/>
                <a:gd name="T42" fmla="*/ 0 w 544"/>
                <a:gd name="T43" fmla="*/ 56 h 538"/>
                <a:gd name="T44" fmla="*/ 10 w 544"/>
                <a:gd name="T45" fmla="*/ 36 h 538"/>
                <a:gd name="T46" fmla="*/ 30 w 544"/>
                <a:gd name="T47" fmla="*/ 52 h 538"/>
                <a:gd name="T48" fmla="*/ 36 w 544"/>
                <a:gd name="T49" fmla="*/ 60 h 538"/>
                <a:gd name="T50" fmla="*/ 60 w 544"/>
                <a:gd name="T51" fmla="*/ 90 h 538"/>
                <a:gd name="T52" fmla="*/ 112 w 544"/>
                <a:gd name="T53" fmla="*/ 98 h 538"/>
                <a:gd name="T54" fmla="*/ 140 w 544"/>
                <a:gd name="T55" fmla="*/ 68 h 538"/>
                <a:gd name="T56" fmla="*/ 160 w 544"/>
                <a:gd name="T57" fmla="*/ 76 h 538"/>
                <a:gd name="T58" fmla="*/ 200 w 544"/>
                <a:gd name="T59" fmla="*/ 50 h 538"/>
                <a:gd name="T60" fmla="*/ 212 w 544"/>
                <a:gd name="T61" fmla="*/ 10 h 538"/>
                <a:gd name="T62" fmla="*/ 236 w 544"/>
                <a:gd name="T63" fmla="*/ 0 h 538"/>
                <a:gd name="T64" fmla="*/ 268 w 544"/>
                <a:gd name="T65" fmla="*/ 52 h 538"/>
                <a:gd name="T66" fmla="*/ 338 w 544"/>
                <a:gd name="T67" fmla="*/ 88 h 538"/>
                <a:gd name="T68" fmla="*/ 412 w 544"/>
                <a:gd name="T69" fmla="*/ 218 h 538"/>
                <a:gd name="T70" fmla="*/ 424 w 544"/>
                <a:gd name="T71" fmla="*/ 258 h 538"/>
                <a:gd name="T72" fmla="*/ 500 w 544"/>
                <a:gd name="T73" fmla="*/ 312 h 538"/>
                <a:gd name="T74" fmla="*/ 526 w 544"/>
                <a:gd name="T75" fmla="*/ 336 h 538"/>
                <a:gd name="T76" fmla="*/ 470 w 544"/>
                <a:gd name="T77" fmla="*/ 340 h 538"/>
                <a:gd name="T78" fmla="*/ 504 w 544"/>
                <a:gd name="T79" fmla="*/ 374 h 538"/>
                <a:gd name="T80" fmla="*/ 498 w 544"/>
                <a:gd name="T81" fmla="*/ 392 h 538"/>
                <a:gd name="T82" fmla="*/ 540 w 544"/>
                <a:gd name="T83" fmla="*/ 420 h 538"/>
                <a:gd name="T84" fmla="*/ 540 w 544"/>
                <a:gd name="T85" fmla="*/ 440 h 538"/>
                <a:gd name="T86" fmla="*/ 502 w 544"/>
                <a:gd name="T87" fmla="*/ 468 h 538"/>
                <a:gd name="T88" fmla="*/ 498 w 544"/>
                <a:gd name="T89" fmla="*/ 474 h 538"/>
                <a:gd name="T90" fmla="*/ 452 w 544"/>
                <a:gd name="T91" fmla="*/ 514 h 538"/>
                <a:gd name="T92" fmla="*/ 416 w 544"/>
                <a:gd name="T93" fmla="*/ 530 h 538"/>
                <a:gd name="T94" fmla="*/ 342 w 544"/>
                <a:gd name="T95" fmla="*/ 538 h 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4" h="538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6"/>
            <p:cNvSpPr/>
            <p:nvPr/>
          </p:nvSpPr>
          <p:spPr bwMode="auto">
            <a:xfrm>
              <a:off x="5727700" y="3489325"/>
              <a:ext cx="889000" cy="860425"/>
            </a:xfrm>
            <a:custGeom>
              <a:avLst/>
              <a:gdLst>
                <a:gd name="T0" fmla="*/ 434 w 560"/>
                <a:gd name="T1" fmla="*/ 536 h 542"/>
                <a:gd name="T2" fmla="*/ 400 w 560"/>
                <a:gd name="T3" fmla="*/ 518 h 542"/>
                <a:gd name="T4" fmla="*/ 346 w 560"/>
                <a:gd name="T5" fmla="*/ 512 h 542"/>
                <a:gd name="T6" fmla="*/ 316 w 560"/>
                <a:gd name="T7" fmla="*/ 476 h 542"/>
                <a:gd name="T8" fmla="*/ 282 w 560"/>
                <a:gd name="T9" fmla="*/ 454 h 542"/>
                <a:gd name="T10" fmla="*/ 116 w 560"/>
                <a:gd name="T11" fmla="*/ 434 h 542"/>
                <a:gd name="T12" fmla="*/ 84 w 560"/>
                <a:gd name="T13" fmla="*/ 412 h 542"/>
                <a:gd name="T14" fmla="*/ 68 w 560"/>
                <a:gd name="T15" fmla="*/ 398 h 542"/>
                <a:gd name="T16" fmla="*/ 58 w 560"/>
                <a:gd name="T17" fmla="*/ 370 h 542"/>
                <a:gd name="T18" fmla="*/ 18 w 560"/>
                <a:gd name="T19" fmla="*/ 292 h 542"/>
                <a:gd name="T20" fmla="*/ 2 w 560"/>
                <a:gd name="T21" fmla="*/ 246 h 542"/>
                <a:gd name="T22" fmla="*/ 14 w 560"/>
                <a:gd name="T23" fmla="*/ 206 h 542"/>
                <a:gd name="T24" fmla="*/ 50 w 560"/>
                <a:gd name="T25" fmla="*/ 182 h 542"/>
                <a:gd name="T26" fmla="*/ 68 w 560"/>
                <a:gd name="T27" fmla="*/ 172 h 542"/>
                <a:gd name="T28" fmla="*/ 104 w 560"/>
                <a:gd name="T29" fmla="*/ 164 h 542"/>
                <a:gd name="T30" fmla="*/ 138 w 560"/>
                <a:gd name="T31" fmla="*/ 144 h 542"/>
                <a:gd name="T32" fmla="*/ 208 w 560"/>
                <a:gd name="T33" fmla="*/ 128 h 542"/>
                <a:gd name="T34" fmla="*/ 234 w 560"/>
                <a:gd name="T35" fmla="*/ 106 h 542"/>
                <a:gd name="T36" fmla="*/ 266 w 560"/>
                <a:gd name="T37" fmla="*/ 74 h 542"/>
                <a:gd name="T38" fmla="*/ 280 w 560"/>
                <a:gd name="T39" fmla="*/ 44 h 542"/>
                <a:gd name="T40" fmla="*/ 284 w 560"/>
                <a:gd name="T41" fmla="*/ 0 h 542"/>
                <a:gd name="T42" fmla="*/ 414 w 560"/>
                <a:gd name="T43" fmla="*/ 12 h 542"/>
                <a:gd name="T44" fmla="*/ 428 w 560"/>
                <a:gd name="T45" fmla="*/ 32 h 542"/>
                <a:gd name="T46" fmla="*/ 444 w 560"/>
                <a:gd name="T47" fmla="*/ 58 h 542"/>
                <a:gd name="T48" fmla="*/ 438 w 560"/>
                <a:gd name="T49" fmla="*/ 82 h 542"/>
                <a:gd name="T50" fmla="*/ 418 w 560"/>
                <a:gd name="T51" fmla="*/ 96 h 542"/>
                <a:gd name="T52" fmla="*/ 408 w 560"/>
                <a:gd name="T53" fmla="*/ 118 h 542"/>
                <a:gd name="T54" fmla="*/ 396 w 560"/>
                <a:gd name="T55" fmla="*/ 122 h 542"/>
                <a:gd name="T56" fmla="*/ 432 w 560"/>
                <a:gd name="T57" fmla="*/ 156 h 542"/>
                <a:gd name="T58" fmla="*/ 434 w 560"/>
                <a:gd name="T59" fmla="*/ 162 h 542"/>
                <a:gd name="T60" fmla="*/ 466 w 560"/>
                <a:gd name="T61" fmla="*/ 186 h 542"/>
                <a:gd name="T62" fmla="*/ 498 w 560"/>
                <a:gd name="T63" fmla="*/ 192 h 542"/>
                <a:gd name="T64" fmla="*/ 516 w 560"/>
                <a:gd name="T65" fmla="*/ 188 h 542"/>
                <a:gd name="T66" fmla="*/ 532 w 560"/>
                <a:gd name="T67" fmla="*/ 204 h 542"/>
                <a:gd name="T68" fmla="*/ 558 w 560"/>
                <a:gd name="T69" fmla="*/ 234 h 542"/>
                <a:gd name="T70" fmla="*/ 554 w 560"/>
                <a:gd name="T71" fmla="*/ 244 h 542"/>
                <a:gd name="T72" fmla="*/ 544 w 560"/>
                <a:gd name="T73" fmla="*/ 282 h 542"/>
                <a:gd name="T74" fmla="*/ 528 w 560"/>
                <a:gd name="T75" fmla="*/ 276 h 542"/>
                <a:gd name="T76" fmla="*/ 500 w 560"/>
                <a:gd name="T77" fmla="*/ 234 h 542"/>
                <a:gd name="T78" fmla="*/ 472 w 560"/>
                <a:gd name="T79" fmla="*/ 232 h 542"/>
                <a:gd name="T80" fmla="*/ 474 w 560"/>
                <a:gd name="T81" fmla="*/ 302 h 542"/>
                <a:gd name="T82" fmla="*/ 442 w 560"/>
                <a:gd name="T83" fmla="*/ 344 h 542"/>
                <a:gd name="T84" fmla="*/ 428 w 560"/>
                <a:gd name="T85" fmla="*/ 376 h 542"/>
                <a:gd name="T86" fmla="*/ 450 w 560"/>
                <a:gd name="T87" fmla="*/ 392 h 542"/>
                <a:gd name="T88" fmla="*/ 460 w 560"/>
                <a:gd name="T89" fmla="*/ 430 h 542"/>
                <a:gd name="T90" fmla="*/ 474 w 560"/>
                <a:gd name="T91" fmla="*/ 444 h 542"/>
                <a:gd name="T92" fmla="*/ 486 w 560"/>
                <a:gd name="T93" fmla="*/ 446 h 542"/>
                <a:gd name="T94" fmla="*/ 504 w 560"/>
                <a:gd name="T95" fmla="*/ 434 h 542"/>
                <a:gd name="T96" fmla="*/ 520 w 560"/>
                <a:gd name="T97" fmla="*/ 448 h 542"/>
                <a:gd name="T98" fmla="*/ 530 w 560"/>
                <a:gd name="T99" fmla="*/ 484 h 542"/>
                <a:gd name="T100" fmla="*/ 526 w 560"/>
                <a:gd name="T101" fmla="*/ 502 h 542"/>
                <a:gd name="T102" fmla="*/ 492 w 560"/>
                <a:gd name="T103" fmla="*/ 522 h 542"/>
                <a:gd name="T104" fmla="*/ 478 w 560"/>
                <a:gd name="T105" fmla="*/ 542 h 5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0" h="542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5026025" y="2933700"/>
              <a:ext cx="777875" cy="1409700"/>
            </a:xfrm>
            <a:custGeom>
              <a:avLst/>
              <a:gdLst>
                <a:gd name="T0" fmla="*/ 320 w 490"/>
                <a:gd name="T1" fmla="*/ 878 h 888"/>
                <a:gd name="T2" fmla="*/ 252 w 490"/>
                <a:gd name="T3" fmla="*/ 834 h 888"/>
                <a:gd name="T4" fmla="*/ 196 w 490"/>
                <a:gd name="T5" fmla="*/ 838 h 888"/>
                <a:gd name="T6" fmla="*/ 170 w 490"/>
                <a:gd name="T7" fmla="*/ 842 h 888"/>
                <a:gd name="T8" fmla="*/ 136 w 490"/>
                <a:gd name="T9" fmla="*/ 824 h 888"/>
                <a:gd name="T10" fmla="*/ 106 w 490"/>
                <a:gd name="T11" fmla="*/ 804 h 888"/>
                <a:gd name="T12" fmla="*/ 56 w 490"/>
                <a:gd name="T13" fmla="*/ 800 h 888"/>
                <a:gd name="T14" fmla="*/ 12 w 490"/>
                <a:gd name="T15" fmla="*/ 776 h 888"/>
                <a:gd name="T16" fmla="*/ 20 w 490"/>
                <a:gd name="T17" fmla="*/ 744 h 888"/>
                <a:gd name="T18" fmla="*/ 8 w 490"/>
                <a:gd name="T19" fmla="*/ 726 h 888"/>
                <a:gd name="T20" fmla="*/ 0 w 490"/>
                <a:gd name="T21" fmla="*/ 706 h 888"/>
                <a:gd name="T22" fmla="*/ 62 w 490"/>
                <a:gd name="T23" fmla="*/ 696 h 888"/>
                <a:gd name="T24" fmla="*/ 66 w 490"/>
                <a:gd name="T25" fmla="*/ 648 h 888"/>
                <a:gd name="T26" fmla="*/ 52 w 490"/>
                <a:gd name="T27" fmla="*/ 602 h 888"/>
                <a:gd name="T28" fmla="*/ 56 w 490"/>
                <a:gd name="T29" fmla="*/ 536 h 888"/>
                <a:gd name="T30" fmla="*/ 104 w 490"/>
                <a:gd name="T31" fmla="*/ 530 h 888"/>
                <a:gd name="T32" fmla="*/ 168 w 490"/>
                <a:gd name="T33" fmla="*/ 548 h 888"/>
                <a:gd name="T34" fmla="*/ 172 w 490"/>
                <a:gd name="T35" fmla="*/ 504 h 888"/>
                <a:gd name="T36" fmla="*/ 190 w 490"/>
                <a:gd name="T37" fmla="*/ 494 h 888"/>
                <a:gd name="T38" fmla="*/ 214 w 490"/>
                <a:gd name="T39" fmla="*/ 500 h 888"/>
                <a:gd name="T40" fmla="*/ 248 w 490"/>
                <a:gd name="T41" fmla="*/ 478 h 888"/>
                <a:gd name="T42" fmla="*/ 246 w 490"/>
                <a:gd name="T43" fmla="*/ 416 h 888"/>
                <a:gd name="T44" fmla="*/ 256 w 490"/>
                <a:gd name="T45" fmla="*/ 384 h 888"/>
                <a:gd name="T46" fmla="*/ 240 w 490"/>
                <a:gd name="T47" fmla="*/ 362 h 888"/>
                <a:gd name="T48" fmla="*/ 196 w 490"/>
                <a:gd name="T49" fmla="*/ 334 h 888"/>
                <a:gd name="T50" fmla="*/ 152 w 490"/>
                <a:gd name="T51" fmla="*/ 318 h 888"/>
                <a:gd name="T52" fmla="*/ 126 w 490"/>
                <a:gd name="T53" fmla="*/ 296 h 888"/>
                <a:gd name="T54" fmla="*/ 130 w 490"/>
                <a:gd name="T55" fmla="*/ 244 h 888"/>
                <a:gd name="T56" fmla="*/ 148 w 490"/>
                <a:gd name="T57" fmla="*/ 222 h 888"/>
                <a:gd name="T58" fmla="*/ 184 w 490"/>
                <a:gd name="T59" fmla="*/ 226 h 888"/>
                <a:gd name="T60" fmla="*/ 270 w 490"/>
                <a:gd name="T61" fmla="*/ 220 h 888"/>
                <a:gd name="T62" fmla="*/ 278 w 490"/>
                <a:gd name="T63" fmla="*/ 162 h 888"/>
                <a:gd name="T64" fmla="*/ 280 w 490"/>
                <a:gd name="T65" fmla="*/ 130 h 888"/>
                <a:gd name="T66" fmla="*/ 304 w 490"/>
                <a:gd name="T67" fmla="*/ 104 h 888"/>
                <a:gd name="T68" fmla="*/ 364 w 490"/>
                <a:gd name="T69" fmla="*/ 38 h 888"/>
                <a:gd name="T70" fmla="*/ 404 w 490"/>
                <a:gd name="T71" fmla="*/ 28 h 888"/>
                <a:gd name="T72" fmla="*/ 416 w 490"/>
                <a:gd name="T73" fmla="*/ 22 h 888"/>
                <a:gd name="T74" fmla="*/ 440 w 490"/>
                <a:gd name="T75" fmla="*/ 2 h 888"/>
                <a:gd name="T76" fmla="*/ 462 w 490"/>
                <a:gd name="T77" fmla="*/ 20 h 888"/>
                <a:gd name="T78" fmla="*/ 452 w 490"/>
                <a:gd name="T79" fmla="*/ 52 h 888"/>
                <a:gd name="T80" fmla="*/ 438 w 490"/>
                <a:gd name="T81" fmla="*/ 108 h 888"/>
                <a:gd name="T82" fmla="*/ 422 w 490"/>
                <a:gd name="T83" fmla="*/ 138 h 888"/>
                <a:gd name="T84" fmla="*/ 430 w 490"/>
                <a:gd name="T85" fmla="*/ 228 h 888"/>
                <a:gd name="T86" fmla="*/ 408 w 490"/>
                <a:gd name="T87" fmla="*/ 284 h 888"/>
                <a:gd name="T88" fmla="*/ 398 w 490"/>
                <a:gd name="T89" fmla="*/ 384 h 888"/>
                <a:gd name="T90" fmla="*/ 418 w 490"/>
                <a:gd name="T91" fmla="*/ 454 h 888"/>
                <a:gd name="T92" fmla="*/ 412 w 490"/>
                <a:gd name="T93" fmla="*/ 526 h 888"/>
                <a:gd name="T94" fmla="*/ 428 w 490"/>
                <a:gd name="T95" fmla="*/ 556 h 888"/>
                <a:gd name="T96" fmla="*/ 432 w 490"/>
                <a:gd name="T97" fmla="*/ 600 h 888"/>
                <a:gd name="T98" fmla="*/ 476 w 490"/>
                <a:gd name="T99" fmla="*/ 690 h 888"/>
                <a:gd name="T100" fmla="*/ 462 w 490"/>
                <a:gd name="T101" fmla="*/ 726 h 888"/>
                <a:gd name="T102" fmla="*/ 362 w 490"/>
                <a:gd name="T103" fmla="*/ 728 h 888"/>
                <a:gd name="T104" fmla="*/ 354 w 490"/>
                <a:gd name="T105" fmla="*/ 744 h 888"/>
                <a:gd name="T106" fmla="*/ 398 w 490"/>
                <a:gd name="T107" fmla="*/ 792 h 888"/>
                <a:gd name="T108" fmla="*/ 350 w 490"/>
                <a:gd name="T109" fmla="*/ 828 h 888"/>
                <a:gd name="T110" fmla="*/ 344 w 490"/>
                <a:gd name="T111" fmla="*/ 888 h 8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0" h="888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28"/>
            <p:cNvSpPr/>
            <p:nvPr/>
          </p:nvSpPr>
          <p:spPr bwMode="auto">
            <a:xfrm>
              <a:off x="2622550" y="2911475"/>
              <a:ext cx="1962149" cy="1428750"/>
            </a:xfrm>
            <a:custGeom>
              <a:avLst/>
              <a:gdLst>
                <a:gd name="T0" fmla="*/ 494 w 1236"/>
                <a:gd name="T1" fmla="*/ 798 h 900"/>
                <a:gd name="T2" fmla="*/ 430 w 1236"/>
                <a:gd name="T3" fmla="*/ 762 h 900"/>
                <a:gd name="T4" fmla="*/ 278 w 1236"/>
                <a:gd name="T5" fmla="*/ 748 h 900"/>
                <a:gd name="T6" fmla="*/ 176 w 1236"/>
                <a:gd name="T7" fmla="*/ 704 h 900"/>
                <a:gd name="T8" fmla="*/ 148 w 1236"/>
                <a:gd name="T9" fmla="*/ 670 h 900"/>
                <a:gd name="T10" fmla="*/ 70 w 1236"/>
                <a:gd name="T11" fmla="*/ 640 h 900"/>
                <a:gd name="T12" fmla="*/ 24 w 1236"/>
                <a:gd name="T13" fmla="*/ 596 h 900"/>
                <a:gd name="T14" fmla="*/ 0 w 1236"/>
                <a:gd name="T15" fmla="*/ 412 h 900"/>
                <a:gd name="T16" fmla="*/ 16 w 1236"/>
                <a:gd name="T17" fmla="*/ 340 h 900"/>
                <a:gd name="T18" fmla="*/ 26 w 1236"/>
                <a:gd name="T19" fmla="*/ 328 h 900"/>
                <a:gd name="T20" fmla="*/ 52 w 1236"/>
                <a:gd name="T21" fmla="*/ 314 h 900"/>
                <a:gd name="T22" fmla="*/ 98 w 1236"/>
                <a:gd name="T23" fmla="*/ 336 h 900"/>
                <a:gd name="T24" fmla="*/ 150 w 1236"/>
                <a:gd name="T25" fmla="*/ 336 h 900"/>
                <a:gd name="T26" fmla="*/ 138 w 1236"/>
                <a:gd name="T27" fmla="*/ 274 h 900"/>
                <a:gd name="T28" fmla="*/ 168 w 1236"/>
                <a:gd name="T29" fmla="*/ 236 h 900"/>
                <a:gd name="T30" fmla="*/ 186 w 1236"/>
                <a:gd name="T31" fmla="*/ 192 h 900"/>
                <a:gd name="T32" fmla="*/ 152 w 1236"/>
                <a:gd name="T33" fmla="*/ 150 h 900"/>
                <a:gd name="T34" fmla="*/ 120 w 1236"/>
                <a:gd name="T35" fmla="*/ 120 h 900"/>
                <a:gd name="T36" fmla="*/ 118 w 1236"/>
                <a:gd name="T37" fmla="*/ 92 h 900"/>
                <a:gd name="T38" fmla="*/ 104 w 1236"/>
                <a:gd name="T39" fmla="*/ 58 h 900"/>
                <a:gd name="T40" fmla="*/ 234 w 1236"/>
                <a:gd name="T41" fmla="*/ 42 h 900"/>
                <a:gd name="T42" fmla="*/ 340 w 1236"/>
                <a:gd name="T43" fmla="*/ 4 h 900"/>
                <a:gd name="T44" fmla="*/ 430 w 1236"/>
                <a:gd name="T45" fmla="*/ 8 h 900"/>
                <a:gd name="T46" fmla="*/ 526 w 1236"/>
                <a:gd name="T47" fmla="*/ 22 h 900"/>
                <a:gd name="T48" fmla="*/ 654 w 1236"/>
                <a:gd name="T49" fmla="*/ 114 h 900"/>
                <a:gd name="T50" fmla="*/ 720 w 1236"/>
                <a:gd name="T51" fmla="*/ 110 h 900"/>
                <a:gd name="T52" fmla="*/ 720 w 1236"/>
                <a:gd name="T53" fmla="*/ 56 h 900"/>
                <a:gd name="T54" fmla="*/ 792 w 1236"/>
                <a:gd name="T55" fmla="*/ 72 h 900"/>
                <a:gd name="T56" fmla="*/ 930 w 1236"/>
                <a:gd name="T57" fmla="*/ 128 h 900"/>
                <a:gd name="T58" fmla="*/ 952 w 1236"/>
                <a:gd name="T59" fmla="*/ 142 h 900"/>
                <a:gd name="T60" fmla="*/ 1088 w 1236"/>
                <a:gd name="T61" fmla="*/ 224 h 900"/>
                <a:gd name="T62" fmla="*/ 1174 w 1236"/>
                <a:gd name="T63" fmla="*/ 250 h 900"/>
                <a:gd name="T64" fmla="*/ 1216 w 1236"/>
                <a:gd name="T65" fmla="*/ 368 h 900"/>
                <a:gd name="T66" fmla="*/ 1236 w 1236"/>
                <a:gd name="T67" fmla="*/ 452 h 900"/>
                <a:gd name="T68" fmla="*/ 1184 w 1236"/>
                <a:gd name="T69" fmla="*/ 496 h 900"/>
                <a:gd name="T70" fmla="*/ 1120 w 1236"/>
                <a:gd name="T71" fmla="*/ 584 h 900"/>
                <a:gd name="T72" fmla="*/ 1144 w 1236"/>
                <a:gd name="T73" fmla="*/ 626 h 900"/>
                <a:gd name="T74" fmla="*/ 1086 w 1236"/>
                <a:gd name="T75" fmla="*/ 606 h 900"/>
                <a:gd name="T76" fmla="*/ 1030 w 1236"/>
                <a:gd name="T77" fmla="*/ 642 h 900"/>
                <a:gd name="T78" fmla="*/ 1064 w 1236"/>
                <a:gd name="T79" fmla="*/ 694 h 900"/>
                <a:gd name="T80" fmla="*/ 1076 w 1236"/>
                <a:gd name="T81" fmla="*/ 792 h 900"/>
                <a:gd name="T82" fmla="*/ 1034 w 1236"/>
                <a:gd name="T83" fmla="*/ 804 h 900"/>
                <a:gd name="T84" fmla="*/ 996 w 1236"/>
                <a:gd name="T85" fmla="*/ 806 h 900"/>
                <a:gd name="T86" fmla="*/ 956 w 1236"/>
                <a:gd name="T87" fmla="*/ 788 h 900"/>
                <a:gd name="T88" fmla="*/ 920 w 1236"/>
                <a:gd name="T89" fmla="*/ 800 h 900"/>
                <a:gd name="T90" fmla="*/ 878 w 1236"/>
                <a:gd name="T91" fmla="*/ 780 h 900"/>
                <a:gd name="T92" fmla="*/ 828 w 1236"/>
                <a:gd name="T93" fmla="*/ 698 h 900"/>
                <a:gd name="T94" fmla="*/ 778 w 1236"/>
                <a:gd name="T95" fmla="*/ 654 h 900"/>
                <a:gd name="T96" fmla="*/ 700 w 1236"/>
                <a:gd name="T97" fmla="*/ 662 h 900"/>
                <a:gd name="T98" fmla="*/ 722 w 1236"/>
                <a:gd name="T99" fmla="*/ 746 h 900"/>
                <a:gd name="T100" fmla="*/ 694 w 1236"/>
                <a:gd name="T101" fmla="*/ 796 h 900"/>
                <a:gd name="T102" fmla="*/ 664 w 1236"/>
                <a:gd name="T103" fmla="*/ 862 h 900"/>
                <a:gd name="T104" fmla="*/ 634 w 1236"/>
                <a:gd name="T105" fmla="*/ 886 h 900"/>
                <a:gd name="T106" fmla="*/ 604 w 1236"/>
                <a:gd name="T107" fmla="*/ 884 h 900"/>
                <a:gd name="T108" fmla="*/ 568 w 1236"/>
                <a:gd name="T109" fmla="*/ 880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6" h="900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29"/>
            <p:cNvSpPr/>
            <p:nvPr/>
          </p:nvSpPr>
          <p:spPr bwMode="auto">
            <a:xfrm>
              <a:off x="5676900" y="2717800"/>
              <a:ext cx="539750" cy="1085850"/>
            </a:xfrm>
            <a:custGeom>
              <a:avLst/>
              <a:gdLst>
                <a:gd name="T0" fmla="*/ 24 w 340"/>
                <a:gd name="T1" fmla="*/ 676 h 684"/>
                <a:gd name="T2" fmla="*/ 10 w 340"/>
                <a:gd name="T3" fmla="*/ 654 h 684"/>
                <a:gd name="T4" fmla="*/ 10 w 340"/>
                <a:gd name="T5" fmla="*/ 624 h 684"/>
                <a:gd name="T6" fmla="*/ 18 w 340"/>
                <a:gd name="T7" fmla="*/ 560 h 684"/>
                <a:gd name="T8" fmla="*/ 0 w 340"/>
                <a:gd name="T9" fmla="*/ 514 h 684"/>
                <a:gd name="T10" fmla="*/ 8 w 340"/>
                <a:gd name="T11" fmla="*/ 426 h 684"/>
                <a:gd name="T12" fmla="*/ 30 w 340"/>
                <a:gd name="T13" fmla="*/ 386 h 684"/>
                <a:gd name="T14" fmla="*/ 24 w 340"/>
                <a:gd name="T15" fmla="*/ 326 h 684"/>
                <a:gd name="T16" fmla="*/ 22 w 340"/>
                <a:gd name="T17" fmla="*/ 282 h 684"/>
                <a:gd name="T18" fmla="*/ 44 w 340"/>
                <a:gd name="T19" fmla="*/ 248 h 684"/>
                <a:gd name="T20" fmla="*/ 50 w 340"/>
                <a:gd name="T21" fmla="*/ 218 h 684"/>
                <a:gd name="T22" fmla="*/ 64 w 340"/>
                <a:gd name="T23" fmla="*/ 170 h 684"/>
                <a:gd name="T24" fmla="*/ 70 w 340"/>
                <a:gd name="T25" fmla="*/ 150 h 684"/>
                <a:gd name="T26" fmla="*/ 94 w 340"/>
                <a:gd name="T27" fmla="*/ 122 h 684"/>
                <a:gd name="T28" fmla="*/ 128 w 340"/>
                <a:gd name="T29" fmla="*/ 82 h 684"/>
                <a:gd name="T30" fmla="*/ 152 w 340"/>
                <a:gd name="T31" fmla="*/ 58 h 684"/>
                <a:gd name="T32" fmla="*/ 170 w 340"/>
                <a:gd name="T33" fmla="*/ 40 h 684"/>
                <a:gd name="T34" fmla="*/ 224 w 340"/>
                <a:gd name="T35" fmla="*/ 40 h 684"/>
                <a:gd name="T36" fmla="*/ 238 w 340"/>
                <a:gd name="T37" fmla="*/ 32 h 684"/>
                <a:gd name="T38" fmla="*/ 270 w 340"/>
                <a:gd name="T39" fmla="*/ 20 h 684"/>
                <a:gd name="T40" fmla="*/ 290 w 340"/>
                <a:gd name="T41" fmla="*/ 0 h 684"/>
                <a:gd name="T42" fmla="*/ 308 w 340"/>
                <a:gd name="T43" fmla="*/ 12 h 684"/>
                <a:gd name="T44" fmla="*/ 290 w 340"/>
                <a:gd name="T45" fmla="*/ 34 h 684"/>
                <a:gd name="T46" fmla="*/ 276 w 340"/>
                <a:gd name="T47" fmla="*/ 54 h 684"/>
                <a:gd name="T48" fmla="*/ 286 w 340"/>
                <a:gd name="T49" fmla="*/ 64 h 684"/>
                <a:gd name="T50" fmla="*/ 310 w 340"/>
                <a:gd name="T51" fmla="*/ 82 h 684"/>
                <a:gd name="T52" fmla="*/ 340 w 340"/>
                <a:gd name="T53" fmla="*/ 124 h 684"/>
                <a:gd name="T54" fmla="*/ 328 w 340"/>
                <a:gd name="T55" fmla="*/ 158 h 684"/>
                <a:gd name="T56" fmla="*/ 290 w 340"/>
                <a:gd name="T57" fmla="*/ 186 h 684"/>
                <a:gd name="T58" fmla="*/ 268 w 340"/>
                <a:gd name="T59" fmla="*/ 228 h 684"/>
                <a:gd name="T60" fmla="*/ 274 w 340"/>
                <a:gd name="T61" fmla="*/ 256 h 684"/>
                <a:gd name="T62" fmla="*/ 300 w 340"/>
                <a:gd name="T63" fmla="*/ 278 h 684"/>
                <a:gd name="T64" fmla="*/ 320 w 340"/>
                <a:gd name="T65" fmla="*/ 312 h 684"/>
                <a:gd name="T66" fmla="*/ 328 w 340"/>
                <a:gd name="T67" fmla="*/ 344 h 684"/>
                <a:gd name="T68" fmla="*/ 316 w 340"/>
                <a:gd name="T69" fmla="*/ 384 h 684"/>
                <a:gd name="T70" fmla="*/ 298 w 340"/>
                <a:gd name="T71" fmla="*/ 412 h 684"/>
                <a:gd name="T72" fmla="*/ 276 w 340"/>
                <a:gd name="T73" fmla="*/ 436 h 684"/>
                <a:gd name="T74" fmla="*/ 298 w 340"/>
                <a:gd name="T75" fmla="*/ 474 h 684"/>
                <a:gd name="T76" fmla="*/ 302 w 340"/>
                <a:gd name="T77" fmla="*/ 506 h 684"/>
                <a:gd name="T78" fmla="*/ 296 w 340"/>
                <a:gd name="T79" fmla="*/ 544 h 684"/>
                <a:gd name="T80" fmla="*/ 236 w 340"/>
                <a:gd name="T81" fmla="*/ 602 h 684"/>
                <a:gd name="T82" fmla="*/ 164 w 340"/>
                <a:gd name="T83" fmla="*/ 620 h 684"/>
                <a:gd name="T84" fmla="*/ 112 w 340"/>
                <a:gd name="T85" fmla="*/ 644 h 684"/>
                <a:gd name="T86" fmla="*/ 66 w 340"/>
                <a:gd name="T87" fmla="*/ 664 h 684"/>
                <a:gd name="T88" fmla="*/ 48 w 340"/>
                <a:gd name="T89" fmla="*/ 678 h 6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0" h="684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6384925" y="3101975"/>
              <a:ext cx="1016000" cy="679450"/>
            </a:xfrm>
            <a:custGeom>
              <a:avLst/>
              <a:gdLst>
                <a:gd name="T0" fmla="*/ 42 w 640"/>
                <a:gd name="T1" fmla="*/ 410 h 428"/>
                <a:gd name="T2" fmla="*/ 0 w 640"/>
                <a:gd name="T3" fmla="*/ 372 h 428"/>
                <a:gd name="T4" fmla="*/ 26 w 640"/>
                <a:gd name="T5" fmla="*/ 338 h 428"/>
                <a:gd name="T6" fmla="*/ 38 w 640"/>
                <a:gd name="T7" fmla="*/ 322 h 428"/>
                <a:gd name="T8" fmla="*/ 26 w 640"/>
                <a:gd name="T9" fmla="*/ 244 h 428"/>
                <a:gd name="T10" fmla="*/ 12 w 640"/>
                <a:gd name="T11" fmla="*/ 208 h 428"/>
                <a:gd name="T12" fmla="*/ 20 w 640"/>
                <a:gd name="T13" fmla="*/ 174 h 428"/>
                <a:gd name="T14" fmla="*/ 42 w 640"/>
                <a:gd name="T15" fmla="*/ 144 h 428"/>
                <a:gd name="T16" fmla="*/ 76 w 640"/>
                <a:gd name="T17" fmla="*/ 106 h 428"/>
                <a:gd name="T18" fmla="*/ 104 w 640"/>
                <a:gd name="T19" fmla="*/ 80 h 428"/>
                <a:gd name="T20" fmla="*/ 150 w 640"/>
                <a:gd name="T21" fmla="*/ 52 h 428"/>
                <a:gd name="T22" fmla="*/ 210 w 640"/>
                <a:gd name="T23" fmla="*/ 38 h 428"/>
                <a:gd name="T24" fmla="*/ 236 w 640"/>
                <a:gd name="T25" fmla="*/ 38 h 428"/>
                <a:gd name="T26" fmla="*/ 268 w 640"/>
                <a:gd name="T27" fmla="*/ 16 h 428"/>
                <a:gd name="T28" fmla="*/ 294 w 640"/>
                <a:gd name="T29" fmla="*/ 12 h 428"/>
                <a:gd name="T30" fmla="*/ 308 w 640"/>
                <a:gd name="T31" fmla="*/ 36 h 428"/>
                <a:gd name="T32" fmla="*/ 308 w 640"/>
                <a:gd name="T33" fmla="*/ 80 h 428"/>
                <a:gd name="T34" fmla="*/ 360 w 640"/>
                <a:gd name="T35" fmla="*/ 108 h 428"/>
                <a:gd name="T36" fmla="*/ 384 w 640"/>
                <a:gd name="T37" fmla="*/ 110 h 428"/>
                <a:gd name="T38" fmla="*/ 432 w 640"/>
                <a:gd name="T39" fmla="*/ 38 h 428"/>
                <a:gd name="T40" fmla="*/ 452 w 640"/>
                <a:gd name="T41" fmla="*/ 24 h 428"/>
                <a:gd name="T42" fmla="*/ 492 w 640"/>
                <a:gd name="T43" fmla="*/ 16 h 428"/>
                <a:gd name="T44" fmla="*/ 536 w 640"/>
                <a:gd name="T45" fmla="*/ 34 h 428"/>
                <a:gd name="T46" fmla="*/ 640 w 640"/>
                <a:gd name="T47" fmla="*/ 36 h 428"/>
                <a:gd name="T48" fmla="*/ 636 w 640"/>
                <a:gd name="T49" fmla="*/ 46 h 428"/>
                <a:gd name="T50" fmla="*/ 632 w 640"/>
                <a:gd name="T51" fmla="*/ 76 h 428"/>
                <a:gd name="T52" fmla="*/ 570 w 640"/>
                <a:gd name="T53" fmla="*/ 96 h 428"/>
                <a:gd name="T54" fmla="*/ 514 w 640"/>
                <a:gd name="T55" fmla="*/ 136 h 428"/>
                <a:gd name="T56" fmla="*/ 500 w 640"/>
                <a:gd name="T57" fmla="*/ 160 h 428"/>
                <a:gd name="T58" fmla="*/ 472 w 640"/>
                <a:gd name="T59" fmla="*/ 178 h 428"/>
                <a:gd name="T60" fmla="*/ 446 w 640"/>
                <a:gd name="T61" fmla="*/ 188 h 428"/>
                <a:gd name="T62" fmla="*/ 438 w 640"/>
                <a:gd name="T63" fmla="*/ 228 h 428"/>
                <a:gd name="T64" fmla="*/ 418 w 640"/>
                <a:gd name="T65" fmla="*/ 252 h 428"/>
                <a:gd name="T66" fmla="*/ 400 w 640"/>
                <a:gd name="T67" fmla="*/ 276 h 428"/>
                <a:gd name="T68" fmla="*/ 390 w 640"/>
                <a:gd name="T69" fmla="*/ 324 h 428"/>
                <a:gd name="T70" fmla="*/ 374 w 640"/>
                <a:gd name="T71" fmla="*/ 326 h 428"/>
                <a:gd name="T72" fmla="*/ 350 w 640"/>
                <a:gd name="T73" fmla="*/ 342 h 428"/>
                <a:gd name="T74" fmla="*/ 338 w 640"/>
                <a:gd name="T75" fmla="*/ 366 h 428"/>
                <a:gd name="T76" fmla="*/ 322 w 640"/>
                <a:gd name="T77" fmla="*/ 400 h 428"/>
                <a:gd name="T78" fmla="*/ 314 w 640"/>
                <a:gd name="T79" fmla="*/ 400 h 428"/>
                <a:gd name="T80" fmla="*/ 304 w 640"/>
                <a:gd name="T81" fmla="*/ 392 h 428"/>
                <a:gd name="T82" fmla="*/ 274 w 640"/>
                <a:gd name="T83" fmla="*/ 404 h 428"/>
                <a:gd name="T84" fmla="*/ 250 w 640"/>
                <a:gd name="T85" fmla="*/ 422 h 428"/>
                <a:gd name="T86" fmla="*/ 214 w 640"/>
                <a:gd name="T87" fmla="*/ 416 h 428"/>
                <a:gd name="T88" fmla="*/ 208 w 640"/>
                <a:gd name="T89" fmla="*/ 404 h 428"/>
                <a:gd name="T90" fmla="*/ 142 w 640"/>
                <a:gd name="T91" fmla="*/ 362 h 428"/>
                <a:gd name="T92" fmla="*/ 138 w 640"/>
                <a:gd name="T93" fmla="*/ 380 h 428"/>
                <a:gd name="T94" fmla="*/ 126 w 640"/>
                <a:gd name="T95" fmla="*/ 406 h 428"/>
                <a:gd name="T96" fmla="*/ 108 w 640"/>
                <a:gd name="T97" fmla="*/ 418 h 428"/>
                <a:gd name="T98" fmla="*/ 86 w 640"/>
                <a:gd name="T99" fmla="*/ 422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0" h="428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noFill/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4806950" y="3000375"/>
              <a:ext cx="438150" cy="682625"/>
            </a:xfrm>
            <a:custGeom>
              <a:avLst/>
              <a:gdLst>
                <a:gd name="T0" fmla="*/ 106 w 276"/>
                <a:gd name="T1" fmla="*/ 398 h 430"/>
                <a:gd name="T2" fmla="*/ 98 w 276"/>
                <a:gd name="T3" fmla="*/ 364 h 430"/>
                <a:gd name="T4" fmla="*/ 92 w 276"/>
                <a:gd name="T5" fmla="*/ 318 h 430"/>
                <a:gd name="T6" fmla="*/ 86 w 276"/>
                <a:gd name="T7" fmla="*/ 280 h 430"/>
                <a:gd name="T8" fmla="*/ 52 w 276"/>
                <a:gd name="T9" fmla="*/ 240 h 430"/>
                <a:gd name="T10" fmla="*/ 26 w 276"/>
                <a:gd name="T11" fmla="*/ 214 h 430"/>
                <a:gd name="T12" fmla="*/ 0 w 276"/>
                <a:gd name="T13" fmla="*/ 200 h 430"/>
                <a:gd name="T14" fmla="*/ 4 w 276"/>
                <a:gd name="T15" fmla="*/ 196 h 430"/>
                <a:gd name="T16" fmla="*/ 28 w 276"/>
                <a:gd name="T17" fmla="*/ 186 h 430"/>
                <a:gd name="T18" fmla="*/ 68 w 276"/>
                <a:gd name="T19" fmla="*/ 180 h 430"/>
                <a:gd name="T20" fmla="*/ 84 w 276"/>
                <a:gd name="T21" fmla="*/ 166 h 430"/>
                <a:gd name="T22" fmla="*/ 112 w 276"/>
                <a:gd name="T23" fmla="*/ 160 h 430"/>
                <a:gd name="T24" fmla="*/ 130 w 276"/>
                <a:gd name="T25" fmla="*/ 138 h 430"/>
                <a:gd name="T26" fmla="*/ 128 w 276"/>
                <a:gd name="T27" fmla="*/ 98 h 430"/>
                <a:gd name="T28" fmla="*/ 158 w 276"/>
                <a:gd name="T29" fmla="*/ 42 h 430"/>
                <a:gd name="T30" fmla="*/ 162 w 276"/>
                <a:gd name="T31" fmla="*/ 12 h 430"/>
                <a:gd name="T32" fmla="*/ 170 w 276"/>
                <a:gd name="T33" fmla="*/ 10 h 430"/>
                <a:gd name="T34" fmla="*/ 190 w 276"/>
                <a:gd name="T35" fmla="*/ 2 h 430"/>
                <a:gd name="T36" fmla="*/ 204 w 276"/>
                <a:gd name="T37" fmla="*/ 0 h 430"/>
                <a:gd name="T38" fmla="*/ 220 w 276"/>
                <a:gd name="T39" fmla="*/ 6 h 430"/>
                <a:gd name="T40" fmla="*/ 226 w 276"/>
                <a:gd name="T41" fmla="*/ 22 h 430"/>
                <a:gd name="T42" fmla="*/ 218 w 276"/>
                <a:gd name="T43" fmla="*/ 40 h 430"/>
                <a:gd name="T44" fmla="*/ 212 w 276"/>
                <a:gd name="T45" fmla="*/ 58 h 430"/>
                <a:gd name="T46" fmla="*/ 196 w 276"/>
                <a:gd name="T47" fmla="*/ 82 h 430"/>
                <a:gd name="T48" fmla="*/ 192 w 276"/>
                <a:gd name="T49" fmla="*/ 108 h 430"/>
                <a:gd name="T50" fmla="*/ 194 w 276"/>
                <a:gd name="T51" fmla="*/ 132 h 430"/>
                <a:gd name="T52" fmla="*/ 232 w 276"/>
                <a:gd name="T53" fmla="*/ 138 h 430"/>
                <a:gd name="T54" fmla="*/ 248 w 276"/>
                <a:gd name="T55" fmla="*/ 154 h 430"/>
                <a:gd name="T56" fmla="*/ 268 w 276"/>
                <a:gd name="T57" fmla="*/ 168 h 430"/>
                <a:gd name="T58" fmla="*/ 276 w 276"/>
                <a:gd name="T59" fmla="*/ 170 h 430"/>
                <a:gd name="T60" fmla="*/ 270 w 276"/>
                <a:gd name="T61" fmla="*/ 184 h 430"/>
                <a:gd name="T62" fmla="*/ 258 w 276"/>
                <a:gd name="T63" fmla="*/ 198 h 430"/>
                <a:gd name="T64" fmla="*/ 252 w 276"/>
                <a:gd name="T65" fmla="*/ 206 h 430"/>
                <a:gd name="T66" fmla="*/ 228 w 276"/>
                <a:gd name="T67" fmla="*/ 226 h 430"/>
                <a:gd name="T68" fmla="*/ 216 w 276"/>
                <a:gd name="T69" fmla="*/ 228 h 430"/>
                <a:gd name="T70" fmla="*/ 202 w 276"/>
                <a:gd name="T71" fmla="*/ 232 h 430"/>
                <a:gd name="T72" fmla="*/ 202 w 276"/>
                <a:gd name="T73" fmla="*/ 248 h 430"/>
                <a:gd name="T74" fmla="*/ 198 w 276"/>
                <a:gd name="T75" fmla="*/ 270 h 430"/>
                <a:gd name="T76" fmla="*/ 188 w 276"/>
                <a:gd name="T77" fmla="*/ 284 h 430"/>
                <a:gd name="T78" fmla="*/ 180 w 276"/>
                <a:gd name="T79" fmla="*/ 308 h 430"/>
                <a:gd name="T80" fmla="*/ 178 w 276"/>
                <a:gd name="T81" fmla="*/ 332 h 430"/>
                <a:gd name="T82" fmla="*/ 194 w 276"/>
                <a:gd name="T83" fmla="*/ 346 h 430"/>
                <a:gd name="T84" fmla="*/ 214 w 276"/>
                <a:gd name="T85" fmla="*/ 352 h 430"/>
                <a:gd name="T86" fmla="*/ 222 w 276"/>
                <a:gd name="T87" fmla="*/ 364 h 430"/>
                <a:gd name="T88" fmla="*/ 222 w 276"/>
                <a:gd name="T89" fmla="*/ 382 h 430"/>
                <a:gd name="T90" fmla="*/ 216 w 276"/>
                <a:gd name="T91" fmla="*/ 394 h 430"/>
                <a:gd name="T92" fmla="*/ 198 w 276"/>
                <a:gd name="T93" fmla="*/ 400 h 430"/>
                <a:gd name="T94" fmla="*/ 184 w 276"/>
                <a:gd name="T95" fmla="*/ 406 h 430"/>
                <a:gd name="T96" fmla="*/ 154 w 276"/>
                <a:gd name="T97" fmla="*/ 430 h 430"/>
                <a:gd name="T98" fmla="*/ 142 w 276"/>
                <a:gd name="T99" fmla="*/ 428 h 430"/>
                <a:gd name="T100" fmla="*/ 106 w 276"/>
                <a:gd name="T101" fmla="*/ 398 h 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6" h="430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32"/>
            <p:cNvSpPr/>
            <p:nvPr/>
          </p:nvSpPr>
          <p:spPr bwMode="auto">
            <a:xfrm>
              <a:off x="6108700" y="2295525"/>
              <a:ext cx="850900" cy="1219200"/>
            </a:xfrm>
            <a:custGeom>
              <a:avLst/>
              <a:gdLst>
                <a:gd name="T0" fmla="*/ 108 w 536"/>
                <a:gd name="T1" fmla="*/ 754 h 768"/>
                <a:gd name="T2" fmla="*/ 22 w 536"/>
                <a:gd name="T3" fmla="*/ 720 h 768"/>
                <a:gd name="T4" fmla="*/ 52 w 536"/>
                <a:gd name="T5" fmla="*/ 664 h 768"/>
                <a:gd name="T6" fmla="*/ 58 w 536"/>
                <a:gd name="T7" fmla="*/ 572 h 768"/>
                <a:gd name="T8" fmla="*/ 6 w 536"/>
                <a:gd name="T9" fmla="*/ 508 h 768"/>
                <a:gd name="T10" fmla="*/ 32 w 536"/>
                <a:gd name="T11" fmla="*/ 458 h 768"/>
                <a:gd name="T12" fmla="*/ 78 w 536"/>
                <a:gd name="T13" fmla="*/ 412 h 768"/>
                <a:gd name="T14" fmla="*/ 40 w 536"/>
                <a:gd name="T15" fmla="*/ 334 h 768"/>
                <a:gd name="T16" fmla="*/ 18 w 536"/>
                <a:gd name="T17" fmla="*/ 316 h 768"/>
                <a:gd name="T18" fmla="*/ 46 w 536"/>
                <a:gd name="T19" fmla="*/ 282 h 768"/>
                <a:gd name="T20" fmla="*/ 24 w 536"/>
                <a:gd name="T21" fmla="*/ 236 h 768"/>
                <a:gd name="T22" fmla="*/ 0 w 536"/>
                <a:gd name="T23" fmla="*/ 164 h 768"/>
                <a:gd name="T24" fmla="*/ 28 w 536"/>
                <a:gd name="T25" fmla="*/ 142 h 768"/>
                <a:gd name="T26" fmla="*/ 44 w 536"/>
                <a:gd name="T27" fmla="*/ 84 h 768"/>
                <a:gd name="T28" fmla="*/ 70 w 536"/>
                <a:gd name="T29" fmla="*/ 88 h 768"/>
                <a:gd name="T30" fmla="*/ 72 w 536"/>
                <a:gd name="T31" fmla="*/ 118 h 768"/>
                <a:gd name="T32" fmla="*/ 82 w 536"/>
                <a:gd name="T33" fmla="*/ 150 h 768"/>
                <a:gd name="T34" fmla="*/ 124 w 536"/>
                <a:gd name="T35" fmla="*/ 154 h 768"/>
                <a:gd name="T36" fmla="*/ 136 w 536"/>
                <a:gd name="T37" fmla="*/ 134 h 768"/>
                <a:gd name="T38" fmla="*/ 180 w 536"/>
                <a:gd name="T39" fmla="*/ 106 h 768"/>
                <a:gd name="T40" fmla="*/ 252 w 536"/>
                <a:gd name="T41" fmla="*/ 92 h 768"/>
                <a:gd name="T42" fmla="*/ 266 w 536"/>
                <a:gd name="T43" fmla="*/ 22 h 768"/>
                <a:gd name="T44" fmla="*/ 310 w 536"/>
                <a:gd name="T45" fmla="*/ 0 h 768"/>
                <a:gd name="T46" fmla="*/ 332 w 536"/>
                <a:gd name="T47" fmla="*/ 40 h 768"/>
                <a:gd name="T48" fmla="*/ 378 w 536"/>
                <a:gd name="T49" fmla="*/ 128 h 768"/>
                <a:gd name="T50" fmla="*/ 424 w 536"/>
                <a:gd name="T51" fmla="*/ 138 h 768"/>
                <a:gd name="T52" fmla="*/ 444 w 536"/>
                <a:gd name="T53" fmla="*/ 152 h 768"/>
                <a:gd name="T54" fmla="*/ 430 w 536"/>
                <a:gd name="T55" fmla="*/ 188 h 768"/>
                <a:gd name="T56" fmla="*/ 448 w 536"/>
                <a:gd name="T57" fmla="*/ 210 h 768"/>
                <a:gd name="T58" fmla="*/ 520 w 536"/>
                <a:gd name="T59" fmla="*/ 250 h 768"/>
                <a:gd name="T60" fmla="*/ 488 w 536"/>
                <a:gd name="T61" fmla="*/ 330 h 768"/>
                <a:gd name="T62" fmla="*/ 450 w 536"/>
                <a:gd name="T63" fmla="*/ 370 h 768"/>
                <a:gd name="T64" fmla="*/ 398 w 536"/>
                <a:gd name="T65" fmla="*/ 384 h 768"/>
                <a:gd name="T66" fmla="*/ 350 w 536"/>
                <a:gd name="T67" fmla="*/ 340 h 768"/>
                <a:gd name="T68" fmla="*/ 344 w 536"/>
                <a:gd name="T69" fmla="*/ 288 h 768"/>
                <a:gd name="T70" fmla="*/ 310 w 536"/>
                <a:gd name="T71" fmla="*/ 252 h 768"/>
                <a:gd name="T72" fmla="*/ 294 w 536"/>
                <a:gd name="T73" fmla="*/ 200 h 768"/>
                <a:gd name="T74" fmla="*/ 258 w 536"/>
                <a:gd name="T75" fmla="*/ 184 h 768"/>
                <a:gd name="T76" fmla="*/ 226 w 536"/>
                <a:gd name="T77" fmla="*/ 190 h 768"/>
                <a:gd name="T78" fmla="*/ 194 w 536"/>
                <a:gd name="T79" fmla="*/ 228 h 768"/>
                <a:gd name="T80" fmla="*/ 178 w 536"/>
                <a:gd name="T81" fmla="*/ 266 h 768"/>
                <a:gd name="T82" fmla="*/ 172 w 536"/>
                <a:gd name="T83" fmla="*/ 298 h 768"/>
                <a:gd name="T84" fmla="*/ 142 w 536"/>
                <a:gd name="T85" fmla="*/ 314 h 768"/>
                <a:gd name="T86" fmla="*/ 142 w 536"/>
                <a:gd name="T87" fmla="*/ 360 h 768"/>
                <a:gd name="T88" fmla="*/ 222 w 536"/>
                <a:gd name="T89" fmla="*/ 346 h 768"/>
                <a:gd name="T90" fmla="*/ 252 w 536"/>
                <a:gd name="T91" fmla="*/ 342 h 768"/>
                <a:gd name="T92" fmla="*/ 274 w 536"/>
                <a:gd name="T93" fmla="*/ 360 h 768"/>
                <a:gd name="T94" fmla="*/ 300 w 536"/>
                <a:gd name="T95" fmla="*/ 436 h 768"/>
                <a:gd name="T96" fmla="*/ 352 w 536"/>
                <a:gd name="T97" fmla="*/ 468 h 768"/>
                <a:gd name="T98" fmla="*/ 354 w 536"/>
                <a:gd name="T99" fmla="*/ 512 h 768"/>
                <a:gd name="T100" fmla="*/ 328 w 536"/>
                <a:gd name="T101" fmla="*/ 540 h 768"/>
                <a:gd name="T102" fmla="*/ 266 w 536"/>
                <a:gd name="T103" fmla="*/ 582 h 768"/>
                <a:gd name="T104" fmla="*/ 202 w 536"/>
                <a:gd name="T105" fmla="*/ 650 h 768"/>
                <a:gd name="T106" fmla="*/ 180 w 536"/>
                <a:gd name="T107" fmla="*/ 730 h 7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6" h="768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555625" y="1035050"/>
              <a:ext cx="3143250" cy="2406650"/>
            </a:xfrm>
            <a:custGeom>
              <a:avLst/>
              <a:gdLst>
                <a:gd name="T0" fmla="*/ 1348 w 1980"/>
                <a:gd name="T1" fmla="*/ 1486 h 1516"/>
                <a:gd name="T2" fmla="*/ 1296 w 1980"/>
                <a:gd name="T3" fmla="*/ 1480 h 1516"/>
                <a:gd name="T4" fmla="*/ 1206 w 1980"/>
                <a:gd name="T5" fmla="*/ 1418 h 1516"/>
                <a:gd name="T6" fmla="*/ 1068 w 1980"/>
                <a:gd name="T7" fmla="*/ 1416 h 1516"/>
                <a:gd name="T8" fmla="*/ 938 w 1980"/>
                <a:gd name="T9" fmla="*/ 1464 h 1516"/>
                <a:gd name="T10" fmla="*/ 842 w 1980"/>
                <a:gd name="T11" fmla="*/ 1464 h 1516"/>
                <a:gd name="T12" fmla="*/ 720 w 1980"/>
                <a:gd name="T13" fmla="*/ 1458 h 1516"/>
                <a:gd name="T14" fmla="*/ 664 w 1980"/>
                <a:gd name="T15" fmla="*/ 1408 h 1516"/>
                <a:gd name="T16" fmla="*/ 580 w 1980"/>
                <a:gd name="T17" fmla="*/ 1446 h 1516"/>
                <a:gd name="T18" fmla="*/ 528 w 1980"/>
                <a:gd name="T19" fmla="*/ 1412 h 1516"/>
                <a:gd name="T20" fmla="*/ 420 w 1980"/>
                <a:gd name="T21" fmla="*/ 1446 h 1516"/>
                <a:gd name="T22" fmla="*/ 332 w 1980"/>
                <a:gd name="T23" fmla="*/ 1490 h 1516"/>
                <a:gd name="T24" fmla="*/ 278 w 1980"/>
                <a:gd name="T25" fmla="*/ 1444 h 1516"/>
                <a:gd name="T26" fmla="*/ 256 w 1980"/>
                <a:gd name="T27" fmla="*/ 1350 h 1516"/>
                <a:gd name="T28" fmla="*/ 190 w 1980"/>
                <a:gd name="T29" fmla="*/ 1318 h 1516"/>
                <a:gd name="T30" fmla="*/ 112 w 1980"/>
                <a:gd name="T31" fmla="*/ 1224 h 1516"/>
                <a:gd name="T32" fmla="*/ 98 w 1980"/>
                <a:gd name="T33" fmla="*/ 1128 h 1516"/>
                <a:gd name="T34" fmla="*/ 36 w 1980"/>
                <a:gd name="T35" fmla="*/ 1054 h 1516"/>
                <a:gd name="T36" fmla="*/ 86 w 1980"/>
                <a:gd name="T37" fmla="*/ 920 h 1516"/>
                <a:gd name="T38" fmla="*/ 20 w 1980"/>
                <a:gd name="T39" fmla="*/ 884 h 1516"/>
                <a:gd name="T40" fmla="*/ 0 w 1980"/>
                <a:gd name="T41" fmla="*/ 864 h 1516"/>
                <a:gd name="T42" fmla="*/ 8 w 1980"/>
                <a:gd name="T43" fmla="*/ 798 h 1516"/>
                <a:gd name="T44" fmla="*/ 106 w 1980"/>
                <a:gd name="T45" fmla="*/ 726 h 1516"/>
                <a:gd name="T46" fmla="*/ 236 w 1980"/>
                <a:gd name="T47" fmla="*/ 732 h 1516"/>
                <a:gd name="T48" fmla="*/ 308 w 1980"/>
                <a:gd name="T49" fmla="*/ 746 h 1516"/>
                <a:gd name="T50" fmla="*/ 418 w 1980"/>
                <a:gd name="T51" fmla="*/ 684 h 1516"/>
                <a:gd name="T52" fmla="*/ 510 w 1980"/>
                <a:gd name="T53" fmla="*/ 688 h 1516"/>
                <a:gd name="T54" fmla="*/ 638 w 1980"/>
                <a:gd name="T55" fmla="*/ 620 h 1516"/>
                <a:gd name="T56" fmla="*/ 708 w 1980"/>
                <a:gd name="T57" fmla="*/ 536 h 1516"/>
                <a:gd name="T58" fmla="*/ 728 w 1980"/>
                <a:gd name="T59" fmla="*/ 392 h 1516"/>
                <a:gd name="T60" fmla="*/ 772 w 1980"/>
                <a:gd name="T61" fmla="*/ 326 h 1516"/>
                <a:gd name="T62" fmla="*/ 904 w 1980"/>
                <a:gd name="T63" fmla="*/ 356 h 1516"/>
                <a:gd name="T64" fmla="*/ 926 w 1980"/>
                <a:gd name="T65" fmla="*/ 302 h 1516"/>
                <a:gd name="T66" fmla="*/ 1008 w 1980"/>
                <a:gd name="T67" fmla="*/ 172 h 1516"/>
                <a:gd name="T68" fmla="*/ 1092 w 1980"/>
                <a:gd name="T69" fmla="*/ 186 h 1516"/>
                <a:gd name="T70" fmla="*/ 1196 w 1980"/>
                <a:gd name="T71" fmla="*/ 202 h 1516"/>
                <a:gd name="T72" fmla="*/ 1246 w 1980"/>
                <a:gd name="T73" fmla="*/ 76 h 1516"/>
                <a:gd name="T74" fmla="*/ 1352 w 1980"/>
                <a:gd name="T75" fmla="*/ 36 h 1516"/>
                <a:gd name="T76" fmla="*/ 1426 w 1980"/>
                <a:gd name="T77" fmla="*/ 22 h 1516"/>
                <a:gd name="T78" fmla="*/ 1568 w 1980"/>
                <a:gd name="T79" fmla="*/ 164 h 1516"/>
                <a:gd name="T80" fmla="*/ 1612 w 1980"/>
                <a:gd name="T81" fmla="*/ 320 h 1516"/>
                <a:gd name="T82" fmla="*/ 1568 w 1980"/>
                <a:gd name="T83" fmla="*/ 390 h 1516"/>
                <a:gd name="T84" fmla="*/ 1614 w 1980"/>
                <a:gd name="T85" fmla="*/ 488 h 1516"/>
                <a:gd name="T86" fmla="*/ 1778 w 1980"/>
                <a:gd name="T87" fmla="*/ 526 h 1516"/>
                <a:gd name="T88" fmla="*/ 1918 w 1980"/>
                <a:gd name="T89" fmla="*/ 628 h 1516"/>
                <a:gd name="T90" fmla="*/ 1974 w 1980"/>
                <a:gd name="T91" fmla="*/ 736 h 1516"/>
                <a:gd name="T92" fmla="*/ 1952 w 1980"/>
                <a:gd name="T93" fmla="*/ 832 h 1516"/>
                <a:gd name="T94" fmla="*/ 1878 w 1980"/>
                <a:gd name="T95" fmla="*/ 908 h 1516"/>
                <a:gd name="T96" fmla="*/ 1774 w 1980"/>
                <a:gd name="T97" fmla="*/ 980 h 1516"/>
                <a:gd name="T98" fmla="*/ 1672 w 1980"/>
                <a:gd name="T99" fmla="*/ 1034 h 1516"/>
                <a:gd name="T100" fmla="*/ 1646 w 1980"/>
                <a:gd name="T101" fmla="*/ 1106 h 1516"/>
                <a:gd name="T102" fmla="*/ 1580 w 1980"/>
                <a:gd name="T103" fmla="*/ 1194 h 1516"/>
                <a:gd name="T104" fmla="*/ 1396 w 1980"/>
                <a:gd name="T105" fmla="*/ 1236 h 1516"/>
                <a:gd name="T106" fmla="*/ 1404 w 1980"/>
                <a:gd name="T107" fmla="*/ 1294 h 1516"/>
                <a:gd name="T108" fmla="*/ 1474 w 1980"/>
                <a:gd name="T109" fmla="*/ 1370 h 1516"/>
                <a:gd name="T110" fmla="*/ 1434 w 1980"/>
                <a:gd name="T111" fmla="*/ 1426 h 1516"/>
                <a:gd name="T112" fmla="*/ 1450 w 1980"/>
                <a:gd name="T113" fmla="*/ 1504 h 1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80" h="1516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3883025" y="361950"/>
              <a:ext cx="3463925" cy="2965450"/>
            </a:xfrm>
            <a:custGeom>
              <a:avLst/>
              <a:gdLst>
                <a:gd name="T0" fmla="*/ 538 w 2182"/>
                <a:gd name="T1" fmla="*/ 1714 h 1868"/>
                <a:gd name="T2" fmla="*/ 526 w 2182"/>
                <a:gd name="T3" fmla="*/ 1632 h 1868"/>
                <a:gd name="T4" fmla="*/ 362 w 2182"/>
                <a:gd name="T5" fmla="*/ 1664 h 1868"/>
                <a:gd name="T6" fmla="*/ 286 w 2182"/>
                <a:gd name="T7" fmla="*/ 1690 h 1868"/>
                <a:gd name="T8" fmla="*/ 168 w 2182"/>
                <a:gd name="T9" fmla="*/ 1576 h 1868"/>
                <a:gd name="T10" fmla="*/ 220 w 2182"/>
                <a:gd name="T11" fmla="*/ 1468 h 1868"/>
                <a:gd name="T12" fmla="*/ 66 w 2182"/>
                <a:gd name="T13" fmla="*/ 1450 h 1868"/>
                <a:gd name="T14" fmla="*/ 20 w 2182"/>
                <a:gd name="T15" fmla="*/ 1304 h 1868"/>
                <a:gd name="T16" fmla="*/ 400 w 2182"/>
                <a:gd name="T17" fmla="*/ 1336 h 1868"/>
                <a:gd name="T18" fmla="*/ 594 w 2182"/>
                <a:gd name="T19" fmla="*/ 1418 h 1868"/>
                <a:gd name="T20" fmla="*/ 724 w 2182"/>
                <a:gd name="T21" fmla="*/ 1354 h 1868"/>
                <a:gd name="T22" fmla="*/ 828 w 2182"/>
                <a:gd name="T23" fmla="*/ 1308 h 1868"/>
                <a:gd name="T24" fmla="*/ 1006 w 2182"/>
                <a:gd name="T25" fmla="*/ 1300 h 1868"/>
                <a:gd name="T26" fmla="*/ 1170 w 2182"/>
                <a:gd name="T27" fmla="*/ 1170 h 1868"/>
                <a:gd name="T28" fmla="*/ 1178 w 2182"/>
                <a:gd name="T29" fmla="*/ 1032 h 1868"/>
                <a:gd name="T30" fmla="*/ 1260 w 2182"/>
                <a:gd name="T31" fmla="*/ 1006 h 1868"/>
                <a:gd name="T32" fmla="*/ 1410 w 2182"/>
                <a:gd name="T33" fmla="*/ 924 h 1868"/>
                <a:gd name="T34" fmla="*/ 1524 w 2182"/>
                <a:gd name="T35" fmla="*/ 876 h 1868"/>
                <a:gd name="T36" fmla="*/ 1632 w 2182"/>
                <a:gd name="T37" fmla="*/ 776 h 1868"/>
                <a:gd name="T38" fmla="*/ 1798 w 2182"/>
                <a:gd name="T39" fmla="*/ 740 h 1868"/>
                <a:gd name="T40" fmla="*/ 1712 w 2182"/>
                <a:gd name="T41" fmla="*/ 614 h 1868"/>
                <a:gd name="T42" fmla="*/ 1586 w 2182"/>
                <a:gd name="T43" fmla="*/ 646 h 1868"/>
                <a:gd name="T44" fmla="*/ 1456 w 2182"/>
                <a:gd name="T45" fmla="*/ 650 h 1868"/>
                <a:gd name="T46" fmla="*/ 1480 w 2182"/>
                <a:gd name="T47" fmla="*/ 512 h 1868"/>
                <a:gd name="T48" fmla="*/ 1602 w 2182"/>
                <a:gd name="T49" fmla="*/ 428 h 1868"/>
                <a:gd name="T50" fmla="*/ 1698 w 2182"/>
                <a:gd name="T51" fmla="*/ 250 h 1868"/>
                <a:gd name="T52" fmla="*/ 1738 w 2182"/>
                <a:gd name="T53" fmla="*/ 108 h 1868"/>
                <a:gd name="T54" fmla="*/ 1736 w 2182"/>
                <a:gd name="T55" fmla="*/ 20 h 1868"/>
                <a:gd name="T56" fmla="*/ 1800 w 2182"/>
                <a:gd name="T57" fmla="*/ 42 h 1868"/>
                <a:gd name="T58" fmla="*/ 1848 w 2182"/>
                <a:gd name="T59" fmla="*/ 80 h 1868"/>
                <a:gd name="T60" fmla="*/ 1926 w 2182"/>
                <a:gd name="T61" fmla="*/ 178 h 1868"/>
                <a:gd name="T62" fmla="*/ 2052 w 2182"/>
                <a:gd name="T63" fmla="*/ 152 h 1868"/>
                <a:gd name="T64" fmla="*/ 2136 w 2182"/>
                <a:gd name="T65" fmla="*/ 246 h 1868"/>
                <a:gd name="T66" fmla="*/ 2136 w 2182"/>
                <a:gd name="T67" fmla="*/ 440 h 1868"/>
                <a:gd name="T68" fmla="*/ 2118 w 2182"/>
                <a:gd name="T69" fmla="*/ 476 h 1868"/>
                <a:gd name="T70" fmla="*/ 2064 w 2182"/>
                <a:gd name="T71" fmla="*/ 514 h 1868"/>
                <a:gd name="T72" fmla="*/ 2020 w 2182"/>
                <a:gd name="T73" fmla="*/ 674 h 1868"/>
                <a:gd name="T74" fmla="*/ 2068 w 2182"/>
                <a:gd name="T75" fmla="*/ 716 h 1868"/>
                <a:gd name="T76" fmla="*/ 2026 w 2182"/>
                <a:gd name="T77" fmla="*/ 796 h 1868"/>
                <a:gd name="T78" fmla="*/ 1968 w 2182"/>
                <a:gd name="T79" fmla="*/ 828 h 1868"/>
                <a:gd name="T80" fmla="*/ 2054 w 2182"/>
                <a:gd name="T81" fmla="*/ 986 h 1868"/>
                <a:gd name="T82" fmla="*/ 2154 w 2182"/>
                <a:gd name="T83" fmla="*/ 1034 h 1868"/>
                <a:gd name="T84" fmla="*/ 2156 w 2182"/>
                <a:gd name="T85" fmla="*/ 1130 h 1868"/>
                <a:gd name="T86" fmla="*/ 2054 w 2182"/>
                <a:gd name="T87" fmla="*/ 1170 h 1868"/>
                <a:gd name="T88" fmla="*/ 1920 w 2182"/>
                <a:gd name="T89" fmla="*/ 1272 h 1868"/>
                <a:gd name="T90" fmla="*/ 1850 w 2182"/>
                <a:gd name="T91" fmla="*/ 1260 h 1868"/>
                <a:gd name="T92" fmla="*/ 1786 w 2182"/>
                <a:gd name="T93" fmla="*/ 1338 h 1868"/>
                <a:gd name="T94" fmla="*/ 1696 w 2182"/>
                <a:gd name="T95" fmla="*/ 1206 h 1868"/>
                <a:gd name="T96" fmla="*/ 1524 w 2182"/>
                <a:gd name="T97" fmla="*/ 1346 h 1868"/>
                <a:gd name="T98" fmla="*/ 1494 w 2182"/>
                <a:gd name="T99" fmla="*/ 1334 h 1868"/>
                <a:gd name="T100" fmla="*/ 1424 w 2182"/>
                <a:gd name="T101" fmla="*/ 1310 h 1868"/>
                <a:gd name="T102" fmla="*/ 1392 w 2182"/>
                <a:gd name="T103" fmla="*/ 1430 h 1868"/>
                <a:gd name="T104" fmla="*/ 1288 w 2182"/>
                <a:gd name="T105" fmla="*/ 1520 h 1868"/>
                <a:gd name="T106" fmla="*/ 1140 w 2182"/>
                <a:gd name="T107" fmla="*/ 1612 h 1868"/>
                <a:gd name="T108" fmla="*/ 1076 w 2182"/>
                <a:gd name="T109" fmla="*/ 1650 h 1868"/>
                <a:gd name="T110" fmla="*/ 988 w 2182"/>
                <a:gd name="T111" fmla="*/ 1790 h 1868"/>
                <a:gd name="T112" fmla="*/ 838 w 2182"/>
                <a:gd name="T113" fmla="*/ 1810 h 1868"/>
                <a:gd name="T114" fmla="*/ 814 w 2182"/>
                <a:gd name="T115" fmla="*/ 1666 h 1868"/>
                <a:gd name="T116" fmla="*/ 732 w 2182"/>
                <a:gd name="T117" fmla="*/ 1678 h 1868"/>
                <a:gd name="T118" fmla="*/ 662 w 2182"/>
                <a:gd name="T119" fmla="*/ 1816 h 18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2" h="1868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6346825" y="2600325"/>
              <a:ext cx="368300" cy="419100"/>
            </a:xfrm>
            <a:custGeom>
              <a:avLst/>
              <a:gdLst>
                <a:gd name="T0" fmla="*/ 196 w 232"/>
                <a:gd name="T1" fmla="*/ 264 h 264"/>
                <a:gd name="T2" fmla="*/ 170 w 232"/>
                <a:gd name="T3" fmla="*/ 248 h 264"/>
                <a:gd name="T4" fmla="*/ 158 w 232"/>
                <a:gd name="T5" fmla="*/ 238 h 264"/>
                <a:gd name="T6" fmla="*/ 148 w 232"/>
                <a:gd name="T7" fmla="*/ 218 h 264"/>
                <a:gd name="T8" fmla="*/ 144 w 232"/>
                <a:gd name="T9" fmla="*/ 186 h 264"/>
                <a:gd name="T10" fmla="*/ 140 w 232"/>
                <a:gd name="T11" fmla="*/ 178 h 264"/>
                <a:gd name="T12" fmla="*/ 136 w 232"/>
                <a:gd name="T13" fmla="*/ 166 h 264"/>
                <a:gd name="T14" fmla="*/ 116 w 232"/>
                <a:gd name="T15" fmla="*/ 148 h 264"/>
                <a:gd name="T16" fmla="*/ 100 w 232"/>
                <a:gd name="T17" fmla="*/ 140 h 264"/>
                <a:gd name="T18" fmla="*/ 82 w 232"/>
                <a:gd name="T19" fmla="*/ 140 h 264"/>
                <a:gd name="T20" fmla="*/ 62 w 232"/>
                <a:gd name="T21" fmla="*/ 144 h 264"/>
                <a:gd name="T22" fmla="*/ 50 w 232"/>
                <a:gd name="T23" fmla="*/ 158 h 264"/>
                <a:gd name="T24" fmla="*/ 0 w 232"/>
                <a:gd name="T25" fmla="*/ 160 h 264"/>
                <a:gd name="T26" fmla="*/ 0 w 232"/>
                <a:gd name="T27" fmla="*/ 146 h 264"/>
                <a:gd name="T28" fmla="*/ 2 w 232"/>
                <a:gd name="T29" fmla="*/ 130 h 264"/>
                <a:gd name="T30" fmla="*/ 10 w 232"/>
                <a:gd name="T31" fmla="*/ 124 h 264"/>
                <a:gd name="T32" fmla="*/ 18 w 232"/>
                <a:gd name="T33" fmla="*/ 122 h 264"/>
                <a:gd name="T34" fmla="*/ 40 w 232"/>
                <a:gd name="T35" fmla="*/ 104 h 264"/>
                <a:gd name="T36" fmla="*/ 44 w 232"/>
                <a:gd name="T37" fmla="*/ 88 h 264"/>
                <a:gd name="T38" fmla="*/ 42 w 232"/>
                <a:gd name="T39" fmla="*/ 76 h 264"/>
                <a:gd name="T40" fmla="*/ 34 w 232"/>
                <a:gd name="T41" fmla="*/ 60 h 264"/>
                <a:gd name="T42" fmla="*/ 34 w 232"/>
                <a:gd name="T43" fmla="*/ 56 h 264"/>
                <a:gd name="T44" fmla="*/ 70 w 232"/>
                <a:gd name="T45" fmla="*/ 32 h 264"/>
                <a:gd name="T46" fmla="*/ 82 w 232"/>
                <a:gd name="T47" fmla="*/ 22 h 264"/>
                <a:gd name="T48" fmla="*/ 86 w 232"/>
                <a:gd name="T49" fmla="*/ 6 h 264"/>
                <a:gd name="T50" fmla="*/ 100 w 232"/>
                <a:gd name="T51" fmla="*/ 0 h 264"/>
                <a:gd name="T52" fmla="*/ 118 w 232"/>
                <a:gd name="T53" fmla="*/ 16 h 264"/>
                <a:gd name="T54" fmla="*/ 154 w 232"/>
                <a:gd name="T55" fmla="*/ 20 h 264"/>
                <a:gd name="T56" fmla="*/ 150 w 232"/>
                <a:gd name="T57" fmla="*/ 32 h 264"/>
                <a:gd name="T58" fmla="*/ 150 w 232"/>
                <a:gd name="T59" fmla="*/ 74 h 264"/>
                <a:gd name="T60" fmla="*/ 156 w 232"/>
                <a:gd name="T61" fmla="*/ 94 h 264"/>
                <a:gd name="T62" fmla="*/ 174 w 232"/>
                <a:gd name="T63" fmla="*/ 96 h 264"/>
                <a:gd name="T64" fmla="*/ 186 w 232"/>
                <a:gd name="T65" fmla="*/ 104 h 264"/>
                <a:gd name="T66" fmla="*/ 184 w 232"/>
                <a:gd name="T67" fmla="*/ 124 h 264"/>
                <a:gd name="T68" fmla="*/ 186 w 232"/>
                <a:gd name="T69" fmla="*/ 140 h 264"/>
                <a:gd name="T70" fmla="*/ 194 w 232"/>
                <a:gd name="T71" fmla="*/ 154 h 264"/>
                <a:gd name="T72" fmla="*/ 212 w 232"/>
                <a:gd name="T73" fmla="*/ 170 h 264"/>
                <a:gd name="T74" fmla="*/ 232 w 232"/>
                <a:gd name="T75" fmla="*/ 196 h 264"/>
                <a:gd name="T76" fmla="*/ 208 w 232"/>
                <a:gd name="T77" fmla="*/ 208 h 264"/>
                <a:gd name="T78" fmla="*/ 194 w 232"/>
                <a:gd name="T79" fmla="*/ 224 h 264"/>
                <a:gd name="T80" fmla="*/ 196 w 232"/>
                <a:gd name="T81" fmla="*/ 264 h 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2" h="264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37"/>
            <p:cNvSpPr/>
            <p:nvPr/>
          </p:nvSpPr>
          <p:spPr bwMode="auto">
            <a:xfrm>
              <a:off x="7004050" y="1552575"/>
              <a:ext cx="1330325" cy="844550"/>
            </a:xfrm>
            <a:custGeom>
              <a:avLst/>
              <a:gdLst>
                <a:gd name="T0" fmla="*/ 410 w 838"/>
                <a:gd name="T1" fmla="*/ 492 h 532"/>
                <a:gd name="T2" fmla="*/ 402 w 838"/>
                <a:gd name="T3" fmla="*/ 438 h 532"/>
                <a:gd name="T4" fmla="*/ 376 w 838"/>
                <a:gd name="T5" fmla="*/ 398 h 532"/>
                <a:gd name="T6" fmla="*/ 346 w 838"/>
                <a:gd name="T7" fmla="*/ 366 h 532"/>
                <a:gd name="T8" fmla="*/ 324 w 838"/>
                <a:gd name="T9" fmla="*/ 314 h 532"/>
                <a:gd name="T10" fmla="*/ 300 w 838"/>
                <a:gd name="T11" fmla="*/ 346 h 532"/>
                <a:gd name="T12" fmla="*/ 258 w 838"/>
                <a:gd name="T13" fmla="*/ 308 h 532"/>
                <a:gd name="T14" fmla="*/ 206 w 838"/>
                <a:gd name="T15" fmla="*/ 288 h 532"/>
                <a:gd name="T16" fmla="*/ 186 w 838"/>
                <a:gd name="T17" fmla="*/ 240 h 532"/>
                <a:gd name="T18" fmla="*/ 152 w 838"/>
                <a:gd name="T19" fmla="*/ 174 h 532"/>
                <a:gd name="T20" fmla="*/ 112 w 838"/>
                <a:gd name="T21" fmla="*/ 200 h 532"/>
                <a:gd name="T22" fmla="*/ 80 w 838"/>
                <a:gd name="T23" fmla="*/ 200 h 532"/>
                <a:gd name="T24" fmla="*/ 60 w 838"/>
                <a:gd name="T25" fmla="*/ 152 h 532"/>
                <a:gd name="T26" fmla="*/ 36 w 838"/>
                <a:gd name="T27" fmla="*/ 88 h 532"/>
                <a:gd name="T28" fmla="*/ 0 w 838"/>
                <a:gd name="T29" fmla="*/ 58 h 532"/>
                <a:gd name="T30" fmla="*/ 14 w 838"/>
                <a:gd name="T31" fmla="*/ 30 h 532"/>
                <a:gd name="T32" fmla="*/ 68 w 838"/>
                <a:gd name="T33" fmla="*/ 60 h 532"/>
                <a:gd name="T34" fmla="*/ 108 w 838"/>
                <a:gd name="T35" fmla="*/ 32 h 532"/>
                <a:gd name="T36" fmla="*/ 138 w 838"/>
                <a:gd name="T37" fmla="*/ 0 h 532"/>
                <a:gd name="T38" fmla="*/ 166 w 838"/>
                <a:gd name="T39" fmla="*/ 22 h 532"/>
                <a:gd name="T40" fmla="*/ 198 w 838"/>
                <a:gd name="T41" fmla="*/ 68 h 532"/>
                <a:gd name="T42" fmla="*/ 294 w 838"/>
                <a:gd name="T43" fmla="*/ 66 h 532"/>
                <a:gd name="T44" fmla="*/ 350 w 838"/>
                <a:gd name="T45" fmla="*/ 30 h 532"/>
                <a:gd name="T46" fmla="*/ 358 w 838"/>
                <a:gd name="T47" fmla="*/ 80 h 532"/>
                <a:gd name="T48" fmla="*/ 398 w 838"/>
                <a:gd name="T49" fmla="*/ 78 h 532"/>
                <a:gd name="T50" fmla="*/ 422 w 838"/>
                <a:gd name="T51" fmla="*/ 76 h 532"/>
                <a:gd name="T52" fmla="*/ 470 w 838"/>
                <a:gd name="T53" fmla="*/ 110 h 532"/>
                <a:gd name="T54" fmla="*/ 518 w 838"/>
                <a:gd name="T55" fmla="*/ 166 h 532"/>
                <a:gd name="T56" fmla="*/ 546 w 838"/>
                <a:gd name="T57" fmla="*/ 134 h 532"/>
                <a:gd name="T58" fmla="*/ 572 w 838"/>
                <a:gd name="T59" fmla="*/ 140 h 532"/>
                <a:gd name="T60" fmla="*/ 606 w 838"/>
                <a:gd name="T61" fmla="*/ 184 h 532"/>
                <a:gd name="T62" fmla="*/ 664 w 838"/>
                <a:gd name="T63" fmla="*/ 204 h 532"/>
                <a:gd name="T64" fmla="*/ 684 w 838"/>
                <a:gd name="T65" fmla="*/ 186 h 532"/>
                <a:gd name="T66" fmla="*/ 684 w 838"/>
                <a:gd name="T67" fmla="*/ 168 h 532"/>
                <a:gd name="T68" fmla="*/ 724 w 838"/>
                <a:gd name="T69" fmla="*/ 146 h 532"/>
                <a:gd name="T70" fmla="*/ 742 w 838"/>
                <a:gd name="T71" fmla="*/ 132 h 532"/>
                <a:gd name="T72" fmla="*/ 756 w 838"/>
                <a:gd name="T73" fmla="*/ 154 h 532"/>
                <a:gd name="T74" fmla="*/ 806 w 838"/>
                <a:gd name="T75" fmla="*/ 188 h 532"/>
                <a:gd name="T76" fmla="*/ 838 w 838"/>
                <a:gd name="T77" fmla="*/ 228 h 532"/>
                <a:gd name="T78" fmla="*/ 818 w 838"/>
                <a:gd name="T79" fmla="*/ 272 h 532"/>
                <a:gd name="T80" fmla="*/ 802 w 838"/>
                <a:gd name="T81" fmla="*/ 308 h 532"/>
                <a:gd name="T82" fmla="*/ 778 w 838"/>
                <a:gd name="T83" fmla="*/ 300 h 532"/>
                <a:gd name="T84" fmla="*/ 770 w 838"/>
                <a:gd name="T85" fmla="*/ 258 h 532"/>
                <a:gd name="T86" fmla="*/ 744 w 838"/>
                <a:gd name="T87" fmla="*/ 242 h 532"/>
                <a:gd name="T88" fmla="*/ 716 w 838"/>
                <a:gd name="T89" fmla="*/ 282 h 532"/>
                <a:gd name="T90" fmla="*/ 686 w 838"/>
                <a:gd name="T91" fmla="*/ 346 h 532"/>
                <a:gd name="T92" fmla="*/ 632 w 838"/>
                <a:gd name="T93" fmla="*/ 368 h 532"/>
                <a:gd name="T94" fmla="*/ 618 w 838"/>
                <a:gd name="T95" fmla="*/ 410 h 532"/>
                <a:gd name="T96" fmla="*/ 638 w 838"/>
                <a:gd name="T97" fmla="*/ 444 h 532"/>
                <a:gd name="T98" fmla="*/ 588 w 838"/>
                <a:gd name="T99" fmla="*/ 456 h 532"/>
                <a:gd name="T100" fmla="*/ 540 w 838"/>
                <a:gd name="T101" fmla="*/ 438 h 532"/>
                <a:gd name="T102" fmla="*/ 502 w 838"/>
                <a:gd name="T103" fmla="*/ 456 h 532"/>
                <a:gd name="T104" fmla="*/ 476 w 838"/>
                <a:gd name="T105" fmla="*/ 530 h 5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38" h="532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38"/>
            <p:cNvSpPr/>
            <p:nvPr/>
          </p:nvSpPr>
          <p:spPr bwMode="auto">
            <a:xfrm>
              <a:off x="6723175" y="293801"/>
              <a:ext cx="1768475" cy="1581150"/>
            </a:xfrm>
            <a:custGeom>
              <a:avLst/>
              <a:gdLst>
                <a:gd name="T0" fmla="*/ 750 w 1114"/>
                <a:gd name="T1" fmla="*/ 920 h 996"/>
                <a:gd name="T2" fmla="*/ 698 w 1114"/>
                <a:gd name="T3" fmla="*/ 952 h 996"/>
                <a:gd name="T4" fmla="*/ 656 w 1114"/>
                <a:gd name="T5" fmla="*/ 908 h 996"/>
                <a:gd name="T6" fmla="*/ 614 w 1114"/>
                <a:gd name="T7" fmla="*/ 872 h 996"/>
                <a:gd name="T8" fmla="*/ 568 w 1114"/>
                <a:gd name="T9" fmla="*/ 866 h 996"/>
                <a:gd name="T10" fmla="*/ 534 w 1114"/>
                <a:gd name="T11" fmla="*/ 824 h 996"/>
                <a:gd name="T12" fmla="*/ 488 w 1114"/>
                <a:gd name="T13" fmla="*/ 834 h 996"/>
                <a:gd name="T14" fmla="*/ 442 w 1114"/>
                <a:gd name="T15" fmla="*/ 860 h 996"/>
                <a:gd name="T16" fmla="*/ 360 w 1114"/>
                <a:gd name="T17" fmla="*/ 840 h 996"/>
                <a:gd name="T18" fmla="*/ 320 w 1114"/>
                <a:gd name="T19" fmla="*/ 790 h 996"/>
                <a:gd name="T20" fmla="*/ 288 w 1114"/>
                <a:gd name="T21" fmla="*/ 776 h 996"/>
                <a:gd name="T22" fmla="*/ 324 w 1114"/>
                <a:gd name="T23" fmla="*/ 756 h 996"/>
                <a:gd name="T24" fmla="*/ 288 w 1114"/>
                <a:gd name="T25" fmla="*/ 712 h 996"/>
                <a:gd name="T26" fmla="*/ 244 w 1114"/>
                <a:gd name="T27" fmla="*/ 716 h 996"/>
                <a:gd name="T28" fmla="*/ 220 w 1114"/>
                <a:gd name="T29" fmla="*/ 662 h 996"/>
                <a:gd name="T30" fmla="*/ 268 w 1114"/>
                <a:gd name="T31" fmla="*/ 592 h 996"/>
                <a:gd name="T32" fmla="*/ 304 w 1114"/>
                <a:gd name="T33" fmla="*/ 516 h 996"/>
                <a:gd name="T34" fmla="*/ 314 w 1114"/>
                <a:gd name="T35" fmla="*/ 550 h 996"/>
                <a:gd name="T36" fmla="*/ 358 w 1114"/>
                <a:gd name="T37" fmla="*/ 568 h 996"/>
                <a:gd name="T38" fmla="*/ 358 w 1114"/>
                <a:gd name="T39" fmla="*/ 484 h 996"/>
                <a:gd name="T40" fmla="*/ 360 w 1114"/>
                <a:gd name="T41" fmla="*/ 428 h 996"/>
                <a:gd name="T42" fmla="*/ 338 w 1114"/>
                <a:gd name="T43" fmla="*/ 348 h 996"/>
                <a:gd name="T44" fmla="*/ 362 w 1114"/>
                <a:gd name="T45" fmla="*/ 252 h 996"/>
                <a:gd name="T46" fmla="*/ 314 w 1114"/>
                <a:gd name="T47" fmla="*/ 158 h 996"/>
                <a:gd name="T48" fmla="*/ 252 w 1114"/>
                <a:gd name="T49" fmla="*/ 188 h 996"/>
                <a:gd name="T50" fmla="*/ 166 w 1114"/>
                <a:gd name="T51" fmla="*/ 218 h 996"/>
                <a:gd name="T52" fmla="*/ 130 w 1114"/>
                <a:gd name="T53" fmla="*/ 192 h 996"/>
                <a:gd name="T54" fmla="*/ 102 w 1114"/>
                <a:gd name="T55" fmla="*/ 126 h 996"/>
                <a:gd name="T56" fmla="*/ 44 w 1114"/>
                <a:gd name="T57" fmla="*/ 140 h 996"/>
                <a:gd name="T58" fmla="*/ 20 w 1114"/>
                <a:gd name="T59" fmla="*/ 96 h 996"/>
                <a:gd name="T60" fmla="*/ 72 w 1114"/>
                <a:gd name="T61" fmla="*/ 10 h 996"/>
                <a:gd name="T62" fmla="*/ 168 w 1114"/>
                <a:gd name="T63" fmla="*/ 16 h 996"/>
                <a:gd name="T64" fmla="*/ 282 w 1114"/>
                <a:gd name="T65" fmla="*/ 26 h 996"/>
                <a:gd name="T66" fmla="*/ 392 w 1114"/>
                <a:gd name="T67" fmla="*/ 184 h 996"/>
                <a:gd name="T68" fmla="*/ 458 w 1114"/>
                <a:gd name="T69" fmla="*/ 278 h 996"/>
                <a:gd name="T70" fmla="*/ 498 w 1114"/>
                <a:gd name="T71" fmla="*/ 330 h 996"/>
                <a:gd name="T72" fmla="*/ 570 w 1114"/>
                <a:gd name="T73" fmla="*/ 354 h 996"/>
                <a:gd name="T74" fmla="*/ 638 w 1114"/>
                <a:gd name="T75" fmla="*/ 366 h 996"/>
                <a:gd name="T76" fmla="*/ 716 w 1114"/>
                <a:gd name="T77" fmla="*/ 396 h 996"/>
                <a:gd name="T78" fmla="*/ 770 w 1114"/>
                <a:gd name="T79" fmla="*/ 448 h 996"/>
                <a:gd name="T80" fmla="*/ 814 w 1114"/>
                <a:gd name="T81" fmla="*/ 512 h 996"/>
                <a:gd name="T82" fmla="*/ 912 w 1114"/>
                <a:gd name="T83" fmla="*/ 486 h 996"/>
                <a:gd name="T84" fmla="*/ 990 w 1114"/>
                <a:gd name="T85" fmla="*/ 404 h 996"/>
                <a:gd name="T86" fmla="*/ 1084 w 1114"/>
                <a:gd name="T87" fmla="*/ 340 h 996"/>
                <a:gd name="T88" fmla="*/ 1084 w 1114"/>
                <a:gd name="T89" fmla="*/ 412 h 996"/>
                <a:gd name="T90" fmla="*/ 1112 w 1114"/>
                <a:gd name="T91" fmla="*/ 498 h 996"/>
                <a:gd name="T92" fmla="*/ 1096 w 1114"/>
                <a:gd name="T93" fmla="*/ 584 h 996"/>
                <a:gd name="T94" fmla="*/ 1088 w 1114"/>
                <a:gd name="T95" fmla="*/ 732 h 996"/>
                <a:gd name="T96" fmla="*/ 1028 w 1114"/>
                <a:gd name="T97" fmla="*/ 748 h 996"/>
                <a:gd name="T98" fmla="*/ 974 w 1114"/>
                <a:gd name="T99" fmla="*/ 772 h 996"/>
                <a:gd name="T100" fmla="*/ 942 w 1114"/>
                <a:gd name="T101" fmla="*/ 800 h 996"/>
                <a:gd name="T102" fmla="*/ 984 w 1114"/>
                <a:gd name="T103" fmla="*/ 910 h 996"/>
                <a:gd name="T104" fmla="*/ 972 w 1114"/>
                <a:gd name="T105" fmla="*/ 968 h 996"/>
                <a:gd name="T106" fmla="*/ 928 w 1114"/>
                <a:gd name="T107" fmla="*/ 924 h 996"/>
                <a:gd name="T108" fmla="*/ 904 w 1114"/>
                <a:gd name="T109" fmla="*/ 930 h 996"/>
                <a:gd name="T110" fmla="*/ 848 w 1114"/>
                <a:gd name="T111" fmla="*/ 972 h 996"/>
                <a:gd name="T112" fmla="*/ 812 w 1114"/>
                <a:gd name="T113" fmla="*/ 996 h 9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4" h="996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39"/>
            <p:cNvSpPr/>
            <p:nvPr/>
          </p:nvSpPr>
          <p:spPr bwMode="auto">
            <a:xfrm>
              <a:off x="3181350" y="2301875"/>
              <a:ext cx="2238375" cy="1905000"/>
            </a:xfrm>
            <a:custGeom>
              <a:avLst/>
              <a:gdLst>
                <a:gd name="T0" fmla="*/ 1230 w 1410"/>
                <a:gd name="T1" fmla="*/ 918 h 1200"/>
                <a:gd name="T2" fmla="*/ 1196 w 1410"/>
                <a:gd name="T3" fmla="*/ 976 h 1200"/>
                <a:gd name="T4" fmla="*/ 1214 w 1410"/>
                <a:gd name="T5" fmla="*/ 1092 h 1200"/>
                <a:gd name="T6" fmla="*/ 1172 w 1410"/>
                <a:gd name="T7" fmla="*/ 1136 h 1200"/>
                <a:gd name="T8" fmla="*/ 1124 w 1410"/>
                <a:gd name="T9" fmla="*/ 1194 h 1200"/>
                <a:gd name="T10" fmla="*/ 1036 w 1410"/>
                <a:gd name="T11" fmla="*/ 1182 h 1200"/>
                <a:gd name="T12" fmla="*/ 972 w 1410"/>
                <a:gd name="T13" fmla="*/ 1096 h 1200"/>
                <a:gd name="T14" fmla="*/ 908 w 1410"/>
                <a:gd name="T15" fmla="*/ 1054 h 1200"/>
                <a:gd name="T16" fmla="*/ 834 w 1410"/>
                <a:gd name="T17" fmla="*/ 1030 h 1200"/>
                <a:gd name="T18" fmla="*/ 826 w 1410"/>
                <a:gd name="T19" fmla="*/ 1080 h 1200"/>
                <a:gd name="T20" fmla="*/ 788 w 1410"/>
                <a:gd name="T21" fmla="*/ 1120 h 1200"/>
                <a:gd name="T22" fmla="*/ 696 w 1410"/>
                <a:gd name="T23" fmla="*/ 1046 h 1200"/>
                <a:gd name="T24" fmla="*/ 764 w 1410"/>
                <a:gd name="T25" fmla="*/ 1022 h 1200"/>
                <a:gd name="T26" fmla="*/ 812 w 1410"/>
                <a:gd name="T27" fmla="*/ 1010 h 1200"/>
                <a:gd name="T28" fmla="*/ 818 w 1410"/>
                <a:gd name="T29" fmla="*/ 922 h 1200"/>
                <a:gd name="T30" fmla="*/ 878 w 1410"/>
                <a:gd name="T31" fmla="*/ 860 h 1200"/>
                <a:gd name="T32" fmla="*/ 876 w 1410"/>
                <a:gd name="T33" fmla="*/ 776 h 1200"/>
                <a:gd name="T34" fmla="*/ 846 w 1410"/>
                <a:gd name="T35" fmla="*/ 662 h 1200"/>
                <a:gd name="T36" fmla="*/ 760 w 1410"/>
                <a:gd name="T37" fmla="*/ 608 h 1200"/>
                <a:gd name="T38" fmla="*/ 638 w 1410"/>
                <a:gd name="T39" fmla="*/ 510 h 1200"/>
                <a:gd name="T40" fmla="*/ 506 w 1410"/>
                <a:gd name="T41" fmla="*/ 456 h 1200"/>
                <a:gd name="T42" fmla="*/ 412 w 1410"/>
                <a:gd name="T43" fmla="*/ 428 h 1200"/>
                <a:gd name="T44" fmla="*/ 356 w 1410"/>
                <a:gd name="T45" fmla="*/ 460 h 1200"/>
                <a:gd name="T46" fmla="*/ 318 w 1410"/>
                <a:gd name="T47" fmla="*/ 494 h 1200"/>
                <a:gd name="T48" fmla="*/ 182 w 1410"/>
                <a:gd name="T49" fmla="*/ 398 h 1200"/>
                <a:gd name="T50" fmla="*/ 42 w 1410"/>
                <a:gd name="T51" fmla="*/ 378 h 1200"/>
                <a:gd name="T52" fmla="*/ 8 w 1410"/>
                <a:gd name="T53" fmla="*/ 326 h 1200"/>
                <a:gd name="T54" fmla="*/ 12 w 1410"/>
                <a:gd name="T55" fmla="*/ 278 h 1200"/>
                <a:gd name="T56" fmla="*/ 100 w 1410"/>
                <a:gd name="T57" fmla="*/ 232 h 1200"/>
                <a:gd name="T58" fmla="*/ 156 w 1410"/>
                <a:gd name="T59" fmla="*/ 146 h 1200"/>
                <a:gd name="T60" fmla="*/ 274 w 1410"/>
                <a:gd name="T61" fmla="*/ 120 h 1200"/>
                <a:gd name="T62" fmla="*/ 308 w 1410"/>
                <a:gd name="T63" fmla="*/ 38 h 1200"/>
                <a:gd name="T64" fmla="*/ 346 w 1410"/>
                <a:gd name="T65" fmla="*/ 4 h 1200"/>
                <a:gd name="T66" fmla="*/ 450 w 1410"/>
                <a:gd name="T67" fmla="*/ 90 h 1200"/>
                <a:gd name="T68" fmla="*/ 446 w 1410"/>
                <a:gd name="T69" fmla="*/ 180 h 1200"/>
                <a:gd name="T70" fmla="*/ 506 w 1410"/>
                <a:gd name="T71" fmla="*/ 280 h 1200"/>
                <a:gd name="T72" fmla="*/ 652 w 1410"/>
                <a:gd name="T73" fmla="*/ 252 h 1200"/>
                <a:gd name="T74" fmla="*/ 626 w 1410"/>
                <a:gd name="T75" fmla="*/ 314 h 1200"/>
                <a:gd name="T76" fmla="*/ 632 w 1410"/>
                <a:gd name="T77" fmla="*/ 372 h 1200"/>
                <a:gd name="T78" fmla="*/ 702 w 1410"/>
                <a:gd name="T79" fmla="*/ 456 h 1200"/>
                <a:gd name="T80" fmla="*/ 780 w 1410"/>
                <a:gd name="T81" fmla="*/ 514 h 1200"/>
                <a:gd name="T82" fmla="*/ 808 w 1410"/>
                <a:gd name="T83" fmla="*/ 456 h 1200"/>
                <a:gd name="T84" fmla="*/ 868 w 1410"/>
                <a:gd name="T85" fmla="*/ 450 h 1200"/>
                <a:gd name="T86" fmla="*/ 938 w 1410"/>
                <a:gd name="T87" fmla="*/ 438 h 1200"/>
                <a:gd name="T88" fmla="*/ 1002 w 1410"/>
                <a:gd name="T89" fmla="*/ 440 h 1200"/>
                <a:gd name="T90" fmla="*/ 940 w 1410"/>
                <a:gd name="T91" fmla="*/ 512 h 1200"/>
                <a:gd name="T92" fmla="*/ 974 w 1410"/>
                <a:gd name="T93" fmla="*/ 642 h 1200"/>
                <a:gd name="T94" fmla="*/ 1024 w 1410"/>
                <a:gd name="T95" fmla="*/ 652 h 1200"/>
                <a:gd name="T96" fmla="*/ 1106 w 1410"/>
                <a:gd name="T97" fmla="*/ 762 h 1200"/>
                <a:gd name="T98" fmla="*/ 1152 w 1410"/>
                <a:gd name="T99" fmla="*/ 868 h 1200"/>
                <a:gd name="T100" fmla="*/ 1230 w 1410"/>
                <a:gd name="T101" fmla="*/ 850 h 1200"/>
                <a:gd name="T102" fmla="*/ 1250 w 1410"/>
                <a:gd name="T103" fmla="*/ 792 h 1200"/>
                <a:gd name="T104" fmla="*/ 1214 w 1410"/>
                <a:gd name="T105" fmla="*/ 742 h 1200"/>
                <a:gd name="T106" fmla="*/ 1258 w 1410"/>
                <a:gd name="T107" fmla="*/ 678 h 1200"/>
                <a:gd name="T108" fmla="*/ 1278 w 1410"/>
                <a:gd name="T109" fmla="*/ 688 h 1200"/>
                <a:gd name="T110" fmla="*/ 1344 w 1410"/>
                <a:gd name="T111" fmla="*/ 736 h 1200"/>
                <a:gd name="T112" fmla="*/ 1404 w 1410"/>
                <a:gd name="T113" fmla="*/ 860 h 1200"/>
                <a:gd name="T114" fmla="*/ 1360 w 1410"/>
                <a:gd name="T115" fmla="*/ 880 h 1200"/>
                <a:gd name="T116" fmla="*/ 1324 w 1410"/>
                <a:gd name="T117" fmla="*/ 938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0" h="120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357938" y="2620963"/>
            <a:ext cx="830262" cy="523875"/>
            <a:chOff x="4167266" y="1813810"/>
            <a:chExt cx="1106205" cy="697627"/>
          </a:xfrm>
        </p:grpSpPr>
        <p:sp>
          <p:nvSpPr>
            <p:cNvPr id="19470" name="文本框 41"/>
            <p:cNvSpPr txBox="1"/>
            <p:nvPr/>
          </p:nvSpPr>
          <p:spPr>
            <a:xfrm>
              <a:off x="4167266" y="1813810"/>
              <a:ext cx="780556" cy="6976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2800" dirty="0">
                  <a:latin typeface="Arial" panose="020B0604020202020204" pitchFamily="34" charset="0"/>
                </a:rPr>
                <a:t>80</a:t>
              </a: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9471" name="矩形 42"/>
            <p:cNvSpPr/>
            <p:nvPr/>
          </p:nvSpPr>
          <p:spPr>
            <a:xfrm>
              <a:off x="4723748" y="1932281"/>
              <a:ext cx="549723" cy="533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2000" dirty="0">
                  <a:latin typeface="Arial" panose="020B0604020202020204" pitchFamily="34" charset="0"/>
                </a:rPr>
                <a:t>%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357938" y="3557588"/>
            <a:ext cx="830262" cy="523875"/>
            <a:chOff x="4167266" y="1813810"/>
            <a:chExt cx="1106205" cy="697627"/>
          </a:xfrm>
        </p:grpSpPr>
        <p:sp>
          <p:nvSpPr>
            <p:cNvPr id="19468" name="文本框 44"/>
            <p:cNvSpPr txBox="1"/>
            <p:nvPr/>
          </p:nvSpPr>
          <p:spPr>
            <a:xfrm>
              <a:off x="4167266" y="1813810"/>
              <a:ext cx="780556" cy="6976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2800" dirty="0">
                  <a:latin typeface="Arial" panose="020B0604020202020204" pitchFamily="34" charset="0"/>
                </a:rPr>
                <a:t>65</a:t>
              </a: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9469" name="矩形 45"/>
            <p:cNvSpPr/>
            <p:nvPr/>
          </p:nvSpPr>
          <p:spPr>
            <a:xfrm>
              <a:off x="4723748" y="1920991"/>
              <a:ext cx="549723" cy="533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2000" dirty="0">
                  <a:latin typeface="Arial" panose="020B0604020202020204" pitchFamily="34" charset="0"/>
                </a:rPr>
                <a:t>%</a:t>
              </a:r>
              <a:endParaRPr lang="zh-CN" altLang="en-US" sz="2000" dirty="0">
                <a:latin typeface="Arial" panose="020B0604020202020204" pitchFamily="34" charset="0"/>
              </a:endParaRPr>
            </a:p>
          </p:txBody>
        </p:sp>
      </p:grpSp>
      <p:sp>
        <p:nvSpPr>
          <p:cNvPr id="48" name="Freeform 19"/>
          <p:cNvSpPr/>
          <p:nvPr/>
        </p:nvSpPr>
        <p:spPr bwMode="auto">
          <a:xfrm>
            <a:off x="5545138" y="3508375"/>
            <a:ext cx="722313" cy="709613"/>
          </a:xfrm>
          <a:custGeom>
            <a:avLst/>
            <a:gdLst>
              <a:gd name="T0" fmla="*/ 392 w 972"/>
              <a:gd name="T1" fmla="*/ 934 h 956"/>
              <a:gd name="T2" fmla="*/ 354 w 972"/>
              <a:gd name="T3" fmla="*/ 888 h 956"/>
              <a:gd name="T4" fmla="*/ 366 w 972"/>
              <a:gd name="T5" fmla="*/ 840 h 956"/>
              <a:gd name="T6" fmla="*/ 324 w 972"/>
              <a:gd name="T7" fmla="*/ 780 h 956"/>
              <a:gd name="T8" fmla="*/ 290 w 972"/>
              <a:gd name="T9" fmla="*/ 722 h 956"/>
              <a:gd name="T10" fmla="*/ 248 w 972"/>
              <a:gd name="T11" fmla="*/ 712 h 956"/>
              <a:gd name="T12" fmla="*/ 192 w 972"/>
              <a:gd name="T13" fmla="*/ 608 h 956"/>
              <a:gd name="T14" fmla="*/ 160 w 972"/>
              <a:gd name="T15" fmla="*/ 662 h 956"/>
              <a:gd name="T16" fmla="*/ 140 w 972"/>
              <a:gd name="T17" fmla="*/ 634 h 956"/>
              <a:gd name="T18" fmla="*/ 138 w 972"/>
              <a:gd name="T19" fmla="*/ 590 h 956"/>
              <a:gd name="T20" fmla="*/ 130 w 972"/>
              <a:gd name="T21" fmla="*/ 500 h 956"/>
              <a:gd name="T22" fmla="*/ 150 w 972"/>
              <a:gd name="T23" fmla="*/ 442 h 956"/>
              <a:gd name="T24" fmla="*/ 110 w 972"/>
              <a:gd name="T25" fmla="*/ 312 h 956"/>
              <a:gd name="T26" fmla="*/ 50 w 972"/>
              <a:gd name="T27" fmla="*/ 222 h 956"/>
              <a:gd name="T28" fmla="*/ 6 w 972"/>
              <a:gd name="T29" fmla="*/ 178 h 956"/>
              <a:gd name="T30" fmla="*/ 2 w 972"/>
              <a:gd name="T31" fmla="*/ 134 h 956"/>
              <a:gd name="T32" fmla="*/ 26 w 972"/>
              <a:gd name="T33" fmla="*/ 80 h 956"/>
              <a:gd name="T34" fmla="*/ 74 w 972"/>
              <a:gd name="T35" fmla="*/ 24 h 956"/>
              <a:gd name="T36" fmla="*/ 112 w 972"/>
              <a:gd name="T37" fmla="*/ 64 h 956"/>
              <a:gd name="T38" fmla="*/ 166 w 972"/>
              <a:gd name="T39" fmla="*/ 152 h 956"/>
              <a:gd name="T40" fmla="*/ 200 w 972"/>
              <a:gd name="T41" fmla="*/ 172 h 956"/>
              <a:gd name="T42" fmla="*/ 236 w 972"/>
              <a:gd name="T43" fmla="*/ 158 h 956"/>
              <a:gd name="T44" fmla="*/ 250 w 972"/>
              <a:gd name="T45" fmla="*/ 170 h 956"/>
              <a:gd name="T46" fmla="*/ 290 w 972"/>
              <a:gd name="T47" fmla="*/ 188 h 956"/>
              <a:gd name="T48" fmla="*/ 374 w 972"/>
              <a:gd name="T49" fmla="*/ 166 h 956"/>
              <a:gd name="T50" fmla="*/ 378 w 972"/>
              <a:gd name="T51" fmla="*/ 128 h 956"/>
              <a:gd name="T52" fmla="*/ 370 w 972"/>
              <a:gd name="T53" fmla="*/ 66 h 956"/>
              <a:gd name="T54" fmla="*/ 412 w 972"/>
              <a:gd name="T55" fmla="*/ 100 h 956"/>
              <a:gd name="T56" fmla="*/ 468 w 972"/>
              <a:gd name="T57" fmla="*/ 100 h 956"/>
              <a:gd name="T58" fmla="*/ 472 w 972"/>
              <a:gd name="T59" fmla="*/ 30 h 956"/>
              <a:gd name="T60" fmla="*/ 516 w 972"/>
              <a:gd name="T61" fmla="*/ 0 h 956"/>
              <a:gd name="T62" fmla="*/ 562 w 972"/>
              <a:gd name="T63" fmla="*/ 50 h 956"/>
              <a:gd name="T64" fmla="*/ 628 w 972"/>
              <a:gd name="T65" fmla="*/ 98 h 956"/>
              <a:gd name="T66" fmla="*/ 656 w 972"/>
              <a:gd name="T67" fmla="*/ 150 h 956"/>
              <a:gd name="T68" fmla="*/ 764 w 972"/>
              <a:gd name="T69" fmla="*/ 184 h 956"/>
              <a:gd name="T70" fmla="*/ 812 w 972"/>
              <a:gd name="T71" fmla="*/ 168 h 956"/>
              <a:gd name="T72" fmla="*/ 932 w 972"/>
              <a:gd name="T73" fmla="*/ 208 h 956"/>
              <a:gd name="T74" fmla="*/ 972 w 972"/>
              <a:gd name="T75" fmla="*/ 278 h 956"/>
              <a:gd name="T76" fmla="*/ 908 w 972"/>
              <a:gd name="T77" fmla="*/ 388 h 956"/>
              <a:gd name="T78" fmla="*/ 840 w 972"/>
              <a:gd name="T79" fmla="*/ 418 h 956"/>
              <a:gd name="T80" fmla="*/ 788 w 972"/>
              <a:gd name="T81" fmla="*/ 376 h 956"/>
              <a:gd name="T82" fmla="*/ 764 w 972"/>
              <a:gd name="T83" fmla="*/ 422 h 956"/>
              <a:gd name="T84" fmla="*/ 772 w 972"/>
              <a:gd name="T85" fmla="*/ 478 h 956"/>
              <a:gd name="T86" fmla="*/ 784 w 972"/>
              <a:gd name="T87" fmla="*/ 564 h 956"/>
              <a:gd name="T88" fmla="*/ 810 w 972"/>
              <a:gd name="T89" fmla="*/ 602 h 956"/>
              <a:gd name="T90" fmla="*/ 780 w 972"/>
              <a:gd name="T91" fmla="*/ 646 h 956"/>
              <a:gd name="T92" fmla="*/ 788 w 972"/>
              <a:gd name="T93" fmla="*/ 686 h 956"/>
              <a:gd name="T94" fmla="*/ 848 w 972"/>
              <a:gd name="T95" fmla="*/ 740 h 956"/>
              <a:gd name="T96" fmla="*/ 796 w 972"/>
              <a:gd name="T97" fmla="*/ 758 h 956"/>
              <a:gd name="T98" fmla="*/ 756 w 972"/>
              <a:gd name="T99" fmla="*/ 712 h 956"/>
              <a:gd name="T100" fmla="*/ 716 w 972"/>
              <a:gd name="T101" fmla="*/ 718 h 956"/>
              <a:gd name="T102" fmla="*/ 662 w 972"/>
              <a:gd name="T103" fmla="*/ 706 h 956"/>
              <a:gd name="T104" fmla="*/ 630 w 972"/>
              <a:gd name="T105" fmla="*/ 636 h 956"/>
              <a:gd name="T106" fmla="*/ 578 w 972"/>
              <a:gd name="T107" fmla="*/ 648 h 956"/>
              <a:gd name="T108" fmla="*/ 550 w 972"/>
              <a:gd name="T109" fmla="*/ 682 h 956"/>
              <a:gd name="T110" fmla="*/ 558 w 972"/>
              <a:gd name="T111" fmla="*/ 726 h 956"/>
              <a:gd name="T112" fmla="*/ 558 w 972"/>
              <a:gd name="T113" fmla="*/ 766 h 956"/>
              <a:gd name="T114" fmla="*/ 500 w 972"/>
              <a:gd name="T115" fmla="*/ 810 h 956"/>
              <a:gd name="T116" fmla="*/ 522 w 972"/>
              <a:gd name="T117" fmla="*/ 870 h 956"/>
              <a:gd name="T118" fmla="*/ 522 w 972"/>
              <a:gd name="T119" fmla="*/ 918 h 9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72" h="956">
                <a:moveTo>
                  <a:pt x="432" y="956"/>
                </a:moveTo>
                <a:lnTo>
                  <a:pt x="432" y="956"/>
                </a:lnTo>
                <a:lnTo>
                  <a:pt x="422" y="952"/>
                </a:lnTo>
                <a:lnTo>
                  <a:pt x="406" y="942"/>
                </a:lnTo>
                <a:lnTo>
                  <a:pt x="392" y="934"/>
                </a:lnTo>
                <a:lnTo>
                  <a:pt x="380" y="928"/>
                </a:lnTo>
                <a:lnTo>
                  <a:pt x="368" y="920"/>
                </a:lnTo>
                <a:lnTo>
                  <a:pt x="354" y="904"/>
                </a:lnTo>
                <a:lnTo>
                  <a:pt x="354" y="888"/>
                </a:lnTo>
                <a:lnTo>
                  <a:pt x="362" y="878"/>
                </a:lnTo>
                <a:lnTo>
                  <a:pt x="368" y="866"/>
                </a:lnTo>
                <a:lnTo>
                  <a:pt x="370" y="858"/>
                </a:lnTo>
                <a:lnTo>
                  <a:pt x="368" y="848"/>
                </a:lnTo>
                <a:lnTo>
                  <a:pt x="366" y="840"/>
                </a:lnTo>
                <a:lnTo>
                  <a:pt x="362" y="832"/>
                </a:lnTo>
                <a:lnTo>
                  <a:pt x="350" y="816"/>
                </a:lnTo>
                <a:lnTo>
                  <a:pt x="342" y="808"/>
                </a:lnTo>
                <a:lnTo>
                  <a:pt x="336" y="798"/>
                </a:lnTo>
                <a:lnTo>
                  <a:pt x="324" y="780"/>
                </a:lnTo>
                <a:lnTo>
                  <a:pt x="316" y="764"/>
                </a:lnTo>
                <a:lnTo>
                  <a:pt x="306" y="750"/>
                </a:lnTo>
                <a:lnTo>
                  <a:pt x="298" y="730"/>
                </a:lnTo>
                <a:lnTo>
                  <a:pt x="294" y="726"/>
                </a:lnTo>
                <a:lnTo>
                  <a:pt x="290" y="722"/>
                </a:lnTo>
                <a:lnTo>
                  <a:pt x="286" y="720"/>
                </a:lnTo>
                <a:lnTo>
                  <a:pt x="282" y="720"/>
                </a:lnTo>
                <a:lnTo>
                  <a:pt x="266" y="720"/>
                </a:lnTo>
                <a:lnTo>
                  <a:pt x="248" y="712"/>
                </a:lnTo>
                <a:lnTo>
                  <a:pt x="224" y="678"/>
                </a:lnTo>
                <a:lnTo>
                  <a:pt x="206" y="626"/>
                </a:lnTo>
                <a:lnTo>
                  <a:pt x="192" y="608"/>
                </a:lnTo>
                <a:lnTo>
                  <a:pt x="178" y="608"/>
                </a:lnTo>
                <a:lnTo>
                  <a:pt x="170" y="614"/>
                </a:lnTo>
                <a:lnTo>
                  <a:pt x="164" y="620"/>
                </a:lnTo>
                <a:lnTo>
                  <a:pt x="162" y="630"/>
                </a:lnTo>
                <a:lnTo>
                  <a:pt x="162" y="652"/>
                </a:lnTo>
                <a:lnTo>
                  <a:pt x="160" y="662"/>
                </a:lnTo>
                <a:lnTo>
                  <a:pt x="156" y="674"/>
                </a:lnTo>
                <a:lnTo>
                  <a:pt x="148" y="670"/>
                </a:lnTo>
                <a:lnTo>
                  <a:pt x="146" y="652"/>
                </a:lnTo>
                <a:lnTo>
                  <a:pt x="140" y="634"/>
                </a:lnTo>
                <a:lnTo>
                  <a:pt x="134" y="620"/>
                </a:lnTo>
                <a:lnTo>
                  <a:pt x="130" y="606"/>
                </a:lnTo>
                <a:lnTo>
                  <a:pt x="134" y="602"/>
                </a:lnTo>
                <a:lnTo>
                  <a:pt x="136" y="598"/>
                </a:lnTo>
                <a:lnTo>
                  <a:pt x="138" y="590"/>
                </a:lnTo>
                <a:lnTo>
                  <a:pt x="138" y="576"/>
                </a:lnTo>
                <a:lnTo>
                  <a:pt x="142" y="538"/>
                </a:lnTo>
                <a:lnTo>
                  <a:pt x="134" y="518"/>
                </a:lnTo>
                <a:lnTo>
                  <a:pt x="130" y="500"/>
                </a:lnTo>
                <a:lnTo>
                  <a:pt x="128" y="482"/>
                </a:lnTo>
                <a:lnTo>
                  <a:pt x="130" y="466"/>
                </a:lnTo>
                <a:lnTo>
                  <a:pt x="140" y="454"/>
                </a:lnTo>
                <a:lnTo>
                  <a:pt x="150" y="442"/>
                </a:lnTo>
                <a:lnTo>
                  <a:pt x="146" y="396"/>
                </a:lnTo>
                <a:lnTo>
                  <a:pt x="124" y="364"/>
                </a:lnTo>
                <a:lnTo>
                  <a:pt x="114" y="326"/>
                </a:lnTo>
                <a:lnTo>
                  <a:pt x="110" y="312"/>
                </a:lnTo>
                <a:lnTo>
                  <a:pt x="104" y="300"/>
                </a:lnTo>
                <a:lnTo>
                  <a:pt x="84" y="276"/>
                </a:lnTo>
                <a:lnTo>
                  <a:pt x="68" y="254"/>
                </a:lnTo>
                <a:lnTo>
                  <a:pt x="54" y="232"/>
                </a:lnTo>
                <a:lnTo>
                  <a:pt x="50" y="222"/>
                </a:lnTo>
                <a:lnTo>
                  <a:pt x="48" y="212"/>
                </a:lnTo>
                <a:lnTo>
                  <a:pt x="12" y="188"/>
                </a:lnTo>
                <a:lnTo>
                  <a:pt x="6" y="178"/>
                </a:lnTo>
                <a:lnTo>
                  <a:pt x="0" y="178"/>
                </a:lnTo>
                <a:lnTo>
                  <a:pt x="0" y="154"/>
                </a:lnTo>
                <a:lnTo>
                  <a:pt x="0" y="142"/>
                </a:lnTo>
                <a:lnTo>
                  <a:pt x="2" y="134"/>
                </a:lnTo>
                <a:lnTo>
                  <a:pt x="10" y="130"/>
                </a:lnTo>
                <a:lnTo>
                  <a:pt x="16" y="124"/>
                </a:lnTo>
                <a:lnTo>
                  <a:pt x="20" y="118"/>
                </a:lnTo>
                <a:lnTo>
                  <a:pt x="22" y="110"/>
                </a:lnTo>
                <a:lnTo>
                  <a:pt x="24" y="96"/>
                </a:lnTo>
                <a:lnTo>
                  <a:pt x="26" y="80"/>
                </a:lnTo>
                <a:lnTo>
                  <a:pt x="0" y="50"/>
                </a:lnTo>
                <a:lnTo>
                  <a:pt x="0" y="28"/>
                </a:lnTo>
                <a:lnTo>
                  <a:pt x="74" y="24"/>
                </a:lnTo>
                <a:lnTo>
                  <a:pt x="82" y="28"/>
                </a:lnTo>
                <a:lnTo>
                  <a:pt x="92" y="38"/>
                </a:lnTo>
                <a:lnTo>
                  <a:pt x="102" y="50"/>
                </a:lnTo>
                <a:lnTo>
                  <a:pt x="112" y="64"/>
                </a:lnTo>
                <a:lnTo>
                  <a:pt x="112" y="76"/>
                </a:lnTo>
                <a:lnTo>
                  <a:pt x="116" y="88"/>
                </a:lnTo>
                <a:lnTo>
                  <a:pt x="122" y="98"/>
                </a:lnTo>
                <a:lnTo>
                  <a:pt x="128" y="110"/>
                </a:lnTo>
                <a:lnTo>
                  <a:pt x="146" y="132"/>
                </a:lnTo>
                <a:lnTo>
                  <a:pt x="166" y="152"/>
                </a:lnTo>
                <a:lnTo>
                  <a:pt x="174" y="152"/>
                </a:lnTo>
                <a:lnTo>
                  <a:pt x="182" y="154"/>
                </a:lnTo>
                <a:lnTo>
                  <a:pt x="186" y="156"/>
                </a:lnTo>
                <a:lnTo>
                  <a:pt x="190" y="158"/>
                </a:lnTo>
                <a:lnTo>
                  <a:pt x="200" y="172"/>
                </a:lnTo>
                <a:lnTo>
                  <a:pt x="208" y="170"/>
                </a:lnTo>
                <a:lnTo>
                  <a:pt x="216" y="170"/>
                </a:lnTo>
                <a:lnTo>
                  <a:pt x="224" y="166"/>
                </a:lnTo>
                <a:lnTo>
                  <a:pt x="236" y="158"/>
                </a:lnTo>
                <a:lnTo>
                  <a:pt x="242" y="158"/>
                </a:lnTo>
                <a:lnTo>
                  <a:pt x="248" y="162"/>
                </a:lnTo>
                <a:lnTo>
                  <a:pt x="248" y="166"/>
                </a:lnTo>
                <a:lnTo>
                  <a:pt x="250" y="170"/>
                </a:lnTo>
                <a:lnTo>
                  <a:pt x="254" y="172"/>
                </a:lnTo>
                <a:lnTo>
                  <a:pt x="258" y="174"/>
                </a:lnTo>
                <a:lnTo>
                  <a:pt x="270" y="176"/>
                </a:lnTo>
                <a:lnTo>
                  <a:pt x="282" y="178"/>
                </a:lnTo>
                <a:lnTo>
                  <a:pt x="290" y="188"/>
                </a:lnTo>
                <a:lnTo>
                  <a:pt x="310" y="188"/>
                </a:lnTo>
                <a:lnTo>
                  <a:pt x="328" y="174"/>
                </a:lnTo>
                <a:lnTo>
                  <a:pt x="374" y="166"/>
                </a:lnTo>
                <a:lnTo>
                  <a:pt x="378" y="160"/>
                </a:lnTo>
                <a:lnTo>
                  <a:pt x="382" y="154"/>
                </a:lnTo>
                <a:lnTo>
                  <a:pt x="382" y="142"/>
                </a:lnTo>
                <a:lnTo>
                  <a:pt x="378" y="128"/>
                </a:lnTo>
                <a:lnTo>
                  <a:pt x="372" y="104"/>
                </a:lnTo>
                <a:lnTo>
                  <a:pt x="368" y="92"/>
                </a:lnTo>
                <a:lnTo>
                  <a:pt x="366" y="80"/>
                </a:lnTo>
                <a:lnTo>
                  <a:pt x="368" y="72"/>
                </a:lnTo>
                <a:lnTo>
                  <a:pt x="370" y="66"/>
                </a:lnTo>
                <a:lnTo>
                  <a:pt x="376" y="70"/>
                </a:lnTo>
                <a:lnTo>
                  <a:pt x="384" y="78"/>
                </a:lnTo>
                <a:lnTo>
                  <a:pt x="392" y="84"/>
                </a:lnTo>
                <a:lnTo>
                  <a:pt x="406" y="92"/>
                </a:lnTo>
                <a:lnTo>
                  <a:pt x="412" y="100"/>
                </a:lnTo>
                <a:lnTo>
                  <a:pt x="424" y="104"/>
                </a:lnTo>
                <a:lnTo>
                  <a:pt x="438" y="104"/>
                </a:lnTo>
                <a:lnTo>
                  <a:pt x="452" y="104"/>
                </a:lnTo>
                <a:lnTo>
                  <a:pt x="468" y="100"/>
                </a:lnTo>
                <a:lnTo>
                  <a:pt x="484" y="84"/>
                </a:lnTo>
                <a:lnTo>
                  <a:pt x="482" y="64"/>
                </a:lnTo>
                <a:lnTo>
                  <a:pt x="478" y="50"/>
                </a:lnTo>
                <a:lnTo>
                  <a:pt x="474" y="40"/>
                </a:lnTo>
                <a:lnTo>
                  <a:pt x="472" y="30"/>
                </a:lnTo>
                <a:lnTo>
                  <a:pt x="482" y="18"/>
                </a:lnTo>
                <a:lnTo>
                  <a:pt x="494" y="8"/>
                </a:lnTo>
                <a:lnTo>
                  <a:pt x="502" y="2"/>
                </a:lnTo>
                <a:lnTo>
                  <a:pt x="508" y="0"/>
                </a:lnTo>
                <a:lnTo>
                  <a:pt x="516" y="0"/>
                </a:lnTo>
                <a:lnTo>
                  <a:pt x="526" y="4"/>
                </a:lnTo>
                <a:lnTo>
                  <a:pt x="530" y="16"/>
                </a:lnTo>
                <a:lnTo>
                  <a:pt x="536" y="26"/>
                </a:lnTo>
                <a:lnTo>
                  <a:pt x="546" y="36"/>
                </a:lnTo>
                <a:lnTo>
                  <a:pt x="562" y="50"/>
                </a:lnTo>
                <a:lnTo>
                  <a:pt x="588" y="60"/>
                </a:lnTo>
                <a:lnTo>
                  <a:pt x="598" y="72"/>
                </a:lnTo>
                <a:lnTo>
                  <a:pt x="612" y="84"/>
                </a:lnTo>
                <a:lnTo>
                  <a:pt x="628" y="98"/>
                </a:lnTo>
                <a:lnTo>
                  <a:pt x="636" y="106"/>
                </a:lnTo>
                <a:lnTo>
                  <a:pt x="642" y="118"/>
                </a:lnTo>
                <a:lnTo>
                  <a:pt x="650" y="138"/>
                </a:lnTo>
                <a:lnTo>
                  <a:pt x="656" y="150"/>
                </a:lnTo>
                <a:lnTo>
                  <a:pt x="666" y="164"/>
                </a:lnTo>
                <a:lnTo>
                  <a:pt x="678" y="176"/>
                </a:lnTo>
                <a:lnTo>
                  <a:pt x="686" y="182"/>
                </a:lnTo>
                <a:lnTo>
                  <a:pt x="694" y="184"/>
                </a:lnTo>
                <a:lnTo>
                  <a:pt x="764" y="184"/>
                </a:lnTo>
                <a:lnTo>
                  <a:pt x="774" y="178"/>
                </a:lnTo>
                <a:lnTo>
                  <a:pt x="786" y="172"/>
                </a:lnTo>
                <a:lnTo>
                  <a:pt x="798" y="168"/>
                </a:lnTo>
                <a:lnTo>
                  <a:pt x="812" y="168"/>
                </a:lnTo>
                <a:lnTo>
                  <a:pt x="858" y="184"/>
                </a:lnTo>
                <a:lnTo>
                  <a:pt x="900" y="184"/>
                </a:lnTo>
                <a:lnTo>
                  <a:pt x="920" y="202"/>
                </a:lnTo>
                <a:lnTo>
                  <a:pt x="932" y="208"/>
                </a:lnTo>
                <a:lnTo>
                  <a:pt x="952" y="210"/>
                </a:lnTo>
                <a:lnTo>
                  <a:pt x="972" y="228"/>
                </a:lnTo>
                <a:lnTo>
                  <a:pt x="972" y="278"/>
                </a:lnTo>
                <a:lnTo>
                  <a:pt x="958" y="296"/>
                </a:lnTo>
                <a:lnTo>
                  <a:pt x="946" y="316"/>
                </a:lnTo>
                <a:lnTo>
                  <a:pt x="938" y="336"/>
                </a:lnTo>
                <a:lnTo>
                  <a:pt x="930" y="358"/>
                </a:lnTo>
                <a:lnTo>
                  <a:pt x="908" y="388"/>
                </a:lnTo>
                <a:lnTo>
                  <a:pt x="880" y="418"/>
                </a:lnTo>
                <a:lnTo>
                  <a:pt x="866" y="422"/>
                </a:lnTo>
                <a:lnTo>
                  <a:pt x="856" y="422"/>
                </a:lnTo>
                <a:lnTo>
                  <a:pt x="846" y="420"/>
                </a:lnTo>
                <a:lnTo>
                  <a:pt x="840" y="418"/>
                </a:lnTo>
                <a:lnTo>
                  <a:pt x="828" y="406"/>
                </a:lnTo>
                <a:lnTo>
                  <a:pt x="812" y="394"/>
                </a:lnTo>
                <a:lnTo>
                  <a:pt x="806" y="388"/>
                </a:lnTo>
                <a:lnTo>
                  <a:pt x="800" y="382"/>
                </a:lnTo>
                <a:lnTo>
                  <a:pt x="788" y="376"/>
                </a:lnTo>
                <a:lnTo>
                  <a:pt x="778" y="374"/>
                </a:lnTo>
                <a:lnTo>
                  <a:pt x="768" y="374"/>
                </a:lnTo>
                <a:lnTo>
                  <a:pt x="764" y="382"/>
                </a:lnTo>
                <a:lnTo>
                  <a:pt x="764" y="422"/>
                </a:lnTo>
                <a:lnTo>
                  <a:pt x="768" y="434"/>
                </a:lnTo>
                <a:lnTo>
                  <a:pt x="772" y="446"/>
                </a:lnTo>
                <a:lnTo>
                  <a:pt x="772" y="460"/>
                </a:lnTo>
                <a:lnTo>
                  <a:pt x="772" y="478"/>
                </a:lnTo>
                <a:lnTo>
                  <a:pt x="770" y="492"/>
                </a:lnTo>
                <a:lnTo>
                  <a:pt x="766" y="510"/>
                </a:lnTo>
                <a:lnTo>
                  <a:pt x="766" y="528"/>
                </a:lnTo>
                <a:lnTo>
                  <a:pt x="768" y="548"/>
                </a:lnTo>
                <a:lnTo>
                  <a:pt x="784" y="564"/>
                </a:lnTo>
                <a:lnTo>
                  <a:pt x="790" y="568"/>
                </a:lnTo>
                <a:lnTo>
                  <a:pt x="796" y="574"/>
                </a:lnTo>
                <a:lnTo>
                  <a:pt x="802" y="582"/>
                </a:lnTo>
                <a:lnTo>
                  <a:pt x="808" y="592"/>
                </a:lnTo>
                <a:lnTo>
                  <a:pt x="810" y="602"/>
                </a:lnTo>
                <a:lnTo>
                  <a:pt x="810" y="612"/>
                </a:lnTo>
                <a:lnTo>
                  <a:pt x="808" y="622"/>
                </a:lnTo>
                <a:lnTo>
                  <a:pt x="800" y="632"/>
                </a:lnTo>
                <a:lnTo>
                  <a:pt x="786" y="640"/>
                </a:lnTo>
                <a:lnTo>
                  <a:pt x="780" y="646"/>
                </a:lnTo>
                <a:lnTo>
                  <a:pt x="778" y="650"/>
                </a:lnTo>
                <a:lnTo>
                  <a:pt x="776" y="656"/>
                </a:lnTo>
                <a:lnTo>
                  <a:pt x="776" y="674"/>
                </a:lnTo>
                <a:lnTo>
                  <a:pt x="782" y="680"/>
                </a:lnTo>
                <a:lnTo>
                  <a:pt x="788" y="686"/>
                </a:lnTo>
                <a:lnTo>
                  <a:pt x="806" y="694"/>
                </a:lnTo>
                <a:lnTo>
                  <a:pt x="828" y="702"/>
                </a:lnTo>
                <a:lnTo>
                  <a:pt x="840" y="710"/>
                </a:lnTo>
                <a:lnTo>
                  <a:pt x="850" y="718"/>
                </a:lnTo>
                <a:lnTo>
                  <a:pt x="848" y="740"/>
                </a:lnTo>
                <a:lnTo>
                  <a:pt x="846" y="752"/>
                </a:lnTo>
                <a:lnTo>
                  <a:pt x="842" y="756"/>
                </a:lnTo>
                <a:lnTo>
                  <a:pt x="840" y="762"/>
                </a:lnTo>
                <a:lnTo>
                  <a:pt x="818" y="760"/>
                </a:lnTo>
                <a:lnTo>
                  <a:pt x="796" y="758"/>
                </a:lnTo>
                <a:lnTo>
                  <a:pt x="778" y="754"/>
                </a:lnTo>
                <a:lnTo>
                  <a:pt x="764" y="748"/>
                </a:lnTo>
                <a:lnTo>
                  <a:pt x="762" y="734"/>
                </a:lnTo>
                <a:lnTo>
                  <a:pt x="760" y="722"/>
                </a:lnTo>
                <a:lnTo>
                  <a:pt x="756" y="712"/>
                </a:lnTo>
                <a:lnTo>
                  <a:pt x="752" y="702"/>
                </a:lnTo>
                <a:lnTo>
                  <a:pt x="744" y="704"/>
                </a:lnTo>
                <a:lnTo>
                  <a:pt x="736" y="704"/>
                </a:lnTo>
                <a:lnTo>
                  <a:pt x="726" y="710"/>
                </a:lnTo>
                <a:lnTo>
                  <a:pt x="716" y="718"/>
                </a:lnTo>
                <a:lnTo>
                  <a:pt x="706" y="724"/>
                </a:lnTo>
                <a:lnTo>
                  <a:pt x="680" y="724"/>
                </a:lnTo>
                <a:lnTo>
                  <a:pt x="670" y="716"/>
                </a:lnTo>
                <a:lnTo>
                  <a:pt x="662" y="706"/>
                </a:lnTo>
                <a:lnTo>
                  <a:pt x="656" y="698"/>
                </a:lnTo>
                <a:lnTo>
                  <a:pt x="652" y="688"/>
                </a:lnTo>
                <a:lnTo>
                  <a:pt x="646" y="668"/>
                </a:lnTo>
                <a:lnTo>
                  <a:pt x="642" y="652"/>
                </a:lnTo>
                <a:lnTo>
                  <a:pt x="630" y="636"/>
                </a:lnTo>
                <a:lnTo>
                  <a:pt x="604" y="636"/>
                </a:lnTo>
                <a:lnTo>
                  <a:pt x="594" y="636"/>
                </a:lnTo>
                <a:lnTo>
                  <a:pt x="588" y="638"/>
                </a:lnTo>
                <a:lnTo>
                  <a:pt x="582" y="642"/>
                </a:lnTo>
                <a:lnTo>
                  <a:pt x="578" y="648"/>
                </a:lnTo>
                <a:lnTo>
                  <a:pt x="574" y="658"/>
                </a:lnTo>
                <a:lnTo>
                  <a:pt x="572" y="670"/>
                </a:lnTo>
                <a:lnTo>
                  <a:pt x="564" y="676"/>
                </a:lnTo>
                <a:lnTo>
                  <a:pt x="556" y="680"/>
                </a:lnTo>
                <a:lnTo>
                  <a:pt x="550" y="682"/>
                </a:lnTo>
                <a:lnTo>
                  <a:pt x="542" y="686"/>
                </a:lnTo>
                <a:lnTo>
                  <a:pt x="542" y="704"/>
                </a:lnTo>
                <a:lnTo>
                  <a:pt x="550" y="712"/>
                </a:lnTo>
                <a:lnTo>
                  <a:pt x="558" y="726"/>
                </a:lnTo>
                <a:lnTo>
                  <a:pt x="562" y="732"/>
                </a:lnTo>
                <a:lnTo>
                  <a:pt x="564" y="740"/>
                </a:lnTo>
                <a:lnTo>
                  <a:pt x="564" y="748"/>
                </a:lnTo>
                <a:lnTo>
                  <a:pt x="562" y="758"/>
                </a:lnTo>
                <a:lnTo>
                  <a:pt x="558" y="766"/>
                </a:lnTo>
                <a:lnTo>
                  <a:pt x="552" y="772"/>
                </a:lnTo>
                <a:lnTo>
                  <a:pt x="536" y="782"/>
                </a:lnTo>
                <a:lnTo>
                  <a:pt x="508" y="800"/>
                </a:lnTo>
                <a:lnTo>
                  <a:pt x="500" y="810"/>
                </a:lnTo>
                <a:lnTo>
                  <a:pt x="500" y="850"/>
                </a:lnTo>
                <a:lnTo>
                  <a:pt x="504" y="856"/>
                </a:lnTo>
                <a:lnTo>
                  <a:pt x="508" y="860"/>
                </a:lnTo>
                <a:lnTo>
                  <a:pt x="518" y="866"/>
                </a:lnTo>
                <a:lnTo>
                  <a:pt x="522" y="870"/>
                </a:lnTo>
                <a:lnTo>
                  <a:pt x="526" y="878"/>
                </a:lnTo>
                <a:lnTo>
                  <a:pt x="528" y="888"/>
                </a:lnTo>
                <a:lnTo>
                  <a:pt x="530" y="902"/>
                </a:lnTo>
                <a:lnTo>
                  <a:pt x="522" y="918"/>
                </a:lnTo>
                <a:lnTo>
                  <a:pt x="510" y="924"/>
                </a:lnTo>
                <a:lnTo>
                  <a:pt x="498" y="930"/>
                </a:lnTo>
                <a:lnTo>
                  <a:pt x="432" y="956"/>
                </a:lnTo>
                <a:close/>
              </a:path>
            </a:pathLst>
          </a:custGeom>
          <a:pattFill prst="wdDnDiag">
            <a:fgClr>
              <a:srgbClr val="F2F2F2"/>
            </a:fgClr>
            <a:bgClr>
              <a:schemeClr val="bg1"/>
            </a:bgClr>
          </a:pattFill>
          <a:ln w="9525">
            <a:solidFill>
              <a:schemeClr val="accent6">
                <a:lumMod val="75000"/>
              </a:schemeClr>
            </a:solidFill>
            <a:round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Freeform 10"/>
          <p:cNvSpPr/>
          <p:nvPr/>
        </p:nvSpPr>
        <p:spPr bwMode="auto">
          <a:xfrm>
            <a:off x="5465763" y="2620963"/>
            <a:ext cx="731838" cy="561975"/>
          </a:xfrm>
          <a:custGeom>
            <a:avLst/>
            <a:gdLst>
              <a:gd name="T0" fmla="*/ 40 w 784"/>
              <a:gd name="T1" fmla="*/ 590 h 602"/>
              <a:gd name="T2" fmla="*/ 0 w 784"/>
              <a:gd name="T3" fmla="*/ 520 h 602"/>
              <a:gd name="T4" fmla="*/ 8 w 784"/>
              <a:gd name="T5" fmla="*/ 486 h 602"/>
              <a:gd name="T6" fmla="*/ 26 w 784"/>
              <a:gd name="T7" fmla="*/ 440 h 602"/>
              <a:gd name="T8" fmla="*/ 66 w 784"/>
              <a:gd name="T9" fmla="*/ 396 h 602"/>
              <a:gd name="T10" fmla="*/ 124 w 784"/>
              <a:gd name="T11" fmla="*/ 342 h 602"/>
              <a:gd name="T12" fmla="*/ 184 w 784"/>
              <a:gd name="T13" fmla="*/ 276 h 602"/>
              <a:gd name="T14" fmla="*/ 214 w 784"/>
              <a:gd name="T15" fmla="*/ 230 h 602"/>
              <a:gd name="T16" fmla="*/ 218 w 784"/>
              <a:gd name="T17" fmla="*/ 196 h 602"/>
              <a:gd name="T18" fmla="*/ 248 w 784"/>
              <a:gd name="T19" fmla="*/ 164 h 602"/>
              <a:gd name="T20" fmla="*/ 254 w 784"/>
              <a:gd name="T21" fmla="*/ 96 h 602"/>
              <a:gd name="T22" fmla="*/ 264 w 784"/>
              <a:gd name="T23" fmla="*/ 60 h 602"/>
              <a:gd name="T24" fmla="*/ 298 w 784"/>
              <a:gd name="T25" fmla="*/ 36 h 602"/>
              <a:gd name="T26" fmla="*/ 352 w 784"/>
              <a:gd name="T27" fmla="*/ 68 h 602"/>
              <a:gd name="T28" fmla="*/ 360 w 784"/>
              <a:gd name="T29" fmla="*/ 32 h 602"/>
              <a:gd name="T30" fmla="*/ 346 w 784"/>
              <a:gd name="T31" fmla="*/ 8 h 602"/>
              <a:gd name="T32" fmla="*/ 454 w 784"/>
              <a:gd name="T33" fmla="*/ 10 h 602"/>
              <a:gd name="T34" fmla="*/ 506 w 784"/>
              <a:gd name="T35" fmla="*/ 0 h 602"/>
              <a:gd name="T36" fmla="*/ 518 w 784"/>
              <a:gd name="T37" fmla="*/ 20 h 602"/>
              <a:gd name="T38" fmla="*/ 478 w 784"/>
              <a:gd name="T39" fmla="*/ 82 h 602"/>
              <a:gd name="T40" fmla="*/ 500 w 784"/>
              <a:gd name="T41" fmla="*/ 96 h 602"/>
              <a:gd name="T42" fmla="*/ 580 w 784"/>
              <a:gd name="T43" fmla="*/ 72 h 602"/>
              <a:gd name="T44" fmla="*/ 612 w 784"/>
              <a:gd name="T45" fmla="*/ 84 h 602"/>
              <a:gd name="T46" fmla="*/ 668 w 784"/>
              <a:gd name="T47" fmla="*/ 58 h 602"/>
              <a:gd name="T48" fmla="*/ 710 w 784"/>
              <a:gd name="T49" fmla="*/ 56 h 602"/>
              <a:gd name="T50" fmla="*/ 784 w 784"/>
              <a:gd name="T51" fmla="*/ 152 h 602"/>
              <a:gd name="T52" fmla="*/ 752 w 784"/>
              <a:gd name="T53" fmla="*/ 174 h 602"/>
              <a:gd name="T54" fmla="*/ 728 w 784"/>
              <a:gd name="T55" fmla="*/ 196 h 602"/>
              <a:gd name="T56" fmla="*/ 728 w 784"/>
              <a:gd name="T57" fmla="*/ 224 h 602"/>
              <a:gd name="T58" fmla="*/ 704 w 784"/>
              <a:gd name="T59" fmla="*/ 242 h 602"/>
              <a:gd name="T60" fmla="*/ 634 w 784"/>
              <a:gd name="T61" fmla="*/ 282 h 602"/>
              <a:gd name="T62" fmla="*/ 606 w 784"/>
              <a:gd name="T63" fmla="*/ 296 h 602"/>
              <a:gd name="T64" fmla="*/ 582 w 784"/>
              <a:gd name="T65" fmla="*/ 288 h 602"/>
              <a:gd name="T66" fmla="*/ 556 w 784"/>
              <a:gd name="T67" fmla="*/ 304 h 602"/>
              <a:gd name="T68" fmla="*/ 544 w 784"/>
              <a:gd name="T69" fmla="*/ 292 h 602"/>
              <a:gd name="T70" fmla="*/ 526 w 784"/>
              <a:gd name="T71" fmla="*/ 294 h 602"/>
              <a:gd name="T72" fmla="*/ 516 w 784"/>
              <a:gd name="T73" fmla="*/ 326 h 602"/>
              <a:gd name="T74" fmla="*/ 498 w 784"/>
              <a:gd name="T75" fmla="*/ 338 h 602"/>
              <a:gd name="T76" fmla="*/ 478 w 784"/>
              <a:gd name="T77" fmla="*/ 342 h 602"/>
              <a:gd name="T78" fmla="*/ 468 w 784"/>
              <a:gd name="T79" fmla="*/ 326 h 602"/>
              <a:gd name="T80" fmla="*/ 436 w 784"/>
              <a:gd name="T81" fmla="*/ 302 h 602"/>
              <a:gd name="T82" fmla="*/ 408 w 784"/>
              <a:gd name="T83" fmla="*/ 330 h 602"/>
              <a:gd name="T84" fmla="*/ 374 w 784"/>
              <a:gd name="T85" fmla="*/ 368 h 602"/>
              <a:gd name="T86" fmla="*/ 350 w 784"/>
              <a:gd name="T87" fmla="*/ 394 h 602"/>
              <a:gd name="T88" fmla="*/ 306 w 784"/>
              <a:gd name="T89" fmla="*/ 418 h 602"/>
              <a:gd name="T90" fmla="*/ 270 w 784"/>
              <a:gd name="T91" fmla="*/ 422 h 602"/>
              <a:gd name="T92" fmla="*/ 256 w 784"/>
              <a:gd name="T93" fmla="*/ 438 h 602"/>
              <a:gd name="T94" fmla="*/ 218 w 784"/>
              <a:gd name="T95" fmla="*/ 432 h 602"/>
              <a:gd name="T96" fmla="*/ 140 w 784"/>
              <a:gd name="T97" fmla="*/ 462 h 602"/>
              <a:gd name="T98" fmla="*/ 92 w 784"/>
              <a:gd name="T99" fmla="*/ 474 h 602"/>
              <a:gd name="T100" fmla="*/ 76 w 784"/>
              <a:gd name="T101" fmla="*/ 510 h 602"/>
              <a:gd name="T102" fmla="*/ 52 w 784"/>
              <a:gd name="T103" fmla="*/ 542 h 602"/>
              <a:gd name="T104" fmla="*/ 78 w 784"/>
              <a:gd name="T105" fmla="*/ 566 h 602"/>
              <a:gd name="T106" fmla="*/ 86 w 784"/>
              <a:gd name="T107" fmla="*/ 590 h 602"/>
              <a:gd name="T108" fmla="*/ 54 w 784"/>
              <a:gd name="T109" fmla="*/ 602 h 6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602">
                <a:moveTo>
                  <a:pt x="54" y="602"/>
                </a:moveTo>
                <a:lnTo>
                  <a:pt x="54" y="602"/>
                </a:lnTo>
                <a:lnTo>
                  <a:pt x="46" y="596"/>
                </a:lnTo>
                <a:lnTo>
                  <a:pt x="40" y="590"/>
                </a:lnTo>
                <a:lnTo>
                  <a:pt x="34" y="580"/>
                </a:lnTo>
                <a:lnTo>
                  <a:pt x="28" y="558"/>
                </a:lnTo>
                <a:lnTo>
                  <a:pt x="0" y="520"/>
                </a:lnTo>
                <a:lnTo>
                  <a:pt x="0" y="502"/>
                </a:lnTo>
                <a:lnTo>
                  <a:pt x="2" y="492"/>
                </a:lnTo>
                <a:lnTo>
                  <a:pt x="8" y="486"/>
                </a:lnTo>
                <a:lnTo>
                  <a:pt x="18" y="478"/>
                </a:lnTo>
                <a:lnTo>
                  <a:pt x="22" y="450"/>
                </a:lnTo>
                <a:lnTo>
                  <a:pt x="26" y="440"/>
                </a:lnTo>
                <a:lnTo>
                  <a:pt x="30" y="430"/>
                </a:lnTo>
                <a:lnTo>
                  <a:pt x="36" y="422"/>
                </a:lnTo>
                <a:lnTo>
                  <a:pt x="44" y="414"/>
                </a:lnTo>
                <a:lnTo>
                  <a:pt x="66" y="396"/>
                </a:lnTo>
                <a:lnTo>
                  <a:pt x="94" y="366"/>
                </a:lnTo>
                <a:lnTo>
                  <a:pt x="108" y="354"/>
                </a:lnTo>
                <a:lnTo>
                  <a:pt x="124" y="342"/>
                </a:lnTo>
                <a:lnTo>
                  <a:pt x="154" y="306"/>
                </a:lnTo>
                <a:lnTo>
                  <a:pt x="184" y="276"/>
                </a:lnTo>
                <a:lnTo>
                  <a:pt x="196" y="266"/>
                </a:lnTo>
                <a:lnTo>
                  <a:pt x="204" y="256"/>
                </a:lnTo>
                <a:lnTo>
                  <a:pt x="210" y="244"/>
                </a:lnTo>
                <a:lnTo>
                  <a:pt x="214" y="230"/>
                </a:lnTo>
                <a:lnTo>
                  <a:pt x="214" y="214"/>
                </a:lnTo>
                <a:lnTo>
                  <a:pt x="216" y="204"/>
                </a:lnTo>
                <a:lnTo>
                  <a:pt x="218" y="196"/>
                </a:lnTo>
                <a:lnTo>
                  <a:pt x="222" y="190"/>
                </a:lnTo>
                <a:lnTo>
                  <a:pt x="232" y="180"/>
                </a:lnTo>
                <a:lnTo>
                  <a:pt x="240" y="174"/>
                </a:lnTo>
                <a:lnTo>
                  <a:pt x="248" y="164"/>
                </a:lnTo>
                <a:lnTo>
                  <a:pt x="244" y="106"/>
                </a:lnTo>
                <a:lnTo>
                  <a:pt x="254" y="96"/>
                </a:lnTo>
                <a:lnTo>
                  <a:pt x="260" y="84"/>
                </a:lnTo>
                <a:lnTo>
                  <a:pt x="262" y="72"/>
                </a:lnTo>
                <a:lnTo>
                  <a:pt x="264" y="60"/>
                </a:lnTo>
                <a:lnTo>
                  <a:pt x="278" y="36"/>
                </a:lnTo>
                <a:lnTo>
                  <a:pt x="298" y="36"/>
                </a:lnTo>
                <a:lnTo>
                  <a:pt x="332" y="68"/>
                </a:lnTo>
                <a:lnTo>
                  <a:pt x="352" y="68"/>
                </a:lnTo>
                <a:lnTo>
                  <a:pt x="354" y="64"/>
                </a:lnTo>
                <a:lnTo>
                  <a:pt x="356" y="60"/>
                </a:lnTo>
                <a:lnTo>
                  <a:pt x="358" y="48"/>
                </a:lnTo>
                <a:lnTo>
                  <a:pt x="360" y="32"/>
                </a:lnTo>
                <a:lnTo>
                  <a:pt x="340" y="10"/>
                </a:lnTo>
                <a:lnTo>
                  <a:pt x="346" y="8"/>
                </a:lnTo>
                <a:lnTo>
                  <a:pt x="442" y="8"/>
                </a:lnTo>
                <a:lnTo>
                  <a:pt x="454" y="10"/>
                </a:lnTo>
                <a:lnTo>
                  <a:pt x="472" y="10"/>
                </a:lnTo>
                <a:lnTo>
                  <a:pt x="490" y="8"/>
                </a:lnTo>
                <a:lnTo>
                  <a:pt x="500" y="4"/>
                </a:lnTo>
                <a:lnTo>
                  <a:pt x="506" y="0"/>
                </a:lnTo>
                <a:lnTo>
                  <a:pt x="518" y="0"/>
                </a:lnTo>
                <a:lnTo>
                  <a:pt x="518" y="20"/>
                </a:lnTo>
                <a:lnTo>
                  <a:pt x="476" y="68"/>
                </a:lnTo>
                <a:lnTo>
                  <a:pt x="478" y="82"/>
                </a:lnTo>
                <a:lnTo>
                  <a:pt x="482" y="88"/>
                </a:lnTo>
                <a:lnTo>
                  <a:pt x="486" y="92"/>
                </a:lnTo>
                <a:lnTo>
                  <a:pt x="492" y="94"/>
                </a:lnTo>
                <a:lnTo>
                  <a:pt x="500" y="96"/>
                </a:lnTo>
                <a:lnTo>
                  <a:pt x="524" y="98"/>
                </a:lnTo>
                <a:lnTo>
                  <a:pt x="580" y="72"/>
                </a:lnTo>
                <a:lnTo>
                  <a:pt x="600" y="72"/>
                </a:lnTo>
                <a:lnTo>
                  <a:pt x="612" y="84"/>
                </a:lnTo>
                <a:lnTo>
                  <a:pt x="624" y="82"/>
                </a:lnTo>
                <a:lnTo>
                  <a:pt x="634" y="78"/>
                </a:lnTo>
                <a:lnTo>
                  <a:pt x="656" y="64"/>
                </a:lnTo>
                <a:lnTo>
                  <a:pt x="668" y="58"/>
                </a:lnTo>
                <a:lnTo>
                  <a:pt x="680" y="54"/>
                </a:lnTo>
                <a:lnTo>
                  <a:pt x="694" y="52"/>
                </a:lnTo>
                <a:lnTo>
                  <a:pt x="710" y="56"/>
                </a:lnTo>
                <a:lnTo>
                  <a:pt x="740" y="92"/>
                </a:lnTo>
                <a:lnTo>
                  <a:pt x="784" y="152"/>
                </a:lnTo>
                <a:lnTo>
                  <a:pt x="784" y="168"/>
                </a:lnTo>
                <a:lnTo>
                  <a:pt x="764" y="170"/>
                </a:lnTo>
                <a:lnTo>
                  <a:pt x="752" y="174"/>
                </a:lnTo>
                <a:lnTo>
                  <a:pt x="746" y="180"/>
                </a:lnTo>
                <a:lnTo>
                  <a:pt x="740" y="186"/>
                </a:lnTo>
                <a:lnTo>
                  <a:pt x="728" y="196"/>
                </a:lnTo>
                <a:lnTo>
                  <a:pt x="724" y="200"/>
                </a:lnTo>
                <a:lnTo>
                  <a:pt x="722" y="208"/>
                </a:lnTo>
                <a:lnTo>
                  <a:pt x="722" y="214"/>
                </a:lnTo>
                <a:lnTo>
                  <a:pt x="728" y="224"/>
                </a:lnTo>
                <a:lnTo>
                  <a:pt x="728" y="230"/>
                </a:lnTo>
                <a:lnTo>
                  <a:pt x="704" y="242"/>
                </a:lnTo>
                <a:lnTo>
                  <a:pt x="680" y="256"/>
                </a:lnTo>
                <a:lnTo>
                  <a:pt x="656" y="270"/>
                </a:lnTo>
                <a:lnTo>
                  <a:pt x="634" y="282"/>
                </a:lnTo>
                <a:lnTo>
                  <a:pt x="618" y="298"/>
                </a:lnTo>
                <a:lnTo>
                  <a:pt x="612" y="298"/>
                </a:lnTo>
                <a:lnTo>
                  <a:pt x="606" y="296"/>
                </a:lnTo>
                <a:lnTo>
                  <a:pt x="602" y="292"/>
                </a:lnTo>
                <a:lnTo>
                  <a:pt x="600" y="288"/>
                </a:lnTo>
                <a:lnTo>
                  <a:pt x="582" y="288"/>
                </a:lnTo>
                <a:lnTo>
                  <a:pt x="570" y="304"/>
                </a:lnTo>
                <a:lnTo>
                  <a:pt x="556" y="304"/>
                </a:lnTo>
                <a:lnTo>
                  <a:pt x="552" y="298"/>
                </a:lnTo>
                <a:lnTo>
                  <a:pt x="548" y="294"/>
                </a:lnTo>
                <a:lnTo>
                  <a:pt x="544" y="292"/>
                </a:lnTo>
                <a:lnTo>
                  <a:pt x="540" y="292"/>
                </a:lnTo>
                <a:lnTo>
                  <a:pt x="534" y="292"/>
                </a:lnTo>
                <a:lnTo>
                  <a:pt x="526" y="294"/>
                </a:lnTo>
                <a:lnTo>
                  <a:pt x="526" y="318"/>
                </a:lnTo>
                <a:lnTo>
                  <a:pt x="520" y="322"/>
                </a:lnTo>
                <a:lnTo>
                  <a:pt x="516" y="326"/>
                </a:lnTo>
                <a:lnTo>
                  <a:pt x="508" y="328"/>
                </a:lnTo>
                <a:lnTo>
                  <a:pt x="504" y="328"/>
                </a:lnTo>
                <a:lnTo>
                  <a:pt x="500" y="332"/>
                </a:lnTo>
                <a:lnTo>
                  <a:pt x="498" y="338"/>
                </a:lnTo>
                <a:lnTo>
                  <a:pt x="494" y="346"/>
                </a:lnTo>
                <a:lnTo>
                  <a:pt x="482" y="344"/>
                </a:lnTo>
                <a:lnTo>
                  <a:pt x="478" y="342"/>
                </a:lnTo>
                <a:lnTo>
                  <a:pt x="476" y="340"/>
                </a:lnTo>
                <a:lnTo>
                  <a:pt x="472" y="334"/>
                </a:lnTo>
                <a:lnTo>
                  <a:pt x="468" y="326"/>
                </a:lnTo>
                <a:lnTo>
                  <a:pt x="462" y="326"/>
                </a:lnTo>
                <a:lnTo>
                  <a:pt x="436" y="302"/>
                </a:lnTo>
                <a:lnTo>
                  <a:pt x="420" y="302"/>
                </a:lnTo>
                <a:lnTo>
                  <a:pt x="414" y="314"/>
                </a:lnTo>
                <a:lnTo>
                  <a:pt x="408" y="330"/>
                </a:lnTo>
                <a:lnTo>
                  <a:pt x="388" y="362"/>
                </a:lnTo>
                <a:lnTo>
                  <a:pt x="374" y="368"/>
                </a:lnTo>
                <a:lnTo>
                  <a:pt x="366" y="374"/>
                </a:lnTo>
                <a:lnTo>
                  <a:pt x="358" y="382"/>
                </a:lnTo>
                <a:lnTo>
                  <a:pt x="350" y="394"/>
                </a:lnTo>
                <a:lnTo>
                  <a:pt x="338" y="396"/>
                </a:lnTo>
                <a:lnTo>
                  <a:pt x="328" y="398"/>
                </a:lnTo>
                <a:lnTo>
                  <a:pt x="306" y="418"/>
                </a:lnTo>
                <a:lnTo>
                  <a:pt x="290" y="418"/>
                </a:lnTo>
                <a:lnTo>
                  <a:pt x="278" y="420"/>
                </a:lnTo>
                <a:lnTo>
                  <a:pt x="270" y="422"/>
                </a:lnTo>
                <a:lnTo>
                  <a:pt x="262" y="426"/>
                </a:lnTo>
                <a:lnTo>
                  <a:pt x="256" y="438"/>
                </a:lnTo>
                <a:lnTo>
                  <a:pt x="244" y="438"/>
                </a:lnTo>
                <a:lnTo>
                  <a:pt x="228" y="432"/>
                </a:lnTo>
                <a:lnTo>
                  <a:pt x="218" y="432"/>
                </a:lnTo>
                <a:lnTo>
                  <a:pt x="210" y="436"/>
                </a:lnTo>
                <a:lnTo>
                  <a:pt x="198" y="440"/>
                </a:lnTo>
                <a:lnTo>
                  <a:pt x="140" y="462"/>
                </a:lnTo>
                <a:lnTo>
                  <a:pt x="120" y="464"/>
                </a:lnTo>
                <a:lnTo>
                  <a:pt x="104" y="466"/>
                </a:lnTo>
                <a:lnTo>
                  <a:pt x="92" y="474"/>
                </a:lnTo>
                <a:lnTo>
                  <a:pt x="78" y="486"/>
                </a:lnTo>
                <a:lnTo>
                  <a:pt x="76" y="510"/>
                </a:lnTo>
                <a:lnTo>
                  <a:pt x="64" y="514"/>
                </a:lnTo>
                <a:lnTo>
                  <a:pt x="56" y="520"/>
                </a:lnTo>
                <a:lnTo>
                  <a:pt x="52" y="528"/>
                </a:lnTo>
                <a:lnTo>
                  <a:pt x="52" y="542"/>
                </a:lnTo>
                <a:lnTo>
                  <a:pt x="60" y="548"/>
                </a:lnTo>
                <a:lnTo>
                  <a:pt x="72" y="558"/>
                </a:lnTo>
                <a:lnTo>
                  <a:pt x="78" y="566"/>
                </a:lnTo>
                <a:lnTo>
                  <a:pt x="82" y="572"/>
                </a:lnTo>
                <a:lnTo>
                  <a:pt x="86" y="580"/>
                </a:lnTo>
                <a:lnTo>
                  <a:pt x="86" y="590"/>
                </a:lnTo>
                <a:lnTo>
                  <a:pt x="78" y="594"/>
                </a:lnTo>
                <a:lnTo>
                  <a:pt x="68" y="598"/>
                </a:lnTo>
                <a:lnTo>
                  <a:pt x="54" y="602"/>
                </a:lnTo>
                <a:close/>
              </a:path>
            </a:pathLst>
          </a:custGeom>
          <a:noFill/>
          <a:ln w="9525">
            <a:solidFill>
              <a:schemeClr val="accent6">
                <a:lumMod val="75000"/>
              </a:schemeClr>
            </a:solidFill>
            <a:round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5545138" y="874713"/>
            <a:ext cx="3438525" cy="1300162"/>
            <a:chOff x="5545416" y="1067783"/>
            <a:chExt cx="3437717" cy="1299942"/>
          </a:xfrm>
        </p:grpSpPr>
        <p:sp>
          <p:nvSpPr>
            <p:cNvPr id="19466" name="文本框 52"/>
            <p:cNvSpPr txBox="1"/>
            <p:nvPr/>
          </p:nvSpPr>
          <p:spPr>
            <a:xfrm>
              <a:off x="5553064" y="1067783"/>
              <a:ext cx="1190517" cy="2975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000" b="1" baseline="-3000" dirty="0">
                  <a:latin typeface="Nexa Light" panose="02000000000000000000" pitchFamily="50" charset="0"/>
                </a:rPr>
                <a:t>添加标题</a:t>
              </a:r>
              <a:endParaRPr lang="zh-CN" altLang="en-US" sz="2000" b="1" baseline="-3000" dirty="0">
                <a:latin typeface="Nexa Light" panose="02000000000000000000" pitchFamily="50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545416" y="1370529"/>
              <a:ext cx="3437717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683895" eaLnBrk="1" fontAlgn="auto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kern="1200" cap="none" spc="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kumimoji="0" lang="zh-CN" altLang="en-US" sz="1000" kern="1200" cap="none" spc="0" normalizeH="0" baseline="0" noProof="0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7172325" y="2617788"/>
            <a:ext cx="2006600" cy="5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683895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</a:t>
            </a:r>
            <a:r>
              <a:rPr kumimoji="0" lang="zh-CN" altLang="en-US" sz="1050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中选</a:t>
            </a:r>
            <a:endParaRPr kumimoji="0" lang="zh-CN" altLang="en-US" sz="1000" kern="1200" cap="none" spc="0" normalizeH="0" baseline="0" noProof="0" dirty="0"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172325" y="3506788"/>
            <a:ext cx="2006600" cy="54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683895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</a:t>
            </a:r>
            <a:r>
              <a:rPr kumimoji="0" lang="zh-CN" altLang="en-US" sz="1050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中选</a:t>
            </a:r>
            <a:endParaRPr kumimoji="0" lang="zh-CN" altLang="en-US" sz="1000" kern="1200" cap="none" spc="0" normalizeH="0" baseline="0" noProof="0" dirty="0"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4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任意多边形 1"/>
          <p:cNvSpPr/>
          <p:nvPr/>
        </p:nvSpPr>
        <p:spPr>
          <a:xfrm>
            <a:off x="385763" y="3525838"/>
            <a:ext cx="8429625" cy="212725"/>
          </a:xfrm>
          <a:custGeom>
            <a:avLst/>
            <a:gdLst>
              <a:gd name="connsiteX0" fmla="*/ 8998937 w 11238806"/>
              <a:gd name="connsiteY0" fmla="*/ 0 h 282633"/>
              <a:gd name="connsiteX1" fmla="*/ 11238806 w 11238806"/>
              <a:gd name="connsiteY1" fmla="*/ 0 h 282633"/>
              <a:gd name="connsiteX2" fmla="*/ 11238806 w 11238806"/>
              <a:gd name="connsiteY2" fmla="*/ 282633 h 282633"/>
              <a:gd name="connsiteX3" fmla="*/ 8998936 w 11238806"/>
              <a:gd name="connsiteY3" fmla="*/ 282633 h 282633"/>
              <a:gd name="connsiteX4" fmla="*/ 9012415 w 11238806"/>
              <a:gd name="connsiteY4" fmla="*/ 257801 h 282633"/>
              <a:gd name="connsiteX5" fmla="*/ 9035932 w 11238806"/>
              <a:gd name="connsiteY5" fmla="*/ 141316 h 282633"/>
              <a:gd name="connsiteX6" fmla="*/ 9012415 w 11238806"/>
              <a:gd name="connsiteY6" fmla="*/ 24831 h 282633"/>
              <a:gd name="connsiteX7" fmla="*/ 8695498 w 11238806"/>
              <a:gd name="connsiteY7" fmla="*/ 0 h 282633"/>
              <a:gd name="connsiteX8" fmla="*/ 8777850 w 11238806"/>
              <a:gd name="connsiteY8" fmla="*/ 0 h 282633"/>
              <a:gd name="connsiteX9" fmla="*/ 8794916 w 11238806"/>
              <a:gd name="connsiteY9" fmla="*/ 3446 h 282633"/>
              <a:gd name="connsiteX10" fmla="*/ 8886303 w 11238806"/>
              <a:gd name="connsiteY10" fmla="*/ 141316 h 282633"/>
              <a:gd name="connsiteX11" fmla="*/ 8794916 w 11238806"/>
              <a:gd name="connsiteY11" fmla="*/ 279187 h 282633"/>
              <a:gd name="connsiteX12" fmla="*/ 8777845 w 11238806"/>
              <a:gd name="connsiteY12" fmla="*/ 282633 h 282633"/>
              <a:gd name="connsiteX13" fmla="*/ 8695503 w 11238806"/>
              <a:gd name="connsiteY13" fmla="*/ 282633 h 282633"/>
              <a:gd name="connsiteX14" fmla="*/ 8678432 w 11238806"/>
              <a:gd name="connsiteY14" fmla="*/ 279187 h 282633"/>
              <a:gd name="connsiteX15" fmla="*/ 8587045 w 11238806"/>
              <a:gd name="connsiteY15" fmla="*/ 141316 h 282633"/>
              <a:gd name="connsiteX16" fmla="*/ 8678432 w 11238806"/>
              <a:gd name="connsiteY16" fmla="*/ 3446 h 282633"/>
              <a:gd name="connsiteX17" fmla="*/ 6784981 w 11238806"/>
              <a:gd name="connsiteY17" fmla="*/ 0 h 282633"/>
              <a:gd name="connsiteX18" fmla="*/ 8474411 w 11238806"/>
              <a:gd name="connsiteY18" fmla="*/ 0 h 282633"/>
              <a:gd name="connsiteX19" fmla="*/ 8460933 w 11238806"/>
              <a:gd name="connsiteY19" fmla="*/ 24831 h 282633"/>
              <a:gd name="connsiteX20" fmla="*/ 8437416 w 11238806"/>
              <a:gd name="connsiteY20" fmla="*/ 141316 h 282633"/>
              <a:gd name="connsiteX21" fmla="*/ 8460933 w 11238806"/>
              <a:gd name="connsiteY21" fmla="*/ 257801 h 282633"/>
              <a:gd name="connsiteX22" fmla="*/ 8474412 w 11238806"/>
              <a:gd name="connsiteY22" fmla="*/ 282633 h 282633"/>
              <a:gd name="connsiteX23" fmla="*/ 6784981 w 11238806"/>
              <a:gd name="connsiteY23" fmla="*/ 282633 h 282633"/>
              <a:gd name="connsiteX24" fmla="*/ 6798459 w 11238806"/>
              <a:gd name="connsiteY24" fmla="*/ 257801 h 282633"/>
              <a:gd name="connsiteX25" fmla="*/ 6821976 w 11238806"/>
              <a:gd name="connsiteY25" fmla="*/ 141316 h 282633"/>
              <a:gd name="connsiteX26" fmla="*/ 6798459 w 11238806"/>
              <a:gd name="connsiteY26" fmla="*/ 24831 h 282633"/>
              <a:gd name="connsiteX27" fmla="*/ 6481542 w 11238806"/>
              <a:gd name="connsiteY27" fmla="*/ 0 h 282633"/>
              <a:gd name="connsiteX28" fmla="*/ 6563894 w 11238806"/>
              <a:gd name="connsiteY28" fmla="*/ 0 h 282633"/>
              <a:gd name="connsiteX29" fmla="*/ 6580961 w 11238806"/>
              <a:gd name="connsiteY29" fmla="*/ 3446 h 282633"/>
              <a:gd name="connsiteX30" fmla="*/ 6672347 w 11238806"/>
              <a:gd name="connsiteY30" fmla="*/ 141316 h 282633"/>
              <a:gd name="connsiteX31" fmla="*/ 6580961 w 11238806"/>
              <a:gd name="connsiteY31" fmla="*/ 279187 h 282633"/>
              <a:gd name="connsiteX32" fmla="*/ 6563889 w 11238806"/>
              <a:gd name="connsiteY32" fmla="*/ 282633 h 282633"/>
              <a:gd name="connsiteX33" fmla="*/ 6481547 w 11238806"/>
              <a:gd name="connsiteY33" fmla="*/ 282633 h 282633"/>
              <a:gd name="connsiteX34" fmla="*/ 6464476 w 11238806"/>
              <a:gd name="connsiteY34" fmla="*/ 279187 h 282633"/>
              <a:gd name="connsiteX35" fmla="*/ 6373089 w 11238806"/>
              <a:gd name="connsiteY35" fmla="*/ 141316 h 282633"/>
              <a:gd name="connsiteX36" fmla="*/ 6464476 w 11238806"/>
              <a:gd name="connsiteY36" fmla="*/ 3446 h 282633"/>
              <a:gd name="connsiteX37" fmla="*/ 4571025 w 11238806"/>
              <a:gd name="connsiteY37" fmla="*/ 0 h 282633"/>
              <a:gd name="connsiteX38" fmla="*/ 6260455 w 11238806"/>
              <a:gd name="connsiteY38" fmla="*/ 0 h 282633"/>
              <a:gd name="connsiteX39" fmla="*/ 6246977 w 11238806"/>
              <a:gd name="connsiteY39" fmla="*/ 24831 h 282633"/>
              <a:gd name="connsiteX40" fmla="*/ 6223460 w 11238806"/>
              <a:gd name="connsiteY40" fmla="*/ 141316 h 282633"/>
              <a:gd name="connsiteX41" fmla="*/ 6246977 w 11238806"/>
              <a:gd name="connsiteY41" fmla="*/ 257801 h 282633"/>
              <a:gd name="connsiteX42" fmla="*/ 6260456 w 11238806"/>
              <a:gd name="connsiteY42" fmla="*/ 282633 h 282633"/>
              <a:gd name="connsiteX43" fmla="*/ 4571025 w 11238806"/>
              <a:gd name="connsiteY43" fmla="*/ 282633 h 282633"/>
              <a:gd name="connsiteX44" fmla="*/ 4584503 w 11238806"/>
              <a:gd name="connsiteY44" fmla="*/ 257801 h 282633"/>
              <a:gd name="connsiteX45" fmla="*/ 4608020 w 11238806"/>
              <a:gd name="connsiteY45" fmla="*/ 141316 h 282633"/>
              <a:gd name="connsiteX46" fmla="*/ 4584503 w 11238806"/>
              <a:gd name="connsiteY46" fmla="*/ 24831 h 282633"/>
              <a:gd name="connsiteX47" fmla="*/ 4267587 w 11238806"/>
              <a:gd name="connsiteY47" fmla="*/ 0 h 282633"/>
              <a:gd name="connsiteX48" fmla="*/ 4349938 w 11238806"/>
              <a:gd name="connsiteY48" fmla="*/ 0 h 282633"/>
              <a:gd name="connsiteX49" fmla="*/ 4367005 w 11238806"/>
              <a:gd name="connsiteY49" fmla="*/ 3446 h 282633"/>
              <a:gd name="connsiteX50" fmla="*/ 4458391 w 11238806"/>
              <a:gd name="connsiteY50" fmla="*/ 141316 h 282633"/>
              <a:gd name="connsiteX51" fmla="*/ 4367005 w 11238806"/>
              <a:gd name="connsiteY51" fmla="*/ 279187 h 282633"/>
              <a:gd name="connsiteX52" fmla="*/ 4349933 w 11238806"/>
              <a:gd name="connsiteY52" fmla="*/ 282633 h 282633"/>
              <a:gd name="connsiteX53" fmla="*/ 4267591 w 11238806"/>
              <a:gd name="connsiteY53" fmla="*/ 282633 h 282633"/>
              <a:gd name="connsiteX54" fmla="*/ 4250520 w 11238806"/>
              <a:gd name="connsiteY54" fmla="*/ 279187 h 282633"/>
              <a:gd name="connsiteX55" fmla="*/ 4159133 w 11238806"/>
              <a:gd name="connsiteY55" fmla="*/ 141316 h 282633"/>
              <a:gd name="connsiteX56" fmla="*/ 4250520 w 11238806"/>
              <a:gd name="connsiteY56" fmla="*/ 3446 h 282633"/>
              <a:gd name="connsiteX57" fmla="*/ 2357070 w 11238806"/>
              <a:gd name="connsiteY57" fmla="*/ 0 h 282633"/>
              <a:gd name="connsiteX58" fmla="*/ 4046499 w 11238806"/>
              <a:gd name="connsiteY58" fmla="*/ 0 h 282633"/>
              <a:gd name="connsiteX59" fmla="*/ 4033022 w 11238806"/>
              <a:gd name="connsiteY59" fmla="*/ 24831 h 282633"/>
              <a:gd name="connsiteX60" fmla="*/ 4009505 w 11238806"/>
              <a:gd name="connsiteY60" fmla="*/ 141316 h 282633"/>
              <a:gd name="connsiteX61" fmla="*/ 4033022 w 11238806"/>
              <a:gd name="connsiteY61" fmla="*/ 257801 h 282633"/>
              <a:gd name="connsiteX62" fmla="*/ 4046500 w 11238806"/>
              <a:gd name="connsiteY62" fmla="*/ 282633 h 282633"/>
              <a:gd name="connsiteX63" fmla="*/ 2357069 w 11238806"/>
              <a:gd name="connsiteY63" fmla="*/ 282633 h 282633"/>
              <a:gd name="connsiteX64" fmla="*/ 2370548 w 11238806"/>
              <a:gd name="connsiteY64" fmla="*/ 257801 h 282633"/>
              <a:gd name="connsiteX65" fmla="*/ 2394065 w 11238806"/>
              <a:gd name="connsiteY65" fmla="*/ 141316 h 282633"/>
              <a:gd name="connsiteX66" fmla="*/ 2370548 w 11238806"/>
              <a:gd name="connsiteY66" fmla="*/ 24831 h 282633"/>
              <a:gd name="connsiteX67" fmla="*/ 2053631 w 11238806"/>
              <a:gd name="connsiteY67" fmla="*/ 0 h 282633"/>
              <a:gd name="connsiteX68" fmla="*/ 2135983 w 11238806"/>
              <a:gd name="connsiteY68" fmla="*/ 0 h 282633"/>
              <a:gd name="connsiteX69" fmla="*/ 2153049 w 11238806"/>
              <a:gd name="connsiteY69" fmla="*/ 3446 h 282633"/>
              <a:gd name="connsiteX70" fmla="*/ 2244436 w 11238806"/>
              <a:gd name="connsiteY70" fmla="*/ 141316 h 282633"/>
              <a:gd name="connsiteX71" fmla="*/ 2153049 w 11238806"/>
              <a:gd name="connsiteY71" fmla="*/ 279187 h 282633"/>
              <a:gd name="connsiteX72" fmla="*/ 2135978 w 11238806"/>
              <a:gd name="connsiteY72" fmla="*/ 282633 h 282633"/>
              <a:gd name="connsiteX73" fmla="*/ 2053636 w 11238806"/>
              <a:gd name="connsiteY73" fmla="*/ 282633 h 282633"/>
              <a:gd name="connsiteX74" fmla="*/ 2036565 w 11238806"/>
              <a:gd name="connsiteY74" fmla="*/ 279187 h 282633"/>
              <a:gd name="connsiteX75" fmla="*/ 1945178 w 11238806"/>
              <a:gd name="connsiteY75" fmla="*/ 141316 h 282633"/>
              <a:gd name="connsiteX76" fmla="*/ 2036565 w 11238806"/>
              <a:gd name="connsiteY76" fmla="*/ 3446 h 282633"/>
              <a:gd name="connsiteX77" fmla="*/ 0 w 11238806"/>
              <a:gd name="connsiteY77" fmla="*/ 0 h 282633"/>
              <a:gd name="connsiteX78" fmla="*/ 1832544 w 11238806"/>
              <a:gd name="connsiteY78" fmla="*/ 0 h 282633"/>
              <a:gd name="connsiteX79" fmla="*/ 1819066 w 11238806"/>
              <a:gd name="connsiteY79" fmla="*/ 24831 h 282633"/>
              <a:gd name="connsiteX80" fmla="*/ 1795549 w 11238806"/>
              <a:gd name="connsiteY80" fmla="*/ 141316 h 282633"/>
              <a:gd name="connsiteX81" fmla="*/ 1819066 w 11238806"/>
              <a:gd name="connsiteY81" fmla="*/ 257801 h 282633"/>
              <a:gd name="connsiteX82" fmla="*/ 1832544 w 11238806"/>
              <a:gd name="connsiteY82" fmla="*/ 282633 h 282633"/>
              <a:gd name="connsiteX83" fmla="*/ 0 w 11238806"/>
              <a:gd name="connsiteY83" fmla="*/ 282633 h 28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1238806" h="282633">
                <a:moveTo>
                  <a:pt x="8998937" y="0"/>
                </a:moveTo>
                <a:lnTo>
                  <a:pt x="11238806" y="0"/>
                </a:lnTo>
                <a:lnTo>
                  <a:pt x="11238806" y="282633"/>
                </a:lnTo>
                <a:lnTo>
                  <a:pt x="8998936" y="282633"/>
                </a:lnTo>
                <a:lnTo>
                  <a:pt x="9012415" y="257801"/>
                </a:lnTo>
                <a:cubicBezTo>
                  <a:pt x="9027558" y="221998"/>
                  <a:pt x="9035932" y="182635"/>
                  <a:pt x="9035932" y="141316"/>
                </a:cubicBezTo>
                <a:cubicBezTo>
                  <a:pt x="9035932" y="99997"/>
                  <a:pt x="9027558" y="60634"/>
                  <a:pt x="9012415" y="24831"/>
                </a:cubicBezTo>
                <a:close/>
                <a:moveTo>
                  <a:pt x="8695498" y="0"/>
                </a:moveTo>
                <a:lnTo>
                  <a:pt x="8777850" y="0"/>
                </a:lnTo>
                <a:lnTo>
                  <a:pt x="8794916" y="3446"/>
                </a:lnTo>
                <a:cubicBezTo>
                  <a:pt x="8848620" y="26161"/>
                  <a:pt x="8886303" y="79338"/>
                  <a:pt x="8886303" y="141316"/>
                </a:cubicBezTo>
                <a:cubicBezTo>
                  <a:pt x="8886303" y="203295"/>
                  <a:pt x="8848620" y="256472"/>
                  <a:pt x="8794916" y="279187"/>
                </a:cubicBezTo>
                <a:lnTo>
                  <a:pt x="8777845" y="282633"/>
                </a:lnTo>
                <a:lnTo>
                  <a:pt x="8695503" y="282633"/>
                </a:lnTo>
                <a:lnTo>
                  <a:pt x="8678432" y="279187"/>
                </a:lnTo>
                <a:cubicBezTo>
                  <a:pt x="8624727" y="256472"/>
                  <a:pt x="8587045" y="203295"/>
                  <a:pt x="8587045" y="141316"/>
                </a:cubicBezTo>
                <a:cubicBezTo>
                  <a:pt x="8587045" y="79338"/>
                  <a:pt x="8624727" y="26161"/>
                  <a:pt x="8678432" y="3446"/>
                </a:cubicBezTo>
                <a:close/>
                <a:moveTo>
                  <a:pt x="6784981" y="0"/>
                </a:moveTo>
                <a:lnTo>
                  <a:pt x="8474411" y="0"/>
                </a:lnTo>
                <a:lnTo>
                  <a:pt x="8460933" y="24831"/>
                </a:lnTo>
                <a:cubicBezTo>
                  <a:pt x="8445790" y="60634"/>
                  <a:pt x="8437416" y="99997"/>
                  <a:pt x="8437416" y="141316"/>
                </a:cubicBezTo>
                <a:cubicBezTo>
                  <a:pt x="8437416" y="182635"/>
                  <a:pt x="8445790" y="221998"/>
                  <a:pt x="8460933" y="257801"/>
                </a:cubicBezTo>
                <a:lnTo>
                  <a:pt x="8474412" y="282633"/>
                </a:lnTo>
                <a:lnTo>
                  <a:pt x="6784981" y="282633"/>
                </a:lnTo>
                <a:lnTo>
                  <a:pt x="6798459" y="257801"/>
                </a:lnTo>
                <a:cubicBezTo>
                  <a:pt x="6813602" y="221998"/>
                  <a:pt x="6821976" y="182635"/>
                  <a:pt x="6821976" y="141316"/>
                </a:cubicBezTo>
                <a:cubicBezTo>
                  <a:pt x="6821976" y="99997"/>
                  <a:pt x="6813602" y="60634"/>
                  <a:pt x="6798459" y="24831"/>
                </a:cubicBezTo>
                <a:close/>
                <a:moveTo>
                  <a:pt x="6481542" y="0"/>
                </a:moveTo>
                <a:lnTo>
                  <a:pt x="6563894" y="0"/>
                </a:lnTo>
                <a:lnTo>
                  <a:pt x="6580961" y="3446"/>
                </a:lnTo>
                <a:cubicBezTo>
                  <a:pt x="6634665" y="26161"/>
                  <a:pt x="6672347" y="79338"/>
                  <a:pt x="6672347" y="141316"/>
                </a:cubicBezTo>
                <a:cubicBezTo>
                  <a:pt x="6672347" y="203295"/>
                  <a:pt x="6634665" y="256472"/>
                  <a:pt x="6580961" y="279187"/>
                </a:cubicBezTo>
                <a:lnTo>
                  <a:pt x="6563889" y="282633"/>
                </a:lnTo>
                <a:lnTo>
                  <a:pt x="6481547" y="282633"/>
                </a:lnTo>
                <a:lnTo>
                  <a:pt x="6464476" y="279187"/>
                </a:lnTo>
                <a:cubicBezTo>
                  <a:pt x="6410772" y="256472"/>
                  <a:pt x="6373089" y="203295"/>
                  <a:pt x="6373089" y="141316"/>
                </a:cubicBezTo>
                <a:cubicBezTo>
                  <a:pt x="6373089" y="79338"/>
                  <a:pt x="6410772" y="26161"/>
                  <a:pt x="6464476" y="3446"/>
                </a:cubicBezTo>
                <a:close/>
                <a:moveTo>
                  <a:pt x="4571025" y="0"/>
                </a:moveTo>
                <a:lnTo>
                  <a:pt x="6260455" y="0"/>
                </a:lnTo>
                <a:lnTo>
                  <a:pt x="6246977" y="24831"/>
                </a:lnTo>
                <a:cubicBezTo>
                  <a:pt x="6231834" y="60634"/>
                  <a:pt x="6223460" y="99997"/>
                  <a:pt x="6223460" y="141316"/>
                </a:cubicBezTo>
                <a:cubicBezTo>
                  <a:pt x="6223460" y="182635"/>
                  <a:pt x="6231834" y="221998"/>
                  <a:pt x="6246977" y="257801"/>
                </a:cubicBezTo>
                <a:lnTo>
                  <a:pt x="6260456" y="282633"/>
                </a:lnTo>
                <a:lnTo>
                  <a:pt x="4571025" y="282633"/>
                </a:lnTo>
                <a:lnTo>
                  <a:pt x="4584503" y="257801"/>
                </a:lnTo>
                <a:cubicBezTo>
                  <a:pt x="4599647" y="221998"/>
                  <a:pt x="4608020" y="182635"/>
                  <a:pt x="4608020" y="141316"/>
                </a:cubicBezTo>
                <a:cubicBezTo>
                  <a:pt x="4608020" y="99997"/>
                  <a:pt x="4599647" y="60634"/>
                  <a:pt x="4584503" y="24831"/>
                </a:cubicBezTo>
                <a:close/>
                <a:moveTo>
                  <a:pt x="4267587" y="0"/>
                </a:moveTo>
                <a:lnTo>
                  <a:pt x="4349938" y="0"/>
                </a:lnTo>
                <a:lnTo>
                  <a:pt x="4367005" y="3446"/>
                </a:lnTo>
                <a:cubicBezTo>
                  <a:pt x="4420709" y="26161"/>
                  <a:pt x="4458391" y="79338"/>
                  <a:pt x="4458391" y="141316"/>
                </a:cubicBezTo>
                <a:cubicBezTo>
                  <a:pt x="4458391" y="203295"/>
                  <a:pt x="4420709" y="256472"/>
                  <a:pt x="4367005" y="279187"/>
                </a:cubicBezTo>
                <a:lnTo>
                  <a:pt x="4349933" y="282633"/>
                </a:lnTo>
                <a:lnTo>
                  <a:pt x="4267591" y="282633"/>
                </a:lnTo>
                <a:lnTo>
                  <a:pt x="4250520" y="279187"/>
                </a:lnTo>
                <a:cubicBezTo>
                  <a:pt x="4196816" y="256472"/>
                  <a:pt x="4159133" y="203295"/>
                  <a:pt x="4159133" y="141316"/>
                </a:cubicBezTo>
                <a:cubicBezTo>
                  <a:pt x="4159133" y="79338"/>
                  <a:pt x="4196816" y="26161"/>
                  <a:pt x="4250520" y="3446"/>
                </a:cubicBezTo>
                <a:close/>
                <a:moveTo>
                  <a:pt x="2357070" y="0"/>
                </a:moveTo>
                <a:lnTo>
                  <a:pt x="4046499" y="0"/>
                </a:lnTo>
                <a:lnTo>
                  <a:pt x="4033022" y="24831"/>
                </a:lnTo>
                <a:cubicBezTo>
                  <a:pt x="4017878" y="60634"/>
                  <a:pt x="4009505" y="99997"/>
                  <a:pt x="4009505" y="141316"/>
                </a:cubicBezTo>
                <a:cubicBezTo>
                  <a:pt x="4009505" y="182635"/>
                  <a:pt x="4017878" y="221998"/>
                  <a:pt x="4033022" y="257801"/>
                </a:cubicBezTo>
                <a:lnTo>
                  <a:pt x="4046500" y="282633"/>
                </a:lnTo>
                <a:lnTo>
                  <a:pt x="2357069" y="282633"/>
                </a:lnTo>
                <a:lnTo>
                  <a:pt x="2370548" y="257801"/>
                </a:lnTo>
                <a:cubicBezTo>
                  <a:pt x="2385691" y="221998"/>
                  <a:pt x="2394065" y="182635"/>
                  <a:pt x="2394065" y="141316"/>
                </a:cubicBezTo>
                <a:cubicBezTo>
                  <a:pt x="2394065" y="99997"/>
                  <a:pt x="2385691" y="60634"/>
                  <a:pt x="2370548" y="24831"/>
                </a:cubicBezTo>
                <a:close/>
                <a:moveTo>
                  <a:pt x="2053631" y="0"/>
                </a:moveTo>
                <a:lnTo>
                  <a:pt x="2135983" y="0"/>
                </a:lnTo>
                <a:lnTo>
                  <a:pt x="2153049" y="3446"/>
                </a:lnTo>
                <a:cubicBezTo>
                  <a:pt x="2206753" y="26161"/>
                  <a:pt x="2244436" y="79338"/>
                  <a:pt x="2244436" y="141316"/>
                </a:cubicBezTo>
                <a:cubicBezTo>
                  <a:pt x="2244436" y="203295"/>
                  <a:pt x="2206753" y="256472"/>
                  <a:pt x="2153049" y="279187"/>
                </a:cubicBezTo>
                <a:lnTo>
                  <a:pt x="2135978" y="282633"/>
                </a:lnTo>
                <a:lnTo>
                  <a:pt x="2053636" y="282633"/>
                </a:lnTo>
                <a:lnTo>
                  <a:pt x="2036565" y="279187"/>
                </a:lnTo>
                <a:cubicBezTo>
                  <a:pt x="1982860" y="256472"/>
                  <a:pt x="1945178" y="203295"/>
                  <a:pt x="1945178" y="141316"/>
                </a:cubicBezTo>
                <a:cubicBezTo>
                  <a:pt x="1945178" y="79338"/>
                  <a:pt x="1982860" y="26161"/>
                  <a:pt x="2036565" y="3446"/>
                </a:cubicBezTo>
                <a:close/>
                <a:moveTo>
                  <a:pt x="0" y="0"/>
                </a:moveTo>
                <a:lnTo>
                  <a:pt x="1832544" y="0"/>
                </a:lnTo>
                <a:lnTo>
                  <a:pt x="1819066" y="24831"/>
                </a:lnTo>
                <a:cubicBezTo>
                  <a:pt x="1803923" y="60634"/>
                  <a:pt x="1795549" y="99997"/>
                  <a:pt x="1795549" y="141316"/>
                </a:cubicBezTo>
                <a:cubicBezTo>
                  <a:pt x="1795549" y="182635"/>
                  <a:pt x="1803923" y="221998"/>
                  <a:pt x="1819066" y="257801"/>
                </a:cubicBezTo>
                <a:lnTo>
                  <a:pt x="1832544" y="282633"/>
                </a:lnTo>
                <a:lnTo>
                  <a:pt x="0" y="28263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420813" y="771525"/>
            <a:ext cx="1073150" cy="2754313"/>
            <a:chOff x="1421474" y="760617"/>
            <a:chExt cx="1072344" cy="2755667"/>
          </a:xfrm>
        </p:grpSpPr>
        <p:sp>
          <p:nvSpPr>
            <p:cNvPr id="3" name="任意多边形 2"/>
            <p:cNvSpPr/>
            <p:nvPr/>
          </p:nvSpPr>
          <p:spPr>
            <a:xfrm rot="10800000">
              <a:off x="1421475" y="760617"/>
              <a:ext cx="1072343" cy="2755667"/>
            </a:xfrm>
            <a:custGeom>
              <a:avLst/>
              <a:gdLst>
                <a:gd name="connsiteX0" fmla="*/ 594761 w 973072"/>
                <a:gd name="connsiteY0" fmla="*/ 2871990 h 2871990"/>
                <a:gd name="connsiteX1" fmla="*/ 378311 w 973072"/>
                <a:gd name="connsiteY1" fmla="*/ 2871990 h 2871990"/>
                <a:gd name="connsiteX2" fmla="*/ 0 w 973072"/>
                <a:gd name="connsiteY2" fmla="*/ 2493679 h 2871990"/>
                <a:gd name="connsiteX3" fmla="*/ 0 w 973072"/>
                <a:gd name="connsiteY3" fmla="*/ 731034 h 2871990"/>
                <a:gd name="connsiteX4" fmla="*/ 231055 w 973072"/>
                <a:gd name="connsiteY4" fmla="*/ 382453 h 2871990"/>
                <a:gd name="connsiteX5" fmla="*/ 315228 w 973072"/>
                <a:gd name="connsiteY5" fmla="*/ 365459 h 2871990"/>
                <a:gd name="connsiteX6" fmla="*/ 486537 w 973072"/>
                <a:gd name="connsiteY6" fmla="*/ 0 h 2871990"/>
                <a:gd name="connsiteX7" fmla="*/ 657846 w 973072"/>
                <a:gd name="connsiteY7" fmla="*/ 365459 h 2871990"/>
                <a:gd name="connsiteX8" fmla="*/ 742017 w 973072"/>
                <a:gd name="connsiteY8" fmla="*/ 382453 h 2871990"/>
                <a:gd name="connsiteX9" fmla="*/ 973072 w 973072"/>
                <a:gd name="connsiteY9" fmla="*/ 731034 h 2871990"/>
                <a:gd name="connsiteX10" fmla="*/ 973072 w 973072"/>
                <a:gd name="connsiteY10" fmla="*/ 2493679 h 2871990"/>
                <a:gd name="connsiteX11" fmla="*/ 594761 w 973072"/>
                <a:gd name="connsiteY11" fmla="*/ 2871990 h 287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3072" h="2871990">
                  <a:moveTo>
                    <a:pt x="594761" y="2871990"/>
                  </a:moveTo>
                  <a:lnTo>
                    <a:pt x="378311" y="2871990"/>
                  </a:lnTo>
                  <a:cubicBezTo>
                    <a:pt x="169376" y="2871990"/>
                    <a:pt x="0" y="2702614"/>
                    <a:pt x="0" y="2493679"/>
                  </a:cubicBezTo>
                  <a:lnTo>
                    <a:pt x="0" y="731034"/>
                  </a:lnTo>
                  <a:cubicBezTo>
                    <a:pt x="0" y="574333"/>
                    <a:pt x="95274" y="439884"/>
                    <a:pt x="231055" y="382453"/>
                  </a:cubicBezTo>
                  <a:lnTo>
                    <a:pt x="315228" y="365459"/>
                  </a:lnTo>
                  <a:lnTo>
                    <a:pt x="486537" y="0"/>
                  </a:lnTo>
                  <a:lnTo>
                    <a:pt x="657846" y="365459"/>
                  </a:lnTo>
                  <a:lnTo>
                    <a:pt x="742017" y="382453"/>
                  </a:lnTo>
                  <a:cubicBezTo>
                    <a:pt x="877798" y="439884"/>
                    <a:pt x="973072" y="574333"/>
                    <a:pt x="973072" y="731034"/>
                  </a:cubicBezTo>
                  <a:lnTo>
                    <a:pt x="973072" y="2493679"/>
                  </a:lnTo>
                  <a:cubicBezTo>
                    <a:pt x="973072" y="2702614"/>
                    <a:pt x="803696" y="2871990"/>
                    <a:pt x="594761" y="287199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421474" y="1362493"/>
              <a:ext cx="1072343" cy="1275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081338" y="771525"/>
            <a:ext cx="1073150" cy="2754313"/>
            <a:chOff x="3081940" y="760617"/>
            <a:chExt cx="1072345" cy="2755667"/>
          </a:xfrm>
        </p:grpSpPr>
        <p:sp>
          <p:nvSpPr>
            <p:cNvPr id="4" name="任意多边形 3"/>
            <p:cNvSpPr/>
            <p:nvPr/>
          </p:nvSpPr>
          <p:spPr>
            <a:xfrm rot="10800000">
              <a:off x="3081942" y="760617"/>
              <a:ext cx="1072343" cy="2755667"/>
            </a:xfrm>
            <a:custGeom>
              <a:avLst/>
              <a:gdLst>
                <a:gd name="connsiteX0" fmla="*/ 594761 w 973072"/>
                <a:gd name="connsiteY0" fmla="*/ 2871990 h 2871990"/>
                <a:gd name="connsiteX1" fmla="*/ 378311 w 973072"/>
                <a:gd name="connsiteY1" fmla="*/ 2871990 h 2871990"/>
                <a:gd name="connsiteX2" fmla="*/ 0 w 973072"/>
                <a:gd name="connsiteY2" fmla="*/ 2493679 h 2871990"/>
                <a:gd name="connsiteX3" fmla="*/ 0 w 973072"/>
                <a:gd name="connsiteY3" fmla="*/ 731034 h 2871990"/>
                <a:gd name="connsiteX4" fmla="*/ 231055 w 973072"/>
                <a:gd name="connsiteY4" fmla="*/ 382453 h 2871990"/>
                <a:gd name="connsiteX5" fmla="*/ 315228 w 973072"/>
                <a:gd name="connsiteY5" fmla="*/ 365459 h 2871990"/>
                <a:gd name="connsiteX6" fmla="*/ 486537 w 973072"/>
                <a:gd name="connsiteY6" fmla="*/ 0 h 2871990"/>
                <a:gd name="connsiteX7" fmla="*/ 657846 w 973072"/>
                <a:gd name="connsiteY7" fmla="*/ 365459 h 2871990"/>
                <a:gd name="connsiteX8" fmla="*/ 742017 w 973072"/>
                <a:gd name="connsiteY8" fmla="*/ 382453 h 2871990"/>
                <a:gd name="connsiteX9" fmla="*/ 973072 w 973072"/>
                <a:gd name="connsiteY9" fmla="*/ 731034 h 2871990"/>
                <a:gd name="connsiteX10" fmla="*/ 973072 w 973072"/>
                <a:gd name="connsiteY10" fmla="*/ 2493679 h 2871990"/>
                <a:gd name="connsiteX11" fmla="*/ 594761 w 973072"/>
                <a:gd name="connsiteY11" fmla="*/ 2871990 h 287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3072" h="2871990">
                  <a:moveTo>
                    <a:pt x="594761" y="2871990"/>
                  </a:moveTo>
                  <a:lnTo>
                    <a:pt x="378311" y="2871990"/>
                  </a:lnTo>
                  <a:cubicBezTo>
                    <a:pt x="169376" y="2871990"/>
                    <a:pt x="0" y="2702614"/>
                    <a:pt x="0" y="2493679"/>
                  </a:cubicBezTo>
                  <a:lnTo>
                    <a:pt x="0" y="731034"/>
                  </a:lnTo>
                  <a:cubicBezTo>
                    <a:pt x="0" y="574333"/>
                    <a:pt x="95274" y="439884"/>
                    <a:pt x="231055" y="382453"/>
                  </a:cubicBezTo>
                  <a:lnTo>
                    <a:pt x="315228" y="365459"/>
                  </a:lnTo>
                  <a:lnTo>
                    <a:pt x="486537" y="0"/>
                  </a:lnTo>
                  <a:lnTo>
                    <a:pt x="657846" y="365459"/>
                  </a:lnTo>
                  <a:lnTo>
                    <a:pt x="742017" y="382453"/>
                  </a:lnTo>
                  <a:cubicBezTo>
                    <a:pt x="877798" y="439884"/>
                    <a:pt x="973072" y="574333"/>
                    <a:pt x="973072" y="731034"/>
                  </a:cubicBezTo>
                  <a:lnTo>
                    <a:pt x="973072" y="2493679"/>
                  </a:lnTo>
                  <a:cubicBezTo>
                    <a:pt x="973072" y="2702614"/>
                    <a:pt x="803696" y="2871990"/>
                    <a:pt x="594761" y="287199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081940" y="1362493"/>
              <a:ext cx="1072343" cy="1275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741863" y="771525"/>
            <a:ext cx="1073150" cy="2754313"/>
            <a:chOff x="4742409" y="760617"/>
            <a:chExt cx="1072344" cy="2755667"/>
          </a:xfrm>
        </p:grpSpPr>
        <p:sp>
          <p:nvSpPr>
            <p:cNvPr id="5" name="任意多边形 4"/>
            <p:cNvSpPr/>
            <p:nvPr/>
          </p:nvSpPr>
          <p:spPr>
            <a:xfrm rot="10800000">
              <a:off x="4742409" y="760617"/>
              <a:ext cx="1072343" cy="2755667"/>
            </a:xfrm>
            <a:custGeom>
              <a:avLst/>
              <a:gdLst>
                <a:gd name="connsiteX0" fmla="*/ 594761 w 973072"/>
                <a:gd name="connsiteY0" fmla="*/ 2871990 h 2871990"/>
                <a:gd name="connsiteX1" fmla="*/ 378311 w 973072"/>
                <a:gd name="connsiteY1" fmla="*/ 2871990 h 2871990"/>
                <a:gd name="connsiteX2" fmla="*/ 0 w 973072"/>
                <a:gd name="connsiteY2" fmla="*/ 2493679 h 2871990"/>
                <a:gd name="connsiteX3" fmla="*/ 0 w 973072"/>
                <a:gd name="connsiteY3" fmla="*/ 731034 h 2871990"/>
                <a:gd name="connsiteX4" fmla="*/ 231055 w 973072"/>
                <a:gd name="connsiteY4" fmla="*/ 382453 h 2871990"/>
                <a:gd name="connsiteX5" fmla="*/ 315228 w 973072"/>
                <a:gd name="connsiteY5" fmla="*/ 365459 h 2871990"/>
                <a:gd name="connsiteX6" fmla="*/ 486537 w 973072"/>
                <a:gd name="connsiteY6" fmla="*/ 0 h 2871990"/>
                <a:gd name="connsiteX7" fmla="*/ 657846 w 973072"/>
                <a:gd name="connsiteY7" fmla="*/ 365459 h 2871990"/>
                <a:gd name="connsiteX8" fmla="*/ 742017 w 973072"/>
                <a:gd name="connsiteY8" fmla="*/ 382453 h 2871990"/>
                <a:gd name="connsiteX9" fmla="*/ 973072 w 973072"/>
                <a:gd name="connsiteY9" fmla="*/ 731034 h 2871990"/>
                <a:gd name="connsiteX10" fmla="*/ 973072 w 973072"/>
                <a:gd name="connsiteY10" fmla="*/ 2493679 h 2871990"/>
                <a:gd name="connsiteX11" fmla="*/ 594761 w 973072"/>
                <a:gd name="connsiteY11" fmla="*/ 2871990 h 287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3072" h="2871990">
                  <a:moveTo>
                    <a:pt x="594761" y="2871990"/>
                  </a:moveTo>
                  <a:lnTo>
                    <a:pt x="378311" y="2871990"/>
                  </a:lnTo>
                  <a:cubicBezTo>
                    <a:pt x="169376" y="2871990"/>
                    <a:pt x="0" y="2702614"/>
                    <a:pt x="0" y="2493679"/>
                  </a:cubicBezTo>
                  <a:lnTo>
                    <a:pt x="0" y="731034"/>
                  </a:lnTo>
                  <a:cubicBezTo>
                    <a:pt x="0" y="574333"/>
                    <a:pt x="95274" y="439884"/>
                    <a:pt x="231055" y="382453"/>
                  </a:cubicBezTo>
                  <a:lnTo>
                    <a:pt x="315228" y="365459"/>
                  </a:lnTo>
                  <a:lnTo>
                    <a:pt x="486537" y="0"/>
                  </a:lnTo>
                  <a:lnTo>
                    <a:pt x="657846" y="365459"/>
                  </a:lnTo>
                  <a:lnTo>
                    <a:pt x="742017" y="382453"/>
                  </a:lnTo>
                  <a:cubicBezTo>
                    <a:pt x="877798" y="439884"/>
                    <a:pt x="973072" y="574333"/>
                    <a:pt x="973072" y="731034"/>
                  </a:cubicBezTo>
                  <a:lnTo>
                    <a:pt x="973072" y="2493679"/>
                  </a:lnTo>
                  <a:cubicBezTo>
                    <a:pt x="973072" y="2702614"/>
                    <a:pt x="803696" y="2871990"/>
                    <a:pt x="594761" y="287199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742410" y="1362493"/>
              <a:ext cx="1072343" cy="1275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402388" y="771525"/>
            <a:ext cx="1073150" cy="2754313"/>
            <a:chOff x="6402876" y="760617"/>
            <a:chExt cx="1072343" cy="2755667"/>
          </a:xfrm>
        </p:grpSpPr>
        <p:sp>
          <p:nvSpPr>
            <p:cNvPr id="6" name="任意多边形 5"/>
            <p:cNvSpPr/>
            <p:nvPr/>
          </p:nvSpPr>
          <p:spPr>
            <a:xfrm rot="10800000">
              <a:off x="6402876" y="760617"/>
              <a:ext cx="1072343" cy="2755667"/>
            </a:xfrm>
            <a:custGeom>
              <a:avLst/>
              <a:gdLst>
                <a:gd name="connsiteX0" fmla="*/ 594761 w 973072"/>
                <a:gd name="connsiteY0" fmla="*/ 2871990 h 2871990"/>
                <a:gd name="connsiteX1" fmla="*/ 378311 w 973072"/>
                <a:gd name="connsiteY1" fmla="*/ 2871990 h 2871990"/>
                <a:gd name="connsiteX2" fmla="*/ 0 w 973072"/>
                <a:gd name="connsiteY2" fmla="*/ 2493679 h 2871990"/>
                <a:gd name="connsiteX3" fmla="*/ 0 w 973072"/>
                <a:gd name="connsiteY3" fmla="*/ 731034 h 2871990"/>
                <a:gd name="connsiteX4" fmla="*/ 231055 w 973072"/>
                <a:gd name="connsiteY4" fmla="*/ 382453 h 2871990"/>
                <a:gd name="connsiteX5" fmla="*/ 315228 w 973072"/>
                <a:gd name="connsiteY5" fmla="*/ 365459 h 2871990"/>
                <a:gd name="connsiteX6" fmla="*/ 486537 w 973072"/>
                <a:gd name="connsiteY6" fmla="*/ 0 h 2871990"/>
                <a:gd name="connsiteX7" fmla="*/ 657846 w 973072"/>
                <a:gd name="connsiteY7" fmla="*/ 365459 h 2871990"/>
                <a:gd name="connsiteX8" fmla="*/ 742017 w 973072"/>
                <a:gd name="connsiteY8" fmla="*/ 382453 h 2871990"/>
                <a:gd name="connsiteX9" fmla="*/ 973072 w 973072"/>
                <a:gd name="connsiteY9" fmla="*/ 731034 h 2871990"/>
                <a:gd name="connsiteX10" fmla="*/ 973072 w 973072"/>
                <a:gd name="connsiteY10" fmla="*/ 2493679 h 2871990"/>
                <a:gd name="connsiteX11" fmla="*/ 594761 w 973072"/>
                <a:gd name="connsiteY11" fmla="*/ 2871990 h 287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3072" h="2871990">
                  <a:moveTo>
                    <a:pt x="594761" y="2871990"/>
                  </a:moveTo>
                  <a:lnTo>
                    <a:pt x="378311" y="2871990"/>
                  </a:lnTo>
                  <a:cubicBezTo>
                    <a:pt x="169376" y="2871990"/>
                    <a:pt x="0" y="2702614"/>
                    <a:pt x="0" y="2493679"/>
                  </a:cubicBezTo>
                  <a:lnTo>
                    <a:pt x="0" y="731034"/>
                  </a:lnTo>
                  <a:cubicBezTo>
                    <a:pt x="0" y="574333"/>
                    <a:pt x="95274" y="439884"/>
                    <a:pt x="231055" y="382453"/>
                  </a:cubicBezTo>
                  <a:lnTo>
                    <a:pt x="315228" y="365459"/>
                  </a:lnTo>
                  <a:lnTo>
                    <a:pt x="486537" y="0"/>
                  </a:lnTo>
                  <a:lnTo>
                    <a:pt x="657846" y="365459"/>
                  </a:lnTo>
                  <a:lnTo>
                    <a:pt x="742017" y="382453"/>
                  </a:lnTo>
                  <a:cubicBezTo>
                    <a:pt x="877798" y="439884"/>
                    <a:pt x="973072" y="574333"/>
                    <a:pt x="973072" y="731034"/>
                  </a:cubicBezTo>
                  <a:lnTo>
                    <a:pt x="973072" y="2493679"/>
                  </a:lnTo>
                  <a:cubicBezTo>
                    <a:pt x="973072" y="2702614"/>
                    <a:pt x="803696" y="2871990"/>
                    <a:pt x="594761" y="287199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402876" y="1362493"/>
              <a:ext cx="1072343" cy="1275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50925" y="3927475"/>
            <a:ext cx="1760538" cy="771525"/>
            <a:chOff x="8872836" y="2110004"/>
            <a:chExt cx="2949479" cy="1029600"/>
          </a:xfrm>
        </p:grpSpPr>
        <p:sp>
          <p:nvSpPr>
            <p:cNvPr id="21521" name="文本框 24"/>
            <p:cNvSpPr txBox="1"/>
            <p:nvPr/>
          </p:nvSpPr>
          <p:spPr>
            <a:xfrm>
              <a:off x="8887027" y="2110004"/>
              <a:ext cx="293528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800" b="1" baseline="-3000" dirty="0">
                  <a:latin typeface="Nexa Light" panose="02000000000000000000" pitchFamily="50" charset="0"/>
                </a:rPr>
                <a:t>添加标题</a:t>
              </a:r>
              <a:endParaRPr lang="zh-CN" altLang="en-US" sz="1800" b="1" baseline="-3000" dirty="0">
                <a:latin typeface="Nexa Light" panose="02000000000000000000" pitchFamily="50" charset="0"/>
              </a:endParaRPr>
            </a:p>
          </p:txBody>
        </p:sp>
        <p:sp>
          <p:nvSpPr>
            <p:cNvPr id="21522" name="文本框 25"/>
            <p:cNvSpPr txBox="1"/>
            <p:nvPr/>
          </p:nvSpPr>
          <p:spPr>
            <a:xfrm>
              <a:off x="8872836" y="2400941"/>
              <a:ext cx="2935287" cy="7386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</a:rPr>
                <a:t>您的内容打在这里，或者通过复制您的文本后，在此框</a:t>
              </a:r>
              <a:endParaRPr lang="en-US" altLang="zh-CN" sz="1000" dirty="0">
                <a:latin typeface="Lato Light" panose="020F0302020204030203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713038" y="3937000"/>
            <a:ext cx="1758950" cy="773113"/>
            <a:chOff x="8872836" y="2110004"/>
            <a:chExt cx="2949479" cy="1029600"/>
          </a:xfrm>
        </p:grpSpPr>
        <p:sp>
          <p:nvSpPr>
            <p:cNvPr id="21519" name="文本框 30"/>
            <p:cNvSpPr txBox="1"/>
            <p:nvPr/>
          </p:nvSpPr>
          <p:spPr>
            <a:xfrm>
              <a:off x="8887027" y="2110004"/>
              <a:ext cx="293528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800" b="1" baseline="-3000" dirty="0">
                  <a:latin typeface="Nexa Light" panose="02000000000000000000" pitchFamily="50" charset="0"/>
                </a:rPr>
                <a:t>添加标题</a:t>
              </a:r>
              <a:endParaRPr lang="zh-CN" altLang="en-US" sz="1800" b="1" baseline="-3000" dirty="0">
                <a:latin typeface="Nexa Light" panose="02000000000000000000" pitchFamily="50" charset="0"/>
              </a:endParaRPr>
            </a:p>
          </p:txBody>
        </p:sp>
        <p:sp>
          <p:nvSpPr>
            <p:cNvPr id="21520" name="文本框 31"/>
            <p:cNvSpPr txBox="1"/>
            <p:nvPr/>
          </p:nvSpPr>
          <p:spPr>
            <a:xfrm>
              <a:off x="8872836" y="2400941"/>
              <a:ext cx="2935287" cy="7386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</a:rPr>
                <a:t>您的内容打在这里，或者通过复制您的文本后，在此框</a:t>
              </a:r>
              <a:endParaRPr lang="en-US" altLang="zh-CN" sz="1000" dirty="0">
                <a:latin typeface="Lato Light" panose="020F0302020204030203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456113" y="3921125"/>
            <a:ext cx="1758950" cy="771525"/>
            <a:chOff x="8872836" y="2110004"/>
            <a:chExt cx="2949479" cy="1029600"/>
          </a:xfrm>
        </p:grpSpPr>
        <p:sp>
          <p:nvSpPr>
            <p:cNvPr id="21517" name="文本框 33"/>
            <p:cNvSpPr txBox="1"/>
            <p:nvPr/>
          </p:nvSpPr>
          <p:spPr>
            <a:xfrm>
              <a:off x="8887027" y="2110004"/>
              <a:ext cx="293528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800" b="1" baseline="-3000" dirty="0">
                  <a:latin typeface="Nexa Light" panose="02000000000000000000" pitchFamily="50" charset="0"/>
                </a:rPr>
                <a:t>添加标题</a:t>
              </a:r>
              <a:endParaRPr lang="zh-CN" altLang="en-US" sz="1800" b="1" baseline="-3000" dirty="0">
                <a:latin typeface="Nexa Light" panose="02000000000000000000" pitchFamily="50" charset="0"/>
              </a:endParaRPr>
            </a:p>
          </p:txBody>
        </p:sp>
        <p:sp>
          <p:nvSpPr>
            <p:cNvPr id="21518" name="文本框 34"/>
            <p:cNvSpPr txBox="1"/>
            <p:nvPr/>
          </p:nvSpPr>
          <p:spPr>
            <a:xfrm>
              <a:off x="8872836" y="2400941"/>
              <a:ext cx="2935287" cy="7386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</a:rPr>
                <a:t>您的内容打在这里，或者通过复制您的文本后，在此框</a:t>
              </a:r>
              <a:endParaRPr lang="en-US" altLang="zh-CN" sz="1000" dirty="0">
                <a:latin typeface="Lato Light" panose="020F0302020204030203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091238" y="3937000"/>
            <a:ext cx="1760537" cy="773113"/>
            <a:chOff x="8872836" y="2110004"/>
            <a:chExt cx="2949479" cy="1029600"/>
          </a:xfrm>
        </p:grpSpPr>
        <p:sp>
          <p:nvSpPr>
            <p:cNvPr id="21515" name="文本框 36"/>
            <p:cNvSpPr txBox="1"/>
            <p:nvPr/>
          </p:nvSpPr>
          <p:spPr>
            <a:xfrm>
              <a:off x="8887027" y="2110004"/>
              <a:ext cx="293528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800" b="1" baseline="-3000" dirty="0">
                  <a:latin typeface="Nexa Light" panose="02000000000000000000" pitchFamily="50" charset="0"/>
                </a:rPr>
                <a:t>添加标题</a:t>
              </a:r>
              <a:endParaRPr lang="zh-CN" altLang="en-US" sz="1800" b="1" baseline="-3000" dirty="0">
                <a:latin typeface="Nexa Light" panose="02000000000000000000" pitchFamily="50" charset="0"/>
              </a:endParaRPr>
            </a:p>
          </p:txBody>
        </p:sp>
        <p:sp>
          <p:nvSpPr>
            <p:cNvPr id="21516" name="文本框 37"/>
            <p:cNvSpPr txBox="1"/>
            <p:nvPr/>
          </p:nvSpPr>
          <p:spPr>
            <a:xfrm>
              <a:off x="8872836" y="2400941"/>
              <a:ext cx="2935287" cy="7386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</a:rPr>
                <a:t>您的内容打在这里，或者通过复制您的文本后，在此框</a:t>
              </a:r>
              <a:endParaRPr lang="en-US" altLang="zh-CN" sz="1000" dirty="0">
                <a:latin typeface="Lato Light" panose="020F0302020204030203" pitchFamily="34" charset="0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67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667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1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667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1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667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形状 2"/>
          <p:cNvSpPr/>
          <p:nvPr/>
        </p:nvSpPr>
        <p:spPr>
          <a:xfrm>
            <a:off x="1900238" y="2071688"/>
            <a:ext cx="1525588" cy="1527175"/>
          </a:xfrm>
          <a:prstGeom prst="leftCircularArrow">
            <a:avLst>
              <a:gd name="adj1" fmla="val 2837"/>
              <a:gd name="adj2" fmla="val 346575"/>
              <a:gd name="adj3" fmla="val 2122086"/>
              <a:gd name="adj4" fmla="val 9024489"/>
              <a:gd name="adj5" fmla="val 3310"/>
            </a:avLst>
          </a:prstGeom>
          <a:solidFill>
            <a:srgbClr val="40404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5" name="组合 34"/>
          <p:cNvGrpSpPr/>
          <p:nvPr/>
        </p:nvGrpSpPr>
        <p:grpSpPr>
          <a:xfrm>
            <a:off x="1087438" y="1757363"/>
            <a:ext cx="1587500" cy="1431925"/>
            <a:chOff x="1087372" y="1757964"/>
            <a:chExt cx="1587583" cy="1431012"/>
          </a:xfrm>
        </p:grpSpPr>
        <p:sp>
          <p:nvSpPr>
            <p:cNvPr id="2" name="任意多边形 1"/>
            <p:cNvSpPr/>
            <p:nvPr/>
          </p:nvSpPr>
          <p:spPr>
            <a:xfrm>
              <a:off x="1087372" y="1757964"/>
              <a:ext cx="1428824" cy="117848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40" tIns="72840" rIns="72840" bIns="325372" numCol="1" spcCol="1270" anchor="t" anchorCtr="0">
              <a:noAutofit/>
            </a:bodyPr>
            <a:lstStyle/>
            <a:p>
              <a:pPr marL="0" marR="0" lvl="1" indent="0" algn="l" defTabSz="10668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1404890" y="2683913"/>
              <a:ext cx="1270065" cy="50506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6228" tIns="49083" rIns="66228" bIns="49083" numCol="1" spcCol="1270" anchor="ctr" anchorCtr="0">
              <a:noAutofit/>
            </a:bodyPr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添加标题文字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" name="环形箭头 5"/>
          <p:cNvSpPr/>
          <p:nvPr/>
        </p:nvSpPr>
        <p:spPr>
          <a:xfrm>
            <a:off x="3681413" y="1049338"/>
            <a:ext cx="1709738" cy="1709738"/>
          </a:xfrm>
          <a:prstGeom prst="circularArrow">
            <a:avLst>
              <a:gd name="adj1" fmla="val 2534"/>
              <a:gd name="adj2" fmla="val 307384"/>
              <a:gd name="adj3" fmla="val 19517105"/>
              <a:gd name="adj4" fmla="val 12575511"/>
              <a:gd name="adj5" fmla="val 2957"/>
            </a:avLst>
          </a:prstGeom>
          <a:solidFill>
            <a:srgbClr val="404040"/>
          </a:solidFill>
          <a:ln>
            <a:solidFill>
              <a:schemeClr val="accent6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形状 8"/>
          <p:cNvSpPr/>
          <p:nvPr/>
        </p:nvSpPr>
        <p:spPr>
          <a:xfrm>
            <a:off x="5487988" y="2071688"/>
            <a:ext cx="1525588" cy="1527175"/>
          </a:xfrm>
          <a:prstGeom prst="leftCircularArrow">
            <a:avLst>
              <a:gd name="adj1" fmla="val 2837"/>
              <a:gd name="adj2" fmla="val 346575"/>
              <a:gd name="adj3" fmla="val 2122086"/>
              <a:gd name="adj4" fmla="val 9024489"/>
              <a:gd name="adj5" fmla="val 3310"/>
            </a:avLst>
          </a:prstGeom>
          <a:solidFill>
            <a:srgbClr val="40404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7" name="组合 36"/>
          <p:cNvGrpSpPr/>
          <p:nvPr/>
        </p:nvGrpSpPr>
        <p:grpSpPr>
          <a:xfrm>
            <a:off x="4675188" y="1757363"/>
            <a:ext cx="1587500" cy="1431925"/>
            <a:chOff x="4675155" y="1757964"/>
            <a:chExt cx="1587581" cy="1431012"/>
          </a:xfrm>
        </p:grpSpPr>
        <p:sp>
          <p:nvSpPr>
            <p:cNvPr id="8" name="任意多边形 7"/>
            <p:cNvSpPr/>
            <p:nvPr/>
          </p:nvSpPr>
          <p:spPr>
            <a:xfrm>
              <a:off x="4675155" y="1757964"/>
              <a:ext cx="1428824" cy="117848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40" tIns="72840" rIns="72840" bIns="325372" numCol="1" spcCol="1270" anchor="t" anchorCtr="0">
              <a:noAutofit/>
            </a:bodyPr>
            <a:lstStyle/>
            <a:p>
              <a:pPr marL="0" marR="0" lvl="1" indent="0" algn="l" defTabSz="10668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4992671" y="2683913"/>
              <a:ext cx="1270065" cy="50506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添加标题文字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672013" y="4003675"/>
            <a:ext cx="2071687" cy="598488"/>
            <a:chOff x="4671292" y="4003427"/>
            <a:chExt cx="2072775" cy="598103"/>
          </a:xfrm>
        </p:grpSpPr>
        <p:sp>
          <p:nvSpPr>
            <p:cNvPr id="17" name="任意多边形 16"/>
            <p:cNvSpPr/>
            <p:nvPr/>
          </p:nvSpPr>
          <p:spPr>
            <a:xfrm>
              <a:off x="4671292" y="4003427"/>
              <a:ext cx="503709" cy="503709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230448" y="4093699"/>
              <a:ext cx="151361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</a:t>
              </a:r>
              <a:endParaRPr kumimoji="0" lang="zh-CN" altLang="en-US" sz="82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38"/>
            <p:cNvSpPr>
              <a:spLocks noEditPoints="1"/>
            </p:cNvSpPr>
            <p:nvPr/>
          </p:nvSpPr>
          <p:spPr bwMode="auto">
            <a:xfrm>
              <a:off x="4764867" y="4125206"/>
              <a:ext cx="330139" cy="314783"/>
            </a:xfrm>
            <a:custGeom>
              <a:avLst/>
              <a:gdLst>
                <a:gd name="T0" fmla="*/ 131 w 200"/>
                <a:gd name="T1" fmla="*/ 0 h 191"/>
                <a:gd name="T2" fmla="*/ 69 w 200"/>
                <a:gd name="T3" fmla="*/ 0 h 191"/>
                <a:gd name="T4" fmla="*/ 0 w 200"/>
                <a:gd name="T5" fmla="*/ 75 h 191"/>
                <a:gd name="T6" fmla="*/ 59 w 200"/>
                <a:gd name="T7" fmla="*/ 148 h 191"/>
                <a:gd name="T8" fmla="*/ 59 w 200"/>
                <a:gd name="T9" fmla="*/ 183 h 191"/>
                <a:gd name="T10" fmla="*/ 64 w 200"/>
                <a:gd name="T11" fmla="*/ 190 h 191"/>
                <a:gd name="T12" fmla="*/ 67 w 200"/>
                <a:gd name="T13" fmla="*/ 191 h 191"/>
                <a:gd name="T14" fmla="*/ 73 w 200"/>
                <a:gd name="T15" fmla="*/ 188 h 191"/>
                <a:gd name="T16" fmla="*/ 111 w 200"/>
                <a:gd name="T17" fmla="*/ 149 h 191"/>
                <a:gd name="T18" fmla="*/ 131 w 200"/>
                <a:gd name="T19" fmla="*/ 149 h 191"/>
                <a:gd name="T20" fmla="*/ 200 w 200"/>
                <a:gd name="T21" fmla="*/ 75 h 191"/>
                <a:gd name="T22" fmla="*/ 131 w 200"/>
                <a:gd name="T23" fmla="*/ 0 h 191"/>
                <a:gd name="T24" fmla="*/ 93 w 200"/>
                <a:gd name="T25" fmla="*/ 73 h 191"/>
                <a:gd name="T26" fmla="*/ 85 w 200"/>
                <a:gd name="T27" fmla="*/ 103 h 191"/>
                <a:gd name="T28" fmla="*/ 63 w 200"/>
                <a:gd name="T29" fmla="*/ 111 h 191"/>
                <a:gd name="T30" fmla="*/ 61 w 200"/>
                <a:gd name="T31" fmla="*/ 110 h 191"/>
                <a:gd name="T32" fmla="*/ 61 w 200"/>
                <a:gd name="T33" fmla="*/ 98 h 191"/>
                <a:gd name="T34" fmla="*/ 63 w 200"/>
                <a:gd name="T35" fmla="*/ 97 h 191"/>
                <a:gd name="T36" fmla="*/ 74 w 200"/>
                <a:gd name="T37" fmla="*/ 82 h 191"/>
                <a:gd name="T38" fmla="*/ 74 w 200"/>
                <a:gd name="T39" fmla="*/ 77 h 191"/>
                <a:gd name="T40" fmla="*/ 56 w 200"/>
                <a:gd name="T41" fmla="*/ 77 h 191"/>
                <a:gd name="T42" fmla="*/ 55 w 200"/>
                <a:gd name="T43" fmla="*/ 76 h 191"/>
                <a:gd name="T44" fmla="*/ 55 w 200"/>
                <a:gd name="T45" fmla="*/ 43 h 191"/>
                <a:gd name="T46" fmla="*/ 56 w 200"/>
                <a:gd name="T47" fmla="*/ 42 h 191"/>
                <a:gd name="T48" fmla="*/ 91 w 200"/>
                <a:gd name="T49" fmla="*/ 42 h 191"/>
                <a:gd name="T50" fmla="*/ 93 w 200"/>
                <a:gd name="T51" fmla="*/ 43 h 191"/>
                <a:gd name="T52" fmla="*/ 93 w 200"/>
                <a:gd name="T53" fmla="*/ 73 h 191"/>
                <a:gd name="T54" fmla="*/ 146 w 200"/>
                <a:gd name="T55" fmla="*/ 73 h 191"/>
                <a:gd name="T56" fmla="*/ 138 w 200"/>
                <a:gd name="T57" fmla="*/ 103 h 191"/>
                <a:gd name="T58" fmla="*/ 116 w 200"/>
                <a:gd name="T59" fmla="*/ 111 h 191"/>
                <a:gd name="T60" fmla="*/ 114 w 200"/>
                <a:gd name="T61" fmla="*/ 110 h 191"/>
                <a:gd name="T62" fmla="*/ 114 w 200"/>
                <a:gd name="T63" fmla="*/ 98 h 191"/>
                <a:gd name="T64" fmla="*/ 116 w 200"/>
                <a:gd name="T65" fmla="*/ 97 h 191"/>
                <a:gd name="T66" fmla="*/ 127 w 200"/>
                <a:gd name="T67" fmla="*/ 82 h 191"/>
                <a:gd name="T68" fmla="*/ 127 w 200"/>
                <a:gd name="T69" fmla="*/ 77 h 191"/>
                <a:gd name="T70" fmla="*/ 109 w 200"/>
                <a:gd name="T71" fmla="*/ 77 h 191"/>
                <a:gd name="T72" fmla="*/ 108 w 200"/>
                <a:gd name="T73" fmla="*/ 76 h 191"/>
                <a:gd name="T74" fmla="*/ 108 w 200"/>
                <a:gd name="T75" fmla="*/ 43 h 191"/>
                <a:gd name="T76" fmla="*/ 109 w 200"/>
                <a:gd name="T77" fmla="*/ 42 h 191"/>
                <a:gd name="T78" fmla="*/ 144 w 200"/>
                <a:gd name="T79" fmla="*/ 42 h 191"/>
                <a:gd name="T80" fmla="*/ 146 w 200"/>
                <a:gd name="T81" fmla="*/ 43 h 191"/>
                <a:gd name="T82" fmla="*/ 146 w 200"/>
                <a:gd name="T83" fmla="*/ 7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0" h="191">
                  <a:moveTo>
                    <a:pt x="131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3"/>
                    <a:pt x="0" y="75"/>
                  </a:cubicBezTo>
                  <a:cubicBezTo>
                    <a:pt x="0" y="112"/>
                    <a:pt x="26" y="143"/>
                    <a:pt x="59" y="148"/>
                  </a:cubicBezTo>
                  <a:cubicBezTo>
                    <a:pt x="59" y="183"/>
                    <a:pt x="59" y="183"/>
                    <a:pt x="59" y="183"/>
                  </a:cubicBezTo>
                  <a:cubicBezTo>
                    <a:pt x="59" y="186"/>
                    <a:pt x="61" y="189"/>
                    <a:pt x="64" y="190"/>
                  </a:cubicBezTo>
                  <a:cubicBezTo>
                    <a:pt x="65" y="191"/>
                    <a:pt x="66" y="191"/>
                    <a:pt x="67" y="191"/>
                  </a:cubicBezTo>
                  <a:cubicBezTo>
                    <a:pt x="70" y="191"/>
                    <a:pt x="72" y="190"/>
                    <a:pt x="73" y="188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69" y="149"/>
                    <a:pt x="200" y="116"/>
                    <a:pt x="200" y="75"/>
                  </a:cubicBezTo>
                  <a:cubicBezTo>
                    <a:pt x="200" y="33"/>
                    <a:pt x="169" y="0"/>
                    <a:pt x="131" y="0"/>
                  </a:cubicBezTo>
                  <a:close/>
                  <a:moveTo>
                    <a:pt x="93" y="73"/>
                  </a:moveTo>
                  <a:cubicBezTo>
                    <a:pt x="93" y="87"/>
                    <a:pt x="90" y="97"/>
                    <a:pt x="85" y="103"/>
                  </a:cubicBezTo>
                  <a:cubicBezTo>
                    <a:pt x="79" y="108"/>
                    <a:pt x="72" y="111"/>
                    <a:pt x="63" y="111"/>
                  </a:cubicBezTo>
                  <a:cubicBezTo>
                    <a:pt x="62" y="111"/>
                    <a:pt x="61" y="111"/>
                    <a:pt x="61" y="110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2" y="97"/>
                    <a:pt x="63" y="97"/>
                  </a:cubicBezTo>
                  <a:cubicBezTo>
                    <a:pt x="70" y="97"/>
                    <a:pt x="74" y="92"/>
                    <a:pt x="74" y="82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5" y="77"/>
                    <a:pt x="55" y="76"/>
                    <a:pt x="55" y="76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5" y="43"/>
                    <a:pt x="55" y="42"/>
                    <a:pt x="56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2" y="42"/>
                    <a:pt x="93" y="43"/>
                    <a:pt x="93" y="43"/>
                  </a:cubicBezTo>
                  <a:lnTo>
                    <a:pt x="93" y="73"/>
                  </a:lnTo>
                  <a:close/>
                  <a:moveTo>
                    <a:pt x="146" y="73"/>
                  </a:moveTo>
                  <a:cubicBezTo>
                    <a:pt x="146" y="87"/>
                    <a:pt x="143" y="97"/>
                    <a:pt x="138" y="103"/>
                  </a:cubicBezTo>
                  <a:cubicBezTo>
                    <a:pt x="132" y="108"/>
                    <a:pt x="125" y="111"/>
                    <a:pt x="116" y="111"/>
                  </a:cubicBezTo>
                  <a:cubicBezTo>
                    <a:pt x="115" y="111"/>
                    <a:pt x="114" y="111"/>
                    <a:pt x="114" y="110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4" y="98"/>
                    <a:pt x="115" y="97"/>
                    <a:pt x="116" y="97"/>
                  </a:cubicBezTo>
                  <a:cubicBezTo>
                    <a:pt x="123" y="97"/>
                    <a:pt x="127" y="92"/>
                    <a:pt x="127" y="82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8" y="77"/>
                    <a:pt x="108" y="76"/>
                    <a:pt x="108" y="76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08" y="42"/>
                    <a:pt x="109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5" y="42"/>
                    <a:pt x="146" y="43"/>
                    <a:pt x="146" y="43"/>
                  </a:cubicBezTo>
                  <a:lnTo>
                    <a:pt x="146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14338" y="4003675"/>
            <a:ext cx="2073275" cy="598488"/>
            <a:chOff x="414847" y="4003427"/>
            <a:chExt cx="2072775" cy="598103"/>
          </a:xfrm>
        </p:grpSpPr>
        <p:grpSp>
          <p:nvGrpSpPr>
            <p:cNvPr id="23578" name="组合 28"/>
            <p:cNvGrpSpPr/>
            <p:nvPr/>
          </p:nvGrpSpPr>
          <p:grpSpPr>
            <a:xfrm>
              <a:off x="414847" y="4003427"/>
              <a:ext cx="2072775" cy="598103"/>
              <a:chOff x="414847" y="4003427"/>
              <a:chExt cx="2072775" cy="598103"/>
            </a:xfrm>
          </p:grpSpPr>
          <p:sp>
            <p:nvSpPr>
              <p:cNvPr id="13" name="任意多边形 12"/>
              <p:cNvSpPr/>
              <p:nvPr/>
            </p:nvSpPr>
            <p:spPr>
              <a:xfrm>
                <a:off x="414847" y="4003427"/>
                <a:ext cx="503709" cy="503709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25400">
                <a:solidFill>
                  <a:schemeClr val="bg1"/>
                </a:solidFill>
              </a:ln>
              <a:effectLst>
                <a:outerShdw blurRad="635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66228" tIns="49083" rIns="66228" bIns="49083" numCol="1" spcCol="1270" anchor="ctr" anchorCtr="0">
                <a:noAutofit/>
              </a:bodyPr>
              <a:lstStyle/>
              <a:p>
                <a:pPr marL="0" marR="0" lvl="0" indent="0" algn="ctr" defTabSz="12001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74003" y="4093699"/>
                <a:ext cx="151361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您的内容打在这里，或者通过复制您的文本后，在此框中选择粘贴</a:t>
                </a:r>
                <a:endPara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2" name="Freeform 947"/>
            <p:cNvSpPr>
              <a:spLocks noEditPoints="1"/>
            </p:cNvSpPr>
            <p:nvPr/>
          </p:nvSpPr>
          <p:spPr bwMode="auto">
            <a:xfrm>
              <a:off x="504075" y="4125242"/>
              <a:ext cx="325253" cy="311992"/>
            </a:xfrm>
            <a:custGeom>
              <a:avLst/>
              <a:gdLst>
                <a:gd name="T0" fmla="*/ 67 w 197"/>
                <a:gd name="T1" fmla="*/ 189 h 189"/>
                <a:gd name="T2" fmla="*/ 64 w 197"/>
                <a:gd name="T3" fmla="*/ 188 h 189"/>
                <a:gd name="T4" fmla="*/ 58 w 197"/>
                <a:gd name="T5" fmla="*/ 181 h 189"/>
                <a:gd name="T6" fmla="*/ 58 w 197"/>
                <a:gd name="T7" fmla="*/ 147 h 189"/>
                <a:gd name="T8" fmla="*/ 0 w 197"/>
                <a:gd name="T9" fmla="*/ 74 h 189"/>
                <a:gd name="T10" fmla="*/ 69 w 197"/>
                <a:gd name="T11" fmla="*/ 0 h 189"/>
                <a:gd name="T12" fmla="*/ 129 w 197"/>
                <a:gd name="T13" fmla="*/ 0 h 189"/>
                <a:gd name="T14" fmla="*/ 197 w 197"/>
                <a:gd name="T15" fmla="*/ 74 h 189"/>
                <a:gd name="T16" fmla="*/ 129 w 197"/>
                <a:gd name="T17" fmla="*/ 148 h 189"/>
                <a:gd name="T18" fmla="*/ 109 w 197"/>
                <a:gd name="T19" fmla="*/ 148 h 189"/>
                <a:gd name="T20" fmla="*/ 72 w 197"/>
                <a:gd name="T21" fmla="*/ 186 h 189"/>
                <a:gd name="T22" fmla="*/ 67 w 197"/>
                <a:gd name="T23" fmla="*/ 189 h 189"/>
                <a:gd name="T24" fmla="*/ 69 w 197"/>
                <a:gd name="T25" fmla="*/ 17 h 189"/>
                <a:gd name="T26" fmla="*/ 17 w 197"/>
                <a:gd name="T27" fmla="*/ 74 h 189"/>
                <a:gd name="T28" fmla="*/ 67 w 197"/>
                <a:gd name="T29" fmla="*/ 131 h 189"/>
                <a:gd name="T30" fmla="*/ 75 w 197"/>
                <a:gd name="T31" fmla="*/ 140 h 189"/>
                <a:gd name="T32" fmla="*/ 75 w 197"/>
                <a:gd name="T33" fmla="*/ 160 h 189"/>
                <a:gd name="T34" fmla="*/ 100 w 197"/>
                <a:gd name="T35" fmla="*/ 134 h 189"/>
                <a:gd name="T36" fmla="*/ 106 w 197"/>
                <a:gd name="T37" fmla="*/ 132 h 189"/>
                <a:gd name="T38" fmla="*/ 129 w 197"/>
                <a:gd name="T39" fmla="*/ 132 h 189"/>
                <a:gd name="T40" fmla="*/ 181 w 197"/>
                <a:gd name="T41" fmla="*/ 74 h 189"/>
                <a:gd name="T42" fmla="*/ 129 w 197"/>
                <a:gd name="T43" fmla="*/ 17 h 189"/>
                <a:gd name="T44" fmla="*/ 69 w 197"/>
                <a:gd name="T45" fmla="*/ 1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89">
                  <a:moveTo>
                    <a:pt x="67" y="189"/>
                  </a:moveTo>
                  <a:cubicBezTo>
                    <a:pt x="66" y="189"/>
                    <a:pt x="65" y="189"/>
                    <a:pt x="64" y="188"/>
                  </a:cubicBezTo>
                  <a:cubicBezTo>
                    <a:pt x="60" y="187"/>
                    <a:pt x="58" y="184"/>
                    <a:pt x="58" y="181"/>
                  </a:cubicBezTo>
                  <a:cubicBezTo>
                    <a:pt x="58" y="147"/>
                    <a:pt x="58" y="147"/>
                    <a:pt x="58" y="147"/>
                  </a:cubicBezTo>
                  <a:cubicBezTo>
                    <a:pt x="25" y="142"/>
                    <a:pt x="0" y="111"/>
                    <a:pt x="0" y="74"/>
                  </a:cubicBezTo>
                  <a:cubicBezTo>
                    <a:pt x="0" y="33"/>
                    <a:pt x="31" y="0"/>
                    <a:pt x="6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67" y="0"/>
                    <a:pt x="197" y="33"/>
                    <a:pt x="197" y="74"/>
                  </a:cubicBezTo>
                  <a:cubicBezTo>
                    <a:pt x="197" y="115"/>
                    <a:pt x="167" y="148"/>
                    <a:pt x="129" y="148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1" y="188"/>
                    <a:pt x="69" y="189"/>
                    <a:pt x="67" y="189"/>
                  </a:cubicBezTo>
                  <a:close/>
                  <a:moveTo>
                    <a:pt x="69" y="17"/>
                  </a:moveTo>
                  <a:cubicBezTo>
                    <a:pt x="40" y="17"/>
                    <a:pt x="17" y="42"/>
                    <a:pt x="17" y="74"/>
                  </a:cubicBezTo>
                  <a:cubicBezTo>
                    <a:pt x="17" y="105"/>
                    <a:pt x="39" y="130"/>
                    <a:pt x="67" y="131"/>
                  </a:cubicBezTo>
                  <a:cubicBezTo>
                    <a:pt x="71" y="132"/>
                    <a:pt x="75" y="135"/>
                    <a:pt x="75" y="140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2" y="132"/>
                    <a:pt x="104" y="132"/>
                    <a:pt x="106" y="132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58" y="132"/>
                    <a:pt x="181" y="106"/>
                    <a:pt x="181" y="74"/>
                  </a:cubicBezTo>
                  <a:cubicBezTo>
                    <a:pt x="181" y="42"/>
                    <a:pt x="158" y="17"/>
                    <a:pt x="129" y="17"/>
                  </a:cubicBezTo>
                  <a:lnTo>
                    <a:pt x="69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543175" y="4003675"/>
            <a:ext cx="2073275" cy="598488"/>
            <a:chOff x="2543069" y="4003427"/>
            <a:chExt cx="2072776" cy="598103"/>
          </a:xfrm>
        </p:grpSpPr>
        <p:grpSp>
          <p:nvGrpSpPr>
            <p:cNvPr id="23574" name="组合 29"/>
            <p:cNvGrpSpPr/>
            <p:nvPr/>
          </p:nvGrpSpPr>
          <p:grpSpPr>
            <a:xfrm>
              <a:off x="2543069" y="4003427"/>
              <a:ext cx="2072776" cy="598103"/>
              <a:chOff x="2543069" y="4003427"/>
              <a:chExt cx="2072776" cy="598103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2543069" y="4003427"/>
                <a:ext cx="503709" cy="503709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>
                <a:solidFill>
                  <a:schemeClr val="bg1"/>
                </a:solidFill>
              </a:ln>
              <a:effectLst>
                <a:outerShdw blurRad="635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102226" y="4093699"/>
                <a:ext cx="151361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您的内容打在这里，或者通过复制您的文本后，在此框中选择粘贴</a:t>
                </a:r>
                <a:endPara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3" name="Freeform 948"/>
            <p:cNvSpPr>
              <a:spLocks noEditPoints="1"/>
            </p:cNvSpPr>
            <p:nvPr/>
          </p:nvSpPr>
          <p:spPr bwMode="auto">
            <a:xfrm>
              <a:off x="2641006" y="4127336"/>
              <a:ext cx="323159" cy="309898"/>
            </a:xfrm>
            <a:custGeom>
              <a:avLst/>
              <a:gdLst>
                <a:gd name="T0" fmla="*/ 128 w 196"/>
                <a:gd name="T1" fmla="*/ 0 h 188"/>
                <a:gd name="T2" fmla="*/ 68 w 196"/>
                <a:gd name="T3" fmla="*/ 0 h 188"/>
                <a:gd name="T4" fmla="*/ 0 w 196"/>
                <a:gd name="T5" fmla="*/ 73 h 188"/>
                <a:gd name="T6" fmla="*/ 58 w 196"/>
                <a:gd name="T7" fmla="*/ 146 h 188"/>
                <a:gd name="T8" fmla="*/ 58 w 196"/>
                <a:gd name="T9" fmla="*/ 180 h 188"/>
                <a:gd name="T10" fmla="*/ 63 w 196"/>
                <a:gd name="T11" fmla="*/ 187 h 188"/>
                <a:gd name="T12" fmla="*/ 66 w 196"/>
                <a:gd name="T13" fmla="*/ 188 h 188"/>
                <a:gd name="T14" fmla="*/ 72 w 196"/>
                <a:gd name="T15" fmla="*/ 185 h 188"/>
                <a:gd name="T16" fmla="*/ 109 w 196"/>
                <a:gd name="T17" fmla="*/ 147 h 188"/>
                <a:gd name="T18" fmla="*/ 128 w 196"/>
                <a:gd name="T19" fmla="*/ 147 h 188"/>
                <a:gd name="T20" fmla="*/ 196 w 196"/>
                <a:gd name="T21" fmla="*/ 73 h 188"/>
                <a:gd name="T22" fmla="*/ 128 w 196"/>
                <a:gd name="T23" fmla="*/ 0 h 188"/>
                <a:gd name="T24" fmla="*/ 95 w 196"/>
                <a:gd name="T25" fmla="*/ 106 h 188"/>
                <a:gd name="T26" fmla="*/ 57 w 196"/>
                <a:gd name="T27" fmla="*/ 106 h 188"/>
                <a:gd name="T28" fmla="*/ 53 w 196"/>
                <a:gd name="T29" fmla="*/ 101 h 188"/>
                <a:gd name="T30" fmla="*/ 57 w 196"/>
                <a:gd name="T31" fmla="*/ 97 h 188"/>
                <a:gd name="T32" fmla="*/ 95 w 196"/>
                <a:gd name="T33" fmla="*/ 97 h 188"/>
                <a:gd name="T34" fmla="*/ 99 w 196"/>
                <a:gd name="T35" fmla="*/ 101 h 188"/>
                <a:gd name="T36" fmla="*/ 95 w 196"/>
                <a:gd name="T37" fmla="*/ 106 h 188"/>
                <a:gd name="T38" fmla="*/ 139 w 196"/>
                <a:gd name="T39" fmla="*/ 79 h 188"/>
                <a:gd name="T40" fmla="*/ 57 w 196"/>
                <a:gd name="T41" fmla="*/ 79 h 188"/>
                <a:gd name="T42" fmla="*/ 53 w 196"/>
                <a:gd name="T43" fmla="*/ 75 h 188"/>
                <a:gd name="T44" fmla="*/ 57 w 196"/>
                <a:gd name="T45" fmla="*/ 71 h 188"/>
                <a:gd name="T46" fmla="*/ 139 w 196"/>
                <a:gd name="T47" fmla="*/ 71 h 188"/>
                <a:gd name="T48" fmla="*/ 143 w 196"/>
                <a:gd name="T49" fmla="*/ 75 h 188"/>
                <a:gd name="T50" fmla="*/ 139 w 196"/>
                <a:gd name="T51" fmla="*/ 79 h 188"/>
                <a:gd name="T52" fmla="*/ 139 w 196"/>
                <a:gd name="T53" fmla="*/ 49 h 188"/>
                <a:gd name="T54" fmla="*/ 57 w 196"/>
                <a:gd name="T55" fmla="*/ 49 h 188"/>
                <a:gd name="T56" fmla="*/ 53 w 196"/>
                <a:gd name="T57" fmla="*/ 45 h 188"/>
                <a:gd name="T58" fmla="*/ 57 w 196"/>
                <a:gd name="T59" fmla="*/ 41 h 188"/>
                <a:gd name="T60" fmla="*/ 139 w 196"/>
                <a:gd name="T61" fmla="*/ 41 h 188"/>
                <a:gd name="T62" fmla="*/ 143 w 196"/>
                <a:gd name="T63" fmla="*/ 45 h 188"/>
                <a:gd name="T64" fmla="*/ 139 w 196"/>
                <a:gd name="T65" fmla="*/ 4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6" h="188">
                  <a:moveTo>
                    <a:pt x="12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30" y="0"/>
                    <a:pt x="0" y="33"/>
                    <a:pt x="0" y="73"/>
                  </a:cubicBezTo>
                  <a:cubicBezTo>
                    <a:pt x="0" y="110"/>
                    <a:pt x="25" y="141"/>
                    <a:pt x="58" y="146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58" y="183"/>
                    <a:pt x="60" y="186"/>
                    <a:pt x="63" y="187"/>
                  </a:cubicBezTo>
                  <a:cubicBezTo>
                    <a:pt x="64" y="188"/>
                    <a:pt x="65" y="188"/>
                    <a:pt x="66" y="188"/>
                  </a:cubicBezTo>
                  <a:cubicBezTo>
                    <a:pt x="68" y="188"/>
                    <a:pt x="70" y="187"/>
                    <a:pt x="72" y="185"/>
                  </a:cubicBezTo>
                  <a:cubicBezTo>
                    <a:pt x="109" y="147"/>
                    <a:pt x="109" y="147"/>
                    <a:pt x="109" y="147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66" y="147"/>
                    <a:pt x="196" y="114"/>
                    <a:pt x="196" y="73"/>
                  </a:cubicBezTo>
                  <a:cubicBezTo>
                    <a:pt x="196" y="33"/>
                    <a:pt x="166" y="0"/>
                    <a:pt x="128" y="0"/>
                  </a:cubicBezTo>
                  <a:close/>
                  <a:moveTo>
                    <a:pt x="95" y="106"/>
                  </a:moveTo>
                  <a:cubicBezTo>
                    <a:pt x="57" y="106"/>
                    <a:pt x="57" y="106"/>
                    <a:pt x="57" y="106"/>
                  </a:cubicBezTo>
                  <a:cubicBezTo>
                    <a:pt x="55" y="106"/>
                    <a:pt x="53" y="104"/>
                    <a:pt x="53" y="101"/>
                  </a:cubicBezTo>
                  <a:cubicBezTo>
                    <a:pt x="53" y="99"/>
                    <a:pt x="55" y="97"/>
                    <a:pt x="57" y="97"/>
                  </a:cubicBezTo>
                  <a:cubicBezTo>
                    <a:pt x="95" y="97"/>
                    <a:pt x="95" y="97"/>
                    <a:pt x="95" y="97"/>
                  </a:cubicBezTo>
                  <a:cubicBezTo>
                    <a:pt x="97" y="97"/>
                    <a:pt x="99" y="99"/>
                    <a:pt x="99" y="101"/>
                  </a:cubicBezTo>
                  <a:cubicBezTo>
                    <a:pt x="99" y="104"/>
                    <a:pt x="97" y="106"/>
                    <a:pt x="95" y="106"/>
                  </a:cubicBezTo>
                  <a:close/>
                  <a:moveTo>
                    <a:pt x="139" y="79"/>
                  </a:moveTo>
                  <a:cubicBezTo>
                    <a:pt x="57" y="79"/>
                    <a:pt x="57" y="79"/>
                    <a:pt x="57" y="79"/>
                  </a:cubicBezTo>
                  <a:cubicBezTo>
                    <a:pt x="55" y="79"/>
                    <a:pt x="53" y="77"/>
                    <a:pt x="53" y="75"/>
                  </a:cubicBezTo>
                  <a:cubicBezTo>
                    <a:pt x="53" y="72"/>
                    <a:pt x="55" y="71"/>
                    <a:pt x="57" y="71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41" y="71"/>
                    <a:pt x="143" y="72"/>
                    <a:pt x="143" y="75"/>
                  </a:cubicBezTo>
                  <a:cubicBezTo>
                    <a:pt x="143" y="77"/>
                    <a:pt x="141" y="79"/>
                    <a:pt x="139" y="79"/>
                  </a:cubicBezTo>
                  <a:close/>
                  <a:moveTo>
                    <a:pt x="139" y="49"/>
                  </a:moveTo>
                  <a:cubicBezTo>
                    <a:pt x="57" y="49"/>
                    <a:pt x="57" y="49"/>
                    <a:pt x="57" y="49"/>
                  </a:cubicBezTo>
                  <a:cubicBezTo>
                    <a:pt x="55" y="49"/>
                    <a:pt x="53" y="47"/>
                    <a:pt x="53" y="45"/>
                  </a:cubicBezTo>
                  <a:cubicBezTo>
                    <a:pt x="53" y="43"/>
                    <a:pt x="55" y="41"/>
                    <a:pt x="57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1" y="41"/>
                    <a:pt x="143" y="43"/>
                    <a:pt x="143" y="45"/>
                  </a:cubicBezTo>
                  <a:cubicBezTo>
                    <a:pt x="143" y="47"/>
                    <a:pt x="141" y="49"/>
                    <a:pt x="139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799263" y="4003675"/>
            <a:ext cx="2073275" cy="598488"/>
            <a:chOff x="6799514" y="4003427"/>
            <a:chExt cx="2072776" cy="598103"/>
          </a:xfrm>
        </p:grpSpPr>
        <p:sp>
          <p:nvSpPr>
            <p:cNvPr id="19" name="任意多边形 18"/>
            <p:cNvSpPr/>
            <p:nvPr/>
          </p:nvSpPr>
          <p:spPr>
            <a:xfrm>
              <a:off x="6799514" y="4003427"/>
              <a:ext cx="503709" cy="503709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6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358671" y="4093699"/>
              <a:ext cx="151361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</a:t>
              </a:r>
              <a:endParaRPr kumimoji="0" lang="zh-CN" altLang="en-US" sz="82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6894834" y="4135651"/>
              <a:ext cx="326649" cy="285469"/>
              <a:chOff x="6438901" y="2987676"/>
              <a:chExt cx="742950" cy="649287"/>
            </a:xfrm>
            <a:solidFill>
              <a:schemeClr val="bg1"/>
            </a:solidFill>
          </p:grpSpPr>
          <p:sp>
            <p:nvSpPr>
              <p:cNvPr id="25" name="Freeform 949"/>
              <p:cNvSpPr/>
              <p:nvPr/>
            </p:nvSpPr>
            <p:spPr bwMode="auto">
              <a:xfrm>
                <a:off x="6769101" y="3224213"/>
                <a:ext cx="412750" cy="412750"/>
              </a:xfrm>
              <a:custGeom>
                <a:avLst/>
                <a:gdLst>
                  <a:gd name="T0" fmla="*/ 75 w 110"/>
                  <a:gd name="T1" fmla="*/ 0 h 110"/>
                  <a:gd name="T2" fmla="*/ 75 w 110"/>
                  <a:gd name="T3" fmla="*/ 6 h 110"/>
                  <a:gd name="T4" fmla="*/ 12 w 110"/>
                  <a:gd name="T5" fmla="*/ 63 h 110"/>
                  <a:gd name="T6" fmla="*/ 2 w 110"/>
                  <a:gd name="T7" fmla="*/ 63 h 110"/>
                  <a:gd name="T8" fmla="*/ 0 w 110"/>
                  <a:gd name="T9" fmla="*/ 65 h 110"/>
                  <a:gd name="T10" fmla="*/ 35 w 110"/>
                  <a:gd name="T11" fmla="*/ 87 h 110"/>
                  <a:gd name="T12" fmla="*/ 45 w 110"/>
                  <a:gd name="T13" fmla="*/ 87 h 110"/>
                  <a:gd name="T14" fmla="*/ 65 w 110"/>
                  <a:gd name="T15" fmla="*/ 108 h 110"/>
                  <a:gd name="T16" fmla="*/ 70 w 110"/>
                  <a:gd name="T17" fmla="*/ 110 h 110"/>
                  <a:gd name="T18" fmla="*/ 73 w 110"/>
                  <a:gd name="T19" fmla="*/ 109 h 110"/>
                  <a:gd name="T20" fmla="*/ 77 w 110"/>
                  <a:gd name="T21" fmla="*/ 103 h 110"/>
                  <a:gd name="T22" fmla="*/ 77 w 110"/>
                  <a:gd name="T23" fmla="*/ 86 h 110"/>
                  <a:gd name="T24" fmla="*/ 110 w 110"/>
                  <a:gd name="T25" fmla="*/ 43 h 110"/>
                  <a:gd name="T26" fmla="*/ 75 w 110"/>
                  <a:gd name="T2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0" h="110">
                    <a:moveTo>
                      <a:pt x="75" y="0"/>
                    </a:moveTo>
                    <a:cubicBezTo>
                      <a:pt x="75" y="2"/>
                      <a:pt x="75" y="4"/>
                      <a:pt x="75" y="6"/>
                    </a:cubicBezTo>
                    <a:cubicBezTo>
                      <a:pt x="70" y="39"/>
                      <a:pt x="44" y="63"/>
                      <a:pt x="1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7" y="78"/>
                      <a:pt x="20" y="87"/>
                      <a:pt x="35" y="87"/>
                    </a:cubicBezTo>
                    <a:cubicBezTo>
                      <a:pt x="45" y="87"/>
                      <a:pt x="45" y="87"/>
                      <a:pt x="45" y="87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67" y="109"/>
                      <a:pt x="68" y="110"/>
                      <a:pt x="70" y="110"/>
                    </a:cubicBezTo>
                    <a:cubicBezTo>
                      <a:pt x="71" y="110"/>
                      <a:pt x="72" y="109"/>
                      <a:pt x="73" y="109"/>
                    </a:cubicBezTo>
                    <a:cubicBezTo>
                      <a:pt x="75" y="108"/>
                      <a:pt x="77" y="106"/>
                      <a:pt x="77" y="103"/>
                    </a:cubicBezTo>
                    <a:cubicBezTo>
                      <a:pt x="77" y="86"/>
                      <a:pt x="77" y="86"/>
                      <a:pt x="77" y="86"/>
                    </a:cubicBezTo>
                    <a:cubicBezTo>
                      <a:pt x="96" y="82"/>
                      <a:pt x="110" y="64"/>
                      <a:pt x="110" y="43"/>
                    </a:cubicBezTo>
                    <a:cubicBezTo>
                      <a:pt x="110" y="21"/>
                      <a:pt x="95" y="3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950"/>
              <p:cNvSpPr>
                <a:spLocks noEditPoints="1"/>
              </p:cNvSpPr>
              <p:nvPr/>
            </p:nvSpPr>
            <p:spPr bwMode="auto">
              <a:xfrm>
                <a:off x="6438901" y="2987676"/>
                <a:ext cx="577850" cy="555625"/>
              </a:xfrm>
              <a:custGeom>
                <a:avLst/>
                <a:gdLst>
                  <a:gd name="T0" fmla="*/ 153 w 154"/>
                  <a:gd name="T1" fmla="*/ 67 h 148"/>
                  <a:gd name="T2" fmla="*/ 154 w 154"/>
                  <a:gd name="T3" fmla="*/ 58 h 148"/>
                  <a:gd name="T4" fmla="*/ 100 w 154"/>
                  <a:gd name="T5" fmla="*/ 0 h 148"/>
                  <a:gd name="T6" fmla="*/ 54 w 154"/>
                  <a:gd name="T7" fmla="*/ 0 h 148"/>
                  <a:gd name="T8" fmla="*/ 0 w 154"/>
                  <a:gd name="T9" fmla="*/ 58 h 148"/>
                  <a:gd name="T10" fmla="*/ 44 w 154"/>
                  <a:gd name="T11" fmla="*/ 115 h 148"/>
                  <a:gd name="T12" fmla="*/ 44 w 154"/>
                  <a:gd name="T13" fmla="*/ 140 h 148"/>
                  <a:gd name="T14" fmla="*/ 49 w 154"/>
                  <a:gd name="T15" fmla="*/ 147 h 148"/>
                  <a:gd name="T16" fmla="*/ 52 w 154"/>
                  <a:gd name="T17" fmla="*/ 148 h 148"/>
                  <a:gd name="T18" fmla="*/ 58 w 154"/>
                  <a:gd name="T19" fmla="*/ 145 h 148"/>
                  <a:gd name="T20" fmla="*/ 86 w 154"/>
                  <a:gd name="T21" fmla="*/ 116 h 148"/>
                  <a:gd name="T22" fmla="*/ 100 w 154"/>
                  <a:gd name="T23" fmla="*/ 116 h 148"/>
                  <a:gd name="T24" fmla="*/ 153 w 154"/>
                  <a:gd name="T25" fmla="*/ 67 h 148"/>
                  <a:gd name="T26" fmla="*/ 39 w 154"/>
                  <a:gd name="T27" fmla="*/ 40 h 148"/>
                  <a:gd name="T28" fmla="*/ 114 w 154"/>
                  <a:gd name="T29" fmla="*/ 40 h 148"/>
                  <a:gd name="T30" fmla="*/ 118 w 154"/>
                  <a:gd name="T31" fmla="*/ 44 h 148"/>
                  <a:gd name="T32" fmla="*/ 114 w 154"/>
                  <a:gd name="T33" fmla="*/ 48 h 148"/>
                  <a:gd name="T34" fmla="*/ 39 w 154"/>
                  <a:gd name="T35" fmla="*/ 48 h 148"/>
                  <a:gd name="T36" fmla="*/ 35 w 154"/>
                  <a:gd name="T37" fmla="*/ 44 h 148"/>
                  <a:gd name="T38" fmla="*/ 39 w 154"/>
                  <a:gd name="T39" fmla="*/ 40 h 148"/>
                  <a:gd name="T40" fmla="*/ 84 w 154"/>
                  <a:gd name="T41" fmla="*/ 78 h 148"/>
                  <a:gd name="T42" fmla="*/ 39 w 154"/>
                  <a:gd name="T43" fmla="*/ 78 h 148"/>
                  <a:gd name="T44" fmla="*/ 35 w 154"/>
                  <a:gd name="T45" fmla="*/ 74 h 148"/>
                  <a:gd name="T46" fmla="*/ 39 w 154"/>
                  <a:gd name="T47" fmla="*/ 70 h 148"/>
                  <a:gd name="T48" fmla="*/ 84 w 154"/>
                  <a:gd name="T49" fmla="*/ 70 h 148"/>
                  <a:gd name="T50" fmla="*/ 88 w 154"/>
                  <a:gd name="T51" fmla="*/ 74 h 148"/>
                  <a:gd name="T52" fmla="*/ 84 w 154"/>
                  <a:gd name="T53" fmla="*/ 7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4" h="148">
                    <a:moveTo>
                      <a:pt x="153" y="67"/>
                    </a:moveTo>
                    <a:cubicBezTo>
                      <a:pt x="154" y="64"/>
                      <a:pt x="154" y="61"/>
                      <a:pt x="154" y="58"/>
                    </a:cubicBezTo>
                    <a:cubicBezTo>
                      <a:pt x="154" y="26"/>
                      <a:pt x="130" y="0"/>
                      <a:pt x="100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24" y="0"/>
                      <a:pt x="0" y="26"/>
                      <a:pt x="0" y="58"/>
                    </a:cubicBezTo>
                    <a:cubicBezTo>
                      <a:pt x="0" y="87"/>
                      <a:pt x="19" y="111"/>
                      <a:pt x="44" y="115"/>
                    </a:cubicBezTo>
                    <a:cubicBezTo>
                      <a:pt x="44" y="140"/>
                      <a:pt x="44" y="140"/>
                      <a:pt x="44" y="140"/>
                    </a:cubicBezTo>
                    <a:cubicBezTo>
                      <a:pt x="44" y="143"/>
                      <a:pt x="46" y="146"/>
                      <a:pt x="49" y="147"/>
                    </a:cubicBezTo>
                    <a:cubicBezTo>
                      <a:pt x="50" y="147"/>
                      <a:pt x="51" y="148"/>
                      <a:pt x="52" y="148"/>
                    </a:cubicBezTo>
                    <a:cubicBezTo>
                      <a:pt x="54" y="148"/>
                      <a:pt x="56" y="147"/>
                      <a:pt x="58" y="145"/>
                    </a:cubicBezTo>
                    <a:cubicBezTo>
                      <a:pt x="86" y="116"/>
                      <a:pt x="86" y="116"/>
                      <a:pt x="86" y="116"/>
                    </a:cubicBezTo>
                    <a:cubicBezTo>
                      <a:pt x="100" y="116"/>
                      <a:pt x="100" y="116"/>
                      <a:pt x="100" y="116"/>
                    </a:cubicBezTo>
                    <a:cubicBezTo>
                      <a:pt x="127" y="116"/>
                      <a:pt x="149" y="96"/>
                      <a:pt x="153" y="67"/>
                    </a:cubicBezTo>
                    <a:close/>
                    <a:moveTo>
                      <a:pt x="39" y="40"/>
                    </a:moveTo>
                    <a:cubicBezTo>
                      <a:pt x="114" y="40"/>
                      <a:pt x="114" y="40"/>
                      <a:pt x="114" y="40"/>
                    </a:cubicBezTo>
                    <a:cubicBezTo>
                      <a:pt x="116" y="40"/>
                      <a:pt x="118" y="42"/>
                      <a:pt x="118" y="44"/>
                    </a:cubicBezTo>
                    <a:cubicBezTo>
                      <a:pt x="118" y="47"/>
                      <a:pt x="116" y="48"/>
                      <a:pt x="114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7" y="48"/>
                      <a:pt x="35" y="47"/>
                      <a:pt x="35" y="44"/>
                    </a:cubicBezTo>
                    <a:cubicBezTo>
                      <a:pt x="35" y="42"/>
                      <a:pt x="37" y="40"/>
                      <a:pt x="39" y="40"/>
                    </a:cubicBezTo>
                    <a:close/>
                    <a:moveTo>
                      <a:pt x="84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78"/>
                      <a:pt x="35" y="76"/>
                      <a:pt x="35" y="74"/>
                    </a:cubicBezTo>
                    <a:cubicBezTo>
                      <a:pt x="35" y="72"/>
                      <a:pt x="37" y="70"/>
                      <a:pt x="39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6" y="70"/>
                      <a:pt x="88" y="72"/>
                      <a:pt x="88" y="74"/>
                    </a:cubicBezTo>
                    <a:cubicBezTo>
                      <a:pt x="88" y="76"/>
                      <a:pt x="86" y="78"/>
                      <a:pt x="84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833688" y="1504950"/>
            <a:ext cx="1635125" cy="1431925"/>
            <a:chOff x="2833233" y="1505432"/>
            <a:chExt cx="1635612" cy="1431012"/>
          </a:xfrm>
        </p:grpSpPr>
        <p:sp>
          <p:nvSpPr>
            <p:cNvPr id="5" name="任意多边形 4"/>
            <p:cNvSpPr/>
            <p:nvPr/>
          </p:nvSpPr>
          <p:spPr>
            <a:xfrm>
              <a:off x="2881264" y="1757964"/>
              <a:ext cx="1428824" cy="117848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40" tIns="72840" rIns="72840" bIns="325372" numCol="1" spcCol="1270" anchor="b" anchorCtr="0">
              <a:noAutofit/>
            </a:bodyPr>
            <a:lstStyle/>
            <a:p>
              <a:pPr marL="214630" marR="0" lvl="1" indent="-214630" algn="l" defTabSz="10668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en-US" altLang="zh-CN" sz="75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3198780" y="1505432"/>
              <a:ext cx="1270065" cy="50506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6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添加标题文字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70" name="矩形 26"/>
            <p:cNvSpPr/>
            <p:nvPr/>
          </p:nvSpPr>
          <p:spPr>
            <a:xfrm>
              <a:off x="2833233" y="2086666"/>
              <a:ext cx="1492189" cy="784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0" lvl="1" indent="0" defTabSz="1066800" eaLnBrk="1" hangingPunct="1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sz="1000" dirty="0">
                  <a:latin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en-US" altLang="zh-CN" sz="9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469063" y="1504950"/>
            <a:ext cx="1587500" cy="1431925"/>
            <a:chOff x="6469046" y="1505432"/>
            <a:chExt cx="1587582" cy="1431012"/>
          </a:xfrm>
        </p:grpSpPr>
        <p:sp>
          <p:nvSpPr>
            <p:cNvPr id="11" name="任意多边形 10"/>
            <p:cNvSpPr/>
            <p:nvPr/>
          </p:nvSpPr>
          <p:spPr>
            <a:xfrm>
              <a:off x="6469046" y="1757964"/>
              <a:ext cx="1428824" cy="117848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40" tIns="325372" rIns="72840" bIns="72840" numCol="1" spcCol="1270" anchor="t" anchorCtr="0">
              <a:noAutofit/>
            </a:bodyPr>
            <a:lstStyle/>
            <a:p>
              <a:pPr marL="214630" marR="0" lvl="1" indent="-21463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14630" marR="0" lvl="1" indent="-21463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6786563" y="1505432"/>
              <a:ext cx="1270065" cy="50506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6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添加标题文字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67" name="矩形 27"/>
            <p:cNvSpPr/>
            <p:nvPr/>
          </p:nvSpPr>
          <p:spPr>
            <a:xfrm>
              <a:off x="6472623" y="2081157"/>
              <a:ext cx="1533218" cy="784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0" lvl="1" indent="0" defTabSz="1066800" eaLnBrk="1" hangingPunct="1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sz="1000" dirty="0">
                  <a:latin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en-US" altLang="zh-CN" sz="9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667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667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667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7" name="组合 76"/>
          <p:cNvGrpSpPr/>
          <p:nvPr/>
        </p:nvGrpSpPr>
        <p:grpSpPr>
          <a:xfrm>
            <a:off x="5180013" y="1746250"/>
            <a:ext cx="1936750" cy="2395538"/>
            <a:chOff x="5180093" y="1821376"/>
            <a:chExt cx="1936139" cy="2394289"/>
          </a:xfrm>
        </p:grpSpPr>
        <p:sp>
          <p:nvSpPr>
            <p:cNvPr id="3" name="任意多边形 92"/>
            <p:cNvSpPr>
              <a:spLocks noChangeArrowheads="1"/>
            </p:cNvSpPr>
            <p:nvPr/>
          </p:nvSpPr>
          <p:spPr bwMode="auto">
            <a:xfrm>
              <a:off x="7011505" y="1827252"/>
              <a:ext cx="104727" cy="509837"/>
            </a:xfrm>
            <a:custGeom>
              <a:avLst/>
              <a:gdLst>
                <a:gd name="T0" fmla="*/ 68388 w 139685"/>
                <a:gd name="T1" fmla="*/ 117634 h 680005"/>
                <a:gd name="T2" fmla="*/ 125060 w 139685"/>
                <a:gd name="T3" fmla="*/ 117634 h 680005"/>
                <a:gd name="T4" fmla="*/ 139685 w 139685"/>
                <a:gd name="T5" fmla="*/ 117634 h 680005"/>
                <a:gd name="T6" fmla="*/ 139685 w 139685"/>
                <a:gd name="T7" fmla="*/ 402472 h 680005"/>
                <a:gd name="T8" fmla="*/ 139523 w 139685"/>
                <a:gd name="T9" fmla="*/ 402472 h 680005"/>
                <a:gd name="T10" fmla="*/ 124564 w 139685"/>
                <a:gd name="T11" fmla="*/ 402472 h 680005"/>
                <a:gd name="T12" fmla="*/ 124564 w 139685"/>
                <a:gd name="T13" fmla="*/ 648357 h 680005"/>
                <a:gd name="T14" fmla="*/ 95254 w 139685"/>
                <a:gd name="T15" fmla="*/ 680005 h 680005"/>
                <a:gd name="T16" fmla="*/ 63503 w 139685"/>
                <a:gd name="T17" fmla="*/ 648357 h 680005"/>
                <a:gd name="T18" fmla="*/ 63503 w 139685"/>
                <a:gd name="T19" fmla="*/ 370823 h 680005"/>
                <a:gd name="T20" fmla="*/ 63503 w 139685"/>
                <a:gd name="T21" fmla="*/ 363519 h 680005"/>
                <a:gd name="T22" fmla="*/ 63503 w 139685"/>
                <a:gd name="T23" fmla="*/ 210145 h 680005"/>
                <a:gd name="T24" fmla="*/ 43963 w 139685"/>
                <a:gd name="T25" fmla="*/ 210145 h 680005"/>
                <a:gd name="T26" fmla="*/ 43963 w 139685"/>
                <a:gd name="T27" fmla="*/ 370823 h 680005"/>
                <a:gd name="T28" fmla="*/ 21982 w 139685"/>
                <a:gd name="T29" fmla="*/ 392733 h 680005"/>
                <a:gd name="T30" fmla="*/ 0 w 139685"/>
                <a:gd name="T31" fmla="*/ 370823 h 680005"/>
                <a:gd name="T32" fmla="*/ 0 w 139685"/>
                <a:gd name="T33" fmla="*/ 183366 h 680005"/>
                <a:gd name="T34" fmla="*/ 0 w 139685"/>
                <a:gd name="T35" fmla="*/ 176062 h 680005"/>
                <a:gd name="T36" fmla="*/ 0 w 139685"/>
                <a:gd name="T37" fmla="*/ 173627 h 680005"/>
                <a:gd name="T38" fmla="*/ 68388 w 139685"/>
                <a:gd name="T39" fmla="*/ 117634 h 680005"/>
                <a:gd name="T40" fmla="*/ 134144 w 139685"/>
                <a:gd name="T41" fmla="*/ 0 h 680005"/>
                <a:gd name="T42" fmla="*/ 139685 w 139685"/>
                <a:gd name="T43" fmla="*/ 2295 h 680005"/>
                <a:gd name="T44" fmla="*/ 139685 w 139685"/>
                <a:gd name="T45" fmla="*/ 105020 h 680005"/>
                <a:gd name="T46" fmla="*/ 134144 w 139685"/>
                <a:gd name="T47" fmla="*/ 107315 h 680005"/>
                <a:gd name="T48" fmla="*/ 80486 w 139685"/>
                <a:gd name="T49" fmla="*/ 53658 h 680005"/>
                <a:gd name="T50" fmla="*/ 134144 w 139685"/>
                <a:gd name="T51" fmla="*/ 0 h 68000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9685" h="680005">
                  <a:moveTo>
                    <a:pt x="68388" y="117634"/>
                  </a:moveTo>
                  <a:cubicBezTo>
                    <a:pt x="68388" y="117634"/>
                    <a:pt x="68388" y="117634"/>
                    <a:pt x="125060" y="117634"/>
                  </a:cubicBezTo>
                  <a:lnTo>
                    <a:pt x="139685" y="117634"/>
                  </a:lnTo>
                  <a:lnTo>
                    <a:pt x="139685" y="402472"/>
                  </a:lnTo>
                  <a:lnTo>
                    <a:pt x="139523" y="402472"/>
                  </a:lnTo>
                  <a:cubicBezTo>
                    <a:pt x="137386" y="402472"/>
                    <a:pt x="133112" y="402472"/>
                    <a:pt x="124564" y="402472"/>
                  </a:cubicBezTo>
                  <a:cubicBezTo>
                    <a:pt x="124564" y="402472"/>
                    <a:pt x="124564" y="402472"/>
                    <a:pt x="124564" y="648357"/>
                  </a:cubicBezTo>
                  <a:cubicBezTo>
                    <a:pt x="124564" y="665398"/>
                    <a:pt x="112351" y="680005"/>
                    <a:pt x="95254" y="680005"/>
                  </a:cubicBezTo>
                  <a:cubicBezTo>
                    <a:pt x="78157" y="680005"/>
                    <a:pt x="63503" y="665398"/>
                    <a:pt x="63503" y="648357"/>
                  </a:cubicBezTo>
                  <a:cubicBezTo>
                    <a:pt x="63503" y="648357"/>
                    <a:pt x="63503" y="648357"/>
                    <a:pt x="63503" y="370823"/>
                  </a:cubicBezTo>
                  <a:cubicBezTo>
                    <a:pt x="63503" y="368388"/>
                    <a:pt x="63503" y="365954"/>
                    <a:pt x="63503" y="363519"/>
                  </a:cubicBezTo>
                  <a:cubicBezTo>
                    <a:pt x="63503" y="363519"/>
                    <a:pt x="63503" y="363519"/>
                    <a:pt x="63503" y="210145"/>
                  </a:cubicBezTo>
                  <a:cubicBezTo>
                    <a:pt x="63503" y="210145"/>
                    <a:pt x="63503" y="210145"/>
                    <a:pt x="43963" y="210145"/>
                  </a:cubicBezTo>
                  <a:cubicBezTo>
                    <a:pt x="43963" y="210145"/>
                    <a:pt x="43963" y="210145"/>
                    <a:pt x="43963" y="370823"/>
                  </a:cubicBezTo>
                  <a:cubicBezTo>
                    <a:pt x="43963" y="382996"/>
                    <a:pt x="34194" y="392733"/>
                    <a:pt x="21982" y="392733"/>
                  </a:cubicBezTo>
                  <a:cubicBezTo>
                    <a:pt x="9770" y="392733"/>
                    <a:pt x="0" y="382996"/>
                    <a:pt x="0" y="370823"/>
                  </a:cubicBezTo>
                  <a:cubicBezTo>
                    <a:pt x="0" y="370823"/>
                    <a:pt x="0" y="370823"/>
                    <a:pt x="0" y="183366"/>
                  </a:cubicBezTo>
                  <a:cubicBezTo>
                    <a:pt x="0" y="183366"/>
                    <a:pt x="0" y="183366"/>
                    <a:pt x="0" y="176062"/>
                  </a:cubicBezTo>
                  <a:cubicBezTo>
                    <a:pt x="0" y="176062"/>
                    <a:pt x="0" y="176062"/>
                    <a:pt x="0" y="173627"/>
                  </a:cubicBezTo>
                  <a:cubicBezTo>
                    <a:pt x="0" y="159021"/>
                    <a:pt x="19539" y="120069"/>
                    <a:pt x="68388" y="117634"/>
                  </a:cubicBezTo>
                  <a:close/>
                  <a:moveTo>
                    <a:pt x="134144" y="0"/>
                  </a:moveTo>
                  <a:lnTo>
                    <a:pt x="139685" y="2295"/>
                  </a:lnTo>
                  <a:lnTo>
                    <a:pt x="139685" y="105020"/>
                  </a:lnTo>
                  <a:lnTo>
                    <a:pt x="134144" y="107315"/>
                  </a:lnTo>
                  <a:cubicBezTo>
                    <a:pt x="104510" y="107315"/>
                    <a:pt x="80486" y="83292"/>
                    <a:pt x="80486" y="53658"/>
                  </a:cubicBezTo>
                  <a:cubicBezTo>
                    <a:pt x="80486" y="24023"/>
                    <a:pt x="104510" y="0"/>
                    <a:pt x="13414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任意多边形 72"/>
            <p:cNvSpPr>
              <a:spLocks noChangeArrowheads="1"/>
            </p:cNvSpPr>
            <p:nvPr/>
          </p:nvSpPr>
          <p:spPr bwMode="auto">
            <a:xfrm>
              <a:off x="5203139" y="1821376"/>
              <a:ext cx="199599" cy="509837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任意多边形 73"/>
            <p:cNvSpPr/>
            <p:nvPr/>
          </p:nvSpPr>
          <p:spPr bwMode="auto">
            <a:xfrm>
              <a:off x="5182473" y="2393253"/>
              <a:ext cx="233627" cy="509837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任意多边形 75"/>
            <p:cNvSpPr>
              <a:spLocks noChangeArrowheads="1"/>
            </p:cNvSpPr>
            <p:nvPr/>
          </p:nvSpPr>
          <p:spPr bwMode="auto">
            <a:xfrm>
              <a:off x="5882245" y="1821376"/>
              <a:ext cx="199599" cy="509837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任意多边形 76"/>
            <p:cNvSpPr>
              <a:spLocks noChangeArrowheads="1"/>
            </p:cNvSpPr>
            <p:nvPr/>
          </p:nvSpPr>
          <p:spPr bwMode="auto">
            <a:xfrm>
              <a:off x="5429508" y="1821376"/>
              <a:ext cx="199599" cy="509837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任意多边形 77"/>
            <p:cNvSpPr>
              <a:spLocks noChangeArrowheads="1"/>
            </p:cNvSpPr>
            <p:nvPr/>
          </p:nvSpPr>
          <p:spPr bwMode="auto">
            <a:xfrm>
              <a:off x="5655876" y="1821376"/>
              <a:ext cx="199599" cy="509837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任意多边形 78"/>
            <p:cNvSpPr>
              <a:spLocks noChangeArrowheads="1"/>
            </p:cNvSpPr>
            <p:nvPr/>
          </p:nvSpPr>
          <p:spPr bwMode="auto">
            <a:xfrm>
              <a:off x="6108614" y="1821376"/>
              <a:ext cx="199599" cy="509837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任意多边形 79"/>
            <p:cNvSpPr>
              <a:spLocks noChangeArrowheads="1"/>
            </p:cNvSpPr>
            <p:nvPr/>
          </p:nvSpPr>
          <p:spPr bwMode="auto">
            <a:xfrm>
              <a:off x="6334983" y="1821376"/>
              <a:ext cx="199599" cy="509837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任意多边形 80"/>
            <p:cNvSpPr>
              <a:spLocks noChangeArrowheads="1"/>
            </p:cNvSpPr>
            <p:nvPr/>
          </p:nvSpPr>
          <p:spPr bwMode="auto">
            <a:xfrm>
              <a:off x="6561351" y="1821376"/>
              <a:ext cx="199599" cy="509837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任意多边形 81"/>
            <p:cNvSpPr/>
            <p:nvPr/>
          </p:nvSpPr>
          <p:spPr bwMode="auto">
            <a:xfrm>
              <a:off x="5637403" y="2393253"/>
              <a:ext cx="233627" cy="509837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任意多边形 82"/>
            <p:cNvSpPr/>
            <p:nvPr/>
          </p:nvSpPr>
          <p:spPr bwMode="auto">
            <a:xfrm>
              <a:off x="5409938" y="2393253"/>
              <a:ext cx="233627" cy="509837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任意多边形 83"/>
            <p:cNvSpPr/>
            <p:nvPr/>
          </p:nvSpPr>
          <p:spPr bwMode="auto">
            <a:xfrm>
              <a:off x="5864868" y="2393253"/>
              <a:ext cx="233627" cy="509837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任意多边形 84"/>
            <p:cNvSpPr>
              <a:spLocks noChangeArrowheads="1"/>
            </p:cNvSpPr>
            <p:nvPr/>
          </p:nvSpPr>
          <p:spPr bwMode="auto">
            <a:xfrm>
              <a:off x="6787722" y="1821376"/>
              <a:ext cx="199599" cy="509837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任意多边形 105"/>
            <p:cNvSpPr>
              <a:spLocks noChangeArrowheads="1"/>
            </p:cNvSpPr>
            <p:nvPr/>
          </p:nvSpPr>
          <p:spPr bwMode="auto">
            <a:xfrm>
              <a:off x="5200750" y="3133950"/>
              <a:ext cx="199510" cy="509838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任意多边形 106"/>
            <p:cNvSpPr/>
            <p:nvPr/>
          </p:nvSpPr>
          <p:spPr bwMode="auto">
            <a:xfrm>
              <a:off x="5180093" y="3705827"/>
              <a:ext cx="233524" cy="509838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任意多边形 107"/>
            <p:cNvSpPr>
              <a:spLocks noChangeArrowheads="1"/>
            </p:cNvSpPr>
            <p:nvPr/>
          </p:nvSpPr>
          <p:spPr bwMode="auto">
            <a:xfrm>
              <a:off x="5879555" y="3133950"/>
              <a:ext cx="199510" cy="509838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任意多边形 108"/>
            <p:cNvSpPr>
              <a:spLocks noChangeArrowheads="1"/>
            </p:cNvSpPr>
            <p:nvPr/>
          </p:nvSpPr>
          <p:spPr bwMode="auto">
            <a:xfrm>
              <a:off x="5427018" y="3133950"/>
              <a:ext cx="199510" cy="509838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任意多边形 109"/>
            <p:cNvSpPr>
              <a:spLocks noChangeArrowheads="1"/>
            </p:cNvSpPr>
            <p:nvPr/>
          </p:nvSpPr>
          <p:spPr bwMode="auto">
            <a:xfrm>
              <a:off x="5653287" y="3133950"/>
              <a:ext cx="199510" cy="509838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任意多边形 110"/>
            <p:cNvSpPr>
              <a:spLocks noChangeArrowheads="1"/>
            </p:cNvSpPr>
            <p:nvPr/>
          </p:nvSpPr>
          <p:spPr bwMode="auto">
            <a:xfrm>
              <a:off x="6105824" y="3133950"/>
              <a:ext cx="199510" cy="509838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任意多边形 111"/>
            <p:cNvSpPr>
              <a:spLocks noChangeArrowheads="1"/>
            </p:cNvSpPr>
            <p:nvPr/>
          </p:nvSpPr>
          <p:spPr bwMode="auto">
            <a:xfrm>
              <a:off x="6332092" y="3133950"/>
              <a:ext cx="199510" cy="509838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任意多边形 112"/>
            <p:cNvSpPr>
              <a:spLocks noChangeArrowheads="1"/>
            </p:cNvSpPr>
            <p:nvPr/>
          </p:nvSpPr>
          <p:spPr bwMode="auto">
            <a:xfrm>
              <a:off x="6558361" y="3133950"/>
              <a:ext cx="199510" cy="509838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任意多边形 113"/>
            <p:cNvSpPr/>
            <p:nvPr/>
          </p:nvSpPr>
          <p:spPr bwMode="auto">
            <a:xfrm>
              <a:off x="5634821" y="3705827"/>
              <a:ext cx="233524" cy="509838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任意多边形 114"/>
            <p:cNvSpPr/>
            <p:nvPr/>
          </p:nvSpPr>
          <p:spPr bwMode="auto">
            <a:xfrm>
              <a:off x="5407457" y="3705827"/>
              <a:ext cx="233524" cy="509838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任意多边形 115"/>
            <p:cNvSpPr/>
            <p:nvPr/>
          </p:nvSpPr>
          <p:spPr bwMode="auto">
            <a:xfrm>
              <a:off x="5862186" y="3705827"/>
              <a:ext cx="233524" cy="509838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任意多边形 116"/>
            <p:cNvSpPr>
              <a:spLocks noChangeArrowheads="1"/>
            </p:cNvSpPr>
            <p:nvPr/>
          </p:nvSpPr>
          <p:spPr bwMode="auto">
            <a:xfrm>
              <a:off x="6784631" y="3133950"/>
              <a:ext cx="199510" cy="509838"/>
            </a:xfrm>
            <a:custGeom>
              <a:avLst/>
              <a:gdLst>
                <a:gd name="T0" fmla="*/ 68388 w 409575"/>
                <a:gd name="T1" fmla="*/ 117634 h 1046162"/>
                <a:gd name="T2" fmla="*/ 202721 w 409575"/>
                <a:gd name="T3" fmla="*/ 117634 h 1046162"/>
                <a:gd name="T4" fmla="*/ 266224 w 409575"/>
                <a:gd name="T5" fmla="*/ 171193 h 1046162"/>
                <a:gd name="T6" fmla="*/ 266224 w 409575"/>
                <a:gd name="T7" fmla="*/ 176062 h 1046162"/>
                <a:gd name="T8" fmla="*/ 266224 w 409575"/>
                <a:gd name="T9" fmla="*/ 183366 h 1046162"/>
                <a:gd name="T10" fmla="*/ 266224 w 409575"/>
                <a:gd name="T11" fmla="*/ 370823 h 1046162"/>
                <a:gd name="T12" fmla="*/ 244242 w 409575"/>
                <a:gd name="T13" fmla="*/ 392733 h 1046162"/>
                <a:gd name="T14" fmla="*/ 219818 w 409575"/>
                <a:gd name="T15" fmla="*/ 370823 h 1046162"/>
                <a:gd name="T16" fmla="*/ 219818 w 409575"/>
                <a:gd name="T17" fmla="*/ 210145 h 1046162"/>
                <a:gd name="T18" fmla="*/ 202721 w 409575"/>
                <a:gd name="T19" fmla="*/ 210145 h 1046162"/>
                <a:gd name="T20" fmla="*/ 202721 w 409575"/>
                <a:gd name="T21" fmla="*/ 363519 h 1046162"/>
                <a:gd name="T22" fmla="*/ 202721 w 409575"/>
                <a:gd name="T23" fmla="*/ 648357 h 1046162"/>
                <a:gd name="T24" fmla="*/ 170970 w 409575"/>
                <a:gd name="T25" fmla="*/ 680005 h 1046162"/>
                <a:gd name="T26" fmla="*/ 141660 w 409575"/>
                <a:gd name="T27" fmla="*/ 648357 h 1046162"/>
                <a:gd name="T28" fmla="*/ 141660 w 409575"/>
                <a:gd name="T29" fmla="*/ 402471 h 1046162"/>
                <a:gd name="T30" fmla="*/ 124564 w 409575"/>
                <a:gd name="T31" fmla="*/ 402471 h 1046162"/>
                <a:gd name="T32" fmla="*/ 124564 w 409575"/>
                <a:gd name="T33" fmla="*/ 648357 h 1046162"/>
                <a:gd name="T34" fmla="*/ 95254 w 409575"/>
                <a:gd name="T35" fmla="*/ 680005 h 1046162"/>
                <a:gd name="T36" fmla="*/ 63503 w 409575"/>
                <a:gd name="T37" fmla="*/ 648357 h 1046162"/>
                <a:gd name="T38" fmla="*/ 63503 w 409575"/>
                <a:gd name="T39" fmla="*/ 370823 h 1046162"/>
                <a:gd name="T40" fmla="*/ 63503 w 409575"/>
                <a:gd name="T41" fmla="*/ 363519 h 1046162"/>
                <a:gd name="T42" fmla="*/ 63503 w 409575"/>
                <a:gd name="T43" fmla="*/ 210145 h 1046162"/>
                <a:gd name="T44" fmla="*/ 43963 w 409575"/>
                <a:gd name="T45" fmla="*/ 210145 h 1046162"/>
                <a:gd name="T46" fmla="*/ 43963 w 409575"/>
                <a:gd name="T47" fmla="*/ 370823 h 1046162"/>
                <a:gd name="T48" fmla="*/ 21982 w 409575"/>
                <a:gd name="T49" fmla="*/ 392733 h 1046162"/>
                <a:gd name="T50" fmla="*/ 0 w 409575"/>
                <a:gd name="T51" fmla="*/ 370823 h 1046162"/>
                <a:gd name="T52" fmla="*/ 0 w 409575"/>
                <a:gd name="T53" fmla="*/ 183366 h 1046162"/>
                <a:gd name="T54" fmla="*/ 0 w 409575"/>
                <a:gd name="T55" fmla="*/ 176062 h 1046162"/>
                <a:gd name="T56" fmla="*/ 0 w 409575"/>
                <a:gd name="T57" fmla="*/ 173627 h 1046162"/>
                <a:gd name="T58" fmla="*/ 68388 w 409575"/>
                <a:gd name="T59" fmla="*/ 117634 h 1046162"/>
                <a:gd name="T60" fmla="*/ 134144 w 409575"/>
                <a:gd name="T61" fmla="*/ 0 h 1046162"/>
                <a:gd name="T62" fmla="*/ 187801 w 409575"/>
                <a:gd name="T63" fmla="*/ 53657 h 1046162"/>
                <a:gd name="T64" fmla="*/ 134144 w 409575"/>
                <a:gd name="T65" fmla="*/ 107315 h 1046162"/>
                <a:gd name="T66" fmla="*/ 80486 w 409575"/>
                <a:gd name="T67" fmla="*/ 53657 h 1046162"/>
                <a:gd name="T68" fmla="*/ 134144 w 409575"/>
                <a:gd name="T69" fmla="*/ 0 h 1046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9575" h="1046162">
                  <a:moveTo>
                    <a:pt x="105212" y="180975"/>
                  </a:moveTo>
                  <a:cubicBezTo>
                    <a:pt x="105212" y="180975"/>
                    <a:pt x="105212" y="180975"/>
                    <a:pt x="311878" y="180975"/>
                  </a:cubicBezTo>
                  <a:cubicBezTo>
                    <a:pt x="375757" y="180975"/>
                    <a:pt x="409575" y="237156"/>
                    <a:pt x="409575" y="263374"/>
                  </a:cubicBezTo>
                  <a:cubicBezTo>
                    <a:pt x="409575" y="263374"/>
                    <a:pt x="409575" y="263374"/>
                    <a:pt x="409575" y="270865"/>
                  </a:cubicBezTo>
                  <a:cubicBezTo>
                    <a:pt x="409575" y="270865"/>
                    <a:pt x="409575" y="270865"/>
                    <a:pt x="409575" y="282101"/>
                  </a:cubicBezTo>
                  <a:cubicBezTo>
                    <a:pt x="409575" y="282101"/>
                    <a:pt x="409575" y="282101"/>
                    <a:pt x="409575" y="570497"/>
                  </a:cubicBezTo>
                  <a:cubicBezTo>
                    <a:pt x="409575" y="589224"/>
                    <a:pt x="394545" y="604205"/>
                    <a:pt x="375757" y="604205"/>
                  </a:cubicBezTo>
                  <a:cubicBezTo>
                    <a:pt x="353212" y="604205"/>
                    <a:pt x="338181" y="589224"/>
                    <a:pt x="338181" y="570497"/>
                  </a:cubicBezTo>
                  <a:cubicBezTo>
                    <a:pt x="338181" y="570497"/>
                    <a:pt x="338181" y="570497"/>
                    <a:pt x="338181" y="323300"/>
                  </a:cubicBezTo>
                  <a:cubicBezTo>
                    <a:pt x="338181" y="323300"/>
                    <a:pt x="338181" y="323300"/>
                    <a:pt x="311878" y="323300"/>
                  </a:cubicBezTo>
                  <a:cubicBezTo>
                    <a:pt x="311878" y="323300"/>
                    <a:pt x="311878" y="323300"/>
                    <a:pt x="311878" y="559260"/>
                  </a:cubicBezTo>
                  <a:cubicBezTo>
                    <a:pt x="311878" y="559260"/>
                    <a:pt x="311878" y="559260"/>
                    <a:pt x="311878" y="997472"/>
                  </a:cubicBezTo>
                  <a:cubicBezTo>
                    <a:pt x="311878" y="1023690"/>
                    <a:pt x="289333" y="1046162"/>
                    <a:pt x="263030" y="1046162"/>
                  </a:cubicBezTo>
                  <a:cubicBezTo>
                    <a:pt x="236727" y="1046162"/>
                    <a:pt x="217939" y="1023690"/>
                    <a:pt x="217939" y="997472"/>
                  </a:cubicBezTo>
                  <a:cubicBezTo>
                    <a:pt x="217939" y="997472"/>
                    <a:pt x="217939" y="997472"/>
                    <a:pt x="217939" y="619187"/>
                  </a:cubicBezTo>
                  <a:cubicBezTo>
                    <a:pt x="217939" y="619187"/>
                    <a:pt x="217939" y="619187"/>
                    <a:pt x="191636" y="619187"/>
                  </a:cubicBezTo>
                  <a:cubicBezTo>
                    <a:pt x="191636" y="619187"/>
                    <a:pt x="191636" y="619187"/>
                    <a:pt x="191636" y="997472"/>
                  </a:cubicBezTo>
                  <a:cubicBezTo>
                    <a:pt x="191636" y="1023690"/>
                    <a:pt x="172848" y="1046162"/>
                    <a:pt x="146545" y="1046162"/>
                  </a:cubicBezTo>
                  <a:cubicBezTo>
                    <a:pt x="120242" y="1046162"/>
                    <a:pt x="97697" y="1023690"/>
                    <a:pt x="97697" y="997472"/>
                  </a:cubicBezTo>
                  <a:cubicBezTo>
                    <a:pt x="97697" y="997472"/>
                    <a:pt x="97697" y="997472"/>
                    <a:pt x="97697" y="570497"/>
                  </a:cubicBezTo>
                  <a:cubicBezTo>
                    <a:pt x="97697" y="566751"/>
                    <a:pt x="97697" y="563006"/>
                    <a:pt x="97697" y="559260"/>
                  </a:cubicBezTo>
                  <a:cubicBezTo>
                    <a:pt x="97697" y="559260"/>
                    <a:pt x="97697" y="559260"/>
                    <a:pt x="97697" y="323300"/>
                  </a:cubicBezTo>
                  <a:cubicBezTo>
                    <a:pt x="97697" y="323300"/>
                    <a:pt x="97697" y="323300"/>
                    <a:pt x="67636" y="323300"/>
                  </a:cubicBezTo>
                  <a:cubicBezTo>
                    <a:pt x="67636" y="323300"/>
                    <a:pt x="67636" y="323300"/>
                    <a:pt x="67636" y="570497"/>
                  </a:cubicBezTo>
                  <a:cubicBezTo>
                    <a:pt x="67636" y="589224"/>
                    <a:pt x="52606" y="604205"/>
                    <a:pt x="33818" y="604205"/>
                  </a:cubicBezTo>
                  <a:cubicBezTo>
                    <a:pt x="15030" y="604205"/>
                    <a:pt x="0" y="589224"/>
                    <a:pt x="0" y="570497"/>
                  </a:cubicBezTo>
                  <a:cubicBezTo>
                    <a:pt x="0" y="570497"/>
                    <a:pt x="0" y="570497"/>
                    <a:pt x="0" y="282101"/>
                  </a:cubicBezTo>
                  <a:cubicBezTo>
                    <a:pt x="0" y="282101"/>
                    <a:pt x="0" y="282101"/>
                    <a:pt x="0" y="270865"/>
                  </a:cubicBezTo>
                  <a:cubicBezTo>
                    <a:pt x="0" y="270865"/>
                    <a:pt x="0" y="270865"/>
                    <a:pt x="0" y="267119"/>
                  </a:cubicBezTo>
                  <a:cubicBezTo>
                    <a:pt x="0" y="244647"/>
                    <a:pt x="30060" y="184721"/>
                    <a:pt x="105212" y="180975"/>
                  </a:cubicBezTo>
                  <a:close/>
                  <a:moveTo>
                    <a:pt x="206375" y="0"/>
                  </a:moveTo>
                  <a:cubicBezTo>
                    <a:pt x="251966" y="0"/>
                    <a:pt x="288925" y="36959"/>
                    <a:pt x="288925" y="82550"/>
                  </a:cubicBezTo>
                  <a:cubicBezTo>
                    <a:pt x="288925" y="128141"/>
                    <a:pt x="251966" y="165100"/>
                    <a:pt x="206375" y="165100"/>
                  </a:cubicBezTo>
                  <a:cubicBezTo>
                    <a:pt x="160784" y="165100"/>
                    <a:pt x="123825" y="128141"/>
                    <a:pt x="123825" y="82550"/>
                  </a:cubicBezTo>
                  <a:cubicBezTo>
                    <a:pt x="123825" y="36959"/>
                    <a:pt x="160784" y="0"/>
                    <a:pt x="20637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任意多边形 118"/>
            <p:cNvSpPr/>
            <p:nvPr/>
          </p:nvSpPr>
          <p:spPr bwMode="auto">
            <a:xfrm>
              <a:off x="6091102" y="3705826"/>
              <a:ext cx="233524" cy="509838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任意多边形 119"/>
            <p:cNvSpPr/>
            <p:nvPr/>
          </p:nvSpPr>
          <p:spPr bwMode="auto">
            <a:xfrm>
              <a:off x="6316915" y="3705826"/>
              <a:ext cx="233524" cy="509838"/>
            </a:xfrm>
            <a:custGeom>
              <a:avLst/>
              <a:gdLst>
                <a:gd name="T0" fmla="*/ 90772 w 479402"/>
                <a:gd name="T1" fmla="*/ 121761 h 1046162"/>
                <a:gd name="T2" fmla="*/ 217486 w 479402"/>
                <a:gd name="T3" fmla="*/ 121761 h 1046162"/>
                <a:gd name="T4" fmla="*/ 254039 w 479402"/>
                <a:gd name="T5" fmla="*/ 155889 h 1046162"/>
                <a:gd name="T6" fmla="*/ 310085 w 479402"/>
                <a:gd name="T7" fmla="*/ 326532 h 1046162"/>
                <a:gd name="T8" fmla="*/ 295464 w 479402"/>
                <a:gd name="T9" fmla="*/ 355785 h 1046162"/>
                <a:gd name="T10" fmla="*/ 268659 w 479402"/>
                <a:gd name="T11" fmla="*/ 341158 h 1046162"/>
                <a:gd name="T12" fmla="*/ 222360 w 479402"/>
                <a:gd name="T13" fmla="*/ 199769 h 1046162"/>
                <a:gd name="T14" fmla="*/ 217486 w 479402"/>
                <a:gd name="T15" fmla="*/ 199769 h 1046162"/>
                <a:gd name="T16" fmla="*/ 212612 w 479402"/>
                <a:gd name="T17" fmla="*/ 199769 h 1046162"/>
                <a:gd name="T18" fmla="*/ 283280 w 479402"/>
                <a:gd name="T19" fmla="*/ 453295 h 1046162"/>
                <a:gd name="T20" fmla="*/ 215049 w 479402"/>
                <a:gd name="T21" fmla="*/ 453295 h 1046162"/>
                <a:gd name="T22" fmla="*/ 215049 w 479402"/>
                <a:gd name="T23" fmla="*/ 653190 h 1046162"/>
                <a:gd name="T24" fmla="*/ 190681 w 479402"/>
                <a:gd name="T25" fmla="*/ 680005 h 1046162"/>
                <a:gd name="T26" fmla="*/ 163877 w 479402"/>
                <a:gd name="T27" fmla="*/ 653190 h 1046162"/>
                <a:gd name="T28" fmla="*/ 163877 w 479402"/>
                <a:gd name="T29" fmla="*/ 453295 h 1046162"/>
                <a:gd name="T30" fmla="*/ 149255 w 479402"/>
                <a:gd name="T31" fmla="*/ 453295 h 1046162"/>
                <a:gd name="T32" fmla="*/ 149255 w 479402"/>
                <a:gd name="T33" fmla="*/ 653190 h 1046162"/>
                <a:gd name="T34" fmla="*/ 122450 w 479402"/>
                <a:gd name="T35" fmla="*/ 680005 h 1046162"/>
                <a:gd name="T36" fmla="*/ 98082 w 479402"/>
                <a:gd name="T37" fmla="*/ 653190 h 1046162"/>
                <a:gd name="T38" fmla="*/ 98082 w 479402"/>
                <a:gd name="T39" fmla="*/ 453295 h 1046162"/>
                <a:gd name="T40" fmla="*/ 29852 w 479402"/>
                <a:gd name="T41" fmla="*/ 453295 h 1046162"/>
                <a:gd name="T42" fmla="*/ 95645 w 479402"/>
                <a:gd name="T43" fmla="*/ 199769 h 1046162"/>
                <a:gd name="T44" fmla="*/ 90772 w 479402"/>
                <a:gd name="T45" fmla="*/ 199769 h 1046162"/>
                <a:gd name="T46" fmla="*/ 88335 w 479402"/>
                <a:gd name="T47" fmla="*/ 199769 h 1046162"/>
                <a:gd name="T48" fmla="*/ 44472 w 479402"/>
                <a:gd name="T49" fmla="*/ 341158 h 1046162"/>
                <a:gd name="T50" fmla="*/ 15231 w 479402"/>
                <a:gd name="T51" fmla="*/ 355785 h 1046162"/>
                <a:gd name="T52" fmla="*/ 610 w 479402"/>
                <a:gd name="T53" fmla="*/ 328969 h 1046162"/>
                <a:gd name="T54" fmla="*/ 56657 w 479402"/>
                <a:gd name="T55" fmla="*/ 151014 h 1046162"/>
                <a:gd name="T56" fmla="*/ 56657 w 479402"/>
                <a:gd name="T57" fmla="*/ 146139 h 1046162"/>
                <a:gd name="T58" fmla="*/ 61530 w 479402"/>
                <a:gd name="T59" fmla="*/ 138826 h 1046162"/>
                <a:gd name="T60" fmla="*/ 90772 w 479402"/>
                <a:gd name="T61" fmla="*/ 121761 h 1046162"/>
                <a:gd name="T62" fmla="*/ 152439 w 479402"/>
                <a:gd name="T63" fmla="*/ 0 h 1046162"/>
                <a:gd name="T64" fmla="*/ 202485 w 479402"/>
                <a:gd name="T65" fmla="*/ 51078 h 1046162"/>
                <a:gd name="T66" fmla="*/ 152439 w 479402"/>
                <a:gd name="T67" fmla="*/ 102155 h 1046162"/>
                <a:gd name="T68" fmla="*/ 102392 w 479402"/>
                <a:gd name="T69" fmla="*/ 51078 h 1046162"/>
                <a:gd name="T70" fmla="*/ 152439 w 479402"/>
                <a:gd name="T71" fmla="*/ 0 h 1046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79402" h="1046162">
                  <a:moveTo>
                    <a:pt x="139649" y="187325"/>
                  </a:moveTo>
                  <a:cubicBezTo>
                    <a:pt x="139649" y="187325"/>
                    <a:pt x="139649" y="187325"/>
                    <a:pt x="334594" y="187325"/>
                  </a:cubicBezTo>
                  <a:cubicBezTo>
                    <a:pt x="364586" y="187325"/>
                    <a:pt x="387080" y="209827"/>
                    <a:pt x="390829" y="239830"/>
                  </a:cubicBezTo>
                  <a:cubicBezTo>
                    <a:pt x="390829" y="239830"/>
                    <a:pt x="390829" y="239830"/>
                    <a:pt x="477054" y="502357"/>
                  </a:cubicBezTo>
                  <a:cubicBezTo>
                    <a:pt x="484552" y="521109"/>
                    <a:pt x="473305" y="543611"/>
                    <a:pt x="454561" y="547362"/>
                  </a:cubicBezTo>
                  <a:cubicBezTo>
                    <a:pt x="439565" y="554862"/>
                    <a:pt x="417071" y="543611"/>
                    <a:pt x="413322" y="524859"/>
                  </a:cubicBezTo>
                  <a:cubicBezTo>
                    <a:pt x="413322" y="524859"/>
                    <a:pt x="413322" y="524859"/>
                    <a:pt x="342092" y="307337"/>
                  </a:cubicBezTo>
                  <a:cubicBezTo>
                    <a:pt x="338343" y="307337"/>
                    <a:pt x="334594" y="307337"/>
                    <a:pt x="334594" y="307337"/>
                  </a:cubicBezTo>
                  <a:cubicBezTo>
                    <a:pt x="334594" y="307337"/>
                    <a:pt x="334594" y="307337"/>
                    <a:pt x="327096" y="307337"/>
                  </a:cubicBezTo>
                  <a:cubicBezTo>
                    <a:pt x="327096" y="307337"/>
                    <a:pt x="327096" y="307337"/>
                    <a:pt x="435816" y="697377"/>
                  </a:cubicBezTo>
                  <a:cubicBezTo>
                    <a:pt x="435816" y="697377"/>
                    <a:pt x="435816" y="697377"/>
                    <a:pt x="330845" y="697377"/>
                  </a:cubicBezTo>
                  <a:cubicBezTo>
                    <a:pt x="330845" y="697377"/>
                    <a:pt x="330845" y="697377"/>
                    <a:pt x="330845" y="1004908"/>
                  </a:cubicBezTo>
                  <a:cubicBezTo>
                    <a:pt x="330845" y="1027410"/>
                    <a:pt x="312101" y="1046162"/>
                    <a:pt x="293356" y="1046162"/>
                  </a:cubicBezTo>
                  <a:cubicBezTo>
                    <a:pt x="270862" y="1046162"/>
                    <a:pt x="252118" y="1027410"/>
                    <a:pt x="252118" y="1004908"/>
                  </a:cubicBezTo>
                  <a:cubicBezTo>
                    <a:pt x="252118" y="1004908"/>
                    <a:pt x="252118" y="1004908"/>
                    <a:pt x="252118" y="697377"/>
                  </a:cubicBezTo>
                  <a:cubicBezTo>
                    <a:pt x="252118" y="697377"/>
                    <a:pt x="252118" y="697377"/>
                    <a:pt x="229624" y="697377"/>
                  </a:cubicBezTo>
                  <a:cubicBezTo>
                    <a:pt x="229624" y="697377"/>
                    <a:pt x="229624" y="697377"/>
                    <a:pt x="229624" y="1004908"/>
                  </a:cubicBezTo>
                  <a:cubicBezTo>
                    <a:pt x="229624" y="1027410"/>
                    <a:pt x="210879" y="1046162"/>
                    <a:pt x="188385" y="1046162"/>
                  </a:cubicBezTo>
                  <a:cubicBezTo>
                    <a:pt x="165892" y="1046162"/>
                    <a:pt x="150896" y="1027410"/>
                    <a:pt x="150896" y="1004908"/>
                  </a:cubicBezTo>
                  <a:cubicBezTo>
                    <a:pt x="150896" y="1004908"/>
                    <a:pt x="150896" y="1004908"/>
                    <a:pt x="150896" y="697377"/>
                  </a:cubicBezTo>
                  <a:cubicBezTo>
                    <a:pt x="150896" y="697377"/>
                    <a:pt x="150896" y="697377"/>
                    <a:pt x="45926" y="697377"/>
                  </a:cubicBezTo>
                  <a:cubicBezTo>
                    <a:pt x="45926" y="697377"/>
                    <a:pt x="45926" y="697377"/>
                    <a:pt x="147147" y="307337"/>
                  </a:cubicBezTo>
                  <a:cubicBezTo>
                    <a:pt x="147147" y="307337"/>
                    <a:pt x="147147" y="307337"/>
                    <a:pt x="139649" y="307337"/>
                  </a:cubicBezTo>
                  <a:cubicBezTo>
                    <a:pt x="139649" y="307337"/>
                    <a:pt x="135900" y="307337"/>
                    <a:pt x="135900" y="307337"/>
                  </a:cubicBezTo>
                  <a:cubicBezTo>
                    <a:pt x="135900" y="307337"/>
                    <a:pt x="135900" y="307337"/>
                    <a:pt x="68419" y="524859"/>
                  </a:cubicBezTo>
                  <a:cubicBezTo>
                    <a:pt x="60921" y="543611"/>
                    <a:pt x="42177" y="554862"/>
                    <a:pt x="23432" y="547362"/>
                  </a:cubicBezTo>
                  <a:cubicBezTo>
                    <a:pt x="4687" y="543611"/>
                    <a:pt x="-2811" y="524859"/>
                    <a:pt x="938" y="506107"/>
                  </a:cubicBezTo>
                  <a:cubicBezTo>
                    <a:pt x="938" y="506107"/>
                    <a:pt x="938" y="506107"/>
                    <a:pt x="87164" y="232330"/>
                  </a:cubicBezTo>
                  <a:cubicBezTo>
                    <a:pt x="87164" y="228579"/>
                    <a:pt x="87164" y="228579"/>
                    <a:pt x="87164" y="224829"/>
                  </a:cubicBezTo>
                  <a:cubicBezTo>
                    <a:pt x="90913" y="221079"/>
                    <a:pt x="90913" y="217328"/>
                    <a:pt x="94662" y="213578"/>
                  </a:cubicBezTo>
                  <a:cubicBezTo>
                    <a:pt x="102160" y="198576"/>
                    <a:pt x="120904" y="187325"/>
                    <a:pt x="139649" y="187325"/>
                  </a:cubicBezTo>
                  <a:close/>
                  <a:moveTo>
                    <a:pt x="234521" y="0"/>
                  </a:moveTo>
                  <a:cubicBezTo>
                    <a:pt x="277044" y="0"/>
                    <a:pt x="311515" y="35182"/>
                    <a:pt x="311515" y="78581"/>
                  </a:cubicBezTo>
                  <a:cubicBezTo>
                    <a:pt x="311515" y="121980"/>
                    <a:pt x="277044" y="157162"/>
                    <a:pt x="234521" y="157162"/>
                  </a:cubicBezTo>
                  <a:cubicBezTo>
                    <a:pt x="191998" y="157162"/>
                    <a:pt x="157527" y="121980"/>
                    <a:pt x="157527" y="78581"/>
                  </a:cubicBezTo>
                  <a:cubicBezTo>
                    <a:pt x="157527" y="35182"/>
                    <a:pt x="191998" y="0"/>
                    <a:pt x="23452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33" name="直接连接符 32"/>
          <p:cNvCxnSpPr/>
          <p:nvPr/>
        </p:nvCxnSpPr>
        <p:spPr>
          <a:xfrm>
            <a:off x="4949825" y="1093788"/>
            <a:ext cx="0" cy="361632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69"/>
          <p:cNvGrpSpPr/>
          <p:nvPr/>
        </p:nvGrpSpPr>
        <p:grpSpPr>
          <a:xfrm>
            <a:off x="585788" y="931863"/>
            <a:ext cx="3997325" cy="3508375"/>
            <a:chOff x="1011309" y="666221"/>
            <a:chExt cx="5333774" cy="4680000"/>
          </a:xfrm>
        </p:grpSpPr>
        <p:sp>
          <p:nvSpPr>
            <p:cNvPr id="35" name="弧形 34"/>
            <p:cNvSpPr/>
            <p:nvPr/>
          </p:nvSpPr>
          <p:spPr>
            <a:xfrm>
              <a:off x="1273697" y="666221"/>
              <a:ext cx="4680791" cy="4680000"/>
            </a:xfrm>
            <a:prstGeom prst="arc">
              <a:avLst>
                <a:gd name="adj1" fmla="val 830435"/>
                <a:gd name="adj2" fmla="val 10793851"/>
              </a:avLst>
            </a:prstGeom>
            <a:ln w="2540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5612" name="组合 21"/>
            <p:cNvGrpSpPr/>
            <p:nvPr/>
          </p:nvGrpSpPr>
          <p:grpSpPr>
            <a:xfrm>
              <a:off x="3684963" y="1773463"/>
              <a:ext cx="864000" cy="2825421"/>
              <a:chOff x="6656632" y="2132856"/>
              <a:chExt cx="864000" cy="2825421"/>
            </a:xfrm>
          </p:grpSpPr>
          <p:grpSp>
            <p:nvGrpSpPr>
              <p:cNvPr id="25641" name="组合 12"/>
              <p:cNvGrpSpPr/>
              <p:nvPr/>
            </p:nvGrpSpPr>
            <p:grpSpPr>
              <a:xfrm>
                <a:off x="6656632" y="2132856"/>
                <a:ext cx="864000" cy="2825421"/>
                <a:chOff x="6656632" y="2132856"/>
                <a:chExt cx="864000" cy="2825421"/>
              </a:xfrm>
            </p:grpSpPr>
            <p:sp>
              <p:nvSpPr>
                <p:cNvPr id="67" name="椭圆 66"/>
                <p:cNvSpPr/>
                <p:nvPr/>
              </p:nvSpPr>
              <p:spPr>
                <a:xfrm>
                  <a:off x="7017639" y="4815016"/>
                  <a:ext cx="142901" cy="142877"/>
                </a:xfrm>
                <a:prstGeom prst="ellipse">
                  <a:avLst/>
                </a:pr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cxnSp>
              <p:nvCxnSpPr>
                <p:cNvPr id="68" name="直接连接符 67"/>
                <p:cNvCxnSpPr>
                  <a:stCxn id="67" idx="0"/>
                </p:cNvCxnSpPr>
                <p:nvPr/>
              </p:nvCxnSpPr>
              <p:spPr>
                <a:xfrm flipV="1">
                  <a:off x="7089089" y="3014772"/>
                  <a:ext cx="0" cy="1800244"/>
                </a:xfrm>
                <a:prstGeom prst="line">
                  <a:avLst/>
                </a:pr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69" name="弧形 68"/>
                <p:cNvSpPr/>
                <p:nvPr/>
              </p:nvSpPr>
              <p:spPr>
                <a:xfrm>
                  <a:off x="6657211" y="2132113"/>
                  <a:ext cx="863755" cy="863609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6711196" y="2186089"/>
                  <a:ext cx="755786" cy="75565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642" name="文本框 20"/>
              <p:cNvSpPr txBox="1"/>
              <p:nvPr/>
            </p:nvSpPr>
            <p:spPr>
              <a:xfrm>
                <a:off x="6744708" y="2361870"/>
                <a:ext cx="725494" cy="4105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eaLnBrk="1" hangingPunct="1"/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</a:rPr>
                  <a:t>30%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</a:endParaRPr>
              </a:p>
            </p:txBody>
          </p:sp>
        </p:grpSp>
        <p:sp>
          <p:nvSpPr>
            <p:cNvPr id="37" name="弧形 36"/>
            <p:cNvSpPr/>
            <p:nvPr/>
          </p:nvSpPr>
          <p:spPr>
            <a:xfrm>
              <a:off x="1634124" y="1026587"/>
              <a:ext cx="3959936" cy="3959267"/>
            </a:xfrm>
            <a:prstGeom prst="arc">
              <a:avLst>
                <a:gd name="adj1" fmla="val 2938498"/>
                <a:gd name="adj2" fmla="val 10793851"/>
              </a:avLst>
            </a:prstGeom>
            <a:ln w="2540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弧形 37"/>
            <p:cNvSpPr/>
            <p:nvPr/>
          </p:nvSpPr>
          <p:spPr>
            <a:xfrm>
              <a:off x="1994551" y="1386954"/>
              <a:ext cx="3240669" cy="3238535"/>
            </a:xfrm>
            <a:prstGeom prst="arc">
              <a:avLst>
                <a:gd name="adj1" fmla="val 4654623"/>
                <a:gd name="adj2" fmla="val 10793851"/>
              </a:avLst>
            </a:prstGeom>
            <a:ln w="2540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弧形 38"/>
            <p:cNvSpPr/>
            <p:nvPr/>
          </p:nvSpPr>
          <p:spPr>
            <a:xfrm>
              <a:off x="2354978" y="1745733"/>
              <a:ext cx="2519816" cy="2520977"/>
            </a:xfrm>
            <a:prstGeom prst="arc">
              <a:avLst>
                <a:gd name="adj1" fmla="val 7924595"/>
                <a:gd name="adj2" fmla="val 10793851"/>
              </a:avLst>
            </a:prstGeom>
            <a:ln w="2540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011309" y="1628256"/>
              <a:ext cx="492617" cy="1408127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点击输入文本</a:t>
              </a:r>
              <a:endParaRPr kumimoji="0" lang="zh-CN" altLang="en-US" sz="120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366973" y="1628256"/>
              <a:ext cx="492617" cy="1408127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点击输入文本</a:t>
              </a:r>
              <a:endParaRPr kumimoji="0" lang="zh-CN" altLang="en-US" sz="120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722636" y="1628256"/>
              <a:ext cx="492617" cy="1408127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点击输入文本</a:t>
              </a:r>
              <a:endParaRPr kumimoji="0" lang="zh-CN" altLang="en-US" sz="120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076712" y="1628256"/>
              <a:ext cx="492617" cy="1408127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点击输入文本</a:t>
              </a:r>
              <a:endParaRPr kumimoji="0" lang="zh-CN" altLang="en-US" sz="120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5620" name="组合 58"/>
            <p:cNvGrpSpPr/>
            <p:nvPr/>
          </p:nvGrpSpPr>
          <p:grpSpPr>
            <a:xfrm>
              <a:off x="4582641" y="1772720"/>
              <a:ext cx="863755" cy="2670204"/>
              <a:chOff x="4582641" y="1772720"/>
              <a:chExt cx="863755" cy="2670204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4943068" y="4300047"/>
                <a:ext cx="142901" cy="142877"/>
              </a:xfrm>
              <a:prstGeom prst="ellipse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61" name="直接连接符 60"/>
              <p:cNvCxnSpPr>
                <a:stCxn id="60" idx="0"/>
              </p:cNvCxnSpPr>
              <p:nvPr/>
            </p:nvCxnSpPr>
            <p:spPr>
              <a:xfrm flipV="1">
                <a:off x="5014518" y="2636329"/>
                <a:ext cx="0" cy="1663718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2" name="弧形 61"/>
              <p:cNvSpPr/>
              <p:nvPr/>
            </p:nvSpPr>
            <p:spPr>
              <a:xfrm>
                <a:off x="4582641" y="1772720"/>
                <a:ext cx="863755" cy="863609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4636626" y="1826696"/>
                <a:ext cx="755786" cy="757246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640" name="文本框 38"/>
              <p:cNvSpPr txBox="1"/>
              <p:nvPr/>
            </p:nvSpPr>
            <p:spPr>
              <a:xfrm>
                <a:off x="4671100" y="2002477"/>
                <a:ext cx="725493" cy="4105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eaLnBrk="1" hangingPunct="1"/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</a:rPr>
                  <a:t>38%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</a:endParaRPr>
              </a:p>
            </p:txBody>
          </p:sp>
        </p:grpSp>
        <p:grpSp>
          <p:nvGrpSpPr>
            <p:cNvPr id="25621" name="组合 43"/>
            <p:cNvGrpSpPr/>
            <p:nvPr/>
          </p:nvGrpSpPr>
          <p:grpSpPr>
            <a:xfrm>
              <a:off x="5481083" y="1773463"/>
              <a:ext cx="864000" cy="1726898"/>
              <a:chOff x="6656632" y="2132856"/>
              <a:chExt cx="864000" cy="1726898"/>
            </a:xfrm>
          </p:grpSpPr>
          <p:grpSp>
            <p:nvGrpSpPr>
              <p:cNvPr id="25630" name="组合 44"/>
              <p:cNvGrpSpPr/>
              <p:nvPr/>
            </p:nvGrpSpPr>
            <p:grpSpPr>
              <a:xfrm>
                <a:off x="6656632" y="2132856"/>
                <a:ext cx="864000" cy="1726898"/>
                <a:chOff x="6656632" y="2132856"/>
                <a:chExt cx="864000" cy="1726898"/>
              </a:xfrm>
            </p:grpSpPr>
            <p:sp>
              <p:nvSpPr>
                <p:cNvPr id="56" name="椭圆 55"/>
                <p:cNvSpPr/>
                <p:nvPr/>
              </p:nvSpPr>
              <p:spPr>
                <a:xfrm>
                  <a:off x="7017304" y="3716455"/>
                  <a:ext cx="142901" cy="142876"/>
                </a:xfrm>
                <a:prstGeom prst="ellipse">
                  <a:avLst/>
                </a:prstGeom>
                <a:noFill/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" name="直接连接符 56"/>
                <p:cNvCxnSpPr/>
                <p:nvPr/>
              </p:nvCxnSpPr>
              <p:spPr>
                <a:xfrm flipV="1">
                  <a:off x="7088755" y="2995722"/>
                  <a:ext cx="0" cy="720733"/>
                </a:xfrm>
                <a:prstGeom prst="line">
                  <a:avLst/>
                </a:prstGeom>
                <a:noFill/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8" name="弧形 57"/>
                <p:cNvSpPr/>
                <p:nvPr/>
              </p:nvSpPr>
              <p:spPr>
                <a:xfrm>
                  <a:off x="6656877" y="2132113"/>
                  <a:ext cx="863755" cy="863609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6710862" y="2186089"/>
                  <a:ext cx="755786" cy="75724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631" name="文本框 45"/>
              <p:cNvSpPr txBox="1"/>
              <p:nvPr/>
            </p:nvSpPr>
            <p:spPr>
              <a:xfrm>
                <a:off x="6744708" y="2361870"/>
                <a:ext cx="725494" cy="4105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eaLnBrk="1" hangingPunct="1"/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</a:rPr>
                  <a:t>45%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</a:endParaRPr>
              </a:p>
            </p:txBody>
          </p:sp>
        </p:grpSp>
        <p:grpSp>
          <p:nvGrpSpPr>
            <p:cNvPr id="25622" name="组合 50"/>
            <p:cNvGrpSpPr/>
            <p:nvPr/>
          </p:nvGrpSpPr>
          <p:grpSpPr>
            <a:xfrm>
              <a:off x="2786903" y="1773463"/>
              <a:ext cx="864000" cy="2321897"/>
              <a:chOff x="6656632" y="2132856"/>
              <a:chExt cx="864000" cy="2321897"/>
            </a:xfrm>
          </p:grpSpPr>
          <p:grpSp>
            <p:nvGrpSpPr>
              <p:cNvPr id="25624" name="组合 51"/>
              <p:cNvGrpSpPr/>
              <p:nvPr/>
            </p:nvGrpSpPr>
            <p:grpSpPr>
              <a:xfrm>
                <a:off x="6656632" y="2132856"/>
                <a:ext cx="864000" cy="2321897"/>
                <a:chOff x="6656632" y="2132856"/>
                <a:chExt cx="864000" cy="2321897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6710570" y="4311774"/>
                  <a:ext cx="142901" cy="142877"/>
                </a:xfrm>
                <a:prstGeom prst="ellipse">
                  <a:avLst/>
                </a:pr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1" name="直接连接符 50"/>
                <p:cNvCxnSpPr/>
                <p:nvPr/>
              </p:nvCxnSpPr>
              <p:spPr>
                <a:xfrm flipV="1">
                  <a:off x="7088462" y="2995722"/>
                  <a:ext cx="0" cy="1081100"/>
                </a:xfrm>
                <a:prstGeom prst="line">
                  <a:avLst/>
                </a:prstGeom>
                <a:noFill/>
                <a:ln w="3810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2" name="弧形 51"/>
                <p:cNvSpPr/>
                <p:nvPr/>
              </p:nvSpPr>
              <p:spPr>
                <a:xfrm>
                  <a:off x="6656585" y="2132113"/>
                  <a:ext cx="863755" cy="863609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6710570" y="2186089"/>
                  <a:ext cx="755786" cy="757246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625" name="文本框 52"/>
              <p:cNvSpPr txBox="1"/>
              <p:nvPr/>
            </p:nvSpPr>
            <p:spPr>
              <a:xfrm>
                <a:off x="6744708" y="2361870"/>
                <a:ext cx="592885" cy="4105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eaLnBrk="1" hangingPunct="1"/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</a:rPr>
                  <a:t>8%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</a:endParaRPr>
              </a:p>
            </p:txBody>
          </p:sp>
        </p:grpSp>
        <p:cxnSp>
          <p:nvCxnSpPr>
            <p:cNvPr id="47" name="直接连接符 46"/>
            <p:cNvCxnSpPr>
              <a:endCxn id="50" idx="7"/>
            </p:cNvCxnSpPr>
            <p:nvPr/>
          </p:nvCxnSpPr>
          <p:spPr>
            <a:xfrm flipH="1">
              <a:off x="2963100" y="3699965"/>
              <a:ext cx="261984" cy="273053"/>
            </a:xfrm>
            <a:prstGeom prst="line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1" name="组合 70"/>
          <p:cNvGrpSpPr/>
          <p:nvPr/>
        </p:nvGrpSpPr>
        <p:grpSpPr>
          <a:xfrm>
            <a:off x="7288213" y="1762125"/>
            <a:ext cx="1760537" cy="1003300"/>
            <a:chOff x="8872836" y="2110004"/>
            <a:chExt cx="2949479" cy="1337376"/>
          </a:xfrm>
        </p:grpSpPr>
        <p:sp>
          <p:nvSpPr>
            <p:cNvPr id="25609" name="文本框 71"/>
            <p:cNvSpPr txBox="1"/>
            <p:nvPr/>
          </p:nvSpPr>
          <p:spPr>
            <a:xfrm>
              <a:off x="8887027" y="2110004"/>
              <a:ext cx="293528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800" b="1" baseline="-3000" dirty="0">
                  <a:latin typeface="Nexa Light" panose="02000000000000000000" pitchFamily="50" charset="0"/>
                </a:rPr>
                <a:t>添加标题</a:t>
              </a:r>
              <a:endParaRPr lang="zh-CN" altLang="en-US" sz="1800" b="1" baseline="-3000" dirty="0">
                <a:latin typeface="Nexa Light" panose="02000000000000000000" pitchFamily="50" charset="0"/>
              </a:endParaRPr>
            </a:p>
          </p:txBody>
        </p:sp>
        <p:sp>
          <p:nvSpPr>
            <p:cNvPr id="25610" name="文本框 72"/>
            <p:cNvSpPr txBox="1"/>
            <p:nvPr/>
          </p:nvSpPr>
          <p:spPr>
            <a:xfrm>
              <a:off x="8872836" y="2400941"/>
              <a:ext cx="2935287" cy="10464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</a:rPr>
                <a:t>您的内容打在这里，或者通过复制您的文本后，在此框中只留下相关的文字内容</a:t>
              </a:r>
              <a:endParaRPr lang="en-US" altLang="zh-CN" sz="1000" dirty="0">
                <a:latin typeface="Lato Light" panose="020F0302020204030203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280275" y="3098800"/>
            <a:ext cx="1758950" cy="1001713"/>
            <a:chOff x="8872836" y="2110004"/>
            <a:chExt cx="2949479" cy="1337376"/>
          </a:xfrm>
        </p:grpSpPr>
        <p:sp>
          <p:nvSpPr>
            <p:cNvPr id="25607" name="文本框 74"/>
            <p:cNvSpPr txBox="1"/>
            <p:nvPr/>
          </p:nvSpPr>
          <p:spPr>
            <a:xfrm>
              <a:off x="8887027" y="2110004"/>
              <a:ext cx="293528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800" b="1" baseline="-3000" dirty="0">
                  <a:latin typeface="Nexa Light" panose="02000000000000000000" pitchFamily="50" charset="0"/>
                </a:rPr>
                <a:t>添加标题</a:t>
              </a:r>
              <a:endParaRPr lang="zh-CN" altLang="en-US" sz="1800" b="1" baseline="-3000" dirty="0">
                <a:latin typeface="Nexa Light" panose="02000000000000000000" pitchFamily="50" charset="0"/>
              </a:endParaRPr>
            </a:p>
          </p:txBody>
        </p:sp>
        <p:sp>
          <p:nvSpPr>
            <p:cNvPr id="25608" name="文本框 75"/>
            <p:cNvSpPr txBox="1"/>
            <p:nvPr/>
          </p:nvSpPr>
          <p:spPr>
            <a:xfrm>
              <a:off x="8872836" y="2400941"/>
              <a:ext cx="2935287" cy="10464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</a:rPr>
                <a:t>您的内容打在这里，或者通过复制您的文本后，在此框中只留下相关的文字内容</a:t>
              </a:r>
              <a:endParaRPr lang="en-US" altLang="zh-CN" sz="1000" dirty="0">
                <a:latin typeface="Lato Light" panose="020F0302020204030203" pitchFamily="34" charset="0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667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667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667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Freeform 2"/>
          <p:cNvSpPr/>
          <p:nvPr/>
        </p:nvSpPr>
        <p:spPr bwMode="auto">
          <a:xfrm>
            <a:off x="941388" y="1766888"/>
            <a:ext cx="7261225" cy="1117600"/>
          </a:xfrm>
          <a:custGeom>
            <a:avLst/>
            <a:gdLst>
              <a:gd name="T0" fmla="*/ 2134 w 2522"/>
              <a:gd name="T1" fmla="*/ 0 h 388"/>
              <a:gd name="T2" fmla="*/ 1749 w 2522"/>
              <a:gd name="T3" fmla="*/ 341 h 388"/>
              <a:gd name="T4" fmla="*/ 0 w 2522"/>
              <a:gd name="T5" fmla="*/ 341 h 388"/>
              <a:gd name="T6" fmla="*/ 0 w 2522"/>
              <a:gd name="T7" fmla="*/ 388 h 388"/>
              <a:gd name="T8" fmla="*/ 1746 w 2522"/>
              <a:gd name="T9" fmla="*/ 388 h 388"/>
              <a:gd name="T10" fmla="*/ 1803 w 2522"/>
              <a:gd name="T11" fmla="*/ 388 h 388"/>
              <a:gd name="T12" fmla="*/ 2522 w 2522"/>
              <a:gd name="T13" fmla="*/ 388 h 388"/>
              <a:gd name="T14" fmla="*/ 2134 w 2522"/>
              <a:gd name="T15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0"/>
                </a:moveTo>
                <a:cubicBezTo>
                  <a:pt x="1936" y="0"/>
                  <a:pt x="1772" y="149"/>
                  <a:pt x="1749" y="341"/>
                </a:cubicBezTo>
                <a:cubicBezTo>
                  <a:pt x="0" y="341"/>
                  <a:pt x="0" y="341"/>
                  <a:pt x="0" y="341"/>
                </a:cubicBezTo>
                <a:cubicBezTo>
                  <a:pt x="0" y="388"/>
                  <a:pt x="0" y="388"/>
                  <a:pt x="0" y="388"/>
                </a:cubicBezTo>
                <a:cubicBezTo>
                  <a:pt x="1746" y="388"/>
                  <a:pt x="1746" y="388"/>
                  <a:pt x="1746" y="388"/>
                </a:cubicBezTo>
                <a:cubicBezTo>
                  <a:pt x="1803" y="388"/>
                  <a:pt x="1803" y="388"/>
                  <a:pt x="1803" y="388"/>
                </a:cubicBezTo>
                <a:cubicBezTo>
                  <a:pt x="2522" y="388"/>
                  <a:pt x="2522" y="388"/>
                  <a:pt x="2522" y="388"/>
                </a:cubicBezTo>
                <a:cubicBezTo>
                  <a:pt x="2522" y="174"/>
                  <a:pt x="2348" y="0"/>
                  <a:pt x="213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 bwMode="auto">
          <a:xfrm>
            <a:off x="941388" y="2927350"/>
            <a:ext cx="7261225" cy="1117600"/>
          </a:xfrm>
          <a:custGeom>
            <a:avLst/>
            <a:gdLst>
              <a:gd name="T0" fmla="*/ 2134 w 2522"/>
              <a:gd name="T1" fmla="*/ 388 h 388"/>
              <a:gd name="T2" fmla="*/ 1749 w 2522"/>
              <a:gd name="T3" fmla="*/ 48 h 388"/>
              <a:gd name="T4" fmla="*/ 0 w 2522"/>
              <a:gd name="T5" fmla="*/ 48 h 388"/>
              <a:gd name="T6" fmla="*/ 0 w 2522"/>
              <a:gd name="T7" fmla="*/ 0 h 388"/>
              <a:gd name="T8" fmla="*/ 1746 w 2522"/>
              <a:gd name="T9" fmla="*/ 0 h 388"/>
              <a:gd name="T10" fmla="*/ 1803 w 2522"/>
              <a:gd name="T11" fmla="*/ 0 h 388"/>
              <a:gd name="T12" fmla="*/ 2522 w 2522"/>
              <a:gd name="T13" fmla="*/ 0 h 388"/>
              <a:gd name="T14" fmla="*/ 2134 w 2522"/>
              <a:gd name="T15" fmla="*/ 38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388"/>
                </a:moveTo>
                <a:cubicBezTo>
                  <a:pt x="1936" y="388"/>
                  <a:pt x="1772" y="240"/>
                  <a:pt x="1749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0"/>
                  <a:pt x="0" y="0"/>
                  <a:pt x="0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803" y="0"/>
                  <a:pt x="1803" y="0"/>
                  <a:pt x="1803" y="0"/>
                </a:cubicBezTo>
                <a:cubicBezTo>
                  <a:pt x="2522" y="0"/>
                  <a:pt x="2522" y="0"/>
                  <a:pt x="2522" y="0"/>
                </a:cubicBezTo>
                <a:cubicBezTo>
                  <a:pt x="2522" y="215"/>
                  <a:pt x="2348" y="388"/>
                  <a:pt x="2134" y="38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 bwMode="auto">
          <a:xfrm>
            <a:off x="941388" y="1485900"/>
            <a:ext cx="6164263" cy="280988"/>
          </a:xfrm>
          <a:custGeom>
            <a:avLst/>
            <a:gdLst>
              <a:gd name="T0" fmla="*/ 0 w 3883"/>
              <a:gd name="T1" fmla="*/ 0 h 177"/>
              <a:gd name="T2" fmla="*/ 3883 w 3883"/>
              <a:gd name="T3" fmla="*/ 0 h 177"/>
              <a:gd name="T4" fmla="*/ 3883 w 3883"/>
              <a:gd name="T5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7">
                <a:moveTo>
                  <a:pt x="0" y="0"/>
                </a:moveTo>
                <a:lnTo>
                  <a:pt x="3883" y="0"/>
                </a:lnTo>
                <a:lnTo>
                  <a:pt x="3883" y="177"/>
                </a:lnTo>
              </a:path>
            </a:pathLst>
          </a:custGeom>
          <a:noFill/>
          <a:ln w="12700" cap="flat" cmpd="sng">
            <a:solidFill>
              <a:schemeClr val="accent6">
                <a:lumMod val="75000"/>
              </a:schemeClr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941388" y="4044950"/>
            <a:ext cx="6164263" cy="279400"/>
          </a:xfrm>
          <a:custGeom>
            <a:avLst/>
            <a:gdLst>
              <a:gd name="T0" fmla="*/ 0 w 3883"/>
              <a:gd name="T1" fmla="*/ 176 h 176"/>
              <a:gd name="T2" fmla="*/ 3883 w 3883"/>
              <a:gd name="T3" fmla="*/ 176 h 176"/>
              <a:gd name="T4" fmla="*/ 3883 w 3883"/>
              <a:gd name="T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6">
                <a:moveTo>
                  <a:pt x="0" y="176"/>
                </a:moveTo>
                <a:lnTo>
                  <a:pt x="3883" y="176"/>
                </a:lnTo>
                <a:lnTo>
                  <a:pt x="3883" y="0"/>
                </a:lnTo>
              </a:path>
            </a:pathLst>
          </a:custGeom>
          <a:noFill/>
          <a:ln w="12700" cap="flat" cmpd="sng">
            <a:solidFill>
              <a:schemeClr val="accent6">
                <a:lumMod val="60000"/>
                <a:lumOff val="40000"/>
              </a:schemeClr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23038" y="2066925"/>
            <a:ext cx="11541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文字标题</a:t>
            </a:r>
            <a:endParaRPr kumimoji="0" lang="zh-CN" sz="13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23038" y="3144838"/>
            <a:ext cx="11541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</a:t>
            </a: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文字标题</a:t>
            </a:r>
            <a:endParaRPr kumimoji="0" lang="zh-CN" sz="13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65"/>
          <p:cNvSpPr txBox="1"/>
          <p:nvPr/>
        </p:nvSpPr>
        <p:spPr>
          <a:xfrm>
            <a:off x="877888" y="1633538"/>
            <a:ext cx="3670300" cy="868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1200" b="1" dirty="0">
                <a:latin typeface="Arial" panose="020B0604020202020204" pitchFamily="34" charset="0"/>
              </a:rPr>
              <a:t>单击添加标题</a:t>
            </a:r>
            <a:endParaRPr lang="zh-CN" altLang="en-US" sz="12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000" dirty="0"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 Box 65"/>
          <p:cNvSpPr txBox="1"/>
          <p:nvPr/>
        </p:nvSpPr>
        <p:spPr>
          <a:xfrm>
            <a:off x="877888" y="3287713"/>
            <a:ext cx="3670300" cy="868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1200" b="1" dirty="0">
                <a:latin typeface="Arial" panose="020B0604020202020204" pitchFamily="34" charset="0"/>
              </a:rPr>
              <a:t>单击添加标题</a:t>
            </a:r>
            <a:endParaRPr lang="zh-CN" altLang="en-US" sz="12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000" dirty="0"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Freeform 103"/>
          <p:cNvSpPr>
            <a:spLocks noEditPoints="1" noChangeArrowheads="1"/>
          </p:cNvSpPr>
          <p:nvPr/>
        </p:nvSpPr>
        <p:spPr bwMode="auto">
          <a:xfrm>
            <a:off x="6838950" y="2414588"/>
            <a:ext cx="465138" cy="360363"/>
          </a:xfrm>
          <a:custGeom>
            <a:avLst/>
            <a:gdLst>
              <a:gd name="T0" fmla="*/ 33 w 97"/>
              <a:gd name="T1" fmla="*/ 75 h 75"/>
              <a:gd name="T2" fmla="*/ 44 w 97"/>
              <a:gd name="T3" fmla="*/ 75 h 75"/>
              <a:gd name="T4" fmla="*/ 47 w 97"/>
              <a:gd name="T5" fmla="*/ 73 h 75"/>
              <a:gd name="T6" fmla="*/ 47 w 97"/>
              <a:gd name="T7" fmla="*/ 49 h 75"/>
              <a:gd name="T8" fmla="*/ 39 w 97"/>
              <a:gd name="T9" fmla="*/ 45 h 75"/>
              <a:gd name="T10" fmla="*/ 30 w 97"/>
              <a:gd name="T11" fmla="*/ 50 h 75"/>
              <a:gd name="T12" fmla="*/ 30 w 97"/>
              <a:gd name="T13" fmla="*/ 73 h 75"/>
              <a:gd name="T14" fmla="*/ 33 w 97"/>
              <a:gd name="T15" fmla="*/ 75 h 75"/>
              <a:gd name="T16" fmla="*/ 0 w 97"/>
              <a:gd name="T17" fmla="*/ 49 h 75"/>
              <a:gd name="T18" fmla="*/ 37 w 97"/>
              <a:gd name="T19" fmla="*/ 28 h 75"/>
              <a:gd name="T20" fmla="*/ 39 w 97"/>
              <a:gd name="T21" fmla="*/ 26 h 75"/>
              <a:gd name="T22" fmla="*/ 41 w 97"/>
              <a:gd name="T23" fmla="*/ 28 h 75"/>
              <a:gd name="T24" fmla="*/ 52 w 97"/>
              <a:gd name="T25" fmla="*/ 34 h 75"/>
              <a:gd name="T26" fmla="*/ 81 w 97"/>
              <a:gd name="T27" fmla="*/ 9 h 75"/>
              <a:gd name="T28" fmla="*/ 77 w 97"/>
              <a:gd name="T29" fmla="*/ 4 h 75"/>
              <a:gd name="T30" fmla="*/ 87 w 97"/>
              <a:gd name="T31" fmla="*/ 2 h 75"/>
              <a:gd name="T32" fmla="*/ 97 w 97"/>
              <a:gd name="T33" fmla="*/ 0 h 75"/>
              <a:gd name="T34" fmla="*/ 94 w 97"/>
              <a:gd name="T35" fmla="*/ 10 h 75"/>
              <a:gd name="T36" fmla="*/ 91 w 97"/>
              <a:gd name="T37" fmla="*/ 19 h 75"/>
              <a:gd name="T38" fmla="*/ 87 w 97"/>
              <a:gd name="T39" fmla="*/ 15 h 75"/>
              <a:gd name="T40" fmla="*/ 55 w 97"/>
              <a:gd name="T41" fmla="*/ 42 h 75"/>
              <a:gd name="T42" fmla="*/ 53 w 97"/>
              <a:gd name="T43" fmla="*/ 44 h 75"/>
              <a:gd name="T44" fmla="*/ 50 w 97"/>
              <a:gd name="T45" fmla="*/ 43 h 75"/>
              <a:gd name="T46" fmla="*/ 39 w 97"/>
              <a:gd name="T47" fmla="*/ 36 h 75"/>
              <a:gd name="T48" fmla="*/ 5 w 97"/>
              <a:gd name="T49" fmla="*/ 57 h 75"/>
              <a:gd name="T50" fmla="*/ 0 w 97"/>
              <a:gd name="T51" fmla="*/ 49 h 75"/>
              <a:gd name="T52" fmla="*/ 10 w 97"/>
              <a:gd name="T53" fmla="*/ 75 h 75"/>
              <a:gd name="T54" fmla="*/ 21 w 97"/>
              <a:gd name="T55" fmla="*/ 75 h 75"/>
              <a:gd name="T56" fmla="*/ 23 w 97"/>
              <a:gd name="T57" fmla="*/ 73 h 75"/>
              <a:gd name="T58" fmla="*/ 23 w 97"/>
              <a:gd name="T59" fmla="*/ 54 h 75"/>
              <a:gd name="T60" fmla="*/ 7 w 97"/>
              <a:gd name="T61" fmla="*/ 64 h 75"/>
              <a:gd name="T62" fmla="*/ 7 w 97"/>
              <a:gd name="T63" fmla="*/ 73 h 75"/>
              <a:gd name="T64" fmla="*/ 10 w 97"/>
              <a:gd name="T65" fmla="*/ 75 h 75"/>
              <a:gd name="T66" fmla="*/ 56 w 97"/>
              <a:gd name="T67" fmla="*/ 75 h 75"/>
              <a:gd name="T68" fmla="*/ 67 w 97"/>
              <a:gd name="T69" fmla="*/ 75 h 75"/>
              <a:gd name="T70" fmla="*/ 70 w 97"/>
              <a:gd name="T71" fmla="*/ 73 h 75"/>
              <a:gd name="T72" fmla="*/ 70 w 97"/>
              <a:gd name="T73" fmla="*/ 39 h 75"/>
              <a:gd name="T74" fmla="*/ 70 w 97"/>
              <a:gd name="T75" fmla="*/ 39 h 75"/>
              <a:gd name="T76" fmla="*/ 54 w 97"/>
              <a:gd name="T77" fmla="*/ 53 h 75"/>
              <a:gd name="T78" fmla="*/ 53 w 97"/>
              <a:gd name="T79" fmla="*/ 52 h 75"/>
              <a:gd name="T80" fmla="*/ 53 w 97"/>
              <a:gd name="T81" fmla="*/ 73 h 75"/>
              <a:gd name="T82" fmla="*/ 56 w 97"/>
              <a:gd name="T83" fmla="*/ 75 h 75"/>
              <a:gd name="T84" fmla="*/ 79 w 97"/>
              <a:gd name="T85" fmla="*/ 75 h 75"/>
              <a:gd name="T86" fmla="*/ 90 w 97"/>
              <a:gd name="T87" fmla="*/ 75 h 75"/>
              <a:gd name="T88" fmla="*/ 93 w 97"/>
              <a:gd name="T89" fmla="*/ 73 h 75"/>
              <a:gd name="T90" fmla="*/ 93 w 97"/>
              <a:gd name="T91" fmla="*/ 32 h 75"/>
              <a:gd name="T92" fmla="*/ 86 w 97"/>
              <a:gd name="T93" fmla="*/ 24 h 75"/>
              <a:gd name="T94" fmla="*/ 77 w 97"/>
              <a:gd name="T95" fmla="*/ 33 h 75"/>
              <a:gd name="T96" fmla="*/ 77 w 97"/>
              <a:gd name="T97" fmla="*/ 73 h 75"/>
              <a:gd name="T98" fmla="*/ 79 w 97"/>
              <a:gd name="T99" fmla="*/ 75 h 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7"/>
              <a:gd name="T151" fmla="*/ 0 h 75"/>
              <a:gd name="T152" fmla="*/ 97 w 97"/>
              <a:gd name="T153" fmla="*/ 75 h 7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5" name="Freeform 33"/>
          <p:cNvSpPr>
            <a:spLocks noEditPoints="1" noChangeArrowheads="1"/>
          </p:cNvSpPr>
          <p:nvPr/>
        </p:nvSpPr>
        <p:spPr bwMode="auto">
          <a:xfrm>
            <a:off x="6899275" y="3556000"/>
            <a:ext cx="412750" cy="266700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61"/>
              <a:gd name="T86" fmla="*/ 94 w 94"/>
              <a:gd name="T87" fmla="*/ 61 h 6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网线"/>
          <p:cNvGrpSpPr/>
          <p:nvPr/>
        </p:nvGrpSpPr>
        <p:grpSpPr>
          <a:xfrm>
            <a:off x="593725" y="1131888"/>
            <a:ext cx="3163888" cy="3328987"/>
            <a:chOff x="1937437" y="1332541"/>
            <a:chExt cx="3986578" cy="4192919"/>
          </a:xfrm>
        </p:grpSpPr>
        <p:sp>
          <p:nvSpPr>
            <p:cNvPr id="3" name="Line 16"/>
            <p:cNvSpPr>
              <a:spLocks noChangeShapeType="1"/>
            </p:cNvSpPr>
            <p:nvPr/>
          </p:nvSpPr>
          <p:spPr bwMode="gray">
            <a:xfrm>
              <a:off x="1937437" y="3430588"/>
              <a:ext cx="3986578" cy="0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  <a:alpha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Line 17"/>
            <p:cNvSpPr>
              <a:spLocks noChangeShapeType="1"/>
            </p:cNvSpPr>
            <p:nvPr/>
          </p:nvSpPr>
          <p:spPr bwMode="gray">
            <a:xfrm>
              <a:off x="3931520" y="1332541"/>
              <a:ext cx="0" cy="4192919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  <a:alpha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Oval 10"/>
            <p:cNvSpPr>
              <a:spLocks noChangeArrowheads="1"/>
            </p:cNvSpPr>
            <p:nvPr/>
          </p:nvSpPr>
          <p:spPr bwMode="gray">
            <a:xfrm>
              <a:off x="2332760" y="1808648"/>
              <a:ext cx="3192756" cy="3216899"/>
            </a:xfrm>
            <a:prstGeom prst="ellipse">
              <a:avLst/>
            </a:prstGeom>
            <a:noFill/>
            <a:ln w="9525">
              <a:solidFill>
                <a:schemeClr val="accent6">
                  <a:lumMod val="75000"/>
                  <a:alpha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64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2135892" y="1600749"/>
              <a:ext cx="3608719" cy="3643808"/>
            </a:xfrm>
            <a:prstGeom prst="ellipse">
              <a:avLst/>
            </a:prstGeom>
            <a:noFill/>
            <a:ln w="19050">
              <a:solidFill>
                <a:schemeClr val="accent6">
                  <a:alpha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" name="标题"/>
          <p:cNvGrpSpPr/>
          <p:nvPr/>
        </p:nvGrpSpPr>
        <p:grpSpPr bwMode="auto">
          <a:xfrm>
            <a:off x="1109523" y="1731464"/>
            <a:ext cx="2117958" cy="2160256"/>
            <a:chOff x="579" y="1589"/>
            <a:chExt cx="1358" cy="1358"/>
          </a:xfrm>
          <a:solidFill>
            <a:schemeClr val="accent6">
              <a:lumMod val="75000"/>
            </a:schemeClr>
          </a:solidFill>
        </p:grpSpPr>
        <p:sp>
          <p:nvSpPr>
            <p:cNvPr id="8" name="Oval 12"/>
            <p:cNvSpPr>
              <a:spLocks noChangeArrowheads="1"/>
            </p:cNvSpPr>
            <p:nvPr/>
          </p:nvSpPr>
          <p:spPr bwMode="gray">
            <a:xfrm>
              <a:off x="579" y="1589"/>
              <a:ext cx="1358" cy="1358"/>
            </a:xfrm>
            <a:prstGeom prst="ellipse">
              <a:avLst/>
            </a:prstGeom>
            <a:grpFill/>
            <a:ln w="38100">
              <a:solidFill>
                <a:srgbClr val="F8F8F8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grpFill/>
            <a:ln>
              <a:noFill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DDDDDD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gray">
            <a:xfrm>
              <a:off x="865" y="1880"/>
              <a:ext cx="797" cy="79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B2B2B2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点击添加标题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1" name="文本5"/>
          <p:cNvSpPr>
            <a:spLocks noChangeArrowheads="1"/>
          </p:cNvSpPr>
          <p:nvPr/>
        </p:nvSpPr>
        <p:spPr bwMode="black">
          <a:xfrm>
            <a:off x="3054350" y="3952875"/>
            <a:ext cx="1854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此处添加文本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5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4"/>
          <p:cNvSpPr>
            <a:spLocks noChangeArrowheads="1"/>
          </p:cNvSpPr>
          <p:nvPr/>
        </p:nvSpPr>
        <p:spPr bwMode="black">
          <a:xfrm>
            <a:off x="3621088" y="3384550"/>
            <a:ext cx="1854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此处添加文本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4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3"/>
          <p:cNvSpPr>
            <a:spLocks noChangeArrowheads="1"/>
          </p:cNvSpPr>
          <p:nvPr/>
        </p:nvSpPr>
        <p:spPr bwMode="black">
          <a:xfrm>
            <a:off x="3836988" y="2667000"/>
            <a:ext cx="18526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此处添加文本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3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2"/>
          <p:cNvSpPr>
            <a:spLocks noChangeArrowheads="1"/>
          </p:cNvSpPr>
          <p:nvPr/>
        </p:nvSpPr>
        <p:spPr bwMode="black">
          <a:xfrm>
            <a:off x="3625850" y="1970088"/>
            <a:ext cx="18526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此处添加文本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1"/>
          <p:cNvSpPr>
            <a:spLocks noChangeArrowheads="1"/>
          </p:cNvSpPr>
          <p:nvPr/>
        </p:nvSpPr>
        <p:spPr bwMode="black">
          <a:xfrm>
            <a:off x="3013075" y="1343025"/>
            <a:ext cx="18542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此处添加文本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1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6" name="圆圈1"/>
          <p:cNvGrpSpPr/>
          <p:nvPr/>
        </p:nvGrpSpPr>
        <p:grpSpPr bwMode="auto">
          <a:xfrm>
            <a:off x="2683146" y="1329950"/>
            <a:ext cx="302565" cy="302549"/>
            <a:chOff x="2928" y="2208"/>
            <a:chExt cx="262" cy="262"/>
          </a:xfrm>
          <a:solidFill>
            <a:schemeClr val="accent6">
              <a:lumMod val="75000"/>
            </a:schemeClr>
          </a:solidFill>
        </p:grpSpPr>
        <p:sp>
          <p:nvSpPr>
            <p:cNvPr id="17" name="Oval 19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gray">
            <a:xfrm>
              <a:off x="2953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9" name="圆圈2"/>
          <p:cNvGrpSpPr/>
          <p:nvPr/>
        </p:nvGrpSpPr>
        <p:grpSpPr bwMode="auto">
          <a:xfrm>
            <a:off x="3316555" y="1957669"/>
            <a:ext cx="302565" cy="302549"/>
            <a:chOff x="2928" y="2208"/>
            <a:chExt cx="262" cy="262"/>
          </a:xfrm>
          <a:solidFill>
            <a:schemeClr val="accent6">
              <a:lumMod val="75000"/>
            </a:schemeClr>
          </a:solidFill>
        </p:grpSpPr>
        <p:sp>
          <p:nvSpPr>
            <p:cNvPr id="20" name="Oval 28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Oval 29"/>
            <p:cNvSpPr>
              <a:spLocks noChangeArrowheads="1"/>
            </p:cNvSpPr>
            <p:nvPr/>
          </p:nvSpPr>
          <p:spPr bwMode="gray">
            <a:xfrm>
              <a:off x="2950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2" name="圆圈3"/>
          <p:cNvGrpSpPr/>
          <p:nvPr/>
        </p:nvGrpSpPr>
        <p:grpSpPr bwMode="auto">
          <a:xfrm>
            <a:off x="3522977" y="2641937"/>
            <a:ext cx="302565" cy="302549"/>
            <a:chOff x="2928" y="2208"/>
            <a:chExt cx="262" cy="262"/>
          </a:xfrm>
          <a:solidFill>
            <a:schemeClr val="accent6">
              <a:lumMod val="75000"/>
            </a:schemeClr>
          </a:solidFill>
        </p:grpSpPr>
        <p:sp>
          <p:nvSpPr>
            <p:cNvPr id="23" name="Oval 31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Oval 32"/>
            <p:cNvSpPr>
              <a:spLocks noChangeArrowheads="1"/>
            </p:cNvSpPr>
            <p:nvPr/>
          </p:nvSpPr>
          <p:spPr bwMode="gray">
            <a:xfrm>
              <a:off x="2950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5" name="圆圈4"/>
          <p:cNvGrpSpPr/>
          <p:nvPr/>
        </p:nvGrpSpPr>
        <p:grpSpPr bwMode="auto">
          <a:xfrm>
            <a:off x="3308072" y="3368622"/>
            <a:ext cx="302565" cy="302549"/>
            <a:chOff x="2928" y="2208"/>
            <a:chExt cx="262" cy="262"/>
          </a:xfrm>
          <a:solidFill>
            <a:schemeClr val="accent6">
              <a:lumMod val="75000"/>
            </a:schemeClr>
          </a:solidFill>
        </p:grpSpPr>
        <p:sp>
          <p:nvSpPr>
            <p:cNvPr id="26" name="Oval 34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Oval 35"/>
            <p:cNvSpPr>
              <a:spLocks noChangeArrowheads="1"/>
            </p:cNvSpPr>
            <p:nvPr/>
          </p:nvSpPr>
          <p:spPr bwMode="gray">
            <a:xfrm>
              <a:off x="2951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8" name="圆圈5"/>
          <p:cNvGrpSpPr/>
          <p:nvPr/>
        </p:nvGrpSpPr>
        <p:grpSpPr bwMode="auto">
          <a:xfrm>
            <a:off x="2751011" y="3922824"/>
            <a:ext cx="302565" cy="302549"/>
            <a:chOff x="2928" y="2208"/>
            <a:chExt cx="262" cy="262"/>
          </a:xfrm>
          <a:solidFill>
            <a:schemeClr val="accent6">
              <a:lumMod val="75000"/>
            </a:schemeClr>
          </a:solidFill>
        </p:grpSpPr>
        <p:sp>
          <p:nvSpPr>
            <p:cNvPr id="29" name="Oval 37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Oval 38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1" name="文本框 74"/>
          <p:cNvSpPr txBox="1">
            <a:spLocks noChangeArrowheads="1"/>
          </p:cNvSpPr>
          <p:nvPr/>
        </p:nvSpPr>
        <p:spPr bwMode="auto">
          <a:xfrm>
            <a:off x="5867400" y="1789113"/>
            <a:ext cx="30257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76" tIns="36288" rIns="72576" bIns="36288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文本框 75"/>
          <p:cNvSpPr txBox="1">
            <a:spLocks noChangeArrowheads="1"/>
          </p:cNvSpPr>
          <p:nvPr/>
        </p:nvSpPr>
        <p:spPr bwMode="auto">
          <a:xfrm>
            <a:off x="5867400" y="2716213"/>
            <a:ext cx="2881313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76" tIns="36288" rIns="72576" bIns="36288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的内容打在这里，或者通过复制您的文本后，在此框中选择粘贴，并选择只保留文字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5867400" y="1347788"/>
            <a:ext cx="1441450" cy="317500"/>
          </a:xfrm>
          <a:prstGeom prst="rect">
            <a:avLst/>
          </a:prstGeom>
          <a:noFill/>
          <a:ln w="9525">
            <a:noFill/>
          </a:ln>
        </p:spPr>
        <p:txBody>
          <a:bodyPr lIns="72576" tIns="36288" rIns="72576" bIns="36288"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</a:rPr>
              <a:t>点击添加标题</a:t>
            </a:r>
            <a:endParaRPr lang="en-US" altLang="zh-CN" sz="16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4264</Words>
  <Application>WPS 演示</Application>
  <PresentationFormat>全屏显示(16:9)</PresentationFormat>
  <Paragraphs>458</Paragraphs>
  <Slides>23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Nexa Light</vt:lpstr>
      <vt:lpstr>Calibri</vt:lpstr>
      <vt:lpstr>Arial Unicode MS</vt:lpstr>
      <vt:lpstr>Calibri</vt:lpstr>
      <vt:lpstr>Lato Light</vt:lpstr>
      <vt:lpstr>Bodoni MT</vt:lpstr>
      <vt:lpstr>Open Sans</vt:lpstr>
      <vt:lpstr>华文楷体</vt:lpstr>
      <vt:lpstr>FontAwesome</vt:lpstr>
      <vt:lpstr>方正正中黑简体</vt:lpstr>
      <vt:lpstr>方正正黑简体</vt:lpstr>
      <vt:lpstr>Lato</vt:lpstr>
      <vt:lpstr>GoodVibrationsROB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125</cp:revision>
  <dcterms:created xsi:type="dcterms:W3CDTF">2015-04-27T05:53:00Z</dcterms:created>
  <dcterms:modified xsi:type="dcterms:W3CDTF">2017-06-27T14:04:08Z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