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59" r:id="rId6"/>
    <p:sldId id="257" r:id="rId7"/>
    <p:sldId id="260" r:id="rId8"/>
    <p:sldId id="261" r:id="rId9"/>
    <p:sldId id="262" r:id="rId10"/>
    <p:sldId id="286" r:id="rId11"/>
    <p:sldId id="264" r:id="rId12"/>
    <p:sldId id="265" r:id="rId13"/>
    <p:sldId id="266" r:id="rId14"/>
    <p:sldId id="287" r:id="rId15"/>
    <p:sldId id="271" r:id="rId16"/>
    <p:sldId id="281" r:id="rId17"/>
    <p:sldId id="282" r:id="rId18"/>
    <p:sldId id="288" r:id="rId19"/>
    <p:sldId id="275" r:id="rId20"/>
    <p:sldId id="272" r:id="rId21"/>
    <p:sldId id="276" r:id="rId22"/>
    <p:sldId id="289" r:id="rId23"/>
    <p:sldId id="273" r:id="rId24"/>
    <p:sldId id="279" r:id="rId25"/>
    <p:sldId id="290" r:id="rId26"/>
    <p:sldId id="274" r:id="rId27"/>
    <p:sldId id="280" r:id="rId28"/>
    <p:sldId id="283" r:id="rId29"/>
  </p:sldIdLst>
  <p:sldSz cx="12192000" cy="6858000"/>
  <p:notesSz cx="6858000" cy="9144000"/>
  <p:defaultTextStyle>
    <a:defPPr>
      <a:defRPr lang="zh-CN"/>
    </a:defPPr>
    <a:lvl1pPr marL="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A2A2A2"/>
    <a:srgbClr val="EBE9DC"/>
    <a:srgbClr val="540000"/>
    <a:srgbClr val="AD1C21"/>
    <a:srgbClr val="7B1216"/>
    <a:srgbClr val="BAB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660"/>
  </p:normalViewPr>
  <p:slideViewPr>
    <p:cSldViewPr snapToGrid="0">
      <p:cViewPr>
        <p:scale>
          <a:sx n="66" d="100"/>
          <a:sy n="66" d="100"/>
        </p:scale>
        <p:origin x="-1350" y="-10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ppt</c:v>
                </c:pt>
              </c:strCache>
            </c:strRef>
          </c:tx>
          <c:spPr>
            <a:ln w="28575" cap="sq">
              <a:solidFill>
                <a:srgbClr val="4472C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40000"/>
              </a:solidFill>
              <a:ln w="50800">
                <a:solidFill>
                  <a:srgbClr val="4472C4"/>
                </a:solidFill>
              </a:ln>
              <a:effectLst/>
            </c:spPr>
          </c:marker>
          <c:dLbls>
            <c:delete val="1"/>
          </c:dLbls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Sheet1!$B$5:$B$10</c:f>
              <c:numCache>
                <c:formatCode>General</c:formatCode>
                <c:ptCount val="6"/>
                <c:pt idx="0">
                  <c:v>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D1C21"/>
              </a:solidFill>
              <a:ln w="50800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dLbls>
            <c:delete val="1"/>
          </c:dLbls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Sheet1!$C$5:$C$10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51040"/>
        <c:axId val="36083904"/>
      </c:lineChart>
      <c:catAx>
        <c:axId val="4175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646568"/>
                </a:solidFill>
                <a:latin typeface="+mn-lt"/>
                <a:ea typeface="+mn-ea"/>
                <a:cs typeface="+mn-cs"/>
              </a:defRPr>
            </a:pPr>
          </a:p>
        </c:txPr>
        <c:crossAx val="36083904"/>
        <c:crosses val="autoZero"/>
        <c:auto val="1"/>
        <c:lblAlgn val="ctr"/>
        <c:lblOffset val="100"/>
        <c:noMultiLvlLbl val="0"/>
      </c:catAx>
      <c:valAx>
        <c:axId val="36083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F6F6F6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175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Sheet1!$C$5:$C$8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249984"/>
        <c:axId val="36749888"/>
      </c:barChart>
      <c:catAx>
        <c:axId val="16624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6749888"/>
        <c:crosses val="autoZero"/>
        <c:auto val="1"/>
        <c:lblAlgn val="ctr"/>
        <c:lblOffset val="100"/>
        <c:noMultiLvlLbl val="0"/>
      </c:catAx>
      <c:valAx>
        <c:axId val="36749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624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AA3F-A82B-43BF-B18C-5608A05C57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0F0D-1A5A-4EA2-B28F-0EC912CB6BA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更多模板请关注：https://haosc.taobao.com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7A37-B852-49AB-B2E2-96296AB21F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矩形 78"/>
          <p:cNvSpPr/>
          <p:nvPr/>
        </p:nvSpPr>
        <p:spPr>
          <a:xfrm>
            <a:off x="-8551" y="4672004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61" name="组合 60"/>
          <p:cNvGrpSpPr/>
          <p:nvPr/>
        </p:nvGrpSpPr>
        <p:grpSpPr>
          <a:xfrm rot="16200000">
            <a:off x="11436485" y="5106095"/>
            <a:ext cx="1271471" cy="363349"/>
            <a:chOff x="6507038" y="462977"/>
            <a:chExt cx="2430800" cy="471379"/>
          </a:xfrm>
        </p:grpSpPr>
        <p:grpSp>
          <p:nvGrpSpPr>
            <p:cNvPr id="62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64" name="圆角矩形 63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圆角矩形 64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圆角矩形 66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圆角矩形 62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圆角矩形 24"/>
          <p:cNvSpPr/>
          <p:nvPr/>
        </p:nvSpPr>
        <p:spPr>
          <a:xfrm rot="10800000" flipV="1">
            <a:off x="5362928" y="6145424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833370" y="6130290"/>
            <a:ext cx="5637530" cy="414200"/>
            <a:chOff x="7179425" y="5791368"/>
            <a:chExt cx="4722623" cy="417769"/>
          </a:xfrm>
        </p:grpSpPr>
        <p:sp>
          <p:nvSpPr>
            <p:cNvPr id="42" name="文本框 41"/>
            <p:cNvSpPr txBox="1"/>
            <p:nvPr/>
          </p:nvSpPr>
          <p:spPr>
            <a:xfrm>
              <a:off x="7179425" y="5806920"/>
              <a:ext cx="2214881" cy="402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dirty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</a:t>
              </a:r>
              <a:r>
                <a:rPr lang="zh-CN" altLang="en-US" sz="2000" dirty="0" smtClean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2000" dirty="0" smtClean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情缘素材</a:t>
              </a:r>
              <a:endParaRPr lang="en-US" altLang="zh-CN" sz="2000" dirty="0" smtClean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9433167" y="5791368"/>
              <a:ext cx="2468881" cy="402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000" dirty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</a:t>
              </a:r>
              <a:r>
                <a:rPr lang="zh-CN" altLang="en-US" sz="2000" dirty="0" smtClean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：情缘素材</a:t>
              </a:r>
              <a:endParaRPr lang="zh-CN" altLang="en-US" sz="2000" dirty="0" smtClean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543397" y="3754304"/>
            <a:ext cx="6823235" cy="46166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24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24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478452" y="2089133"/>
            <a:ext cx="9122410" cy="152590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l"/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毕业论文答辩模板</a:t>
            </a:r>
            <a:endParaRPr lang="zh-CN" altLang="en-US" sz="8800" dirty="0">
              <a:ln w="0"/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5253439" y="2090653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50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1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3538005" y="5064863"/>
            <a:ext cx="6218119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**大学 **学院       </a:t>
            </a:r>
            <a:r>
              <a:rPr lang="zh-CN" altLang="en-US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**</a:t>
            </a:r>
            <a:r>
              <a:rPr lang="en-US" altLang="zh-CN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 University </a:t>
            </a:r>
            <a:endParaRPr lang="zh-CN" altLang="en-US" sz="2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57" name="圆角矩形 56"/>
          <p:cNvSpPr/>
          <p:nvPr/>
        </p:nvSpPr>
        <p:spPr>
          <a:xfrm rot="16200000" flipV="1">
            <a:off x="10447003" y="4634619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Freeform 96"/>
          <p:cNvSpPr/>
          <p:nvPr/>
        </p:nvSpPr>
        <p:spPr bwMode="auto">
          <a:xfrm>
            <a:off x="10716633" y="4926395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圆角矩形 41"/>
          <p:cNvSpPr/>
          <p:nvPr/>
        </p:nvSpPr>
        <p:spPr>
          <a:xfrm>
            <a:off x="753586" y="1807954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840604" y="1807954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35651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36521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63718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64588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91785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92655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40198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>
            <a:off x="866404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3750710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 flipH="1">
            <a:off x="3676916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6561222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H="1">
            <a:off x="6487428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/>
          <p:cNvSpPr/>
          <p:nvPr/>
        </p:nvSpPr>
        <p:spPr>
          <a:xfrm>
            <a:off x="9398574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1" name="直接连接符 60"/>
          <p:cNvCxnSpPr/>
          <p:nvPr/>
        </p:nvCxnSpPr>
        <p:spPr>
          <a:xfrm flipH="1">
            <a:off x="9324780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圆角矩形 61"/>
          <p:cNvSpPr/>
          <p:nvPr/>
        </p:nvSpPr>
        <p:spPr>
          <a:xfrm rot="10800000" flipV="1">
            <a:off x="1052043" y="1807952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A</a:t>
            </a:r>
            <a:endParaRPr lang="zh-CN" altLang="en-US" sz="3600" dirty="0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3859101" y="1820831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B</a:t>
            </a:r>
            <a:endParaRPr lang="zh-CN" altLang="en-US" sz="3600" dirty="0"/>
          </a:p>
        </p:txBody>
      </p:sp>
      <p:sp>
        <p:nvSpPr>
          <p:cNvPr id="64" name="圆角矩形 63"/>
          <p:cNvSpPr/>
          <p:nvPr/>
        </p:nvSpPr>
        <p:spPr>
          <a:xfrm rot="10800000" flipV="1">
            <a:off x="6675395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C</a:t>
            </a:r>
            <a:endParaRPr lang="zh-CN" altLang="en-US" sz="3600" dirty="0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9482453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D</a:t>
            </a:r>
            <a:endParaRPr lang="zh-CN" altLang="en-US" sz="3600" dirty="0"/>
          </a:p>
        </p:txBody>
      </p:sp>
      <p:sp>
        <p:nvSpPr>
          <p:cNvPr id="66" name="Freeform 36"/>
          <p:cNvSpPr/>
          <p:nvPr/>
        </p:nvSpPr>
        <p:spPr bwMode="auto">
          <a:xfrm>
            <a:off x="4514809" y="2923954"/>
            <a:ext cx="655699" cy="724068"/>
          </a:xfrm>
          <a:custGeom>
            <a:avLst/>
            <a:gdLst>
              <a:gd name="T0" fmla="*/ 47 w 152"/>
              <a:gd name="T1" fmla="*/ 115 h 168"/>
              <a:gd name="T2" fmla="*/ 52 w 152"/>
              <a:gd name="T3" fmla="*/ 109 h 168"/>
              <a:gd name="T4" fmla="*/ 52 w 152"/>
              <a:gd name="T5" fmla="*/ 103 h 168"/>
              <a:gd name="T6" fmla="*/ 48 w 152"/>
              <a:gd name="T7" fmla="*/ 95 h 168"/>
              <a:gd name="T8" fmla="*/ 47 w 152"/>
              <a:gd name="T9" fmla="*/ 90 h 168"/>
              <a:gd name="T10" fmla="*/ 45 w 152"/>
              <a:gd name="T11" fmla="*/ 83 h 168"/>
              <a:gd name="T12" fmla="*/ 43 w 152"/>
              <a:gd name="T13" fmla="*/ 80 h 168"/>
              <a:gd name="T14" fmla="*/ 41 w 152"/>
              <a:gd name="T15" fmla="*/ 76 h 168"/>
              <a:gd name="T16" fmla="*/ 40 w 152"/>
              <a:gd name="T17" fmla="*/ 74 h 168"/>
              <a:gd name="T18" fmla="*/ 39 w 152"/>
              <a:gd name="T19" fmla="*/ 68 h 168"/>
              <a:gd name="T20" fmla="*/ 38 w 152"/>
              <a:gd name="T21" fmla="*/ 64 h 168"/>
              <a:gd name="T22" fmla="*/ 38 w 152"/>
              <a:gd name="T23" fmla="*/ 61 h 168"/>
              <a:gd name="T24" fmla="*/ 38 w 152"/>
              <a:gd name="T25" fmla="*/ 59 h 168"/>
              <a:gd name="T26" fmla="*/ 39 w 152"/>
              <a:gd name="T27" fmla="*/ 57 h 168"/>
              <a:gd name="T28" fmla="*/ 39 w 152"/>
              <a:gd name="T29" fmla="*/ 56 h 168"/>
              <a:gd name="T30" fmla="*/ 39 w 152"/>
              <a:gd name="T31" fmla="*/ 55 h 168"/>
              <a:gd name="T32" fmla="*/ 39 w 152"/>
              <a:gd name="T33" fmla="*/ 54 h 168"/>
              <a:gd name="T34" fmla="*/ 38 w 152"/>
              <a:gd name="T35" fmla="*/ 40 h 168"/>
              <a:gd name="T36" fmla="*/ 38 w 152"/>
              <a:gd name="T37" fmla="*/ 37 h 168"/>
              <a:gd name="T38" fmla="*/ 45 w 152"/>
              <a:gd name="T39" fmla="*/ 13 h 168"/>
              <a:gd name="T40" fmla="*/ 48 w 152"/>
              <a:gd name="T41" fmla="*/ 10 h 168"/>
              <a:gd name="T42" fmla="*/ 52 w 152"/>
              <a:gd name="T43" fmla="*/ 7 h 168"/>
              <a:gd name="T44" fmla="*/ 58 w 152"/>
              <a:gd name="T45" fmla="*/ 3 h 168"/>
              <a:gd name="T46" fmla="*/ 62 w 152"/>
              <a:gd name="T47" fmla="*/ 2 h 168"/>
              <a:gd name="T48" fmla="*/ 72 w 152"/>
              <a:gd name="T49" fmla="*/ 0 h 168"/>
              <a:gd name="T50" fmla="*/ 80 w 152"/>
              <a:gd name="T51" fmla="*/ 0 h 168"/>
              <a:gd name="T52" fmla="*/ 88 w 152"/>
              <a:gd name="T53" fmla="*/ 1 h 168"/>
              <a:gd name="T54" fmla="*/ 94 w 152"/>
              <a:gd name="T55" fmla="*/ 3 h 168"/>
              <a:gd name="T56" fmla="*/ 99 w 152"/>
              <a:gd name="T57" fmla="*/ 6 h 168"/>
              <a:gd name="T58" fmla="*/ 103 w 152"/>
              <a:gd name="T59" fmla="*/ 9 h 168"/>
              <a:gd name="T60" fmla="*/ 107 w 152"/>
              <a:gd name="T61" fmla="*/ 13 h 168"/>
              <a:gd name="T62" fmla="*/ 113 w 152"/>
              <a:gd name="T63" fmla="*/ 39 h 168"/>
              <a:gd name="T64" fmla="*/ 112 w 152"/>
              <a:gd name="T65" fmla="*/ 49 h 168"/>
              <a:gd name="T66" fmla="*/ 112 w 152"/>
              <a:gd name="T67" fmla="*/ 52 h 168"/>
              <a:gd name="T68" fmla="*/ 112 w 152"/>
              <a:gd name="T69" fmla="*/ 55 h 168"/>
              <a:gd name="T70" fmla="*/ 113 w 152"/>
              <a:gd name="T71" fmla="*/ 56 h 168"/>
              <a:gd name="T72" fmla="*/ 114 w 152"/>
              <a:gd name="T73" fmla="*/ 62 h 168"/>
              <a:gd name="T74" fmla="*/ 113 w 152"/>
              <a:gd name="T75" fmla="*/ 65 h 168"/>
              <a:gd name="T76" fmla="*/ 107 w 152"/>
              <a:gd name="T77" fmla="*/ 83 h 168"/>
              <a:gd name="T78" fmla="*/ 105 w 152"/>
              <a:gd name="T79" fmla="*/ 91 h 168"/>
              <a:gd name="T80" fmla="*/ 102 w 152"/>
              <a:gd name="T81" fmla="*/ 98 h 168"/>
              <a:gd name="T82" fmla="*/ 101 w 152"/>
              <a:gd name="T83" fmla="*/ 103 h 168"/>
              <a:gd name="T84" fmla="*/ 100 w 152"/>
              <a:gd name="T85" fmla="*/ 109 h 168"/>
              <a:gd name="T86" fmla="*/ 101 w 152"/>
              <a:gd name="T87" fmla="*/ 114 h 168"/>
              <a:gd name="T88" fmla="*/ 121 w 152"/>
              <a:gd name="T89" fmla="*/ 120 h 168"/>
              <a:gd name="T90" fmla="*/ 125 w 152"/>
              <a:gd name="T91" fmla="*/ 122 h 168"/>
              <a:gd name="T92" fmla="*/ 128 w 152"/>
              <a:gd name="T93" fmla="*/ 123 h 168"/>
              <a:gd name="T94" fmla="*/ 140 w 152"/>
              <a:gd name="T95" fmla="*/ 127 h 168"/>
              <a:gd name="T96" fmla="*/ 146 w 152"/>
              <a:gd name="T97" fmla="*/ 130 h 168"/>
              <a:gd name="T98" fmla="*/ 149 w 152"/>
              <a:gd name="T99" fmla="*/ 132 h 168"/>
              <a:gd name="T100" fmla="*/ 150 w 152"/>
              <a:gd name="T101" fmla="*/ 135 h 168"/>
              <a:gd name="T102" fmla="*/ 151 w 152"/>
              <a:gd name="T103" fmla="*/ 137 h 168"/>
              <a:gd name="T104" fmla="*/ 152 w 152"/>
              <a:gd name="T105" fmla="*/ 141 h 168"/>
              <a:gd name="T106" fmla="*/ 144 w 152"/>
              <a:gd name="T107" fmla="*/ 168 h 168"/>
              <a:gd name="T108" fmla="*/ 76 w 152"/>
              <a:gd name="T109" fmla="*/ 168 h 168"/>
              <a:gd name="T110" fmla="*/ 8 w 152"/>
              <a:gd name="T111" fmla="*/ 168 h 168"/>
              <a:gd name="T112" fmla="*/ 0 w 152"/>
              <a:gd name="T113" fmla="*/ 16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2" h="168">
                <a:moveTo>
                  <a:pt x="9" y="128"/>
                </a:moveTo>
                <a:cubicBezTo>
                  <a:pt x="16" y="126"/>
                  <a:pt x="30" y="120"/>
                  <a:pt x="42" y="117"/>
                </a:cubicBezTo>
                <a:cubicBezTo>
                  <a:pt x="44" y="116"/>
                  <a:pt x="45" y="116"/>
                  <a:pt x="47" y="115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49" y="115"/>
                  <a:pt x="50" y="114"/>
                  <a:pt x="51" y="114"/>
                </a:cubicBezTo>
                <a:cubicBezTo>
                  <a:pt x="52" y="113"/>
                  <a:pt x="52" y="113"/>
                  <a:pt x="52" y="109"/>
                </a:cubicBezTo>
                <a:cubicBezTo>
                  <a:pt x="52" y="108"/>
                  <a:pt x="52" y="107"/>
                  <a:pt x="52" y="106"/>
                </a:cubicBezTo>
                <a:cubicBezTo>
                  <a:pt x="52" y="105"/>
                  <a:pt x="52" y="105"/>
                  <a:pt x="52" y="104"/>
                </a:cubicBezTo>
                <a:cubicBezTo>
                  <a:pt x="52" y="104"/>
                  <a:pt x="52" y="104"/>
                  <a:pt x="52" y="103"/>
                </a:cubicBezTo>
                <a:cubicBezTo>
                  <a:pt x="51" y="103"/>
                  <a:pt x="51" y="102"/>
                  <a:pt x="51" y="102"/>
                </a:cubicBezTo>
                <a:cubicBezTo>
                  <a:pt x="51" y="101"/>
                  <a:pt x="50" y="99"/>
                  <a:pt x="49" y="98"/>
                </a:cubicBezTo>
                <a:cubicBezTo>
                  <a:pt x="49" y="97"/>
                  <a:pt x="49" y="96"/>
                  <a:pt x="48" y="95"/>
                </a:cubicBezTo>
                <a:cubicBezTo>
                  <a:pt x="48" y="95"/>
                  <a:pt x="48" y="94"/>
                  <a:pt x="48" y="94"/>
                </a:cubicBezTo>
                <a:cubicBezTo>
                  <a:pt x="48" y="93"/>
                  <a:pt x="47" y="92"/>
                  <a:pt x="47" y="91"/>
                </a:cubicBezTo>
                <a:cubicBezTo>
                  <a:pt x="47" y="91"/>
                  <a:pt x="47" y="91"/>
                  <a:pt x="47" y="90"/>
                </a:cubicBezTo>
                <a:cubicBezTo>
                  <a:pt x="46" y="89"/>
                  <a:pt x="46" y="88"/>
                  <a:pt x="46" y="87"/>
                </a:cubicBezTo>
                <a:cubicBezTo>
                  <a:pt x="46" y="87"/>
                  <a:pt x="46" y="86"/>
                  <a:pt x="45" y="85"/>
                </a:cubicBezTo>
                <a:cubicBezTo>
                  <a:pt x="45" y="84"/>
                  <a:pt x="45" y="84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4" y="83"/>
                  <a:pt x="44" y="81"/>
                  <a:pt x="43" y="80"/>
                </a:cubicBezTo>
                <a:cubicBezTo>
                  <a:pt x="43" y="80"/>
                  <a:pt x="43" y="79"/>
                  <a:pt x="42" y="79"/>
                </a:cubicBezTo>
                <a:cubicBezTo>
                  <a:pt x="42" y="79"/>
                  <a:pt x="42" y="79"/>
                  <a:pt x="42" y="78"/>
                </a:cubicBezTo>
                <a:cubicBezTo>
                  <a:pt x="42" y="78"/>
                  <a:pt x="41" y="77"/>
                  <a:pt x="41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1" y="76"/>
                  <a:pt x="41" y="75"/>
                  <a:pt x="4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40" y="73"/>
                  <a:pt x="40" y="72"/>
                  <a:pt x="40" y="71"/>
                </a:cubicBezTo>
                <a:cubicBezTo>
                  <a:pt x="40" y="71"/>
                  <a:pt x="40" y="71"/>
                  <a:pt x="40" y="71"/>
                </a:cubicBezTo>
                <a:cubicBezTo>
                  <a:pt x="39" y="70"/>
                  <a:pt x="39" y="69"/>
                  <a:pt x="39" y="68"/>
                </a:cubicBezTo>
                <a:cubicBezTo>
                  <a:pt x="39" y="67"/>
                  <a:pt x="39" y="67"/>
                  <a:pt x="38" y="66"/>
                </a:cubicBezTo>
                <a:cubicBezTo>
                  <a:pt x="38" y="66"/>
                  <a:pt x="38" y="65"/>
                  <a:pt x="38" y="65"/>
                </a:cubicBezTo>
                <a:cubicBezTo>
                  <a:pt x="38" y="65"/>
                  <a:pt x="38" y="64"/>
                  <a:pt x="38" y="64"/>
                </a:cubicBezTo>
                <a:cubicBezTo>
                  <a:pt x="38" y="63"/>
                  <a:pt x="38" y="63"/>
                  <a:pt x="38" y="63"/>
                </a:cubicBezTo>
                <a:cubicBezTo>
                  <a:pt x="38" y="63"/>
                  <a:pt x="38" y="62"/>
                  <a:pt x="38" y="62"/>
                </a:cubicBezTo>
                <a:cubicBezTo>
                  <a:pt x="38" y="62"/>
                  <a:pt x="38" y="61"/>
                  <a:pt x="38" y="61"/>
                </a:cubicBezTo>
                <a:cubicBezTo>
                  <a:pt x="38" y="61"/>
                  <a:pt x="38" y="61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59"/>
                  <a:pt x="38" y="59"/>
                  <a:pt x="38" y="59"/>
                </a:cubicBezTo>
                <a:cubicBezTo>
                  <a:pt x="38" y="59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7"/>
                  <a:pt x="39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7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40" y="51"/>
                  <a:pt x="39" y="47"/>
                  <a:pt x="39" y="42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2"/>
                  <a:pt x="39" y="41"/>
                  <a:pt x="38" y="40"/>
                </a:cubicBezTo>
                <a:cubicBezTo>
                  <a:pt x="38" y="40"/>
                  <a:pt x="38" y="40"/>
                  <a:pt x="38" y="39"/>
                </a:cubicBezTo>
                <a:cubicBezTo>
                  <a:pt x="38" y="39"/>
                  <a:pt x="38" y="38"/>
                  <a:pt x="38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6"/>
                  <a:pt x="38" y="35"/>
                  <a:pt x="38" y="35"/>
                </a:cubicBezTo>
                <a:cubicBezTo>
                  <a:pt x="38" y="31"/>
                  <a:pt x="38" y="27"/>
                  <a:pt x="40" y="22"/>
                </a:cubicBezTo>
                <a:cubicBezTo>
                  <a:pt x="41" y="19"/>
                  <a:pt x="43" y="16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6" y="12"/>
                  <a:pt x="46" y="11"/>
                  <a:pt x="47" y="11"/>
                </a:cubicBezTo>
                <a:cubicBezTo>
                  <a:pt x="47" y="10"/>
                  <a:pt x="48" y="10"/>
                  <a:pt x="48" y="10"/>
                </a:cubicBezTo>
                <a:cubicBezTo>
                  <a:pt x="48" y="9"/>
                  <a:pt x="49" y="9"/>
                  <a:pt x="49" y="9"/>
                </a:cubicBezTo>
                <a:cubicBezTo>
                  <a:pt x="50" y="8"/>
                  <a:pt x="50" y="8"/>
                  <a:pt x="51" y="7"/>
                </a:cubicBezTo>
                <a:cubicBezTo>
                  <a:pt x="51" y="7"/>
                  <a:pt x="51" y="7"/>
                  <a:pt x="52" y="7"/>
                </a:cubicBezTo>
                <a:cubicBezTo>
                  <a:pt x="52" y="6"/>
                  <a:pt x="53" y="6"/>
                  <a:pt x="54" y="5"/>
                </a:cubicBezTo>
                <a:cubicBezTo>
                  <a:pt x="54" y="5"/>
                  <a:pt x="54" y="5"/>
                  <a:pt x="55" y="5"/>
                </a:cubicBezTo>
                <a:cubicBezTo>
                  <a:pt x="56" y="4"/>
                  <a:pt x="57" y="4"/>
                  <a:pt x="58" y="3"/>
                </a:cubicBezTo>
                <a:cubicBezTo>
                  <a:pt x="58" y="3"/>
                  <a:pt x="58" y="3"/>
                  <a:pt x="58" y="3"/>
                </a:cubicBezTo>
                <a:cubicBezTo>
                  <a:pt x="59" y="3"/>
                  <a:pt x="60" y="2"/>
                  <a:pt x="62" y="2"/>
                </a:cubicBezTo>
                <a:cubicBezTo>
                  <a:pt x="62" y="2"/>
                  <a:pt x="62" y="2"/>
                  <a:pt x="62" y="2"/>
                </a:cubicBezTo>
                <a:cubicBezTo>
                  <a:pt x="63" y="1"/>
                  <a:pt x="65" y="1"/>
                  <a:pt x="66" y="1"/>
                </a:cubicBezTo>
                <a:cubicBezTo>
                  <a:pt x="66" y="1"/>
                  <a:pt x="67" y="1"/>
                  <a:pt x="67" y="1"/>
                </a:cubicBezTo>
                <a:cubicBezTo>
                  <a:pt x="68" y="0"/>
                  <a:pt x="70" y="0"/>
                  <a:pt x="72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1" y="0"/>
                  <a:pt x="82" y="0"/>
                  <a:pt x="83" y="0"/>
                </a:cubicBezTo>
                <a:cubicBezTo>
                  <a:pt x="84" y="1"/>
                  <a:pt x="84" y="1"/>
                  <a:pt x="85" y="1"/>
                </a:cubicBezTo>
                <a:cubicBezTo>
                  <a:pt x="86" y="1"/>
                  <a:pt x="87" y="1"/>
                  <a:pt x="88" y="1"/>
                </a:cubicBezTo>
                <a:cubicBezTo>
                  <a:pt x="88" y="1"/>
                  <a:pt x="89" y="2"/>
                  <a:pt x="90" y="2"/>
                </a:cubicBezTo>
                <a:cubicBezTo>
                  <a:pt x="91" y="2"/>
                  <a:pt x="91" y="2"/>
                  <a:pt x="92" y="3"/>
                </a:cubicBezTo>
                <a:cubicBezTo>
                  <a:pt x="93" y="3"/>
                  <a:pt x="93" y="3"/>
                  <a:pt x="94" y="3"/>
                </a:cubicBezTo>
                <a:cubicBezTo>
                  <a:pt x="94" y="4"/>
                  <a:pt x="95" y="4"/>
                  <a:pt x="96" y="4"/>
                </a:cubicBezTo>
                <a:cubicBezTo>
                  <a:pt x="96" y="4"/>
                  <a:pt x="97" y="5"/>
                  <a:pt x="97" y="5"/>
                </a:cubicBezTo>
                <a:cubicBezTo>
                  <a:pt x="98" y="5"/>
                  <a:pt x="98" y="6"/>
                  <a:pt x="99" y="6"/>
                </a:cubicBezTo>
                <a:cubicBezTo>
                  <a:pt x="99" y="6"/>
                  <a:pt x="100" y="7"/>
                  <a:pt x="100" y="7"/>
                </a:cubicBezTo>
                <a:cubicBezTo>
                  <a:pt x="101" y="7"/>
                  <a:pt x="101" y="8"/>
                  <a:pt x="102" y="8"/>
                </a:cubicBezTo>
                <a:cubicBezTo>
                  <a:pt x="102" y="8"/>
                  <a:pt x="103" y="9"/>
                  <a:pt x="103" y="9"/>
                </a:cubicBezTo>
                <a:cubicBezTo>
                  <a:pt x="103" y="9"/>
                  <a:pt x="104" y="10"/>
                  <a:pt x="105" y="11"/>
                </a:cubicBezTo>
                <a:cubicBezTo>
                  <a:pt x="105" y="11"/>
                  <a:pt x="105" y="11"/>
                  <a:pt x="105" y="11"/>
                </a:cubicBezTo>
                <a:cubicBezTo>
                  <a:pt x="106" y="12"/>
                  <a:pt x="106" y="12"/>
                  <a:pt x="107" y="13"/>
                </a:cubicBezTo>
                <a:cubicBezTo>
                  <a:pt x="113" y="22"/>
                  <a:pt x="115" y="32"/>
                  <a:pt x="114" y="37"/>
                </a:cubicBezTo>
                <a:cubicBezTo>
                  <a:pt x="114" y="37"/>
                  <a:pt x="114" y="37"/>
                  <a:pt x="114" y="37"/>
                </a:cubicBezTo>
                <a:cubicBezTo>
                  <a:pt x="113" y="38"/>
                  <a:pt x="113" y="39"/>
                  <a:pt x="113" y="39"/>
                </a:cubicBezTo>
                <a:cubicBezTo>
                  <a:pt x="113" y="42"/>
                  <a:pt x="113" y="45"/>
                  <a:pt x="112" y="47"/>
                </a:cubicBezTo>
                <a:cubicBezTo>
                  <a:pt x="112" y="47"/>
                  <a:pt x="112" y="47"/>
                  <a:pt x="112" y="47"/>
                </a:cubicBezTo>
                <a:cubicBezTo>
                  <a:pt x="112" y="48"/>
                  <a:pt x="112" y="49"/>
                  <a:pt x="112" y="49"/>
                </a:cubicBezTo>
                <a:cubicBezTo>
                  <a:pt x="112" y="49"/>
                  <a:pt x="112" y="50"/>
                  <a:pt x="112" y="50"/>
                </a:cubicBezTo>
                <a:cubicBezTo>
                  <a:pt x="112" y="50"/>
                  <a:pt x="112" y="51"/>
                  <a:pt x="112" y="51"/>
                </a:cubicBezTo>
                <a:cubicBezTo>
                  <a:pt x="112" y="52"/>
                  <a:pt x="112" y="52"/>
                  <a:pt x="112" y="52"/>
                </a:cubicBezTo>
                <a:cubicBezTo>
                  <a:pt x="112" y="53"/>
                  <a:pt x="112" y="53"/>
                  <a:pt x="112" y="54"/>
                </a:cubicBezTo>
                <a:cubicBezTo>
                  <a:pt x="112" y="54"/>
                  <a:pt x="112" y="54"/>
                  <a:pt x="112" y="54"/>
                </a:cubicBezTo>
                <a:cubicBezTo>
                  <a:pt x="112" y="54"/>
                  <a:pt x="112" y="54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3" y="56"/>
                </a:cubicBezTo>
                <a:cubicBezTo>
                  <a:pt x="113" y="57"/>
                  <a:pt x="113" y="59"/>
                  <a:pt x="114" y="60"/>
                </a:cubicBezTo>
                <a:cubicBezTo>
                  <a:pt x="114" y="61"/>
                  <a:pt x="114" y="61"/>
                  <a:pt x="114" y="61"/>
                </a:cubicBezTo>
                <a:cubicBezTo>
                  <a:pt x="114" y="61"/>
                  <a:pt x="114" y="61"/>
                  <a:pt x="114" y="62"/>
                </a:cubicBezTo>
                <a:cubicBezTo>
                  <a:pt x="114" y="62"/>
                  <a:pt x="114" y="62"/>
                  <a:pt x="114" y="63"/>
                </a:cubicBezTo>
                <a:cubicBezTo>
                  <a:pt x="113" y="63"/>
                  <a:pt x="113" y="63"/>
                  <a:pt x="113" y="64"/>
                </a:cubicBezTo>
                <a:cubicBezTo>
                  <a:pt x="113" y="64"/>
                  <a:pt x="113" y="65"/>
                  <a:pt x="113" y="65"/>
                </a:cubicBezTo>
                <a:cubicBezTo>
                  <a:pt x="113" y="65"/>
                  <a:pt x="113" y="66"/>
                  <a:pt x="113" y="66"/>
                </a:cubicBezTo>
                <a:cubicBezTo>
                  <a:pt x="113" y="67"/>
                  <a:pt x="113" y="67"/>
                  <a:pt x="113" y="68"/>
                </a:cubicBezTo>
                <a:cubicBezTo>
                  <a:pt x="111" y="76"/>
                  <a:pt x="109" y="80"/>
                  <a:pt x="107" y="83"/>
                </a:cubicBezTo>
                <a:cubicBezTo>
                  <a:pt x="107" y="83"/>
                  <a:pt x="107" y="83"/>
                  <a:pt x="106" y="83"/>
                </a:cubicBezTo>
                <a:cubicBezTo>
                  <a:pt x="106" y="86"/>
                  <a:pt x="106" y="88"/>
                  <a:pt x="105" y="90"/>
                </a:cubicBezTo>
                <a:cubicBezTo>
                  <a:pt x="105" y="91"/>
                  <a:pt x="105" y="91"/>
                  <a:pt x="105" y="91"/>
                </a:cubicBezTo>
                <a:cubicBezTo>
                  <a:pt x="104" y="92"/>
                  <a:pt x="104" y="93"/>
                  <a:pt x="104" y="93"/>
                </a:cubicBezTo>
                <a:cubicBezTo>
                  <a:pt x="104" y="94"/>
                  <a:pt x="104" y="95"/>
                  <a:pt x="103" y="95"/>
                </a:cubicBezTo>
                <a:cubicBezTo>
                  <a:pt x="103" y="96"/>
                  <a:pt x="103" y="97"/>
                  <a:pt x="102" y="98"/>
                </a:cubicBezTo>
                <a:cubicBezTo>
                  <a:pt x="102" y="99"/>
                  <a:pt x="102" y="99"/>
                  <a:pt x="101" y="100"/>
                </a:cubicBezTo>
                <a:cubicBezTo>
                  <a:pt x="101" y="100"/>
                  <a:pt x="101" y="100"/>
                  <a:pt x="101" y="101"/>
                </a:cubicBezTo>
                <a:cubicBezTo>
                  <a:pt x="101" y="101"/>
                  <a:pt x="101" y="102"/>
                  <a:pt x="101" y="103"/>
                </a:cubicBezTo>
                <a:cubicBezTo>
                  <a:pt x="101" y="103"/>
                  <a:pt x="101" y="103"/>
                  <a:pt x="101" y="104"/>
                </a:cubicBezTo>
                <a:cubicBezTo>
                  <a:pt x="101" y="104"/>
                  <a:pt x="101" y="105"/>
                  <a:pt x="100" y="106"/>
                </a:cubicBezTo>
                <a:cubicBezTo>
                  <a:pt x="100" y="107"/>
                  <a:pt x="100" y="108"/>
                  <a:pt x="100" y="109"/>
                </a:cubicBezTo>
                <a:cubicBezTo>
                  <a:pt x="100" y="112"/>
                  <a:pt x="100" y="113"/>
                  <a:pt x="101" y="113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2" y="114"/>
                </a:cubicBezTo>
                <a:cubicBezTo>
                  <a:pt x="102" y="114"/>
                  <a:pt x="103" y="114"/>
                  <a:pt x="104" y="115"/>
                </a:cubicBezTo>
                <a:cubicBezTo>
                  <a:pt x="109" y="116"/>
                  <a:pt x="115" y="118"/>
                  <a:pt x="121" y="120"/>
                </a:cubicBezTo>
                <a:cubicBezTo>
                  <a:pt x="121" y="120"/>
                  <a:pt x="121" y="120"/>
                  <a:pt x="122" y="120"/>
                </a:cubicBezTo>
                <a:cubicBezTo>
                  <a:pt x="122" y="121"/>
                  <a:pt x="123" y="121"/>
                  <a:pt x="124" y="121"/>
                </a:cubicBezTo>
                <a:cubicBezTo>
                  <a:pt x="124" y="121"/>
                  <a:pt x="124" y="121"/>
                  <a:pt x="125" y="122"/>
                </a:cubicBezTo>
                <a:cubicBezTo>
                  <a:pt x="125" y="122"/>
                  <a:pt x="126" y="122"/>
                  <a:pt x="126" y="122"/>
                </a:cubicBezTo>
                <a:cubicBezTo>
                  <a:pt x="127" y="122"/>
                  <a:pt x="127" y="122"/>
                  <a:pt x="128" y="123"/>
                </a:cubicBezTo>
                <a:cubicBezTo>
                  <a:pt x="128" y="123"/>
                  <a:pt x="128" y="123"/>
                  <a:pt x="128" y="123"/>
                </a:cubicBezTo>
                <a:cubicBezTo>
                  <a:pt x="129" y="123"/>
                  <a:pt x="130" y="123"/>
                  <a:pt x="130" y="124"/>
                </a:cubicBezTo>
                <a:cubicBezTo>
                  <a:pt x="131" y="124"/>
                  <a:pt x="131" y="124"/>
                  <a:pt x="131" y="124"/>
                </a:cubicBezTo>
                <a:cubicBezTo>
                  <a:pt x="134" y="125"/>
                  <a:pt x="138" y="126"/>
                  <a:pt x="140" y="127"/>
                </a:cubicBezTo>
                <a:cubicBezTo>
                  <a:pt x="142" y="128"/>
                  <a:pt x="143" y="128"/>
                  <a:pt x="144" y="129"/>
                </a:cubicBezTo>
                <a:cubicBezTo>
                  <a:pt x="145" y="129"/>
                  <a:pt x="145" y="130"/>
                  <a:pt x="146" y="130"/>
                </a:cubicBezTo>
                <a:cubicBezTo>
                  <a:pt x="146" y="130"/>
                  <a:pt x="146" y="130"/>
                  <a:pt x="146" y="130"/>
                </a:cubicBezTo>
                <a:cubicBezTo>
                  <a:pt x="147" y="131"/>
                  <a:pt x="147" y="131"/>
                  <a:pt x="147" y="131"/>
                </a:cubicBezTo>
                <a:cubicBezTo>
                  <a:pt x="148" y="131"/>
                  <a:pt x="148" y="131"/>
                  <a:pt x="148" y="132"/>
                </a:cubicBezTo>
                <a:cubicBezTo>
                  <a:pt x="148" y="132"/>
                  <a:pt x="149" y="132"/>
                  <a:pt x="149" y="132"/>
                </a:cubicBezTo>
                <a:cubicBezTo>
                  <a:pt x="149" y="133"/>
                  <a:pt x="149" y="133"/>
                  <a:pt x="149" y="133"/>
                </a:cubicBezTo>
                <a:cubicBezTo>
                  <a:pt x="150" y="133"/>
                  <a:pt x="150" y="134"/>
                  <a:pt x="150" y="134"/>
                </a:cubicBezTo>
                <a:cubicBezTo>
                  <a:pt x="150" y="134"/>
                  <a:pt x="150" y="134"/>
                  <a:pt x="150" y="135"/>
                </a:cubicBezTo>
                <a:cubicBezTo>
                  <a:pt x="150" y="135"/>
                  <a:pt x="150" y="135"/>
                  <a:pt x="151" y="135"/>
                </a:cubicBezTo>
                <a:cubicBezTo>
                  <a:pt x="151" y="136"/>
                  <a:pt x="151" y="136"/>
                  <a:pt x="151" y="136"/>
                </a:cubicBezTo>
                <a:cubicBezTo>
                  <a:pt x="151" y="137"/>
                  <a:pt x="151" y="137"/>
                  <a:pt x="151" y="137"/>
                </a:cubicBezTo>
                <a:cubicBezTo>
                  <a:pt x="151" y="137"/>
                  <a:pt x="151" y="138"/>
                  <a:pt x="151" y="138"/>
                </a:cubicBezTo>
                <a:cubicBezTo>
                  <a:pt x="151" y="138"/>
                  <a:pt x="151" y="139"/>
                  <a:pt x="151" y="139"/>
                </a:cubicBezTo>
                <a:cubicBezTo>
                  <a:pt x="152" y="139"/>
                  <a:pt x="152" y="140"/>
                  <a:pt x="152" y="141"/>
                </a:cubicBezTo>
                <a:cubicBezTo>
                  <a:pt x="152" y="145"/>
                  <a:pt x="152" y="157"/>
                  <a:pt x="152" y="160"/>
                </a:cubicBezTo>
                <a:cubicBezTo>
                  <a:pt x="152" y="160"/>
                  <a:pt x="152" y="161"/>
                  <a:pt x="152" y="161"/>
                </a:cubicBezTo>
                <a:cubicBezTo>
                  <a:pt x="152" y="164"/>
                  <a:pt x="150" y="168"/>
                  <a:pt x="144" y="168"/>
                </a:cubicBezTo>
                <a:cubicBezTo>
                  <a:pt x="144" y="168"/>
                  <a:pt x="144" y="168"/>
                  <a:pt x="144" y="168"/>
                </a:cubicBezTo>
                <a:cubicBezTo>
                  <a:pt x="138" y="168"/>
                  <a:pt x="102" y="168"/>
                  <a:pt x="85" y="168"/>
                </a:cubicBezTo>
                <a:cubicBezTo>
                  <a:pt x="80" y="168"/>
                  <a:pt x="76" y="168"/>
                  <a:pt x="76" y="168"/>
                </a:cubicBezTo>
                <a:cubicBezTo>
                  <a:pt x="75" y="168"/>
                  <a:pt x="75" y="168"/>
                  <a:pt x="75" y="168"/>
                </a:cubicBezTo>
                <a:cubicBezTo>
                  <a:pt x="75" y="168"/>
                  <a:pt x="72" y="168"/>
                  <a:pt x="66" y="168"/>
                </a:cubicBezTo>
                <a:cubicBezTo>
                  <a:pt x="50" y="168"/>
                  <a:pt x="13" y="168"/>
                  <a:pt x="8" y="168"/>
                </a:cubicBezTo>
                <a:cubicBezTo>
                  <a:pt x="8" y="168"/>
                  <a:pt x="7" y="168"/>
                  <a:pt x="7" y="168"/>
                </a:cubicBezTo>
                <a:cubicBezTo>
                  <a:pt x="2" y="168"/>
                  <a:pt x="0" y="164"/>
                  <a:pt x="0" y="161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37"/>
                  <a:pt x="2" y="131"/>
                  <a:pt x="9" y="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7" name="Freeform 37"/>
          <p:cNvSpPr/>
          <p:nvPr/>
        </p:nvSpPr>
        <p:spPr bwMode="auto">
          <a:xfrm>
            <a:off x="4238235" y="2992321"/>
            <a:ext cx="407092" cy="587335"/>
          </a:xfrm>
          <a:custGeom>
            <a:avLst/>
            <a:gdLst>
              <a:gd name="T0" fmla="*/ 7 w 94"/>
              <a:gd name="T1" fmla="*/ 104 h 136"/>
              <a:gd name="T2" fmla="*/ 41 w 94"/>
              <a:gd name="T3" fmla="*/ 92 h 136"/>
              <a:gd name="T4" fmla="*/ 42 w 94"/>
              <a:gd name="T5" fmla="*/ 88 h 136"/>
              <a:gd name="T6" fmla="*/ 40 w 94"/>
              <a:gd name="T7" fmla="*/ 80 h 136"/>
              <a:gd name="T8" fmla="*/ 36 w 94"/>
              <a:gd name="T9" fmla="*/ 68 h 136"/>
              <a:gd name="T10" fmla="*/ 31 w 94"/>
              <a:gd name="T11" fmla="*/ 55 h 136"/>
              <a:gd name="T12" fmla="*/ 31 w 94"/>
              <a:gd name="T13" fmla="*/ 45 h 136"/>
              <a:gd name="T14" fmla="*/ 32 w 94"/>
              <a:gd name="T15" fmla="*/ 44 h 136"/>
              <a:gd name="T16" fmla="*/ 30 w 94"/>
              <a:gd name="T17" fmla="*/ 30 h 136"/>
              <a:gd name="T18" fmla="*/ 36 w 94"/>
              <a:gd name="T19" fmla="*/ 11 h 136"/>
              <a:gd name="T20" fmla="*/ 58 w 94"/>
              <a:gd name="T21" fmla="*/ 0 h 136"/>
              <a:gd name="T22" fmla="*/ 64 w 94"/>
              <a:gd name="T23" fmla="*/ 0 h 136"/>
              <a:gd name="T24" fmla="*/ 86 w 94"/>
              <a:gd name="T25" fmla="*/ 11 h 136"/>
              <a:gd name="T26" fmla="*/ 92 w 94"/>
              <a:gd name="T27" fmla="*/ 30 h 136"/>
              <a:gd name="T28" fmla="*/ 90 w 94"/>
              <a:gd name="T29" fmla="*/ 44 h 136"/>
              <a:gd name="T30" fmla="*/ 91 w 94"/>
              <a:gd name="T31" fmla="*/ 45 h 136"/>
              <a:gd name="T32" fmla="*/ 91 w 94"/>
              <a:gd name="T33" fmla="*/ 55 h 136"/>
              <a:gd name="T34" fmla="*/ 86 w 94"/>
              <a:gd name="T35" fmla="*/ 68 h 136"/>
              <a:gd name="T36" fmla="*/ 82 w 94"/>
              <a:gd name="T37" fmla="*/ 80 h 136"/>
              <a:gd name="T38" fmla="*/ 81 w 94"/>
              <a:gd name="T39" fmla="*/ 88 h 136"/>
              <a:gd name="T40" fmla="*/ 82 w 94"/>
              <a:gd name="T41" fmla="*/ 92 h 136"/>
              <a:gd name="T42" fmla="*/ 94 w 94"/>
              <a:gd name="T43" fmla="*/ 96 h 136"/>
              <a:gd name="T44" fmla="*/ 70 w 94"/>
              <a:gd name="T45" fmla="*/ 105 h 136"/>
              <a:gd name="T46" fmla="*/ 56 w 94"/>
              <a:gd name="T47" fmla="*/ 125 h 136"/>
              <a:gd name="T48" fmla="*/ 56 w 94"/>
              <a:gd name="T49" fmla="*/ 136 h 136"/>
              <a:gd name="T50" fmla="*/ 53 w 94"/>
              <a:gd name="T51" fmla="*/ 136 h 136"/>
              <a:gd name="T52" fmla="*/ 6 w 94"/>
              <a:gd name="T53" fmla="*/ 136 h 136"/>
              <a:gd name="T54" fmla="*/ 0 w 94"/>
              <a:gd name="T55" fmla="*/ 130 h 136"/>
              <a:gd name="T56" fmla="*/ 0 w 94"/>
              <a:gd name="T57" fmla="*/ 114 h 136"/>
              <a:gd name="T58" fmla="*/ 7 w 94"/>
              <a:gd name="T59" fmla="*/ 10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4" h="136">
                <a:moveTo>
                  <a:pt x="7" y="104"/>
                </a:moveTo>
                <a:cubicBezTo>
                  <a:pt x="14" y="101"/>
                  <a:pt x="31" y="95"/>
                  <a:pt x="41" y="92"/>
                </a:cubicBezTo>
                <a:cubicBezTo>
                  <a:pt x="42" y="92"/>
                  <a:pt x="42" y="92"/>
                  <a:pt x="42" y="88"/>
                </a:cubicBezTo>
                <a:cubicBezTo>
                  <a:pt x="42" y="85"/>
                  <a:pt x="41" y="82"/>
                  <a:pt x="40" y="80"/>
                </a:cubicBezTo>
                <a:cubicBezTo>
                  <a:pt x="38" y="77"/>
                  <a:pt x="37" y="72"/>
                  <a:pt x="36" y="68"/>
                </a:cubicBezTo>
                <a:cubicBezTo>
                  <a:pt x="35" y="66"/>
                  <a:pt x="33" y="62"/>
                  <a:pt x="31" y="55"/>
                </a:cubicBezTo>
                <a:cubicBezTo>
                  <a:pt x="30" y="49"/>
                  <a:pt x="31" y="47"/>
                  <a:pt x="31" y="45"/>
                </a:cubicBezTo>
                <a:cubicBezTo>
                  <a:pt x="31" y="45"/>
                  <a:pt x="32" y="45"/>
                  <a:pt x="32" y="44"/>
                </a:cubicBezTo>
                <a:cubicBezTo>
                  <a:pt x="32" y="43"/>
                  <a:pt x="31" y="36"/>
                  <a:pt x="30" y="30"/>
                </a:cubicBezTo>
                <a:cubicBezTo>
                  <a:pt x="30" y="26"/>
                  <a:pt x="31" y="18"/>
                  <a:pt x="36" y="11"/>
                </a:cubicBezTo>
                <a:cubicBezTo>
                  <a:pt x="39" y="6"/>
                  <a:pt x="46" y="1"/>
                  <a:pt x="58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6" y="1"/>
                  <a:pt x="83" y="6"/>
                  <a:pt x="86" y="11"/>
                </a:cubicBezTo>
                <a:cubicBezTo>
                  <a:pt x="91" y="18"/>
                  <a:pt x="92" y="26"/>
                  <a:pt x="92" y="30"/>
                </a:cubicBezTo>
                <a:cubicBezTo>
                  <a:pt x="91" y="36"/>
                  <a:pt x="90" y="43"/>
                  <a:pt x="90" y="44"/>
                </a:cubicBezTo>
                <a:cubicBezTo>
                  <a:pt x="91" y="45"/>
                  <a:pt x="91" y="45"/>
                  <a:pt x="91" y="45"/>
                </a:cubicBezTo>
                <a:cubicBezTo>
                  <a:pt x="92" y="47"/>
                  <a:pt x="92" y="49"/>
                  <a:pt x="91" y="55"/>
                </a:cubicBezTo>
                <a:cubicBezTo>
                  <a:pt x="90" y="62"/>
                  <a:pt x="87" y="66"/>
                  <a:pt x="86" y="68"/>
                </a:cubicBezTo>
                <a:cubicBezTo>
                  <a:pt x="85" y="72"/>
                  <a:pt x="84" y="77"/>
                  <a:pt x="82" y="80"/>
                </a:cubicBezTo>
                <a:cubicBezTo>
                  <a:pt x="81" y="82"/>
                  <a:pt x="81" y="84"/>
                  <a:pt x="81" y="88"/>
                </a:cubicBezTo>
                <a:cubicBezTo>
                  <a:pt x="81" y="92"/>
                  <a:pt x="81" y="92"/>
                  <a:pt x="82" y="92"/>
                </a:cubicBezTo>
                <a:cubicBezTo>
                  <a:pt x="85" y="93"/>
                  <a:pt x="90" y="95"/>
                  <a:pt x="94" y="96"/>
                </a:cubicBezTo>
                <a:cubicBezTo>
                  <a:pt x="84" y="99"/>
                  <a:pt x="75" y="103"/>
                  <a:pt x="70" y="105"/>
                </a:cubicBezTo>
                <a:cubicBezTo>
                  <a:pt x="60" y="109"/>
                  <a:pt x="56" y="118"/>
                  <a:pt x="56" y="125"/>
                </a:cubicBezTo>
                <a:cubicBezTo>
                  <a:pt x="56" y="136"/>
                  <a:pt x="56" y="136"/>
                  <a:pt x="56" y="136"/>
                </a:cubicBezTo>
                <a:cubicBezTo>
                  <a:pt x="55" y="136"/>
                  <a:pt x="54" y="136"/>
                  <a:pt x="53" y="136"/>
                </a:cubicBezTo>
                <a:cubicBezTo>
                  <a:pt x="40" y="136"/>
                  <a:pt x="10" y="136"/>
                  <a:pt x="6" y="136"/>
                </a:cubicBezTo>
                <a:cubicBezTo>
                  <a:pt x="1" y="136"/>
                  <a:pt x="0" y="132"/>
                  <a:pt x="0" y="130"/>
                </a:cubicBezTo>
                <a:cubicBezTo>
                  <a:pt x="0" y="128"/>
                  <a:pt x="0" y="117"/>
                  <a:pt x="0" y="114"/>
                </a:cubicBezTo>
                <a:cubicBezTo>
                  <a:pt x="0" y="110"/>
                  <a:pt x="2" y="106"/>
                  <a:pt x="7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8" name="Freeform 44"/>
          <p:cNvSpPr>
            <a:spLocks noEditPoints="1"/>
          </p:cNvSpPr>
          <p:nvPr/>
        </p:nvSpPr>
        <p:spPr bwMode="auto">
          <a:xfrm>
            <a:off x="10126706" y="2912825"/>
            <a:ext cx="484783" cy="932275"/>
          </a:xfrm>
          <a:custGeom>
            <a:avLst/>
            <a:gdLst>
              <a:gd name="T0" fmla="*/ 112 w 112"/>
              <a:gd name="T1" fmla="*/ 56 h 216"/>
              <a:gd name="T2" fmla="*/ 56 w 112"/>
              <a:gd name="T3" fmla="*/ 0 h 216"/>
              <a:gd name="T4" fmla="*/ 0 w 112"/>
              <a:gd name="T5" fmla="*/ 56 h 216"/>
              <a:gd name="T6" fmla="*/ 36 w 112"/>
              <a:gd name="T7" fmla="*/ 108 h 216"/>
              <a:gd name="T8" fmla="*/ 36 w 112"/>
              <a:gd name="T9" fmla="*/ 216 h 216"/>
              <a:gd name="T10" fmla="*/ 76 w 112"/>
              <a:gd name="T11" fmla="*/ 216 h 216"/>
              <a:gd name="T12" fmla="*/ 76 w 112"/>
              <a:gd name="T13" fmla="*/ 188 h 216"/>
              <a:gd name="T14" fmla="*/ 88 w 112"/>
              <a:gd name="T15" fmla="*/ 176 h 216"/>
              <a:gd name="T16" fmla="*/ 76 w 112"/>
              <a:gd name="T17" fmla="*/ 164 h 216"/>
              <a:gd name="T18" fmla="*/ 76 w 112"/>
              <a:gd name="T19" fmla="*/ 148 h 216"/>
              <a:gd name="T20" fmla="*/ 96 w 112"/>
              <a:gd name="T21" fmla="*/ 128 h 216"/>
              <a:gd name="T22" fmla="*/ 76 w 112"/>
              <a:gd name="T23" fmla="*/ 108 h 216"/>
              <a:gd name="T24" fmla="*/ 112 w 112"/>
              <a:gd name="T25" fmla="*/ 56 h 216"/>
              <a:gd name="T26" fmla="*/ 60 w 112"/>
              <a:gd name="T27" fmla="*/ 64 h 216"/>
              <a:gd name="T28" fmla="*/ 52 w 112"/>
              <a:gd name="T29" fmla="*/ 64 h 216"/>
              <a:gd name="T30" fmla="*/ 52 w 112"/>
              <a:gd name="T31" fmla="*/ 32 h 216"/>
              <a:gd name="T32" fmla="*/ 60 w 112"/>
              <a:gd name="T33" fmla="*/ 32 h 216"/>
              <a:gd name="T34" fmla="*/ 60 w 112"/>
              <a:gd name="T35" fmla="*/ 64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216">
                <a:moveTo>
                  <a:pt x="112" y="56"/>
                </a:move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0"/>
                  <a:pt x="15" y="100"/>
                  <a:pt x="36" y="108"/>
                </a:cubicBezTo>
                <a:cubicBezTo>
                  <a:pt x="36" y="216"/>
                  <a:pt x="36" y="216"/>
                  <a:pt x="36" y="216"/>
                </a:cubicBezTo>
                <a:cubicBezTo>
                  <a:pt x="76" y="216"/>
                  <a:pt x="76" y="216"/>
                  <a:pt x="76" y="216"/>
                </a:cubicBezTo>
                <a:cubicBezTo>
                  <a:pt x="76" y="188"/>
                  <a:pt x="76" y="188"/>
                  <a:pt x="76" y="188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76" y="164"/>
                  <a:pt x="76" y="164"/>
                  <a:pt x="76" y="164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97" y="100"/>
                  <a:pt x="112" y="79"/>
                  <a:pt x="112" y="56"/>
                </a:cubicBezTo>
                <a:close/>
                <a:moveTo>
                  <a:pt x="60" y="64"/>
                </a:moveTo>
                <a:cubicBezTo>
                  <a:pt x="52" y="64"/>
                  <a:pt x="52" y="64"/>
                  <a:pt x="52" y="64"/>
                </a:cubicBezTo>
                <a:cubicBezTo>
                  <a:pt x="52" y="32"/>
                  <a:pt x="52" y="32"/>
                  <a:pt x="52" y="32"/>
                </a:cubicBezTo>
                <a:cubicBezTo>
                  <a:pt x="60" y="32"/>
                  <a:pt x="60" y="32"/>
                  <a:pt x="60" y="32"/>
                </a:cubicBezTo>
                <a:lnTo>
                  <a:pt x="60" y="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0" name="Oval 115"/>
          <p:cNvSpPr>
            <a:spLocks noChangeArrowheads="1"/>
          </p:cNvSpPr>
          <p:nvPr/>
        </p:nvSpPr>
        <p:spPr bwMode="auto">
          <a:xfrm>
            <a:off x="7109243" y="2862543"/>
            <a:ext cx="800809" cy="3442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1" name="Freeform 116"/>
          <p:cNvSpPr/>
          <p:nvPr/>
        </p:nvSpPr>
        <p:spPr bwMode="auto">
          <a:xfrm>
            <a:off x="7109243" y="3503190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6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16 h 64"/>
              <a:gd name="T12" fmla="*/ 184 w 184"/>
              <a:gd name="T13" fmla="*/ 0 h 64"/>
              <a:gd name="T14" fmla="*/ 92 w 184"/>
              <a:gd name="T15" fmla="*/ 29 h 64"/>
              <a:gd name="T16" fmla="*/ 0 w 184"/>
              <a:gd name="T1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6"/>
                  <a:pt x="0" y="16"/>
                  <a:pt x="0" y="16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16"/>
                  <a:pt x="184" y="16"/>
                  <a:pt x="184" y="16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2" name="Freeform 117"/>
          <p:cNvSpPr/>
          <p:nvPr/>
        </p:nvSpPr>
        <p:spPr bwMode="auto">
          <a:xfrm>
            <a:off x="7109243" y="3311734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0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0 h 64"/>
              <a:gd name="T12" fmla="*/ 92 w 184"/>
              <a:gd name="T13" fmla="*/ 29 h 64"/>
              <a:gd name="T14" fmla="*/ 0 w 184"/>
              <a:gd name="T1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3" name="Freeform 118"/>
          <p:cNvSpPr/>
          <p:nvPr/>
        </p:nvSpPr>
        <p:spPr bwMode="auto">
          <a:xfrm>
            <a:off x="7109243" y="3123956"/>
            <a:ext cx="800809" cy="274301"/>
          </a:xfrm>
          <a:custGeom>
            <a:avLst/>
            <a:gdLst>
              <a:gd name="T0" fmla="*/ 0 w 184"/>
              <a:gd name="T1" fmla="*/ 0 h 63"/>
              <a:gd name="T2" fmla="*/ 0 w 184"/>
              <a:gd name="T3" fmla="*/ 24 h 63"/>
              <a:gd name="T4" fmla="*/ 92 w 184"/>
              <a:gd name="T5" fmla="*/ 63 h 63"/>
              <a:gd name="T6" fmla="*/ 184 w 184"/>
              <a:gd name="T7" fmla="*/ 24 h 63"/>
              <a:gd name="T8" fmla="*/ 184 w 184"/>
              <a:gd name="T9" fmla="*/ 0 h 63"/>
              <a:gd name="T10" fmla="*/ 92 w 184"/>
              <a:gd name="T11" fmla="*/ 28 h 63"/>
              <a:gd name="T12" fmla="*/ 0 w 184"/>
              <a:gd name="T13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" h="63">
                <a:moveTo>
                  <a:pt x="0" y="0"/>
                </a:moveTo>
                <a:cubicBezTo>
                  <a:pt x="0" y="24"/>
                  <a:pt x="0" y="24"/>
                  <a:pt x="0" y="24"/>
                </a:cubicBezTo>
                <a:cubicBezTo>
                  <a:pt x="0" y="42"/>
                  <a:pt x="38" y="63"/>
                  <a:pt x="92" y="63"/>
                </a:cubicBezTo>
                <a:cubicBezTo>
                  <a:pt x="147" y="63"/>
                  <a:pt x="184" y="42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6"/>
                  <a:pt x="133" y="28"/>
                  <a:pt x="92" y="28"/>
                </a:cubicBezTo>
                <a:cubicBezTo>
                  <a:pt x="51" y="28"/>
                  <a:pt x="16" y="1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5" name="Freeform 121"/>
          <p:cNvSpPr/>
          <p:nvPr/>
        </p:nvSpPr>
        <p:spPr bwMode="auto">
          <a:xfrm>
            <a:off x="1509491" y="2983327"/>
            <a:ext cx="860391" cy="79127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947866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771853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6574586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9398573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3" name="圆角矩形 9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94" name="文本框 93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6" name="组 9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7" name="组 9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9" name="组 9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圆角矩形 10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8" name="文本框 9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等腰三角形 28"/>
          <p:cNvSpPr/>
          <p:nvPr/>
        </p:nvSpPr>
        <p:spPr>
          <a:xfrm>
            <a:off x="5084281" y="183726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等腰三角形 26"/>
          <p:cNvSpPr/>
          <p:nvPr/>
        </p:nvSpPr>
        <p:spPr>
          <a:xfrm>
            <a:off x="4175626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等腰三角形 24"/>
          <p:cNvSpPr/>
          <p:nvPr/>
        </p:nvSpPr>
        <p:spPr>
          <a:xfrm rot="10800000">
            <a:off x="5084281" y="3654579"/>
            <a:ext cx="1817311" cy="1817311"/>
          </a:xfrm>
          <a:prstGeom prst="triangle">
            <a:avLst/>
          </a:prstGeom>
          <a:solidFill>
            <a:srgbClr val="4472C4">
              <a:alpha val="55000"/>
            </a:srgbClr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等腰三角形 22"/>
          <p:cNvSpPr/>
          <p:nvPr/>
        </p:nvSpPr>
        <p:spPr>
          <a:xfrm>
            <a:off x="5992935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圆角矩形 31"/>
          <p:cNvSpPr/>
          <p:nvPr/>
        </p:nvSpPr>
        <p:spPr>
          <a:xfrm rot="10800000" flipV="1">
            <a:off x="7095427" y="190220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3" name="文本框 32"/>
          <p:cNvSpPr txBox="1"/>
          <p:nvPr/>
        </p:nvSpPr>
        <p:spPr>
          <a:xfrm>
            <a:off x="7519791" y="1870507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7608161" y="223923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524286" y="2317119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圆角矩形 36"/>
          <p:cNvSpPr/>
          <p:nvPr/>
        </p:nvSpPr>
        <p:spPr>
          <a:xfrm rot="10800000" flipV="1">
            <a:off x="7856850" y="420197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8" name="文本框 37"/>
          <p:cNvSpPr txBox="1"/>
          <p:nvPr/>
        </p:nvSpPr>
        <p:spPr>
          <a:xfrm>
            <a:off x="8281214" y="4170271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8369585" y="4538996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8285708" y="4616883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等腰三角形 40"/>
          <p:cNvSpPr/>
          <p:nvPr/>
        </p:nvSpPr>
        <p:spPr>
          <a:xfrm>
            <a:off x="5293721" y="4754705"/>
            <a:ext cx="1398427" cy="130907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圆角矩形 42"/>
          <p:cNvSpPr/>
          <p:nvPr/>
        </p:nvSpPr>
        <p:spPr>
          <a:xfrm rot="10800000" flipV="1">
            <a:off x="4676656" y="191797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4" name="文本框 43"/>
          <p:cNvSpPr txBox="1"/>
          <p:nvPr/>
        </p:nvSpPr>
        <p:spPr>
          <a:xfrm>
            <a:off x="3272669" y="1871343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2220126" y="224006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170234" y="2317955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3903388" y="420655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9" name="文本框 48"/>
          <p:cNvSpPr txBox="1"/>
          <p:nvPr/>
        </p:nvSpPr>
        <p:spPr>
          <a:xfrm>
            <a:off x="2495771" y="4159931"/>
            <a:ext cx="1173331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1446860" y="452865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396966" y="4606543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768352" y="2686451"/>
            <a:ext cx="475477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A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819492" y="4478050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R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768353" y="3964023"/>
            <a:ext cx="458379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B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705789" y="4462317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C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1" name="文本框 70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3" name="组 7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74" name="组 7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6" name="组 75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0" name="圆角矩形 79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1" name="圆角矩形 80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2" name="圆角矩形 81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3" name="圆角矩形 82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7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5" name="文本框 7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3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研究方法</a:t>
              </a:r>
              <a:endParaRPr lang="zh-CN" altLang="en-US" sz="48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5211059" y="3264361"/>
              <a:ext cx="3399033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METHODS</a:t>
              </a:r>
              <a:endPara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264375" y="2614672"/>
            <a:ext cx="3306471" cy="3273825"/>
            <a:chOff x="1300233" y="1995959"/>
            <a:chExt cx="3306471" cy="3273825"/>
          </a:xfrm>
        </p:grpSpPr>
        <p:sp>
          <p:nvSpPr>
            <p:cNvPr id="3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32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noFill/>
            <a:ln w="15875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685026" y="3016102"/>
              <a:ext cx="263923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Calibri" panose="020F0502020204030204" pitchFamily="34" charset="0"/>
                </a:rPr>
                <a:t>Methods</a:t>
              </a:r>
              <a:endParaRPr lang="zh-CN" altLang="en-US" sz="48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465427" y="2801100"/>
            <a:ext cx="1435935" cy="1421759"/>
            <a:chOff x="1335867" y="2521914"/>
            <a:chExt cx="1416962" cy="1402972"/>
          </a:xfrm>
          <a:solidFill>
            <a:srgbClr val="4472C4"/>
          </a:solidFill>
        </p:grpSpPr>
        <p:sp>
          <p:nvSpPr>
            <p:cNvPr id="40" name="圆角矩形 20"/>
            <p:cNvSpPr/>
            <p:nvPr/>
          </p:nvSpPr>
          <p:spPr>
            <a:xfrm>
              <a:off x="1406797" y="2578184"/>
              <a:ext cx="1303300" cy="1290432"/>
            </a:xfrm>
            <a:prstGeom prst="ellipse">
              <a:avLst/>
            </a:prstGeom>
            <a:grpFill/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圆角矩形 20"/>
            <p:cNvSpPr/>
            <p:nvPr/>
          </p:nvSpPr>
          <p:spPr>
            <a:xfrm>
              <a:off x="1335867" y="2521914"/>
              <a:ext cx="1416962" cy="1402972"/>
            </a:xfrm>
            <a:prstGeom prst="ellipse">
              <a:avLst/>
            </a:prstGeom>
            <a:grpFill/>
            <a:ln w="158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圆角矩形 20"/>
          <p:cNvSpPr/>
          <p:nvPr/>
        </p:nvSpPr>
        <p:spPr>
          <a:xfrm>
            <a:off x="7168911" y="4523760"/>
            <a:ext cx="1320751" cy="1307712"/>
          </a:xfrm>
          <a:prstGeom prst="ellipse">
            <a:avLst/>
          </a:prstGeom>
          <a:solidFill>
            <a:srgbClr val="4472C4">
              <a:alpha val="63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3600" dirty="0"/>
          </a:p>
        </p:txBody>
      </p:sp>
      <p:sp>
        <p:nvSpPr>
          <p:cNvPr id="38" name="圆角矩形 20"/>
          <p:cNvSpPr/>
          <p:nvPr/>
        </p:nvSpPr>
        <p:spPr>
          <a:xfrm>
            <a:off x="7111319" y="4466738"/>
            <a:ext cx="1435935" cy="1421759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20"/>
          <p:cNvSpPr/>
          <p:nvPr/>
        </p:nvSpPr>
        <p:spPr>
          <a:xfrm>
            <a:off x="8703683" y="3861135"/>
            <a:ext cx="1848564" cy="1830312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20"/>
          <p:cNvSpPr/>
          <p:nvPr/>
        </p:nvSpPr>
        <p:spPr>
          <a:xfrm>
            <a:off x="8621365" y="3767253"/>
            <a:ext cx="2009779" cy="1989936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 rot="10800000" flipV="1">
            <a:off x="1006219" y="1671489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/>
              <a:t>关键词</a:t>
            </a:r>
            <a:endParaRPr lang="zh-CN" altLang="en-US" sz="2400" dirty="0"/>
          </a:p>
        </p:txBody>
      </p:sp>
      <p:sp>
        <p:nvSpPr>
          <p:cNvPr id="60" name="矩形 59"/>
          <p:cNvSpPr/>
          <p:nvPr/>
        </p:nvSpPr>
        <p:spPr>
          <a:xfrm>
            <a:off x="2540359" y="1590583"/>
            <a:ext cx="8239260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 rot="20638227">
            <a:off x="4752897" y="2516905"/>
            <a:ext cx="1937447" cy="3637043"/>
            <a:chOff x="4121315" y="642428"/>
            <a:chExt cx="2509212" cy="4731232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4542014" y="1292601"/>
              <a:ext cx="2088513" cy="4081059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4121315" y="642428"/>
              <a:ext cx="1152114" cy="2292893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矩形 61"/>
          <p:cNvSpPr/>
          <p:nvPr/>
        </p:nvSpPr>
        <p:spPr>
          <a:xfrm>
            <a:off x="2049208" y="4318401"/>
            <a:ext cx="1617387" cy="145039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690032" y="3283103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7352357" y="5018114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9138773" y="4576237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7" name="文本框 7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9" name="组 7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80" name="组 7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82" name="组 8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6" name="圆角矩形 8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7" name="圆角矩形 8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8" name="圆角矩形 8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圆角矩形 8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0" name="圆角矩形 8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8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81" name="文本框 8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112595" y="2839549"/>
            <a:ext cx="1842896" cy="1742800"/>
            <a:chOff x="1017962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6" name="等腰三角形 35"/>
            <p:cNvSpPr/>
            <p:nvPr/>
          </p:nvSpPr>
          <p:spPr>
            <a:xfrm>
              <a:off x="1017962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>
              <a:off x="1017962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flipV="1">
            <a:off x="7226535" y="3081275"/>
            <a:ext cx="1842896" cy="1742800"/>
            <a:chOff x="8997271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4" name="等腰三角形 33"/>
            <p:cNvSpPr/>
            <p:nvPr/>
          </p:nvSpPr>
          <p:spPr>
            <a:xfrm>
              <a:off x="8997271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5" name="等腰三角形 34"/>
            <p:cNvSpPr/>
            <p:nvPr/>
          </p:nvSpPr>
          <p:spPr>
            <a:xfrm>
              <a:off x="8997271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 flipV="1">
            <a:off x="3064540" y="3082312"/>
            <a:ext cx="1842896" cy="1742800"/>
            <a:chOff x="3467180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2" name="等腰三角形 31"/>
            <p:cNvSpPr/>
            <p:nvPr/>
          </p:nvSpPr>
          <p:spPr>
            <a:xfrm>
              <a:off x="3467180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>
              <a:off x="3467180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145537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0" name="等腰三角形 29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61719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28" name="等腰三角形 27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21" name="Freeform 70"/>
          <p:cNvSpPr>
            <a:spLocks noEditPoints="1"/>
          </p:cNvSpPr>
          <p:nvPr/>
        </p:nvSpPr>
        <p:spPr bwMode="auto">
          <a:xfrm>
            <a:off x="1798418" y="3633901"/>
            <a:ext cx="471249" cy="319812"/>
          </a:xfrm>
          <a:custGeom>
            <a:avLst/>
            <a:gdLst>
              <a:gd name="T0" fmla="*/ 157 w 200"/>
              <a:gd name="T1" fmla="*/ 0 h 136"/>
              <a:gd name="T2" fmla="*/ 44 w 200"/>
              <a:gd name="T3" fmla="*/ 0 h 136"/>
              <a:gd name="T4" fmla="*/ 0 w 200"/>
              <a:gd name="T5" fmla="*/ 48 h 136"/>
              <a:gd name="T6" fmla="*/ 0 w 200"/>
              <a:gd name="T7" fmla="*/ 136 h 136"/>
              <a:gd name="T8" fmla="*/ 200 w 200"/>
              <a:gd name="T9" fmla="*/ 136 h 136"/>
              <a:gd name="T10" fmla="*/ 200 w 200"/>
              <a:gd name="T11" fmla="*/ 48 h 136"/>
              <a:gd name="T12" fmla="*/ 157 w 200"/>
              <a:gd name="T13" fmla="*/ 0 h 136"/>
              <a:gd name="T14" fmla="*/ 48 w 200"/>
              <a:gd name="T15" fmla="*/ 8 h 136"/>
              <a:gd name="T16" fmla="*/ 153 w 200"/>
              <a:gd name="T17" fmla="*/ 8 h 136"/>
              <a:gd name="T18" fmla="*/ 190 w 200"/>
              <a:gd name="T19" fmla="*/ 48 h 136"/>
              <a:gd name="T20" fmla="*/ 128 w 200"/>
              <a:gd name="T21" fmla="*/ 48 h 136"/>
              <a:gd name="T22" fmla="*/ 100 w 200"/>
              <a:gd name="T23" fmla="*/ 75 h 136"/>
              <a:gd name="T24" fmla="*/ 72 w 200"/>
              <a:gd name="T25" fmla="*/ 48 h 136"/>
              <a:gd name="T26" fmla="*/ 11 w 200"/>
              <a:gd name="T27" fmla="*/ 48 h 136"/>
              <a:gd name="T28" fmla="*/ 48 w 200"/>
              <a:gd name="T29" fmla="*/ 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0" h="136">
                <a:moveTo>
                  <a:pt x="157" y="0"/>
                </a:moveTo>
                <a:cubicBezTo>
                  <a:pt x="44" y="0"/>
                  <a:pt x="44" y="0"/>
                  <a:pt x="44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36"/>
                  <a:pt x="0" y="136"/>
                  <a:pt x="0" y="136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200" y="48"/>
                  <a:pt x="200" y="48"/>
                  <a:pt x="200" y="48"/>
                </a:cubicBezTo>
                <a:lnTo>
                  <a:pt x="157" y="0"/>
                </a:lnTo>
                <a:close/>
                <a:moveTo>
                  <a:pt x="48" y="8"/>
                </a:moveTo>
                <a:cubicBezTo>
                  <a:pt x="153" y="8"/>
                  <a:pt x="153" y="8"/>
                  <a:pt x="153" y="8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8" y="63"/>
                  <a:pt x="115" y="75"/>
                  <a:pt x="100" y="75"/>
                </a:cubicBezTo>
                <a:cubicBezTo>
                  <a:pt x="85" y="75"/>
                  <a:pt x="72" y="63"/>
                  <a:pt x="72" y="48"/>
                </a:cubicBezTo>
                <a:cubicBezTo>
                  <a:pt x="11" y="48"/>
                  <a:pt x="11" y="48"/>
                  <a:pt x="11" y="48"/>
                </a:cubicBezTo>
                <a:lnTo>
                  <a:pt x="48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22" name="Freeform 121"/>
          <p:cNvSpPr/>
          <p:nvPr/>
        </p:nvSpPr>
        <p:spPr bwMode="auto">
          <a:xfrm>
            <a:off x="3750365" y="3553870"/>
            <a:ext cx="471249" cy="43339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186390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1112596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316259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 flipH="1">
            <a:off x="3088805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259971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 flipH="1">
            <a:off x="5186178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9412545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9338750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1194058" y="4950107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18374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273337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412543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30827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H="1">
            <a:off x="7234486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732942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Freeform 25"/>
          <p:cNvSpPr>
            <a:spLocks noEditPoints="1"/>
          </p:cNvSpPr>
          <p:nvPr/>
        </p:nvSpPr>
        <p:spPr bwMode="auto">
          <a:xfrm>
            <a:off x="5860131" y="3595855"/>
            <a:ext cx="433868" cy="433868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164 w 192"/>
              <a:gd name="T11" fmla="*/ 152 h 192"/>
              <a:gd name="T12" fmla="*/ 122 w 192"/>
              <a:gd name="T13" fmla="*/ 137 h 192"/>
              <a:gd name="T14" fmla="*/ 121 w 192"/>
              <a:gd name="T15" fmla="*/ 133 h 192"/>
              <a:gd name="T16" fmla="*/ 124 w 192"/>
              <a:gd name="T17" fmla="*/ 122 h 192"/>
              <a:gd name="T18" fmla="*/ 128 w 192"/>
              <a:gd name="T19" fmla="*/ 107 h 192"/>
              <a:gd name="T20" fmla="*/ 134 w 192"/>
              <a:gd name="T21" fmla="*/ 92 h 192"/>
              <a:gd name="T22" fmla="*/ 134 w 192"/>
              <a:gd name="T23" fmla="*/ 79 h 192"/>
              <a:gd name="T24" fmla="*/ 134 w 192"/>
              <a:gd name="T25" fmla="*/ 78 h 192"/>
              <a:gd name="T26" fmla="*/ 135 w 192"/>
              <a:gd name="T27" fmla="*/ 60 h 192"/>
              <a:gd name="T28" fmla="*/ 128 w 192"/>
              <a:gd name="T29" fmla="*/ 37 h 192"/>
              <a:gd name="T30" fmla="*/ 101 w 192"/>
              <a:gd name="T31" fmla="*/ 24 h 192"/>
              <a:gd name="T32" fmla="*/ 93 w 192"/>
              <a:gd name="T33" fmla="*/ 24 h 192"/>
              <a:gd name="T34" fmla="*/ 66 w 192"/>
              <a:gd name="T35" fmla="*/ 37 h 192"/>
              <a:gd name="T36" fmla="*/ 59 w 192"/>
              <a:gd name="T37" fmla="*/ 60 h 192"/>
              <a:gd name="T38" fmla="*/ 61 w 192"/>
              <a:gd name="T39" fmla="*/ 78 h 192"/>
              <a:gd name="T40" fmla="*/ 60 w 192"/>
              <a:gd name="T41" fmla="*/ 79 h 192"/>
              <a:gd name="T42" fmla="*/ 60 w 192"/>
              <a:gd name="T43" fmla="*/ 92 h 192"/>
              <a:gd name="T44" fmla="*/ 67 w 192"/>
              <a:gd name="T45" fmla="*/ 107 h 192"/>
              <a:gd name="T46" fmla="*/ 71 w 192"/>
              <a:gd name="T47" fmla="*/ 122 h 192"/>
              <a:gd name="T48" fmla="*/ 73 w 192"/>
              <a:gd name="T49" fmla="*/ 133 h 192"/>
              <a:gd name="T50" fmla="*/ 71 w 192"/>
              <a:gd name="T51" fmla="*/ 138 h 192"/>
              <a:gd name="T52" fmla="*/ 29 w 192"/>
              <a:gd name="T53" fmla="*/ 153 h 192"/>
              <a:gd name="T54" fmla="*/ 8 w 192"/>
              <a:gd name="T55" fmla="*/ 96 h 192"/>
              <a:gd name="T56" fmla="*/ 96 w 192"/>
              <a:gd name="T57" fmla="*/ 8 h 192"/>
              <a:gd name="T58" fmla="*/ 184 w 192"/>
              <a:gd name="T59" fmla="*/ 96 h 192"/>
              <a:gd name="T60" fmla="*/ 164 w 192"/>
              <a:gd name="T61" fmla="*/ 15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164" y="152"/>
                </a:moveTo>
                <a:cubicBezTo>
                  <a:pt x="155" y="148"/>
                  <a:pt x="135" y="141"/>
                  <a:pt x="122" y="137"/>
                </a:cubicBezTo>
                <a:cubicBezTo>
                  <a:pt x="121" y="137"/>
                  <a:pt x="121" y="137"/>
                  <a:pt x="121" y="133"/>
                </a:cubicBezTo>
                <a:cubicBezTo>
                  <a:pt x="121" y="129"/>
                  <a:pt x="122" y="125"/>
                  <a:pt x="124" y="122"/>
                </a:cubicBezTo>
                <a:cubicBezTo>
                  <a:pt x="125" y="118"/>
                  <a:pt x="127" y="112"/>
                  <a:pt x="128" y="107"/>
                </a:cubicBezTo>
                <a:cubicBezTo>
                  <a:pt x="130" y="105"/>
                  <a:pt x="132" y="100"/>
                  <a:pt x="134" y="92"/>
                </a:cubicBezTo>
                <a:cubicBezTo>
                  <a:pt x="136" y="85"/>
                  <a:pt x="135" y="82"/>
                  <a:pt x="134" y="79"/>
                </a:cubicBezTo>
                <a:cubicBezTo>
                  <a:pt x="134" y="79"/>
                  <a:pt x="134" y="79"/>
                  <a:pt x="134" y="78"/>
                </a:cubicBezTo>
                <a:cubicBezTo>
                  <a:pt x="133" y="77"/>
                  <a:pt x="134" y="68"/>
                  <a:pt x="135" y="60"/>
                </a:cubicBezTo>
                <a:cubicBezTo>
                  <a:pt x="136" y="56"/>
                  <a:pt x="135" y="45"/>
                  <a:pt x="128" y="37"/>
                </a:cubicBezTo>
                <a:cubicBezTo>
                  <a:pt x="124" y="31"/>
                  <a:pt x="116" y="25"/>
                  <a:pt x="101" y="24"/>
                </a:cubicBezTo>
                <a:cubicBezTo>
                  <a:pt x="93" y="24"/>
                  <a:pt x="93" y="24"/>
                  <a:pt x="93" y="24"/>
                </a:cubicBezTo>
                <a:cubicBezTo>
                  <a:pt x="79" y="25"/>
                  <a:pt x="70" y="31"/>
                  <a:pt x="66" y="37"/>
                </a:cubicBezTo>
                <a:cubicBezTo>
                  <a:pt x="60" y="45"/>
                  <a:pt x="58" y="56"/>
                  <a:pt x="59" y="60"/>
                </a:cubicBezTo>
                <a:cubicBezTo>
                  <a:pt x="61" y="68"/>
                  <a:pt x="61" y="77"/>
                  <a:pt x="61" y="78"/>
                </a:cubicBezTo>
                <a:cubicBezTo>
                  <a:pt x="61" y="79"/>
                  <a:pt x="61" y="79"/>
                  <a:pt x="60" y="79"/>
                </a:cubicBezTo>
                <a:cubicBezTo>
                  <a:pt x="60" y="82"/>
                  <a:pt x="59" y="85"/>
                  <a:pt x="60" y="92"/>
                </a:cubicBezTo>
                <a:cubicBezTo>
                  <a:pt x="62" y="100"/>
                  <a:pt x="65" y="105"/>
                  <a:pt x="67" y="107"/>
                </a:cubicBezTo>
                <a:cubicBezTo>
                  <a:pt x="67" y="112"/>
                  <a:pt x="69" y="118"/>
                  <a:pt x="71" y="122"/>
                </a:cubicBezTo>
                <a:cubicBezTo>
                  <a:pt x="72" y="124"/>
                  <a:pt x="73" y="128"/>
                  <a:pt x="73" y="133"/>
                </a:cubicBezTo>
                <a:cubicBezTo>
                  <a:pt x="73" y="137"/>
                  <a:pt x="72" y="137"/>
                  <a:pt x="71" y="138"/>
                </a:cubicBezTo>
                <a:cubicBezTo>
                  <a:pt x="58" y="142"/>
                  <a:pt x="37" y="149"/>
                  <a:pt x="29" y="153"/>
                </a:cubicBezTo>
                <a:cubicBezTo>
                  <a:pt x="16" y="137"/>
                  <a:pt x="8" y="117"/>
                  <a:pt x="8" y="96"/>
                </a:cubicBezTo>
                <a:cubicBezTo>
                  <a:pt x="8" y="47"/>
                  <a:pt x="48" y="8"/>
                  <a:pt x="96" y="8"/>
                </a:cubicBezTo>
                <a:cubicBezTo>
                  <a:pt x="145" y="8"/>
                  <a:pt x="184" y="47"/>
                  <a:pt x="184" y="96"/>
                </a:cubicBezTo>
                <a:cubicBezTo>
                  <a:pt x="184" y="117"/>
                  <a:pt x="177" y="137"/>
                  <a:pt x="164" y="1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921970" y="3544553"/>
            <a:ext cx="452025" cy="452025"/>
            <a:chOff x="413379" y="7611656"/>
            <a:chExt cx="452025" cy="452025"/>
          </a:xfrm>
        </p:grpSpPr>
        <p:sp>
          <p:nvSpPr>
            <p:cNvPr id="54" name="Freeform 28"/>
            <p:cNvSpPr>
              <a:spLocks noEditPoints="1"/>
            </p:cNvSpPr>
            <p:nvPr/>
          </p:nvSpPr>
          <p:spPr bwMode="auto">
            <a:xfrm>
              <a:off x="413379" y="7611656"/>
              <a:ext cx="452025" cy="452025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0 h 200"/>
                <a:gd name="T6" fmla="*/ 100 w 200"/>
                <a:gd name="T7" fmla="*/ 0 h 200"/>
                <a:gd name="T8" fmla="*/ 0 w 200"/>
                <a:gd name="T9" fmla="*/ 100 h 200"/>
                <a:gd name="T10" fmla="*/ 100 w 200"/>
                <a:gd name="T11" fmla="*/ 200 h 200"/>
                <a:gd name="T12" fmla="*/ 100 w 200"/>
                <a:gd name="T13" fmla="*/ 200 h 200"/>
                <a:gd name="T14" fmla="*/ 100 w 200"/>
                <a:gd name="T15" fmla="*/ 200 h 200"/>
                <a:gd name="T16" fmla="*/ 100 w 200"/>
                <a:gd name="T17" fmla="*/ 200 h 200"/>
                <a:gd name="T18" fmla="*/ 200 w 200"/>
                <a:gd name="T19" fmla="*/ 100 h 200"/>
                <a:gd name="T20" fmla="*/ 100 w 200"/>
                <a:gd name="T21" fmla="*/ 0 h 200"/>
                <a:gd name="T22" fmla="*/ 100 w 200"/>
                <a:gd name="T23" fmla="*/ 192 h 200"/>
                <a:gd name="T24" fmla="*/ 100 w 200"/>
                <a:gd name="T25" fmla="*/ 192 h 200"/>
                <a:gd name="T26" fmla="*/ 100 w 200"/>
                <a:gd name="T27" fmla="*/ 192 h 200"/>
                <a:gd name="T28" fmla="*/ 100 w 200"/>
                <a:gd name="T29" fmla="*/ 192 h 200"/>
                <a:gd name="T30" fmla="*/ 8 w 200"/>
                <a:gd name="T31" fmla="*/ 100 h 200"/>
                <a:gd name="T32" fmla="*/ 100 w 200"/>
                <a:gd name="T33" fmla="*/ 8 h 200"/>
                <a:gd name="T34" fmla="*/ 100 w 200"/>
                <a:gd name="T35" fmla="*/ 8 h 200"/>
                <a:gd name="T36" fmla="*/ 100 w 200"/>
                <a:gd name="T37" fmla="*/ 8 h 200"/>
                <a:gd name="T38" fmla="*/ 100 w 200"/>
                <a:gd name="T39" fmla="*/ 8 h 200"/>
                <a:gd name="T40" fmla="*/ 192 w 200"/>
                <a:gd name="T41" fmla="*/ 100 h 200"/>
                <a:gd name="T42" fmla="*/ 100 w 200"/>
                <a:gd name="T43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50" y="192"/>
                    <a:pt x="8" y="151"/>
                    <a:pt x="8" y="100"/>
                  </a:cubicBezTo>
                  <a:cubicBezTo>
                    <a:pt x="8" y="49"/>
                    <a:pt x="5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5" name="Freeform 29"/>
            <p:cNvSpPr/>
            <p:nvPr/>
          </p:nvSpPr>
          <p:spPr bwMode="auto">
            <a:xfrm>
              <a:off x="648470" y="7745447"/>
              <a:ext cx="74541" cy="83142"/>
            </a:xfrm>
            <a:custGeom>
              <a:avLst/>
              <a:gdLst>
                <a:gd name="T0" fmla="*/ 28 w 33"/>
                <a:gd name="T1" fmla="*/ 0 h 37"/>
                <a:gd name="T2" fmla="*/ 0 w 33"/>
                <a:gd name="T3" fmla="*/ 4 h 37"/>
                <a:gd name="T4" fmla="*/ 0 w 33"/>
                <a:gd name="T5" fmla="*/ 37 h 37"/>
                <a:gd name="T6" fmla="*/ 33 w 33"/>
                <a:gd name="T7" fmla="*/ 37 h 37"/>
                <a:gd name="T8" fmla="*/ 28 w 33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7">
                  <a:moveTo>
                    <a:pt x="28" y="0"/>
                  </a:moveTo>
                  <a:cubicBezTo>
                    <a:pt x="19" y="3"/>
                    <a:pt x="10" y="4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3"/>
                    <a:pt x="31" y="11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6" name="Freeform 30"/>
            <p:cNvSpPr/>
            <p:nvPr/>
          </p:nvSpPr>
          <p:spPr bwMode="auto">
            <a:xfrm>
              <a:off x="648470" y="7649882"/>
              <a:ext cx="58295" cy="88876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5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9" y="39"/>
                    <a:pt x="18" y="37"/>
                    <a:pt x="26" y="35"/>
                  </a:cubicBezTo>
                  <a:cubicBezTo>
                    <a:pt x="20" y="15"/>
                    <a:pt x="10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7" name="Freeform 31"/>
            <p:cNvSpPr/>
            <p:nvPr/>
          </p:nvSpPr>
          <p:spPr bwMode="auto">
            <a:xfrm>
              <a:off x="571062" y="7647970"/>
              <a:ext cx="59250" cy="90787"/>
            </a:xfrm>
            <a:custGeom>
              <a:avLst/>
              <a:gdLst>
                <a:gd name="T0" fmla="*/ 0 w 26"/>
                <a:gd name="T1" fmla="*/ 36 h 40"/>
                <a:gd name="T2" fmla="*/ 26 w 26"/>
                <a:gd name="T3" fmla="*/ 40 h 40"/>
                <a:gd name="T4" fmla="*/ 26 w 26"/>
                <a:gd name="T5" fmla="*/ 0 h 40"/>
                <a:gd name="T6" fmla="*/ 0 w 26"/>
                <a:gd name="T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40">
                  <a:moveTo>
                    <a:pt x="0" y="36"/>
                  </a:moveTo>
                  <a:cubicBezTo>
                    <a:pt x="9" y="38"/>
                    <a:pt x="17" y="40"/>
                    <a:pt x="26" y="4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3"/>
                    <a:pt x="7" y="16"/>
                    <a:pt x="0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8" name="Freeform 32"/>
            <p:cNvSpPr/>
            <p:nvPr/>
          </p:nvSpPr>
          <p:spPr bwMode="auto">
            <a:xfrm>
              <a:off x="684786" y="7652749"/>
              <a:ext cx="89832" cy="71674"/>
            </a:xfrm>
            <a:custGeom>
              <a:avLst/>
              <a:gdLst>
                <a:gd name="T0" fmla="*/ 40 w 40"/>
                <a:gd name="T1" fmla="*/ 23 h 32"/>
                <a:gd name="T2" fmla="*/ 0 w 40"/>
                <a:gd name="T3" fmla="*/ 0 h 32"/>
                <a:gd name="T4" fmla="*/ 17 w 40"/>
                <a:gd name="T5" fmla="*/ 32 h 32"/>
                <a:gd name="T6" fmla="*/ 40 w 40"/>
                <a:gd name="T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23"/>
                  </a:moveTo>
                  <a:cubicBezTo>
                    <a:pt x="29" y="12"/>
                    <a:pt x="16" y="4"/>
                    <a:pt x="0" y="0"/>
                  </a:cubicBezTo>
                  <a:cubicBezTo>
                    <a:pt x="7" y="8"/>
                    <a:pt x="13" y="19"/>
                    <a:pt x="17" y="32"/>
                  </a:cubicBezTo>
                  <a:cubicBezTo>
                    <a:pt x="25" y="30"/>
                    <a:pt x="33" y="27"/>
                    <a:pt x="4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9" name="Freeform 33"/>
            <p:cNvSpPr/>
            <p:nvPr/>
          </p:nvSpPr>
          <p:spPr bwMode="auto">
            <a:xfrm>
              <a:off x="726835" y="7717733"/>
              <a:ext cx="102255" cy="110857"/>
            </a:xfrm>
            <a:custGeom>
              <a:avLst/>
              <a:gdLst>
                <a:gd name="T0" fmla="*/ 5 w 45"/>
                <a:gd name="T1" fmla="*/ 49 h 49"/>
                <a:gd name="T2" fmla="*/ 45 w 45"/>
                <a:gd name="T3" fmla="*/ 49 h 49"/>
                <a:gd name="T4" fmla="*/ 26 w 45"/>
                <a:gd name="T5" fmla="*/ 0 h 49"/>
                <a:gd name="T6" fmla="*/ 0 w 45"/>
                <a:gd name="T7" fmla="*/ 11 h 49"/>
                <a:gd name="T8" fmla="*/ 5 w 45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5" y="49"/>
                  </a:moveTo>
                  <a:cubicBezTo>
                    <a:pt x="45" y="49"/>
                    <a:pt x="45" y="49"/>
                    <a:pt x="45" y="49"/>
                  </a:cubicBezTo>
                  <a:cubicBezTo>
                    <a:pt x="45" y="30"/>
                    <a:pt x="38" y="13"/>
                    <a:pt x="26" y="0"/>
                  </a:cubicBezTo>
                  <a:cubicBezTo>
                    <a:pt x="18" y="4"/>
                    <a:pt x="9" y="8"/>
                    <a:pt x="0" y="11"/>
                  </a:cubicBezTo>
                  <a:cubicBezTo>
                    <a:pt x="3" y="22"/>
                    <a:pt x="5" y="35"/>
                    <a:pt x="5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0" name="Freeform 34"/>
            <p:cNvSpPr/>
            <p:nvPr/>
          </p:nvSpPr>
          <p:spPr bwMode="auto">
            <a:xfrm>
              <a:off x="557683" y="7745447"/>
              <a:ext cx="72630" cy="83142"/>
            </a:xfrm>
            <a:custGeom>
              <a:avLst/>
              <a:gdLst>
                <a:gd name="T0" fmla="*/ 0 w 32"/>
                <a:gd name="T1" fmla="*/ 37 h 37"/>
                <a:gd name="T2" fmla="*/ 32 w 32"/>
                <a:gd name="T3" fmla="*/ 37 h 37"/>
                <a:gd name="T4" fmla="*/ 32 w 32"/>
                <a:gd name="T5" fmla="*/ 4 h 37"/>
                <a:gd name="T6" fmla="*/ 4 w 32"/>
                <a:gd name="T7" fmla="*/ 0 h 37"/>
                <a:gd name="T8" fmla="*/ 0 w 3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0" y="37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3" y="4"/>
                    <a:pt x="13" y="3"/>
                    <a:pt x="4" y="0"/>
                  </a:cubicBezTo>
                  <a:cubicBezTo>
                    <a:pt x="2" y="11"/>
                    <a:pt x="0" y="23"/>
                    <a:pt x="0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1" name="Freeform 35"/>
            <p:cNvSpPr/>
            <p:nvPr/>
          </p:nvSpPr>
          <p:spPr bwMode="auto">
            <a:xfrm>
              <a:off x="648470" y="7846747"/>
              <a:ext cx="74541" cy="81230"/>
            </a:xfrm>
            <a:custGeom>
              <a:avLst/>
              <a:gdLst>
                <a:gd name="T0" fmla="*/ 33 w 33"/>
                <a:gd name="T1" fmla="*/ 0 h 36"/>
                <a:gd name="T2" fmla="*/ 0 w 33"/>
                <a:gd name="T3" fmla="*/ 0 h 36"/>
                <a:gd name="T4" fmla="*/ 0 w 33"/>
                <a:gd name="T5" fmla="*/ 33 h 36"/>
                <a:gd name="T6" fmla="*/ 28 w 33"/>
                <a:gd name="T7" fmla="*/ 36 h 36"/>
                <a:gd name="T8" fmla="*/ 33 w 3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6">
                  <a:moveTo>
                    <a:pt x="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3"/>
                    <a:pt x="19" y="34"/>
                    <a:pt x="28" y="36"/>
                  </a:cubicBezTo>
                  <a:cubicBezTo>
                    <a:pt x="31" y="26"/>
                    <a:pt x="33" y="13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2" name="Freeform 36"/>
            <p:cNvSpPr/>
            <p:nvPr/>
          </p:nvSpPr>
          <p:spPr bwMode="auto">
            <a:xfrm>
              <a:off x="557683" y="7846747"/>
              <a:ext cx="72630" cy="81230"/>
            </a:xfrm>
            <a:custGeom>
              <a:avLst/>
              <a:gdLst>
                <a:gd name="T0" fmla="*/ 4 w 32"/>
                <a:gd name="T1" fmla="*/ 36 h 36"/>
                <a:gd name="T2" fmla="*/ 32 w 32"/>
                <a:gd name="T3" fmla="*/ 33 h 36"/>
                <a:gd name="T4" fmla="*/ 32 w 32"/>
                <a:gd name="T5" fmla="*/ 0 h 36"/>
                <a:gd name="T6" fmla="*/ 0 w 32"/>
                <a:gd name="T7" fmla="*/ 0 h 36"/>
                <a:gd name="T8" fmla="*/ 4 w 32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4" y="36"/>
                  </a:moveTo>
                  <a:cubicBezTo>
                    <a:pt x="13" y="34"/>
                    <a:pt x="23" y="3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2" y="26"/>
                    <a:pt x="4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3" name="Freeform 37"/>
            <p:cNvSpPr/>
            <p:nvPr/>
          </p:nvSpPr>
          <p:spPr bwMode="auto">
            <a:xfrm>
              <a:off x="571062" y="7937534"/>
              <a:ext cx="59250" cy="87920"/>
            </a:xfrm>
            <a:custGeom>
              <a:avLst/>
              <a:gdLst>
                <a:gd name="T0" fmla="*/ 26 w 26"/>
                <a:gd name="T1" fmla="*/ 39 h 39"/>
                <a:gd name="T2" fmla="*/ 26 w 26"/>
                <a:gd name="T3" fmla="*/ 0 h 39"/>
                <a:gd name="T4" fmla="*/ 0 w 26"/>
                <a:gd name="T5" fmla="*/ 3 h 39"/>
                <a:gd name="T6" fmla="*/ 26 w 2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26" y="3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9" y="1"/>
                    <a:pt x="0" y="3"/>
                  </a:cubicBezTo>
                  <a:cubicBezTo>
                    <a:pt x="7" y="23"/>
                    <a:pt x="17" y="37"/>
                    <a:pt x="2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4" name="Freeform 38"/>
            <p:cNvSpPr/>
            <p:nvPr/>
          </p:nvSpPr>
          <p:spPr bwMode="auto">
            <a:xfrm>
              <a:off x="684786" y="7948047"/>
              <a:ext cx="89832" cy="74541"/>
            </a:xfrm>
            <a:custGeom>
              <a:avLst/>
              <a:gdLst>
                <a:gd name="T0" fmla="*/ 0 w 40"/>
                <a:gd name="T1" fmla="*/ 33 h 33"/>
                <a:gd name="T2" fmla="*/ 40 w 40"/>
                <a:gd name="T3" fmla="*/ 10 h 33"/>
                <a:gd name="T4" fmla="*/ 17 w 40"/>
                <a:gd name="T5" fmla="*/ 0 h 33"/>
                <a:gd name="T6" fmla="*/ 0 w 4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3">
                  <a:moveTo>
                    <a:pt x="0" y="33"/>
                  </a:moveTo>
                  <a:cubicBezTo>
                    <a:pt x="16" y="29"/>
                    <a:pt x="30" y="21"/>
                    <a:pt x="40" y="10"/>
                  </a:cubicBezTo>
                  <a:cubicBezTo>
                    <a:pt x="33" y="6"/>
                    <a:pt x="25" y="3"/>
                    <a:pt x="17" y="0"/>
                  </a:cubicBezTo>
                  <a:cubicBezTo>
                    <a:pt x="13" y="14"/>
                    <a:pt x="7" y="25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5" name="Freeform 39"/>
            <p:cNvSpPr/>
            <p:nvPr/>
          </p:nvSpPr>
          <p:spPr bwMode="auto">
            <a:xfrm>
              <a:off x="506078" y="7652749"/>
              <a:ext cx="89832" cy="71674"/>
            </a:xfrm>
            <a:custGeom>
              <a:avLst/>
              <a:gdLst>
                <a:gd name="T0" fmla="*/ 40 w 40"/>
                <a:gd name="T1" fmla="*/ 0 h 32"/>
                <a:gd name="T2" fmla="*/ 0 w 40"/>
                <a:gd name="T3" fmla="*/ 23 h 32"/>
                <a:gd name="T4" fmla="*/ 22 w 40"/>
                <a:gd name="T5" fmla="*/ 32 h 32"/>
                <a:gd name="T6" fmla="*/ 40 w 40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24" y="4"/>
                    <a:pt x="10" y="12"/>
                    <a:pt x="0" y="23"/>
                  </a:cubicBezTo>
                  <a:cubicBezTo>
                    <a:pt x="7" y="27"/>
                    <a:pt x="14" y="30"/>
                    <a:pt x="22" y="32"/>
                  </a:cubicBezTo>
                  <a:cubicBezTo>
                    <a:pt x="27" y="19"/>
                    <a:pt x="33" y="8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6" name="Freeform 40"/>
            <p:cNvSpPr/>
            <p:nvPr/>
          </p:nvSpPr>
          <p:spPr bwMode="auto">
            <a:xfrm>
              <a:off x="726835" y="7846747"/>
              <a:ext cx="102255" cy="110857"/>
            </a:xfrm>
            <a:custGeom>
              <a:avLst/>
              <a:gdLst>
                <a:gd name="T0" fmla="*/ 0 w 45"/>
                <a:gd name="T1" fmla="*/ 38 h 49"/>
                <a:gd name="T2" fmla="*/ 26 w 45"/>
                <a:gd name="T3" fmla="*/ 49 h 49"/>
                <a:gd name="T4" fmla="*/ 45 w 45"/>
                <a:gd name="T5" fmla="*/ 0 h 49"/>
                <a:gd name="T6" fmla="*/ 5 w 45"/>
                <a:gd name="T7" fmla="*/ 0 h 49"/>
                <a:gd name="T8" fmla="*/ 0 w 45"/>
                <a:gd name="T9" fmla="*/ 3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8"/>
                  </a:moveTo>
                  <a:cubicBezTo>
                    <a:pt x="10" y="41"/>
                    <a:pt x="18" y="45"/>
                    <a:pt x="26" y="49"/>
                  </a:cubicBezTo>
                  <a:cubicBezTo>
                    <a:pt x="38" y="36"/>
                    <a:pt x="45" y="19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4"/>
                    <a:pt x="3" y="27"/>
                    <a:pt x="0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7" name="Freeform 41"/>
            <p:cNvSpPr/>
            <p:nvPr/>
          </p:nvSpPr>
          <p:spPr bwMode="auto">
            <a:xfrm>
              <a:off x="648470" y="7937534"/>
              <a:ext cx="58295" cy="87920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0" y="36"/>
                    <a:pt x="20" y="23"/>
                    <a:pt x="26" y="3"/>
                  </a:cubicBezTo>
                  <a:cubicBezTo>
                    <a:pt x="18" y="1"/>
                    <a:pt x="9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8" name="Freeform 42"/>
            <p:cNvSpPr/>
            <p:nvPr/>
          </p:nvSpPr>
          <p:spPr bwMode="auto">
            <a:xfrm>
              <a:off x="449694" y="7717733"/>
              <a:ext cx="101300" cy="110857"/>
            </a:xfrm>
            <a:custGeom>
              <a:avLst/>
              <a:gdLst>
                <a:gd name="T0" fmla="*/ 45 w 45"/>
                <a:gd name="T1" fmla="*/ 10 h 49"/>
                <a:gd name="T2" fmla="*/ 19 w 45"/>
                <a:gd name="T3" fmla="*/ 0 h 49"/>
                <a:gd name="T4" fmla="*/ 0 w 45"/>
                <a:gd name="T5" fmla="*/ 49 h 49"/>
                <a:gd name="T6" fmla="*/ 40 w 45"/>
                <a:gd name="T7" fmla="*/ 49 h 49"/>
                <a:gd name="T8" fmla="*/ 45 w 45"/>
                <a:gd name="T9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5" y="10"/>
                  </a:moveTo>
                  <a:cubicBezTo>
                    <a:pt x="36" y="8"/>
                    <a:pt x="28" y="4"/>
                    <a:pt x="19" y="0"/>
                  </a:cubicBezTo>
                  <a:cubicBezTo>
                    <a:pt x="8" y="13"/>
                    <a:pt x="1" y="30"/>
                    <a:pt x="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35"/>
                    <a:pt x="42" y="22"/>
                    <a:pt x="45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449694" y="7846747"/>
              <a:ext cx="101300" cy="110857"/>
            </a:xfrm>
            <a:custGeom>
              <a:avLst/>
              <a:gdLst>
                <a:gd name="T0" fmla="*/ 40 w 45"/>
                <a:gd name="T1" fmla="*/ 0 h 49"/>
                <a:gd name="T2" fmla="*/ 0 w 45"/>
                <a:gd name="T3" fmla="*/ 0 h 49"/>
                <a:gd name="T4" fmla="*/ 19 w 45"/>
                <a:gd name="T5" fmla="*/ 49 h 49"/>
                <a:gd name="T6" fmla="*/ 45 w 45"/>
                <a:gd name="T7" fmla="*/ 38 h 49"/>
                <a:gd name="T8" fmla="*/ 40 w 4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9"/>
                    <a:pt x="8" y="36"/>
                    <a:pt x="19" y="49"/>
                  </a:cubicBezTo>
                  <a:cubicBezTo>
                    <a:pt x="28" y="45"/>
                    <a:pt x="36" y="41"/>
                    <a:pt x="45" y="38"/>
                  </a:cubicBezTo>
                  <a:cubicBezTo>
                    <a:pt x="42" y="27"/>
                    <a:pt x="41" y="14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503211" y="7948047"/>
              <a:ext cx="92699" cy="74541"/>
            </a:xfrm>
            <a:custGeom>
              <a:avLst/>
              <a:gdLst>
                <a:gd name="T0" fmla="*/ 0 w 41"/>
                <a:gd name="T1" fmla="*/ 10 h 33"/>
                <a:gd name="T2" fmla="*/ 41 w 41"/>
                <a:gd name="T3" fmla="*/ 33 h 33"/>
                <a:gd name="T4" fmla="*/ 23 w 41"/>
                <a:gd name="T5" fmla="*/ 0 h 33"/>
                <a:gd name="T6" fmla="*/ 0 w 41"/>
                <a:gd name="T7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3">
                  <a:moveTo>
                    <a:pt x="0" y="10"/>
                  </a:moveTo>
                  <a:cubicBezTo>
                    <a:pt x="11" y="21"/>
                    <a:pt x="25" y="29"/>
                    <a:pt x="41" y="33"/>
                  </a:cubicBezTo>
                  <a:cubicBezTo>
                    <a:pt x="33" y="25"/>
                    <a:pt x="28" y="14"/>
                    <a:pt x="23" y="0"/>
                  </a:cubicBezTo>
                  <a:cubicBezTo>
                    <a:pt x="15" y="3"/>
                    <a:pt x="8" y="6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71" name="Freeform 79"/>
          <p:cNvSpPr/>
          <p:nvPr/>
        </p:nvSpPr>
        <p:spPr bwMode="auto">
          <a:xfrm>
            <a:off x="9907491" y="3671654"/>
            <a:ext cx="542812" cy="341169"/>
          </a:xfrm>
          <a:custGeom>
            <a:avLst/>
            <a:gdLst>
              <a:gd name="T0" fmla="*/ 197 w 240"/>
              <a:gd name="T1" fmla="*/ 63 h 151"/>
              <a:gd name="T2" fmla="*/ 197 w 240"/>
              <a:gd name="T3" fmla="*/ 62 h 151"/>
              <a:gd name="T4" fmla="*/ 135 w 240"/>
              <a:gd name="T5" fmla="*/ 0 h 151"/>
              <a:gd name="T6" fmla="*/ 79 w 240"/>
              <a:gd name="T7" fmla="*/ 35 h 151"/>
              <a:gd name="T8" fmla="*/ 64 w 240"/>
              <a:gd name="T9" fmla="*/ 31 h 151"/>
              <a:gd name="T10" fmla="*/ 33 w 240"/>
              <a:gd name="T11" fmla="*/ 58 h 151"/>
              <a:gd name="T12" fmla="*/ 0 w 240"/>
              <a:gd name="T13" fmla="*/ 103 h 151"/>
              <a:gd name="T14" fmla="*/ 48 w 240"/>
              <a:gd name="T15" fmla="*/ 151 h 151"/>
              <a:gd name="T16" fmla="*/ 197 w 240"/>
              <a:gd name="T17" fmla="*/ 151 h 151"/>
              <a:gd name="T18" fmla="*/ 197 w 240"/>
              <a:gd name="T19" fmla="*/ 151 h 151"/>
              <a:gd name="T20" fmla="*/ 240 w 240"/>
              <a:gd name="T21" fmla="*/ 107 h 151"/>
              <a:gd name="T22" fmla="*/ 197 w 240"/>
              <a:gd name="T23" fmla="*/ 6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0" h="151">
                <a:moveTo>
                  <a:pt x="197" y="63"/>
                </a:moveTo>
                <a:cubicBezTo>
                  <a:pt x="197" y="63"/>
                  <a:pt x="197" y="62"/>
                  <a:pt x="197" y="62"/>
                </a:cubicBezTo>
                <a:cubicBezTo>
                  <a:pt x="197" y="27"/>
                  <a:pt x="169" y="0"/>
                  <a:pt x="135" y="0"/>
                </a:cubicBezTo>
                <a:cubicBezTo>
                  <a:pt x="110" y="0"/>
                  <a:pt x="89" y="14"/>
                  <a:pt x="79" y="35"/>
                </a:cubicBezTo>
                <a:cubicBezTo>
                  <a:pt x="74" y="33"/>
                  <a:pt x="70" y="31"/>
                  <a:pt x="64" y="31"/>
                </a:cubicBezTo>
                <a:cubicBezTo>
                  <a:pt x="49" y="31"/>
                  <a:pt x="35" y="43"/>
                  <a:pt x="33" y="58"/>
                </a:cubicBezTo>
                <a:cubicBezTo>
                  <a:pt x="14" y="65"/>
                  <a:pt x="0" y="82"/>
                  <a:pt x="0" y="103"/>
                </a:cubicBezTo>
                <a:cubicBezTo>
                  <a:pt x="0" y="130"/>
                  <a:pt x="22" y="151"/>
                  <a:pt x="48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221" y="151"/>
                  <a:pt x="240" y="132"/>
                  <a:pt x="240" y="107"/>
                </a:cubicBezTo>
                <a:cubicBezTo>
                  <a:pt x="240" y="83"/>
                  <a:pt x="221" y="64"/>
                  <a:pt x="197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6" name="圆角矩形 8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9" name="组 8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0" name="组 8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2" name="组 9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0" name="圆角矩形 9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9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94" name="圆角矩形 9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1" name="文本框 9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同侧圆角矩形 22"/>
          <p:cNvSpPr/>
          <p:nvPr/>
        </p:nvSpPr>
        <p:spPr>
          <a:xfrm rot="5400000" flipH="1">
            <a:off x="7814804" y="2707655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3" name="同侧圆角矩形 2"/>
          <p:cNvSpPr/>
          <p:nvPr/>
        </p:nvSpPr>
        <p:spPr>
          <a:xfrm rot="16200000">
            <a:off x="3526175" y="77244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4357761" y="1988122"/>
            <a:ext cx="3306471" cy="3273825"/>
          </a:xfrm>
          <a:prstGeom prst="ellipse">
            <a:avLst/>
          </a:prstGeom>
          <a:solidFill>
            <a:schemeClr val="bg1"/>
          </a:solidFill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20"/>
          <p:cNvSpPr/>
          <p:nvPr/>
        </p:nvSpPr>
        <p:spPr>
          <a:xfrm>
            <a:off x="4490373" y="2119427"/>
            <a:ext cx="3041243" cy="3011215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4742553" y="2607187"/>
            <a:ext cx="2639239" cy="104644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</a:rPr>
              <a:t>Methods</a:t>
            </a:r>
            <a:endParaRPr lang="zh-CN" altLang="en-US" sz="4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0449" y="3330773"/>
            <a:ext cx="1617387" cy="150117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892957" y="2119425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821588" y="4750813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64673" y="4299645"/>
            <a:ext cx="2353019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832076" y="4185820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686720" y="3297914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011649" y="3463391"/>
            <a:ext cx="2353019" cy="100027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8154625" y="3305368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8009269" y="2417462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2" name="圆角矩形 41"/>
          <p:cNvSpPr/>
          <p:nvPr/>
        </p:nvSpPr>
        <p:spPr>
          <a:xfrm rot="10800000" flipV="1">
            <a:off x="1144067" y="581782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方法总结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678207" y="5736920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4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16574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分析与讨论</a:t>
              </a:r>
              <a:endParaRPr lang="zh-CN" altLang="en-US" sz="48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3871404" y="3264361"/>
              <a:ext cx="4400510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ANALYSIS AND DISCUSSION</a:t>
              </a:r>
              <a:endPara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 形 1"/>
          <p:cNvSpPr/>
          <p:nvPr/>
        </p:nvSpPr>
        <p:spPr>
          <a:xfrm rot="2686645">
            <a:off x="4605409" y="2412321"/>
            <a:ext cx="1430064" cy="1443667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18" name="L 形 17"/>
          <p:cNvSpPr/>
          <p:nvPr/>
        </p:nvSpPr>
        <p:spPr>
          <a:xfrm rot="8086645">
            <a:off x="5819106" y="2416548"/>
            <a:ext cx="1420689" cy="1392304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0" name="L 形 19"/>
          <p:cNvSpPr/>
          <p:nvPr/>
        </p:nvSpPr>
        <p:spPr>
          <a:xfrm rot="13486645">
            <a:off x="5830864" y="3610563"/>
            <a:ext cx="1428819" cy="1428819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1" name="L 形 20"/>
          <p:cNvSpPr/>
          <p:nvPr/>
        </p:nvSpPr>
        <p:spPr>
          <a:xfrm rot="18886645">
            <a:off x="4630661" y="3640515"/>
            <a:ext cx="1428819" cy="1428819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4" name="文本框 23"/>
          <p:cNvSpPr txBox="1"/>
          <p:nvPr/>
        </p:nvSpPr>
        <p:spPr>
          <a:xfrm>
            <a:off x="4632667" y="24719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133493" y="1960488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w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83607" y="3692716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T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033407" y="40961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o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3395960" y="21808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1593997" y="2073531"/>
            <a:ext cx="178699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 </a:t>
            </a:r>
            <a:r>
              <a:rPr lang="en-US" altLang="zh-CN" dirty="0" smtClean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Strengths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919593" y="245688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35717" y="2534770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34"/>
          <p:cNvSpPr/>
          <p:nvPr/>
        </p:nvSpPr>
        <p:spPr>
          <a:xfrm rot="10800000" flipV="1">
            <a:off x="8289986" y="21954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6" name="文本框 35"/>
          <p:cNvSpPr txBox="1"/>
          <p:nvPr/>
        </p:nvSpPr>
        <p:spPr>
          <a:xfrm>
            <a:off x="8714351" y="2149825"/>
            <a:ext cx="2161860" cy="8556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劣势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Weaknesses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8802721" y="251855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8718845" y="2596438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3389691" y="424552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1" name="文本框 40"/>
          <p:cNvSpPr txBox="1"/>
          <p:nvPr/>
        </p:nvSpPr>
        <p:spPr>
          <a:xfrm>
            <a:off x="1378553" y="4150181"/>
            <a:ext cx="200364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机遇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Opportunity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919595" y="4519515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835717" y="4597402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8289983" y="4280285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8714347" y="4233656"/>
            <a:ext cx="1599848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威胁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Threats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8802720" y="460238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8718843" y="468027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4" name="文本框 63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6" name="组 6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7" name="组 6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9" name="组 6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圆角矩形 7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8" name="文本框 6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/>
        </p:nvGraphicFramePr>
        <p:xfrm>
          <a:off x="5524711" y="1645894"/>
          <a:ext cx="5929391" cy="321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2586892" y="2157059"/>
            <a:ext cx="1587787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1049749" y="2413020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86891" y="4759171"/>
            <a:ext cx="1821924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281K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1" name="圆角矩形 30"/>
          <p:cNvSpPr/>
          <p:nvPr/>
        </p:nvSpPr>
        <p:spPr>
          <a:xfrm rot="10800000" flipV="1">
            <a:off x="1071199" y="492950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586891" y="3494988"/>
            <a:ext cx="2718772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508,000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1071199" y="3665321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683626" y="5170223"/>
            <a:ext cx="5389463" cy="105259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 flipV="1">
            <a:off x="947852" y="5794120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189878" y="1580105"/>
            <a:ext cx="4321" cy="489241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图表 17"/>
          <p:cNvGraphicFramePr/>
          <p:nvPr/>
        </p:nvGraphicFramePr>
        <p:xfrm>
          <a:off x="3535069" y="1550187"/>
          <a:ext cx="5073803" cy="335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1" name="圆角矩形 20"/>
          <p:cNvSpPr/>
          <p:nvPr/>
        </p:nvSpPr>
        <p:spPr>
          <a:xfrm rot="10800000" flipV="1">
            <a:off x="11427424" y="331948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9348186" y="3229097"/>
            <a:ext cx="1975089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951057" y="359555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8867181" y="367344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78624" y="322910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7" name="文本框 26"/>
          <p:cNvSpPr txBox="1"/>
          <p:nvPr/>
        </p:nvSpPr>
        <p:spPr>
          <a:xfrm>
            <a:off x="907483" y="3179753"/>
            <a:ext cx="2077019" cy="122905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991360" y="355221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907484" y="363010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 rot="10800000" flipV="1">
            <a:off x="3932861" y="4663653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A</a:t>
            </a:r>
            <a:endParaRPr lang="zh-CN" altLang="en-US" sz="2400" dirty="0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5190161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C</a:t>
            </a:r>
            <a:endParaRPr lang="zh-CN" altLang="en-US" sz="2400" dirty="0"/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63839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B</a:t>
            </a:r>
            <a:endParaRPr lang="zh-CN" altLang="en-US" sz="2400" dirty="0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75777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D</a:t>
            </a:r>
            <a:endParaRPr lang="zh-CN" altLang="en-US" sz="2400" dirty="0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1330623" y="5816488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分析结论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864762" y="5735583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904722" y="2336266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9904430" y="2348770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5" name="圆角矩形 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96" name="文本框 9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8" name="组 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9" name="组 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101" name="组 1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圆角矩形 1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9" name="圆角矩形 1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100" name="文本框 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直接连接符 82"/>
          <p:cNvCxnSpPr/>
          <p:nvPr/>
        </p:nvCxnSpPr>
        <p:spPr>
          <a:xfrm flipH="1">
            <a:off x="6763951" y="1365189"/>
            <a:ext cx="1" cy="54928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038455" y="0"/>
            <a:ext cx="0" cy="564364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 rot="5400000">
            <a:off x="-2741856" y="2736809"/>
            <a:ext cx="6818603" cy="1344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 14"/>
          <p:cNvGrpSpPr/>
          <p:nvPr/>
        </p:nvGrpSpPr>
        <p:grpSpPr>
          <a:xfrm>
            <a:off x="-22301" y="6654791"/>
            <a:ext cx="1271471" cy="203211"/>
            <a:chOff x="-22302" y="6654791"/>
            <a:chExt cx="1271471" cy="203210"/>
          </a:xfrm>
        </p:grpSpPr>
        <p:sp>
          <p:nvSpPr>
            <p:cNvPr id="9" name="圆角矩形 8"/>
            <p:cNvSpPr/>
            <p:nvPr/>
          </p:nvSpPr>
          <p:spPr>
            <a:xfrm flipV="1">
              <a:off x="240276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flipV="1">
              <a:off x="-2230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 flipV="1">
              <a:off x="755838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圆角矩形 11"/>
            <p:cNvSpPr/>
            <p:nvPr/>
          </p:nvSpPr>
          <p:spPr>
            <a:xfrm flipV="1">
              <a:off x="493260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flipV="1">
              <a:off x="102436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13075" y="245328"/>
            <a:ext cx="1031043" cy="4519883"/>
          </a:xfrm>
          <a:prstGeom prst="rect">
            <a:avLst/>
          </a:prstGeom>
          <a:noFill/>
        </p:spPr>
        <p:txBody>
          <a:bodyPr vert="eaVert" wrap="squar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CONTENTS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73" name="圆角矩形 72"/>
          <p:cNvSpPr/>
          <p:nvPr/>
        </p:nvSpPr>
        <p:spPr>
          <a:xfrm rot="10800000" flipV="1">
            <a:off x="5796313" y="170594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74" name="圆角矩形 73"/>
          <p:cNvSpPr/>
          <p:nvPr/>
        </p:nvSpPr>
        <p:spPr>
          <a:xfrm rot="10800000" flipV="1">
            <a:off x="6521811" y="231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75" name="圆角矩形 74"/>
          <p:cNvSpPr/>
          <p:nvPr/>
        </p:nvSpPr>
        <p:spPr>
          <a:xfrm rot="10800000" flipV="1">
            <a:off x="5797243" y="297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6521811" y="358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77" name="圆角矩形 76"/>
          <p:cNvSpPr/>
          <p:nvPr/>
        </p:nvSpPr>
        <p:spPr>
          <a:xfrm rot="10800000" flipV="1">
            <a:off x="5797243" y="424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8" name="圆角矩形 77"/>
          <p:cNvSpPr/>
          <p:nvPr/>
        </p:nvSpPr>
        <p:spPr>
          <a:xfrm rot="10800000" flipV="1">
            <a:off x="6521811" y="4853512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3244675" y="1564948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  <a:endParaRPr lang="zh-CN" altLang="en-US" sz="3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7676173" y="219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  <a:endParaRPr lang="zh-CN" altLang="en-US" sz="3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3248528" y="283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理论框架</a:t>
            </a:r>
            <a:endParaRPr lang="zh-CN" altLang="en-US" sz="3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7676173" y="346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  <a:endParaRPr lang="zh-CN" altLang="en-US" sz="3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3248528" y="410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  <a:endParaRPr lang="zh-CN" altLang="en-US" sz="3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7676172" y="4737401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  <a:endParaRPr lang="zh-CN" altLang="en-US" sz="3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3206945" y="2153781"/>
            <a:ext cx="2031321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  <a:endParaRPr lang="en-US" altLang="zh-CN" sz="1100" dirty="0">
              <a:solidFill>
                <a:srgbClr val="A2A2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3439259" y="3485867"/>
            <a:ext cx="1792712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</a:t>
            </a:r>
            <a:endParaRPr lang="en-US" altLang="zh-CN" sz="1100" dirty="0">
              <a:solidFill>
                <a:srgbClr val="A2A2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3566821" y="4755867"/>
            <a:ext cx="16594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  <a:endParaRPr lang="en-US" altLang="zh-CN" sz="1100" dirty="0">
              <a:solidFill>
                <a:srgbClr val="A2A2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7633372" y="2737657"/>
            <a:ext cx="21169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  <a:endParaRPr lang="en-US" altLang="zh-CN" sz="1100" dirty="0">
              <a:solidFill>
                <a:srgbClr val="A2A2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7663453" y="4066896"/>
            <a:ext cx="2441483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</a:t>
            </a:r>
            <a:endParaRPr lang="en-US" altLang="zh-CN" sz="1100" dirty="0">
              <a:solidFill>
                <a:srgbClr val="A2A2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7733876" y="5383731"/>
            <a:ext cx="1210584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  <a:endParaRPr lang="en-US" altLang="zh-CN" sz="1100" dirty="0">
              <a:solidFill>
                <a:srgbClr val="A2A2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" name="组 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2" name="组 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圆角矩形 94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5" name="文本框 4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5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28226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结论与建议</a:t>
              </a:r>
              <a:endParaRPr lang="zh-CN" altLang="en-US" sz="48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2915848" y="3264361"/>
              <a:ext cx="5286269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CONCLUSION AND SUGGESTIONS</a:t>
              </a:r>
              <a:endPara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圆角矩形 23"/>
          <p:cNvSpPr/>
          <p:nvPr/>
        </p:nvSpPr>
        <p:spPr>
          <a:xfrm>
            <a:off x="0" y="18444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0" y="16793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7966332" y="2184399"/>
            <a:ext cx="3277544" cy="3245184"/>
            <a:chOff x="1300233" y="1995959"/>
            <a:chExt cx="3306471" cy="3273825"/>
          </a:xfrm>
        </p:grpSpPr>
        <p:sp>
          <p:nvSpPr>
            <p:cNvPr id="20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20386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11835" y="2980837"/>
              <a:ext cx="1883269" cy="134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</a:t>
              </a:r>
              <a:endParaRPr lang="en-US" altLang="zh-CN" sz="5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Conclusions</a:t>
              </a:r>
              <a:endParaRPr lang="zh-CN" altLang="en-US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214763" y="2540929"/>
            <a:ext cx="6096000" cy="2653035"/>
          </a:xfrm>
          <a:prstGeom prst="rect">
            <a:avLst/>
          </a:prstGeom>
        </p:spPr>
        <p:txBody>
          <a:bodyPr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。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0" name="文本框 39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5" name="组 4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9" name="圆角矩形 4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0" name="圆角矩形 4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" name="圆角矩形 5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7" name="圆角矩形 4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4" name="文本框 4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3219648" y="2155093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3215481" y="1962775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2860353" y="2451474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23" name="圆角矩形 22"/>
          <p:cNvSpPr/>
          <p:nvPr/>
        </p:nvSpPr>
        <p:spPr>
          <a:xfrm rot="10800000" flipV="1">
            <a:off x="2860353" y="520833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2860353" y="337042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2860353" y="4289383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26" name="矩形 25"/>
          <p:cNvSpPr/>
          <p:nvPr/>
        </p:nvSpPr>
        <p:spPr>
          <a:xfrm>
            <a:off x="4489707" y="2487563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488810" y="3408038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488810" y="4327691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488810" y="5247347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712" y="1962775"/>
            <a:ext cx="2212787" cy="4447636"/>
          </a:xfrm>
          <a:prstGeom prst="rect">
            <a:avLst/>
          </a:prstGeom>
          <a:solidFill>
            <a:srgbClr val="4472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63245" y="3053590"/>
            <a:ext cx="1215709" cy="2218875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 议</a:t>
            </a:r>
            <a:endParaRPr lang="zh-CN" altLang="en-US" sz="67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7" name="组 4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8" name="组 4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3" y="2847434"/>
            <a:ext cx="13238448" cy="1296345"/>
            <a:chOff x="-21102" y="2847433"/>
            <a:chExt cx="13238448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1025346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6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887506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文献综述</a:t>
              </a:r>
              <a:endParaRPr lang="zh-CN" altLang="en-US" sz="48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6295285" y="3264361"/>
              <a:ext cx="2419048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BIBLIOGRAPHY</a:t>
              </a:r>
              <a:endPara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 18"/>
          <p:cNvSpPr/>
          <p:nvPr/>
        </p:nvSpPr>
        <p:spPr>
          <a:xfrm>
            <a:off x="2334135" y="2065436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2329554" y="1876965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6200000" flipV="1">
            <a:off x="-146012" y="471088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6200000" flipV="1">
            <a:off x="-146012" y="561101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 rot="16200000" flipV="1">
            <a:off x="-146012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16200000" flipV="1">
            <a:off x="-146012" y="3843635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 rot="16200000" flipV="1">
            <a:off x="-146012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86256" y="2190119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国内文献</a:t>
            </a:r>
            <a:endParaRPr lang="zh-CN" altLang="en-US" sz="6700" spc="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032653" y="2569307"/>
            <a:ext cx="8457331" cy="200054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-886" y="211623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-5664" y="192776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0343660" y="2240918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国外文献</a:t>
            </a:r>
            <a:endParaRPr lang="zh-CN" altLang="en-US" sz="6700" spc="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93083" y="2770181"/>
            <a:ext cx="8149319" cy="29608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姓，名字首字母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斜体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出版社所在城市：出版社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60" name="圆角矩形 59"/>
          <p:cNvSpPr/>
          <p:nvPr/>
        </p:nvSpPr>
        <p:spPr>
          <a:xfrm rot="16200000" flipV="1">
            <a:off x="11567363" y="4710885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1" name="圆角矩形 60"/>
          <p:cNvSpPr/>
          <p:nvPr/>
        </p:nvSpPr>
        <p:spPr>
          <a:xfrm rot="16200000" flipV="1">
            <a:off x="11567363" y="5611018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2" name="圆角矩形 61"/>
          <p:cNvSpPr/>
          <p:nvPr/>
        </p:nvSpPr>
        <p:spPr>
          <a:xfrm rot="16200000" flipV="1">
            <a:off x="11567363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6200000" flipV="1">
            <a:off x="11567363" y="384363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4" name="圆角矩形 63"/>
          <p:cNvSpPr/>
          <p:nvPr/>
        </p:nvSpPr>
        <p:spPr>
          <a:xfrm rot="16200000" flipV="1">
            <a:off x="11567365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文本框 45"/>
          <p:cNvSpPr txBox="1"/>
          <p:nvPr/>
        </p:nvSpPr>
        <p:spPr>
          <a:xfrm>
            <a:off x="3711620" y="2246378"/>
            <a:ext cx="4760277" cy="1477327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致谢感恩</a:t>
            </a:r>
            <a:endParaRPr lang="zh-CN" altLang="en-US" sz="8800" dirty="0">
              <a:ln w="0"/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3942389" y="4091354"/>
            <a:ext cx="3771915" cy="411599"/>
            <a:chOff x="8109308" y="5767512"/>
            <a:chExt cx="3771915" cy="414968"/>
          </a:xfrm>
        </p:grpSpPr>
        <p:sp>
          <p:nvSpPr>
            <p:cNvPr id="51" name="文本框 50"/>
            <p:cNvSpPr txBox="1"/>
            <p:nvPr/>
          </p:nvSpPr>
          <p:spPr>
            <a:xfrm>
              <a:off x="8109308" y="5779095"/>
              <a:ext cx="1444025" cy="403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答辩人：**</a:t>
              </a:r>
              <a:endPara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0063999" y="5767512"/>
              <a:ext cx="1817224" cy="4033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指导教授：***</a:t>
              </a:r>
              <a:endPara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2981612" y="4515841"/>
            <a:ext cx="6158739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16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16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V="1">
            <a:off x="4230668" y="3853601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 4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4" name="组 4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-8551" y="5623749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73" name="组合 60"/>
          <p:cNvGrpSpPr/>
          <p:nvPr/>
        </p:nvGrpSpPr>
        <p:grpSpPr>
          <a:xfrm rot="16200000">
            <a:off x="11436485" y="6057840"/>
            <a:ext cx="1271471" cy="363349"/>
            <a:chOff x="6507038" y="462977"/>
            <a:chExt cx="2430800" cy="471379"/>
          </a:xfrm>
        </p:grpSpPr>
        <p:grpSp>
          <p:nvGrpSpPr>
            <p:cNvPr id="74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76" name="圆角矩形 75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圆角矩形 76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圆角矩形 78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5" name="圆角矩形 74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403710" y="5713686"/>
            <a:ext cx="6218119" cy="10156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endParaRPr lang="zh-CN" altLang="en-US" sz="6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1" name="圆角矩形 80"/>
          <p:cNvSpPr/>
          <p:nvPr/>
        </p:nvSpPr>
        <p:spPr>
          <a:xfrm rot="16200000" flipV="1">
            <a:off x="10447003" y="5586366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2" name="Freeform 96"/>
          <p:cNvSpPr/>
          <p:nvPr/>
        </p:nvSpPr>
        <p:spPr bwMode="auto">
          <a:xfrm>
            <a:off x="10716633" y="5878142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  <p:sp>
        <p:nvSpPr>
          <p:cNvPr id="83" name="圆角矩形 82"/>
          <p:cNvSpPr/>
          <p:nvPr/>
        </p:nvSpPr>
        <p:spPr>
          <a:xfrm rot="10800000" flipV="1">
            <a:off x="5770332" y="4141473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84" name="组合 48"/>
          <p:cNvGrpSpPr/>
          <p:nvPr/>
        </p:nvGrpSpPr>
        <p:grpSpPr>
          <a:xfrm>
            <a:off x="5183531" y="2160559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85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6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1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3926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研究背景</a:t>
              </a:r>
              <a:endParaRPr lang="zh-CN" altLang="en-US" sz="48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804323" y="3264361"/>
              <a:ext cx="421250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BACKGROUNDS</a:t>
              </a:r>
              <a:endPara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圆角矩形 55"/>
          <p:cNvSpPr/>
          <p:nvPr/>
        </p:nvSpPr>
        <p:spPr>
          <a:xfrm>
            <a:off x="2" y="2065436"/>
            <a:ext cx="12197665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47"/>
          <p:cNvSpPr/>
          <p:nvPr/>
        </p:nvSpPr>
        <p:spPr>
          <a:xfrm>
            <a:off x="-5665" y="1876965"/>
            <a:ext cx="12197665" cy="41702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580269" y="2173347"/>
            <a:ext cx="8842553" cy="89255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zh-CN" altLang="en-US" sz="32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主题研究</a:t>
            </a:r>
            <a:endParaRPr lang="en-US" altLang="zh-CN" sz="32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TOPIC</a:t>
            </a:r>
            <a:endParaRPr lang="en-US" altLang="zh-CN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12263" y="3197473"/>
            <a:ext cx="10767476" cy="26191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7"/>
          <p:cNvGrpSpPr/>
          <p:nvPr>
            <p:custDataLst>
              <p:tags r:id="rId1"/>
            </p:custDataLst>
          </p:nvPr>
        </p:nvGrpSpPr>
        <p:grpSpPr bwMode="gray">
          <a:xfrm>
            <a:off x="5662023" y="2342218"/>
            <a:ext cx="6154608" cy="3799349"/>
            <a:chOff x="1832768" y="1268759"/>
            <a:chExt cx="6240462" cy="3571875"/>
          </a:xfrm>
          <a:solidFill>
            <a:schemeClr val="tx2">
              <a:alpha val="71000"/>
            </a:schemeClr>
          </a:solidFill>
        </p:grpSpPr>
        <p:sp>
          <p:nvSpPr>
            <p:cNvPr id="20" name="Freeform 53"/>
            <p:cNvSpPr>
              <a:spLocks noChangeAspect="1"/>
            </p:cNvSpPr>
            <p:nvPr/>
          </p:nvSpPr>
          <p:spPr bwMode="gray">
            <a:xfrm>
              <a:off x="7279480" y="4464397"/>
              <a:ext cx="63500" cy="68263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54"/>
            <p:cNvSpPr>
              <a:spLocks noChangeAspect="1"/>
            </p:cNvSpPr>
            <p:nvPr/>
          </p:nvSpPr>
          <p:spPr bwMode="gray">
            <a:xfrm>
              <a:off x="6728617" y="3878609"/>
              <a:ext cx="704850" cy="550863"/>
            </a:xfrm>
            <a:custGeom>
              <a:avLst/>
              <a:gdLst/>
              <a:ahLst/>
              <a:cxnLst>
                <a:cxn ang="0">
                  <a:pos x="80" y="633"/>
                </a:cxn>
                <a:cxn ang="0">
                  <a:pos x="198" y="560"/>
                </a:cxn>
                <a:cxn ang="0">
                  <a:pos x="357" y="522"/>
                </a:cxn>
                <a:cxn ang="0">
                  <a:pos x="497" y="418"/>
                </a:cxn>
                <a:cxn ang="0">
                  <a:pos x="533" y="330"/>
                </a:cxn>
                <a:cxn ang="0">
                  <a:pos x="566" y="326"/>
                </a:cxn>
                <a:cxn ang="0">
                  <a:pos x="634" y="262"/>
                </a:cxn>
                <a:cxn ang="0">
                  <a:pos x="688" y="222"/>
                </a:cxn>
                <a:cxn ang="0">
                  <a:pos x="739" y="187"/>
                </a:cxn>
                <a:cxn ang="0">
                  <a:pos x="818" y="257"/>
                </a:cxn>
                <a:cxn ang="0">
                  <a:pos x="898" y="254"/>
                </a:cxn>
                <a:cxn ang="0">
                  <a:pos x="921" y="160"/>
                </a:cxn>
                <a:cxn ang="0">
                  <a:pos x="974" y="108"/>
                </a:cxn>
                <a:cxn ang="0">
                  <a:pos x="1045" y="48"/>
                </a:cxn>
                <a:cxn ang="0">
                  <a:pos x="1044" y="29"/>
                </a:cxn>
                <a:cxn ang="0">
                  <a:pos x="1116" y="65"/>
                </a:cxn>
                <a:cxn ang="0">
                  <a:pos x="1205" y="90"/>
                </a:cxn>
                <a:cxn ang="0">
                  <a:pos x="1264" y="90"/>
                </a:cxn>
                <a:cxn ang="0">
                  <a:pos x="1279" y="118"/>
                </a:cxn>
                <a:cxn ang="0">
                  <a:pos x="1243" y="165"/>
                </a:cxn>
                <a:cxn ang="0">
                  <a:pos x="1269" y="264"/>
                </a:cxn>
                <a:cxn ang="0">
                  <a:pos x="1384" y="339"/>
                </a:cxn>
                <a:cxn ang="0">
                  <a:pos x="1553" y="270"/>
                </a:cxn>
                <a:cxn ang="0">
                  <a:pos x="1575" y="72"/>
                </a:cxn>
                <a:cxn ang="0">
                  <a:pos x="1623" y="17"/>
                </a:cxn>
                <a:cxn ang="0">
                  <a:pos x="1667" y="171"/>
                </a:cxn>
                <a:cxn ang="0">
                  <a:pos x="1761" y="252"/>
                </a:cxn>
                <a:cxn ang="0">
                  <a:pos x="1806" y="416"/>
                </a:cxn>
                <a:cxn ang="0">
                  <a:pos x="1851" y="485"/>
                </a:cxn>
                <a:cxn ang="0">
                  <a:pos x="1954" y="540"/>
                </a:cxn>
                <a:cxn ang="0">
                  <a:pos x="1994" y="645"/>
                </a:cxn>
                <a:cxn ang="0">
                  <a:pos x="2054" y="661"/>
                </a:cxn>
                <a:cxn ang="0">
                  <a:pos x="2132" y="791"/>
                </a:cxn>
                <a:cxn ang="0">
                  <a:pos x="2191" y="911"/>
                </a:cxn>
                <a:cxn ang="0">
                  <a:pos x="2206" y="1090"/>
                </a:cxn>
                <a:cxn ang="0">
                  <a:pos x="2158" y="1285"/>
                </a:cxn>
                <a:cxn ang="0">
                  <a:pos x="2089" y="1365"/>
                </a:cxn>
                <a:cxn ang="0">
                  <a:pos x="2034" y="1506"/>
                </a:cxn>
                <a:cxn ang="0">
                  <a:pos x="2008" y="1625"/>
                </a:cxn>
                <a:cxn ang="0">
                  <a:pos x="1823" y="1705"/>
                </a:cxn>
                <a:cxn ang="0">
                  <a:pos x="1785" y="1704"/>
                </a:cxn>
                <a:cxn ang="0">
                  <a:pos x="1715" y="1661"/>
                </a:cxn>
                <a:cxn ang="0">
                  <a:pos x="1572" y="1674"/>
                </a:cxn>
                <a:cxn ang="0">
                  <a:pos x="1453" y="1530"/>
                </a:cxn>
                <a:cxn ang="0">
                  <a:pos x="1376" y="1406"/>
                </a:cxn>
                <a:cxn ang="0">
                  <a:pos x="1330" y="1443"/>
                </a:cxn>
                <a:cxn ang="0">
                  <a:pos x="1358" y="1317"/>
                </a:cxn>
                <a:cxn ang="0">
                  <a:pos x="1302" y="1370"/>
                </a:cxn>
                <a:cxn ang="0">
                  <a:pos x="1220" y="1433"/>
                </a:cxn>
                <a:cxn ang="0">
                  <a:pos x="1177" y="1335"/>
                </a:cxn>
                <a:cxn ang="0">
                  <a:pos x="1062" y="1253"/>
                </a:cxn>
                <a:cxn ang="0">
                  <a:pos x="779" y="1270"/>
                </a:cxn>
                <a:cxn ang="0">
                  <a:pos x="587" y="1354"/>
                </a:cxn>
                <a:cxn ang="0">
                  <a:pos x="419" y="1379"/>
                </a:cxn>
                <a:cxn ang="0">
                  <a:pos x="271" y="1452"/>
                </a:cxn>
                <a:cxn ang="0">
                  <a:pos x="130" y="1405"/>
                </a:cxn>
                <a:cxn ang="0">
                  <a:pos x="142" y="1286"/>
                </a:cxn>
                <a:cxn ang="0">
                  <a:pos x="66" y="1024"/>
                </a:cxn>
                <a:cxn ang="0">
                  <a:pos x="12" y="897"/>
                </a:cxn>
                <a:cxn ang="0">
                  <a:pos x="35" y="884"/>
                </a:cxn>
                <a:cxn ang="0">
                  <a:pos x="8" y="758"/>
                </a:cxn>
              </a:cxnLst>
              <a:rect l="0" t="0" r="r" b="b"/>
              <a:pathLst>
                <a:path w="2217" h="1736">
                  <a:moveTo>
                    <a:pt x="43" y="634"/>
                  </a:moveTo>
                  <a:lnTo>
                    <a:pt x="49" y="629"/>
                  </a:lnTo>
                  <a:lnTo>
                    <a:pt x="48" y="645"/>
                  </a:lnTo>
                  <a:lnTo>
                    <a:pt x="48" y="647"/>
                  </a:lnTo>
                  <a:lnTo>
                    <a:pt x="45" y="651"/>
                  </a:lnTo>
                  <a:lnTo>
                    <a:pt x="44" y="656"/>
                  </a:lnTo>
                  <a:lnTo>
                    <a:pt x="48" y="658"/>
                  </a:lnTo>
                  <a:lnTo>
                    <a:pt x="46" y="666"/>
                  </a:lnTo>
                  <a:lnTo>
                    <a:pt x="45" y="671"/>
                  </a:lnTo>
                  <a:lnTo>
                    <a:pt x="50" y="673"/>
                  </a:lnTo>
                  <a:lnTo>
                    <a:pt x="59" y="666"/>
                  </a:lnTo>
                  <a:lnTo>
                    <a:pt x="62" y="652"/>
                  </a:lnTo>
                  <a:lnTo>
                    <a:pt x="72" y="636"/>
                  </a:lnTo>
                  <a:lnTo>
                    <a:pt x="80" y="633"/>
                  </a:lnTo>
                  <a:lnTo>
                    <a:pt x="87" y="628"/>
                  </a:lnTo>
                  <a:lnTo>
                    <a:pt x="94" y="626"/>
                  </a:lnTo>
                  <a:lnTo>
                    <a:pt x="102" y="620"/>
                  </a:lnTo>
                  <a:lnTo>
                    <a:pt x="120" y="617"/>
                  </a:lnTo>
                  <a:lnTo>
                    <a:pt x="125" y="608"/>
                  </a:lnTo>
                  <a:lnTo>
                    <a:pt x="132" y="601"/>
                  </a:lnTo>
                  <a:lnTo>
                    <a:pt x="140" y="596"/>
                  </a:lnTo>
                  <a:lnTo>
                    <a:pt x="146" y="586"/>
                  </a:lnTo>
                  <a:lnTo>
                    <a:pt x="161" y="580"/>
                  </a:lnTo>
                  <a:lnTo>
                    <a:pt x="167" y="575"/>
                  </a:lnTo>
                  <a:lnTo>
                    <a:pt x="174" y="571"/>
                  </a:lnTo>
                  <a:lnTo>
                    <a:pt x="191" y="559"/>
                  </a:lnTo>
                  <a:lnTo>
                    <a:pt x="195" y="558"/>
                  </a:lnTo>
                  <a:lnTo>
                    <a:pt x="198" y="560"/>
                  </a:lnTo>
                  <a:lnTo>
                    <a:pt x="214" y="561"/>
                  </a:lnTo>
                  <a:lnTo>
                    <a:pt x="222" y="564"/>
                  </a:lnTo>
                  <a:lnTo>
                    <a:pt x="232" y="565"/>
                  </a:lnTo>
                  <a:lnTo>
                    <a:pt x="241" y="564"/>
                  </a:lnTo>
                  <a:lnTo>
                    <a:pt x="249" y="561"/>
                  </a:lnTo>
                  <a:lnTo>
                    <a:pt x="260" y="553"/>
                  </a:lnTo>
                  <a:lnTo>
                    <a:pt x="270" y="547"/>
                  </a:lnTo>
                  <a:lnTo>
                    <a:pt x="280" y="544"/>
                  </a:lnTo>
                  <a:lnTo>
                    <a:pt x="291" y="544"/>
                  </a:lnTo>
                  <a:lnTo>
                    <a:pt x="301" y="542"/>
                  </a:lnTo>
                  <a:lnTo>
                    <a:pt x="322" y="522"/>
                  </a:lnTo>
                  <a:lnTo>
                    <a:pt x="335" y="522"/>
                  </a:lnTo>
                  <a:lnTo>
                    <a:pt x="345" y="527"/>
                  </a:lnTo>
                  <a:lnTo>
                    <a:pt x="357" y="522"/>
                  </a:lnTo>
                  <a:lnTo>
                    <a:pt x="370" y="522"/>
                  </a:lnTo>
                  <a:lnTo>
                    <a:pt x="378" y="520"/>
                  </a:lnTo>
                  <a:lnTo>
                    <a:pt x="388" y="515"/>
                  </a:lnTo>
                  <a:lnTo>
                    <a:pt x="413" y="510"/>
                  </a:lnTo>
                  <a:lnTo>
                    <a:pt x="424" y="504"/>
                  </a:lnTo>
                  <a:lnTo>
                    <a:pt x="432" y="499"/>
                  </a:lnTo>
                  <a:lnTo>
                    <a:pt x="454" y="478"/>
                  </a:lnTo>
                  <a:lnTo>
                    <a:pt x="458" y="470"/>
                  </a:lnTo>
                  <a:lnTo>
                    <a:pt x="459" y="461"/>
                  </a:lnTo>
                  <a:lnTo>
                    <a:pt x="467" y="450"/>
                  </a:lnTo>
                  <a:lnTo>
                    <a:pt x="469" y="445"/>
                  </a:lnTo>
                  <a:lnTo>
                    <a:pt x="469" y="439"/>
                  </a:lnTo>
                  <a:lnTo>
                    <a:pt x="476" y="440"/>
                  </a:lnTo>
                  <a:lnTo>
                    <a:pt x="497" y="418"/>
                  </a:lnTo>
                  <a:lnTo>
                    <a:pt x="500" y="413"/>
                  </a:lnTo>
                  <a:lnTo>
                    <a:pt x="497" y="410"/>
                  </a:lnTo>
                  <a:lnTo>
                    <a:pt x="490" y="381"/>
                  </a:lnTo>
                  <a:lnTo>
                    <a:pt x="491" y="369"/>
                  </a:lnTo>
                  <a:lnTo>
                    <a:pt x="499" y="355"/>
                  </a:lnTo>
                  <a:lnTo>
                    <a:pt x="502" y="353"/>
                  </a:lnTo>
                  <a:lnTo>
                    <a:pt x="508" y="353"/>
                  </a:lnTo>
                  <a:lnTo>
                    <a:pt x="512" y="345"/>
                  </a:lnTo>
                  <a:lnTo>
                    <a:pt x="521" y="338"/>
                  </a:lnTo>
                  <a:lnTo>
                    <a:pt x="524" y="338"/>
                  </a:lnTo>
                  <a:lnTo>
                    <a:pt x="523" y="333"/>
                  </a:lnTo>
                  <a:lnTo>
                    <a:pt x="528" y="322"/>
                  </a:lnTo>
                  <a:lnTo>
                    <a:pt x="530" y="321"/>
                  </a:lnTo>
                  <a:lnTo>
                    <a:pt x="533" y="330"/>
                  </a:lnTo>
                  <a:lnTo>
                    <a:pt x="537" y="337"/>
                  </a:lnTo>
                  <a:lnTo>
                    <a:pt x="543" y="353"/>
                  </a:lnTo>
                  <a:lnTo>
                    <a:pt x="549" y="365"/>
                  </a:lnTo>
                  <a:lnTo>
                    <a:pt x="555" y="372"/>
                  </a:lnTo>
                  <a:lnTo>
                    <a:pt x="560" y="381"/>
                  </a:lnTo>
                  <a:lnTo>
                    <a:pt x="564" y="386"/>
                  </a:lnTo>
                  <a:lnTo>
                    <a:pt x="569" y="375"/>
                  </a:lnTo>
                  <a:lnTo>
                    <a:pt x="569" y="360"/>
                  </a:lnTo>
                  <a:lnTo>
                    <a:pt x="571" y="360"/>
                  </a:lnTo>
                  <a:lnTo>
                    <a:pt x="578" y="359"/>
                  </a:lnTo>
                  <a:lnTo>
                    <a:pt x="576" y="346"/>
                  </a:lnTo>
                  <a:lnTo>
                    <a:pt x="570" y="335"/>
                  </a:lnTo>
                  <a:lnTo>
                    <a:pt x="564" y="330"/>
                  </a:lnTo>
                  <a:lnTo>
                    <a:pt x="566" y="326"/>
                  </a:lnTo>
                  <a:lnTo>
                    <a:pt x="565" y="310"/>
                  </a:lnTo>
                  <a:lnTo>
                    <a:pt x="570" y="305"/>
                  </a:lnTo>
                  <a:lnTo>
                    <a:pt x="580" y="310"/>
                  </a:lnTo>
                  <a:lnTo>
                    <a:pt x="588" y="308"/>
                  </a:lnTo>
                  <a:lnTo>
                    <a:pt x="601" y="324"/>
                  </a:lnTo>
                  <a:lnTo>
                    <a:pt x="618" y="327"/>
                  </a:lnTo>
                  <a:lnTo>
                    <a:pt x="619" y="319"/>
                  </a:lnTo>
                  <a:lnTo>
                    <a:pt x="610" y="316"/>
                  </a:lnTo>
                  <a:lnTo>
                    <a:pt x="613" y="303"/>
                  </a:lnTo>
                  <a:lnTo>
                    <a:pt x="623" y="294"/>
                  </a:lnTo>
                  <a:lnTo>
                    <a:pt x="625" y="287"/>
                  </a:lnTo>
                  <a:lnTo>
                    <a:pt x="620" y="270"/>
                  </a:lnTo>
                  <a:lnTo>
                    <a:pt x="625" y="264"/>
                  </a:lnTo>
                  <a:lnTo>
                    <a:pt x="634" y="262"/>
                  </a:lnTo>
                  <a:lnTo>
                    <a:pt x="645" y="268"/>
                  </a:lnTo>
                  <a:lnTo>
                    <a:pt x="647" y="265"/>
                  </a:lnTo>
                  <a:lnTo>
                    <a:pt x="641" y="253"/>
                  </a:lnTo>
                  <a:lnTo>
                    <a:pt x="642" y="247"/>
                  </a:lnTo>
                  <a:lnTo>
                    <a:pt x="646" y="242"/>
                  </a:lnTo>
                  <a:lnTo>
                    <a:pt x="663" y="248"/>
                  </a:lnTo>
                  <a:lnTo>
                    <a:pt x="663" y="243"/>
                  </a:lnTo>
                  <a:lnTo>
                    <a:pt x="657" y="233"/>
                  </a:lnTo>
                  <a:lnTo>
                    <a:pt x="657" y="221"/>
                  </a:lnTo>
                  <a:lnTo>
                    <a:pt x="666" y="217"/>
                  </a:lnTo>
                  <a:lnTo>
                    <a:pt x="671" y="217"/>
                  </a:lnTo>
                  <a:lnTo>
                    <a:pt x="677" y="215"/>
                  </a:lnTo>
                  <a:lnTo>
                    <a:pt x="687" y="214"/>
                  </a:lnTo>
                  <a:lnTo>
                    <a:pt x="688" y="222"/>
                  </a:lnTo>
                  <a:lnTo>
                    <a:pt x="693" y="220"/>
                  </a:lnTo>
                  <a:lnTo>
                    <a:pt x="700" y="214"/>
                  </a:lnTo>
                  <a:lnTo>
                    <a:pt x="705" y="201"/>
                  </a:lnTo>
                  <a:lnTo>
                    <a:pt x="705" y="197"/>
                  </a:lnTo>
                  <a:lnTo>
                    <a:pt x="699" y="189"/>
                  </a:lnTo>
                  <a:lnTo>
                    <a:pt x="702" y="183"/>
                  </a:lnTo>
                  <a:lnTo>
                    <a:pt x="707" y="189"/>
                  </a:lnTo>
                  <a:lnTo>
                    <a:pt x="709" y="198"/>
                  </a:lnTo>
                  <a:lnTo>
                    <a:pt x="715" y="194"/>
                  </a:lnTo>
                  <a:lnTo>
                    <a:pt x="718" y="188"/>
                  </a:lnTo>
                  <a:lnTo>
                    <a:pt x="721" y="189"/>
                  </a:lnTo>
                  <a:lnTo>
                    <a:pt x="722" y="194"/>
                  </a:lnTo>
                  <a:lnTo>
                    <a:pt x="728" y="193"/>
                  </a:lnTo>
                  <a:lnTo>
                    <a:pt x="739" y="187"/>
                  </a:lnTo>
                  <a:lnTo>
                    <a:pt x="743" y="183"/>
                  </a:lnTo>
                  <a:lnTo>
                    <a:pt x="741" y="176"/>
                  </a:lnTo>
                  <a:lnTo>
                    <a:pt x="749" y="174"/>
                  </a:lnTo>
                  <a:lnTo>
                    <a:pt x="753" y="177"/>
                  </a:lnTo>
                  <a:lnTo>
                    <a:pt x="761" y="181"/>
                  </a:lnTo>
                  <a:lnTo>
                    <a:pt x="770" y="181"/>
                  </a:lnTo>
                  <a:lnTo>
                    <a:pt x="780" y="187"/>
                  </a:lnTo>
                  <a:lnTo>
                    <a:pt x="788" y="193"/>
                  </a:lnTo>
                  <a:lnTo>
                    <a:pt x="804" y="215"/>
                  </a:lnTo>
                  <a:lnTo>
                    <a:pt x="818" y="226"/>
                  </a:lnTo>
                  <a:lnTo>
                    <a:pt x="814" y="242"/>
                  </a:lnTo>
                  <a:lnTo>
                    <a:pt x="814" y="253"/>
                  </a:lnTo>
                  <a:lnTo>
                    <a:pt x="815" y="255"/>
                  </a:lnTo>
                  <a:lnTo>
                    <a:pt x="818" y="257"/>
                  </a:lnTo>
                  <a:lnTo>
                    <a:pt x="819" y="254"/>
                  </a:lnTo>
                  <a:lnTo>
                    <a:pt x="822" y="247"/>
                  </a:lnTo>
                  <a:lnTo>
                    <a:pt x="820" y="243"/>
                  </a:lnTo>
                  <a:lnTo>
                    <a:pt x="825" y="238"/>
                  </a:lnTo>
                  <a:lnTo>
                    <a:pt x="829" y="240"/>
                  </a:lnTo>
                  <a:lnTo>
                    <a:pt x="830" y="237"/>
                  </a:lnTo>
                  <a:lnTo>
                    <a:pt x="836" y="240"/>
                  </a:lnTo>
                  <a:lnTo>
                    <a:pt x="836" y="232"/>
                  </a:lnTo>
                  <a:lnTo>
                    <a:pt x="839" y="231"/>
                  </a:lnTo>
                  <a:lnTo>
                    <a:pt x="849" y="233"/>
                  </a:lnTo>
                  <a:lnTo>
                    <a:pt x="862" y="233"/>
                  </a:lnTo>
                  <a:lnTo>
                    <a:pt x="873" y="232"/>
                  </a:lnTo>
                  <a:lnTo>
                    <a:pt x="881" y="236"/>
                  </a:lnTo>
                  <a:lnTo>
                    <a:pt x="898" y="254"/>
                  </a:lnTo>
                  <a:lnTo>
                    <a:pt x="903" y="253"/>
                  </a:lnTo>
                  <a:lnTo>
                    <a:pt x="903" y="249"/>
                  </a:lnTo>
                  <a:lnTo>
                    <a:pt x="899" y="237"/>
                  </a:lnTo>
                  <a:lnTo>
                    <a:pt x="906" y="233"/>
                  </a:lnTo>
                  <a:lnTo>
                    <a:pt x="908" y="232"/>
                  </a:lnTo>
                  <a:lnTo>
                    <a:pt x="894" y="217"/>
                  </a:lnTo>
                  <a:lnTo>
                    <a:pt x="886" y="205"/>
                  </a:lnTo>
                  <a:lnTo>
                    <a:pt x="890" y="189"/>
                  </a:lnTo>
                  <a:lnTo>
                    <a:pt x="893" y="192"/>
                  </a:lnTo>
                  <a:lnTo>
                    <a:pt x="898" y="189"/>
                  </a:lnTo>
                  <a:lnTo>
                    <a:pt x="909" y="172"/>
                  </a:lnTo>
                  <a:lnTo>
                    <a:pt x="909" y="165"/>
                  </a:lnTo>
                  <a:lnTo>
                    <a:pt x="914" y="158"/>
                  </a:lnTo>
                  <a:lnTo>
                    <a:pt x="921" y="160"/>
                  </a:lnTo>
                  <a:lnTo>
                    <a:pt x="931" y="160"/>
                  </a:lnTo>
                  <a:lnTo>
                    <a:pt x="937" y="154"/>
                  </a:lnTo>
                  <a:lnTo>
                    <a:pt x="936" y="141"/>
                  </a:lnTo>
                  <a:lnTo>
                    <a:pt x="929" y="141"/>
                  </a:lnTo>
                  <a:lnTo>
                    <a:pt x="930" y="135"/>
                  </a:lnTo>
                  <a:lnTo>
                    <a:pt x="931" y="125"/>
                  </a:lnTo>
                  <a:lnTo>
                    <a:pt x="935" y="115"/>
                  </a:lnTo>
                  <a:lnTo>
                    <a:pt x="944" y="113"/>
                  </a:lnTo>
                  <a:lnTo>
                    <a:pt x="953" y="109"/>
                  </a:lnTo>
                  <a:lnTo>
                    <a:pt x="954" y="102"/>
                  </a:lnTo>
                  <a:lnTo>
                    <a:pt x="962" y="103"/>
                  </a:lnTo>
                  <a:lnTo>
                    <a:pt x="969" y="108"/>
                  </a:lnTo>
                  <a:lnTo>
                    <a:pt x="973" y="115"/>
                  </a:lnTo>
                  <a:lnTo>
                    <a:pt x="974" y="108"/>
                  </a:lnTo>
                  <a:lnTo>
                    <a:pt x="968" y="98"/>
                  </a:lnTo>
                  <a:lnTo>
                    <a:pt x="971" y="96"/>
                  </a:lnTo>
                  <a:lnTo>
                    <a:pt x="978" y="88"/>
                  </a:lnTo>
                  <a:lnTo>
                    <a:pt x="991" y="92"/>
                  </a:lnTo>
                  <a:lnTo>
                    <a:pt x="992" y="87"/>
                  </a:lnTo>
                  <a:lnTo>
                    <a:pt x="1003" y="90"/>
                  </a:lnTo>
                  <a:lnTo>
                    <a:pt x="1016" y="88"/>
                  </a:lnTo>
                  <a:lnTo>
                    <a:pt x="1026" y="91"/>
                  </a:lnTo>
                  <a:lnTo>
                    <a:pt x="1034" y="91"/>
                  </a:lnTo>
                  <a:lnTo>
                    <a:pt x="1054" y="85"/>
                  </a:lnTo>
                  <a:lnTo>
                    <a:pt x="1062" y="79"/>
                  </a:lnTo>
                  <a:lnTo>
                    <a:pt x="1062" y="55"/>
                  </a:lnTo>
                  <a:lnTo>
                    <a:pt x="1056" y="49"/>
                  </a:lnTo>
                  <a:lnTo>
                    <a:pt x="1045" y="48"/>
                  </a:lnTo>
                  <a:lnTo>
                    <a:pt x="1038" y="49"/>
                  </a:lnTo>
                  <a:lnTo>
                    <a:pt x="1030" y="44"/>
                  </a:lnTo>
                  <a:lnTo>
                    <a:pt x="1026" y="38"/>
                  </a:lnTo>
                  <a:lnTo>
                    <a:pt x="1017" y="34"/>
                  </a:lnTo>
                  <a:lnTo>
                    <a:pt x="1017" y="33"/>
                  </a:lnTo>
                  <a:lnTo>
                    <a:pt x="1021" y="32"/>
                  </a:lnTo>
                  <a:lnTo>
                    <a:pt x="1024" y="34"/>
                  </a:lnTo>
                  <a:lnTo>
                    <a:pt x="1027" y="29"/>
                  </a:lnTo>
                  <a:lnTo>
                    <a:pt x="1029" y="27"/>
                  </a:lnTo>
                  <a:lnTo>
                    <a:pt x="1032" y="31"/>
                  </a:lnTo>
                  <a:lnTo>
                    <a:pt x="1035" y="45"/>
                  </a:lnTo>
                  <a:lnTo>
                    <a:pt x="1039" y="38"/>
                  </a:lnTo>
                  <a:lnTo>
                    <a:pt x="1039" y="29"/>
                  </a:lnTo>
                  <a:lnTo>
                    <a:pt x="1044" y="29"/>
                  </a:lnTo>
                  <a:lnTo>
                    <a:pt x="1046" y="33"/>
                  </a:lnTo>
                  <a:lnTo>
                    <a:pt x="1051" y="32"/>
                  </a:lnTo>
                  <a:lnTo>
                    <a:pt x="1055" y="38"/>
                  </a:lnTo>
                  <a:lnTo>
                    <a:pt x="1059" y="43"/>
                  </a:lnTo>
                  <a:lnTo>
                    <a:pt x="1067" y="49"/>
                  </a:lnTo>
                  <a:lnTo>
                    <a:pt x="1070" y="42"/>
                  </a:lnTo>
                  <a:lnTo>
                    <a:pt x="1075" y="41"/>
                  </a:lnTo>
                  <a:lnTo>
                    <a:pt x="1080" y="44"/>
                  </a:lnTo>
                  <a:lnTo>
                    <a:pt x="1082" y="50"/>
                  </a:lnTo>
                  <a:lnTo>
                    <a:pt x="1089" y="58"/>
                  </a:lnTo>
                  <a:lnTo>
                    <a:pt x="1104" y="61"/>
                  </a:lnTo>
                  <a:lnTo>
                    <a:pt x="1108" y="61"/>
                  </a:lnTo>
                  <a:lnTo>
                    <a:pt x="1113" y="63"/>
                  </a:lnTo>
                  <a:lnTo>
                    <a:pt x="1116" y="65"/>
                  </a:lnTo>
                  <a:lnTo>
                    <a:pt x="1123" y="60"/>
                  </a:lnTo>
                  <a:lnTo>
                    <a:pt x="1126" y="59"/>
                  </a:lnTo>
                  <a:lnTo>
                    <a:pt x="1126" y="66"/>
                  </a:lnTo>
                  <a:lnTo>
                    <a:pt x="1131" y="69"/>
                  </a:lnTo>
                  <a:lnTo>
                    <a:pt x="1141" y="69"/>
                  </a:lnTo>
                  <a:lnTo>
                    <a:pt x="1151" y="76"/>
                  </a:lnTo>
                  <a:lnTo>
                    <a:pt x="1159" y="75"/>
                  </a:lnTo>
                  <a:lnTo>
                    <a:pt x="1167" y="79"/>
                  </a:lnTo>
                  <a:lnTo>
                    <a:pt x="1177" y="74"/>
                  </a:lnTo>
                  <a:lnTo>
                    <a:pt x="1179" y="74"/>
                  </a:lnTo>
                  <a:lnTo>
                    <a:pt x="1184" y="81"/>
                  </a:lnTo>
                  <a:lnTo>
                    <a:pt x="1195" y="81"/>
                  </a:lnTo>
                  <a:lnTo>
                    <a:pt x="1200" y="84"/>
                  </a:lnTo>
                  <a:lnTo>
                    <a:pt x="1205" y="90"/>
                  </a:lnTo>
                  <a:lnTo>
                    <a:pt x="1216" y="79"/>
                  </a:lnTo>
                  <a:lnTo>
                    <a:pt x="1221" y="76"/>
                  </a:lnTo>
                  <a:lnTo>
                    <a:pt x="1225" y="75"/>
                  </a:lnTo>
                  <a:lnTo>
                    <a:pt x="1234" y="76"/>
                  </a:lnTo>
                  <a:lnTo>
                    <a:pt x="1244" y="71"/>
                  </a:lnTo>
                  <a:lnTo>
                    <a:pt x="1238" y="82"/>
                  </a:lnTo>
                  <a:lnTo>
                    <a:pt x="1241" y="85"/>
                  </a:lnTo>
                  <a:lnTo>
                    <a:pt x="1243" y="86"/>
                  </a:lnTo>
                  <a:lnTo>
                    <a:pt x="1248" y="81"/>
                  </a:lnTo>
                  <a:lnTo>
                    <a:pt x="1249" y="85"/>
                  </a:lnTo>
                  <a:lnTo>
                    <a:pt x="1248" y="101"/>
                  </a:lnTo>
                  <a:lnTo>
                    <a:pt x="1249" y="104"/>
                  </a:lnTo>
                  <a:lnTo>
                    <a:pt x="1259" y="101"/>
                  </a:lnTo>
                  <a:lnTo>
                    <a:pt x="1264" y="90"/>
                  </a:lnTo>
                  <a:lnTo>
                    <a:pt x="1263" y="88"/>
                  </a:lnTo>
                  <a:lnTo>
                    <a:pt x="1264" y="79"/>
                  </a:lnTo>
                  <a:lnTo>
                    <a:pt x="1274" y="70"/>
                  </a:lnTo>
                  <a:lnTo>
                    <a:pt x="1276" y="72"/>
                  </a:lnTo>
                  <a:lnTo>
                    <a:pt x="1279" y="77"/>
                  </a:lnTo>
                  <a:lnTo>
                    <a:pt x="1280" y="92"/>
                  </a:lnTo>
                  <a:lnTo>
                    <a:pt x="1288" y="87"/>
                  </a:lnTo>
                  <a:lnTo>
                    <a:pt x="1295" y="87"/>
                  </a:lnTo>
                  <a:lnTo>
                    <a:pt x="1299" y="91"/>
                  </a:lnTo>
                  <a:lnTo>
                    <a:pt x="1297" y="96"/>
                  </a:lnTo>
                  <a:lnTo>
                    <a:pt x="1293" y="106"/>
                  </a:lnTo>
                  <a:lnTo>
                    <a:pt x="1287" y="115"/>
                  </a:lnTo>
                  <a:lnTo>
                    <a:pt x="1284" y="119"/>
                  </a:lnTo>
                  <a:lnTo>
                    <a:pt x="1279" y="118"/>
                  </a:lnTo>
                  <a:lnTo>
                    <a:pt x="1277" y="122"/>
                  </a:lnTo>
                  <a:lnTo>
                    <a:pt x="1284" y="130"/>
                  </a:lnTo>
                  <a:lnTo>
                    <a:pt x="1276" y="141"/>
                  </a:lnTo>
                  <a:lnTo>
                    <a:pt x="1272" y="144"/>
                  </a:lnTo>
                  <a:lnTo>
                    <a:pt x="1264" y="141"/>
                  </a:lnTo>
                  <a:lnTo>
                    <a:pt x="1263" y="136"/>
                  </a:lnTo>
                  <a:lnTo>
                    <a:pt x="1258" y="142"/>
                  </a:lnTo>
                  <a:lnTo>
                    <a:pt x="1259" y="151"/>
                  </a:lnTo>
                  <a:lnTo>
                    <a:pt x="1261" y="156"/>
                  </a:lnTo>
                  <a:lnTo>
                    <a:pt x="1258" y="152"/>
                  </a:lnTo>
                  <a:lnTo>
                    <a:pt x="1253" y="145"/>
                  </a:lnTo>
                  <a:lnTo>
                    <a:pt x="1248" y="144"/>
                  </a:lnTo>
                  <a:lnTo>
                    <a:pt x="1247" y="156"/>
                  </a:lnTo>
                  <a:lnTo>
                    <a:pt x="1243" y="165"/>
                  </a:lnTo>
                  <a:lnTo>
                    <a:pt x="1243" y="171"/>
                  </a:lnTo>
                  <a:lnTo>
                    <a:pt x="1253" y="168"/>
                  </a:lnTo>
                  <a:lnTo>
                    <a:pt x="1248" y="187"/>
                  </a:lnTo>
                  <a:lnTo>
                    <a:pt x="1248" y="190"/>
                  </a:lnTo>
                  <a:lnTo>
                    <a:pt x="1238" y="210"/>
                  </a:lnTo>
                  <a:lnTo>
                    <a:pt x="1234" y="221"/>
                  </a:lnTo>
                  <a:lnTo>
                    <a:pt x="1232" y="225"/>
                  </a:lnTo>
                  <a:lnTo>
                    <a:pt x="1228" y="231"/>
                  </a:lnTo>
                  <a:lnTo>
                    <a:pt x="1228" y="242"/>
                  </a:lnTo>
                  <a:lnTo>
                    <a:pt x="1234" y="246"/>
                  </a:lnTo>
                  <a:lnTo>
                    <a:pt x="1238" y="252"/>
                  </a:lnTo>
                  <a:lnTo>
                    <a:pt x="1245" y="251"/>
                  </a:lnTo>
                  <a:lnTo>
                    <a:pt x="1254" y="258"/>
                  </a:lnTo>
                  <a:lnTo>
                    <a:pt x="1269" y="264"/>
                  </a:lnTo>
                  <a:lnTo>
                    <a:pt x="1271" y="274"/>
                  </a:lnTo>
                  <a:lnTo>
                    <a:pt x="1275" y="283"/>
                  </a:lnTo>
                  <a:lnTo>
                    <a:pt x="1275" y="297"/>
                  </a:lnTo>
                  <a:lnTo>
                    <a:pt x="1285" y="290"/>
                  </a:lnTo>
                  <a:lnTo>
                    <a:pt x="1307" y="296"/>
                  </a:lnTo>
                  <a:lnTo>
                    <a:pt x="1320" y="295"/>
                  </a:lnTo>
                  <a:lnTo>
                    <a:pt x="1324" y="302"/>
                  </a:lnTo>
                  <a:lnTo>
                    <a:pt x="1335" y="308"/>
                  </a:lnTo>
                  <a:lnTo>
                    <a:pt x="1345" y="313"/>
                  </a:lnTo>
                  <a:lnTo>
                    <a:pt x="1355" y="319"/>
                  </a:lnTo>
                  <a:lnTo>
                    <a:pt x="1361" y="327"/>
                  </a:lnTo>
                  <a:lnTo>
                    <a:pt x="1370" y="334"/>
                  </a:lnTo>
                  <a:lnTo>
                    <a:pt x="1377" y="335"/>
                  </a:lnTo>
                  <a:lnTo>
                    <a:pt x="1384" y="339"/>
                  </a:lnTo>
                  <a:lnTo>
                    <a:pt x="1411" y="346"/>
                  </a:lnTo>
                  <a:lnTo>
                    <a:pt x="1421" y="354"/>
                  </a:lnTo>
                  <a:lnTo>
                    <a:pt x="1425" y="365"/>
                  </a:lnTo>
                  <a:lnTo>
                    <a:pt x="1430" y="371"/>
                  </a:lnTo>
                  <a:lnTo>
                    <a:pt x="1460" y="392"/>
                  </a:lnTo>
                  <a:lnTo>
                    <a:pt x="1475" y="398"/>
                  </a:lnTo>
                  <a:lnTo>
                    <a:pt x="1487" y="394"/>
                  </a:lnTo>
                  <a:lnTo>
                    <a:pt x="1498" y="389"/>
                  </a:lnTo>
                  <a:lnTo>
                    <a:pt x="1516" y="384"/>
                  </a:lnTo>
                  <a:lnTo>
                    <a:pt x="1521" y="377"/>
                  </a:lnTo>
                  <a:lnTo>
                    <a:pt x="1524" y="356"/>
                  </a:lnTo>
                  <a:lnTo>
                    <a:pt x="1537" y="333"/>
                  </a:lnTo>
                  <a:lnTo>
                    <a:pt x="1548" y="287"/>
                  </a:lnTo>
                  <a:lnTo>
                    <a:pt x="1553" y="270"/>
                  </a:lnTo>
                  <a:lnTo>
                    <a:pt x="1557" y="258"/>
                  </a:lnTo>
                  <a:lnTo>
                    <a:pt x="1560" y="246"/>
                  </a:lnTo>
                  <a:lnTo>
                    <a:pt x="1559" y="231"/>
                  </a:lnTo>
                  <a:lnTo>
                    <a:pt x="1553" y="213"/>
                  </a:lnTo>
                  <a:lnTo>
                    <a:pt x="1555" y="197"/>
                  </a:lnTo>
                  <a:lnTo>
                    <a:pt x="1553" y="165"/>
                  </a:lnTo>
                  <a:lnTo>
                    <a:pt x="1561" y="145"/>
                  </a:lnTo>
                  <a:lnTo>
                    <a:pt x="1560" y="128"/>
                  </a:lnTo>
                  <a:lnTo>
                    <a:pt x="1565" y="118"/>
                  </a:lnTo>
                  <a:lnTo>
                    <a:pt x="1566" y="108"/>
                  </a:lnTo>
                  <a:lnTo>
                    <a:pt x="1559" y="106"/>
                  </a:lnTo>
                  <a:lnTo>
                    <a:pt x="1560" y="95"/>
                  </a:lnTo>
                  <a:lnTo>
                    <a:pt x="1564" y="76"/>
                  </a:lnTo>
                  <a:lnTo>
                    <a:pt x="1575" y="72"/>
                  </a:lnTo>
                  <a:lnTo>
                    <a:pt x="1578" y="64"/>
                  </a:lnTo>
                  <a:lnTo>
                    <a:pt x="1583" y="45"/>
                  </a:lnTo>
                  <a:lnTo>
                    <a:pt x="1596" y="29"/>
                  </a:lnTo>
                  <a:lnTo>
                    <a:pt x="1596" y="16"/>
                  </a:lnTo>
                  <a:lnTo>
                    <a:pt x="1596" y="15"/>
                  </a:lnTo>
                  <a:lnTo>
                    <a:pt x="1599" y="11"/>
                  </a:lnTo>
                  <a:lnTo>
                    <a:pt x="1604" y="10"/>
                  </a:lnTo>
                  <a:lnTo>
                    <a:pt x="1613" y="5"/>
                  </a:lnTo>
                  <a:lnTo>
                    <a:pt x="1616" y="0"/>
                  </a:lnTo>
                  <a:lnTo>
                    <a:pt x="1623" y="2"/>
                  </a:lnTo>
                  <a:lnTo>
                    <a:pt x="1623" y="7"/>
                  </a:lnTo>
                  <a:lnTo>
                    <a:pt x="1624" y="16"/>
                  </a:lnTo>
                  <a:lnTo>
                    <a:pt x="1623" y="16"/>
                  </a:lnTo>
                  <a:lnTo>
                    <a:pt x="1623" y="17"/>
                  </a:lnTo>
                  <a:lnTo>
                    <a:pt x="1625" y="31"/>
                  </a:lnTo>
                  <a:lnTo>
                    <a:pt x="1625" y="58"/>
                  </a:lnTo>
                  <a:lnTo>
                    <a:pt x="1629" y="68"/>
                  </a:lnTo>
                  <a:lnTo>
                    <a:pt x="1639" y="68"/>
                  </a:lnTo>
                  <a:lnTo>
                    <a:pt x="1641" y="74"/>
                  </a:lnTo>
                  <a:lnTo>
                    <a:pt x="1640" y="88"/>
                  </a:lnTo>
                  <a:lnTo>
                    <a:pt x="1646" y="93"/>
                  </a:lnTo>
                  <a:lnTo>
                    <a:pt x="1650" y="103"/>
                  </a:lnTo>
                  <a:lnTo>
                    <a:pt x="1655" y="107"/>
                  </a:lnTo>
                  <a:lnTo>
                    <a:pt x="1656" y="122"/>
                  </a:lnTo>
                  <a:lnTo>
                    <a:pt x="1661" y="124"/>
                  </a:lnTo>
                  <a:lnTo>
                    <a:pt x="1663" y="139"/>
                  </a:lnTo>
                  <a:lnTo>
                    <a:pt x="1667" y="151"/>
                  </a:lnTo>
                  <a:lnTo>
                    <a:pt x="1667" y="171"/>
                  </a:lnTo>
                  <a:lnTo>
                    <a:pt x="1670" y="179"/>
                  </a:lnTo>
                  <a:lnTo>
                    <a:pt x="1672" y="189"/>
                  </a:lnTo>
                  <a:lnTo>
                    <a:pt x="1677" y="199"/>
                  </a:lnTo>
                  <a:lnTo>
                    <a:pt x="1684" y="208"/>
                  </a:lnTo>
                  <a:lnTo>
                    <a:pt x="1693" y="211"/>
                  </a:lnTo>
                  <a:lnTo>
                    <a:pt x="1705" y="200"/>
                  </a:lnTo>
                  <a:lnTo>
                    <a:pt x="1715" y="198"/>
                  </a:lnTo>
                  <a:lnTo>
                    <a:pt x="1723" y="199"/>
                  </a:lnTo>
                  <a:lnTo>
                    <a:pt x="1729" y="215"/>
                  </a:lnTo>
                  <a:lnTo>
                    <a:pt x="1739" y="219"/>
                  </a:lnTo>
                  <a:lnTo>
                    <a:pt x="1747" y="228"/>
                  </a:lnTo>
                  <a:lnTo>
                    <a:pt x="1755" y="232"/>
                  </a:lnTo>
                  <a:lnTo>
                    <a:pt x="1764" y="242"/>
                  </a:lnTo>
                  <a:lnTo>
                    <a:pt x="1761" y="252"/>
                  </a:lnTo>
                  <a:lnTo>
                    <a:pt x="1764" y="258"/>
                  </a:lnTo>
                  <a:lnTo>
                    <a:pt x="1763" y="276"/>
                  </a:lnTo>
                  <a:lnTo>
                    <a:pt x="1766" y="286"/>
                  </a:lnTo>
                  <a:lnTo>
                    <a:pt x="1766" y="295"/>
                  </a:lnTo>
                  <a:lnTo>
                    <a:pt x="1771" y="303"/>
                  </a:lnTo>
                  <a:lnTo>
                    <a:pt x="1771" y="319"/>
                  </a:lnTo>
                  <a:lnTo>
                    <a:pt x="1775" y="332"/>
                  </a:lnTo>
                  <a:lnTo>
                    <a:pt x="1787" y="349"/>
                  </a:lnTo>
                  <a:lnTo>
                    <a:pt x="1796" y="349"/>
                  </a:lnTo>
                  <a:lnTo>
                    <a:pt x="1797" y="361"/>
                  </a:lnTo>
                  <a:lnTo>
                    <a:pt x="1804" y="381"/>
                  </a:lnTo>
                  <a:lnTo>
                    <a:pt x="1807" y="393"/>
                  </a:lnTo>
                  <a:lnTo>
                    <a:pt x="1808" y="409"/>
                  </a:lnTo>
                  <a:lnTo>
                    <a:pt x="1806" y="416"/>
                  </a:lnTo>
                  <a:lnTo>
                    <a:pt x="1806" y="426"/>
                  </a:lnTo>
                  <a:lnTo>
                    <a:pt x="1808" y="437"/>
                  </a:lnTo>
                  <a:lnTo>
                    <a:pt x="1814" y="443"/>
                  </a:lnTo>
                  <a:lnTo>
                    <a:pt x="1819" y="445"/>
                  </a:lnTo>
                  <a:lnTo>
                    <a:pt x="1818" y="448"/>
                  </a:lnTo>
                  <a:lnTo>
                    <a:pt x="1822" y="445"/>
                  </a:lnTo>
                  <a:lnTo>
                    <a:pt x="1822" y="447"/>
                  </a:lnTo>
                  <a:lnTo>
                    <a:pt x="1819" y="452"/>
                  </a:lnTo>
                  <a:lnTo>
                    <a:pt x="1820" y="454"/>
                  </a:lnTo>
                  <a:lnTo>
                    <a:pt x="1820" y="461"/>
                  </a:lnTo>
                  <a:lnTo>
                    <a:pt x="1824" y="470"/>
                  </a:lnTo>
                  <a:lnTo>
                    <a:pt x="1838" y="475"/>
                  </a:lnTo>
                  <a:lnTo>
                    <a:pt x="1841" y="480"/>
                  </a:lnTo>
                  <a:lnTo>
                    <a:pt x="1851" y="485"/>
                  </a:lnTo>
                  <a:lnTo>
                    <a:pt x="1871" y="490"/>
                  </a:lnTo>
                  <a:lnTo>
                    <a:pt x="1874" y="489"/>
                  </a:lnTo>
                  <a:lnTo>
                    <a:pt x="1881" y="485"/>
                  </a:lnTo>
                  <a:lnTo>
                    <a:pt x="1884" y="502"/>
                  </a:lnTo>
                  <a:lnTo>
                    <a:pt x="1888" y="511"/>
                  </a:lnTo>
                  <a:lnTo>
                    <a:pt x="1893" y="515"/>
                  </a:lnTo>
                  <a:lnTo>
                    <a:pt x="1903" y="512"/>
                  </a:lnTo>
                  <a:lnTo>
                    <a:pt x="1911" y="517"/>
                  </a:lnTo>
                  <a:lnTo>
                    <a:pt x="1920" y="518"/>
                  </a:lnTo>
                  <a:lnTo>
                    <a:pt x="1925" y="527"/>
                  </a:lnTo>
                  <a:lnTo>
                    <a:pt x="1931" y="533"/>
                  </a:lnTo>
                  <a:lnTo>
                    <a:pt x="1937" y="529"/>
                  </a:lnTo>
                  <a:lnTo>
                    <a:pt x="1942" y="533"/>
                  </a:lnTo>
                  <a:lnTo>
                    <a:pt x="1954" y="540"/>
                  </a:lnTo>
                  <a:lnTo>
                    <a:pt x="1958" y="545"/>
                  </a:lnTo>
                  <a:lnTo>
                    <a:pt x="1960" y="556"/>
                  </a:lnTo>
                  <a:lnTo>
                    <a:pt x="1953" y="554"/>
                  </a:lnTo>
                  <a:lnTo>
                    <a:pt x="1952" y="566"/>
                  </a:lnTo>
                  <a:lnTo>
                    <a:pt x="1958" y="572"/>
                  </a:lnTo>
                  <a:lnTo>
                    <a:pt x="1968" y="574"/>
                  </a:lnTo>
                  <a:lnTo>
                    <a:pt x="1970" y="580"/>
                  </a:lnTo>
                  <a:lnTo>
                    <a:pt x="1978" y="588"/>
                  </a:lnTo>
                  <a:lnTo>
                    <a:pt x="1980" y="597"/>
                  </a:lnTo>
                  <a:lnTo>
                    <a:pt x="1983" y="603"/>
                  </a:lnTo>
                  <a:lnTo>
                    <a:pt x="1985" y="610"/>
                  </a:lnTo>
                  <a:lnTo>
                    <a:pt x="1992" y="612"/>
                  </a:lnTo>
                  <a:lnTo>
                    <a:pt x="1994" y="619"/>
                  </a:lnTo>
                  <a:lnTo>
                    <a:pt x="1994" y="645"/>
                  </a:lnTo>
                  <a:lnTo>
                    <a:pt x="1996" y="651"/>
                  </a:lnTo>
                  <a:lnTo>
                    <a:pt x="1997" y="658"/>
                  </a:lnTo>
                  <a:lnTo>
                    <a:pt x="2002" y="662"/>
                  </a:lnTo>
                  <a:lnTo>
                    <a:pt x="2005" y="671"/>
                  </a:lnTo>
                  <a:lnTo>
                    <a:pt x="2007" y="672"/>
                  </a:lnTo>
                  <a:lnTo>
                    <a:pt x="2011" y="669"/>
                  </a:lnTo>
                  <a:lnTo>
                    <a:pt x="2017" y="669"/>
                  </a:lnTo>
                  <a:lnTo>
                    <a:pt x="2017" y="655"/>
                  </a:lnTo>
                  <a:lnTo>
                    <a:pt x="2023" y="650"/>
                  </a:lnTo>
                  <a:lnTo>
                    <a:pt x="2027" y="660"/>
                  </a:lnTo>
                  <a:lnTo>
                    <a:pt x="2032" y="665"/>
                  </a:lnTo>
                  <a:lnTo>
                    <a:pt x="2043" y="669"/>
                  </a:lnTo>
                  <a:lnTo>
                    <a:pt x="2051" y="676"/>
                  </a:lnTo>
                  <a:lnTo>
                    <a:pt x="2054" y="661"/>
                  </a:lnTo>
                  <a:lnTo>
                    <a:pt x="2057" y="665"/>
                  </a:lnTo>
                  <a:lnTo>
                    <a:pt x="2059" y="671"/>
                  </a:lnTo>
                  <a:lnTo>
                    <a:pt x="2061" y="674"/>
                  </a:lnTo>
                  <a:lnTo>
                    <a:pt x="2065" y="690"/>
                  </a:lnTo>
                  <a:lnTo>
                    <a:pt x="2065" y="720"/>
                  </a:lnTo>
                  <a:lnTo>
                    <a:pt x="2068" y="733"/>
                  </a:lnTo>
                  <a:lnTo>
                    <a:pt x="2077" y="739"/>
                  </a:lnTo>
                  <a:lnTo>
                    <a:pt x="2083" y="748"/>
                  </a:lnTo>
                  <a:lnTo>
                    <a:pt x="2098" y="760"/>
                  </a:lnTo>
                  <a:lnTo>
                    <a:pt x="2110" y="760"/>
                  </a:lnTo>
                  <a:lnTo>
                    <a:pt x="2118" y="766"/>
                  </a:lnTo>
                  <a:lnTo>
                    <a:pt x="2124" y="774"/>
                  </a:lnTo>
                  <a:lnTo>
                    <a:pt x="2130" y="785"/>
                  </a:lnTo>
                  <a:lnTo>
                    <a:pt x="2132" y="791"/>
                  </a:lnTo>
                  <a:lnTo>
                    <a:pt x="2141" y="800"/>
                  </a:lnTo>
                  <a:lnTo>
                    <a:pt x="2151" y="802"/>
                  </a:lnTo>
                  <a:lnTo>
                    <a:pt x="2151" y="806"/>
                  </a:lnTo>
                  <a:lnTo>
                    <a:pt x="2163" y="824"/>
                  </a:lnTo>
                  <a:lnTo>
                    <a:pt x="2162" y="830"/>
                  </a:lnTo>
                  <a:lnTo>
                    <a:pt x="2173" y="835"/>
                  </a:lnTo>
                  <a:lnTo>
                    <a:pt x="2177" y="844"/>
                  </a:lnTo>
                  <a:lnTo>
                    <a:pt x="2178" y="862"/>
                  </a:lnTo>
                  <a:lnTo>
                    <a:pt x="2184" y="872"/>
                  </a:lnTo>
                  <a:lnTo>
                    <a:pt x="2186" y="876"/>
                  </a:lnTo>
                  <a:lnTo>
                    <a:pt x="2190" y="871"/>
                  </a:lnTo>
                  <a:lnTo>
                    <a:pt x="2191" y="886"/>
                  </a:lnTo>
                  <a:lnTo>
                    <a:pt x="2189" y="900"/>
                  </a:lnTo>
                  <a:lnTo>
                    <a:pt x="2191" y="911"/>
                  </a:lnTo>
                  <a:lnTo>
                    <a:pt x="2194" y="938"/>
                  </a:lnTo>
                  <a:lnTo>
                    <a:pt x="2197" y="948"/>
                  </a:lnTo>
                  <a:lnTo>
                    <a:pt x="2193" y="945"/>
                  </a:lnTo>
                  <a:lnTo>
                    <a:pt x="2191" y="952"/>
                  </a:lnTo>
                  <a:lnTo>
                    <a:pt x="2193" y="956"/>
                  </a:lnTo>
                  <a:lnTo>
                    <a:pt x="2194" y="963"/>
                  </a:lnTo>
                  <a:lnTo>
                    <a:pt x="2197" y="967"/>
                  </a:lnTo>
                  <a:lnTo>
                    <a:pt x="2200" y="979"/>
                  </a:lnTo>
                  <a:lnTo>
                    <a:pt x="2207" y="995"/>
                  </a:lnTo>
                  <a:lnTo>
                    <a:pt x="2216" y="1023"/>
                  </a:lnTo>
                  <a:lnTo>
                    <a:pt x="2217" y="1050"/>
                  </a:lnTo>
                  <a:lnTo>
                    <a:pt x="2215" y="1066"/>
                  </a:lnTo>
                  <a:lnTo>
                    <a:pt x="2211" y="1074"/>
                  </a:lnTo>
                  <a:lnTo>
                    <a:pt x="2206" y="1090"/>
                  </a:lnTo>
                  <a:lnTo>
                    <a:pt x="2204" y="1110"/>
                  </a:lnTo>
                  <a:lnTo>
                    <a:pt x="2199" y="1142"/>
                  </a:lnTo>
                  <a:lnTo>
                    <a:pt x="2196" y="1145"/>
                  </a:lnTo>
                  <a:lnTo>
                    <a:pt x="2189" y="1164"/>
                  </a:lnTo>
                  <a:lnTo>
                    <a:pt x="2188" y="1182"/>
                  </a:lnTo>
                  <a:lnTo>
                    <a:pt x="2190" y="1201"/>
                  </a:lnTo>
                  <a:lnTo>
                    <a:pt x="2186" y="1207"/>
                  </a:lnTo>
                  <a:lnTo>
                    <a:pt x="2186" y="1214"/>
                  </a:lnTo>
                  <a:lnTo>
                    <a:pt x="2172" y="1252"/>
                  </a:lnTo>
                  <a:lnTo>
                    <a:pt x="2167" y="1258"/>
                  </a:lnTo>
                  <a:lnTo>
                    <a:pt x="2162" y="1266"/>
                  </a:lnTo>
                  <a:lnTo>
                    <a:pt x="2156" y="1273"/>
                  </a:lnTo>
                  <a:lnTo>
                    <a:pt x="2156" y="1280"/>
                  </a:lnTo>
                  <a:lnTo>
                    <a:pt x="2158" y="1285"/>
                  </a:lnTo>
                  <a:lnTo>
                    <a:pt x="2153" y="1291"/>
                  </a:lnTo>
                  <a:lnTo>
                    <a:pt x="2145" y="1302"/>
                  </a:lnTo>
                  <a:lnTo>
                    <a:pt x="2137" y="1302"/>
                  </a:lnTo>
                  <a:lnTo>
                    <a:pt x="2135" y="1306"/>
                  </a:lnTo>
                  <a:lnTo>
                    <a:pt x="2141" y="1308"/>
                  </a:lnTo>
                  <a:lnTo>
                    <a:pt x="2130" y="1312"/>
                  </a:lnTo>
                  <a:lnTo>
                    <a:pt x="2123" y="1316"/>
                  </a:lnTo>
                  <a:lnTo>
                    <a:pt x="2120" y="1323"/>
                  </a:lnTo>
                  <a:lnTo>
                    <a:pt x="2114" y="1331"/>
                  </a:lnTo>
                  <a:lnTo>
                    <a:pt x="2108" y="1346"/>
                  </a:lnTo>
                  <a:lnTo>
                    <a:pt x="2100" y="1357"/>
                  </a:lnTo>
                  <a:lnTo>
                    <a:pt x="2094" y="1359"/>
                  </a:lnTo>
                  <a:lnTo>
                    <a:pt x="2091" y="1360"/>
                  </a:lnTo>
                  <a:lnTo>
                    <a:pt x="2089" y="1365"/>
                  </a:lnTo>
                  <a:lnTo>
                    <a:pt x="2097" y="1367"/>
                  </a:lnTo>
                  <a:lnTo>
                    <a:pt x="2096" y="1379"/>
                  </a:lnTo>
                  <a:lnTo>
                    <a:pt x="2091" y="1392"/>
                  </a:lnTo>
                  <a:lnTo>
                    <a:pt x="2088" y="1392"/>
                  </a:lnTo>
                  <a:lnTo>
                    <a:pt x="2087" y="1400"/>
                  </a:lnTo>
                  <a:lnTo>
                    <a:pt x="2078" y="1411"/>
                  </a:lnTo>
                  <a:lnTo>
                    <a:pt x="2065" y="1458"/>
                  </a:lnTo>
                  <a:lnTo>
                    <a:pt x="2065" y="1468"/>
                  </a:lnTo>
                  <a:lnTo>
                    <a:pt x="2056" y="1462"/>
                  </a:lnTo>
                  <a:lnTo>
                    <a:pt x="2049" y="1481"/>
                  </a:lnTo>
                  <a:lnTo>
                    <a:pt x="2044" y="1487"/>
                  </a:lnTo>
                  <a:lnTo>
                    <a:pt x="2041" y="1497"/>
                  </a:lnTo>
                  <a:lnTo>
                    <a:pt x="2038" y="1500"/>
                  </a:lnTo>
                  <a:lnTo>
                    <a:pt x="2034" y="1506"/>
                  </a:lnTo>
                  <a:lnTo>
                    <a:pt x="2033" y="1521"/>
                  </a:lnTo>
                  <a:lnTo>
                    <a:pt x="2029" y="1538"/>
                  </a:lnTo>
                  <a:lnTo>
                    <a:pt x="2033" y="1546"/>
                  </a:lnTo>
                  <a:lnTo>
                    <a:pt x="2030" y="1550"/>
                  </a:lnTo>
                  <a:lnTo>
                    <a:pt x="2029" y="1562"/>
                  </a:lnTo>
                  <a:lnTo>
                    <a:pt x="2023" y="1577"/>
                  </a:lnTo>
                  <a:lnTo>
                    <a:pt x="2021" y="1587"/>
                  </a:lnTo>
                  <a:lnTo>
                    <a:pt x="2021" y="1593"/>
                  </a:lnTo>
                  <a:lnTo>
                    <a:pt x="2024" y="1603"/>
                  </a:lnTo>
                  <a:lnTo>
                    <a:pt x="2024" y="1613"/>
                  </a:lnTo>
                  <a:lnTo>
                    <a:pt x="2023" y="1621"/>
                  </a:lnTo>
                  <a:lnTo>
                    <a:pt x="2021" y="1629"/>
                  </a:lnTo>
                  <a:lnTo>
                    <a:pt x="2012" y="1624"/>
                  </a:lnTo>
                  <a:lnTo>
                    <a:pt x="2008" y="1625"/>
                  </a:lnTo>
                  <a:lnTo>
                    <a:pt x="2007" y="1637"/>
                  </a:lnTo>
                  <a:lnTo>
                    <a:pt x="1987" y="1643"/>
                  </a:lnTo>
                  <a:lnTo>
                    <a:pt x="1932" y="1645"/>
                  </a:lnTo>
                  <a:lnTo>
                    <a:pt x="1920" y="1648"/>
                  </a:lnTo>
                  <a:lnTo>
                    <a:pt x="1898" y="1661"/>
                  </a:lnTo>
                  <a:lnTo>
                    <a:pt x="1888" y="1669"/>
                  </a:lnTo>
                  <a:lnTo>
                    <a:pt x="1874" y="1678"/>
                  </a:lnTo>
                  <a:lnTo>
                    <a:pt x="1868" y="1685"/>
                  </a:lnTo>
                  <a:lnTo>
                    <a:pt x="1866" y="1691"/>
                  </a:lnTo>
                  <a:lnTo>
                    <a:pt x="1854" y="1699"/>
                  </a:lnTo>
                  <a:lnTo>
                    <a:pt x="1847" y="1705"/>
                  </a:lnTo>
                  <a:lnTo>
                    <a:pt x="1844" y="1701"/>
                  </a:lnTo>
                  <a:lnTo>
                    <a:pt x="1830" y="1705"/>
                  </a:lnTo>
                  <a:lnTo>
                    <a:pt x="1823" y="1705"/>
                  </a:lnTo>
                  <a:lnTo>
                    <a:pt x="1819" y="1706"/>
                  </a:lnTo>
                  <a:lnTo>
                    <a:pt x="1818" y="1715"/>
                  </a:lnTo>
                  <a:lnTo>
                    <a:pt x="1822" y="1720"/>
                  </a:lnTo>
                  <a:lnTo>
                    <a:pt x="1825" y="1713"/>
                  </a:lnTo>
                  <a:lnTo>
                    <a:pt x="1831" y="1709"/>
                  </a:lnTo>
                  <a:lnTo>
                    <a:pt x="1836" y="1709"/>
                  </a:lnTo>
                  <a:lnTo>
                    <a:pt x="1833" y="1720"/>
                  </a:lnTo>
                  <a:lnTo>
                    <a:pt x="1831" y="1729"/>
                  </a:lnTo>
                  <a:lnTo>
                    <a:pt x="1826" y="1736"/>
                  </a:lnTo>
                  <a:lnTo>
                    <a:pt x="1813" y="1717"/>
                  </a:lnTo>
                  <a:lnTo>
                    <a:pt x="1808" y="1717"/>
                  </a:lnTo>
                  <a:lnTo>
                    <a:pt x="1799" y="1713"/>
                  </a:lnTo>
                  <a:lnTo>
                    <a:pt x="1796" y="1704"/>
                  </a:lnTo>
                  <a:lnTo>
                    <a:pt x="1785" y="1704"/>
                  </a:lnTo>
                  <a:lnTo>
                    <a:pt x="1777" y="1696"/>
                  </a:lnTo>
                  <a:lnTo>
                    <a:pt x="1776" y="1690"/>
                  </a:lnTo>
                  <a:lnTo>
                    <a:pt x="1779" y="1679"/>
                  </a:lnTo>
                  <a:lnTo>
                    <a:pt x="1772" y="1673"/>
                  </a:lnTo>
                  <a:lnTo>
                    <a:pt x="1760" y="1682"/>
                  </a:lnTo>
                  <a:lnTo>
                    <a:pt x="1750" y="1685"/>
                  </a:lnTo>
                  <a:lnTo>
                    <a:pt x="1739" y="1682"/>
                  </a:lnTo>
                  <a:lnTo>
                    <a:pt x="1736" y="1675"/>
                  </a:lnTo>
                  <a:lnTo>
                    <a:pt x="1749" y="1675"/>
                  </a:lnTo>
                  <a:lnTo>
                    <a:pt x="1752" y="1666"/>
                  </a:lnTo>
                  <a:lnTo>
                    <a:pt x="1750" y="1652"/>
                  </a:lnTo>
                  <a:lnTo>
                    <a:pt x="1741" y="1647"/>
                  </a:lnTo>
                  <a:lnTo>
                    <a:pt x="1725" y="1659"/>
                  </a:lnTo>
                  <a:lnTo>
                    <a:pt x="1715" y="1661"/>
                  </a:lnTo>
                  <a:lnTo>
                    <a:pt x="1728" y="1669"/>
                  </a:lnTo>
                  <a:lnTo>
                    <a:pt x="1729" y="1672"/>
                  </a:lnTo>
                  <a:lnTo>
                    <a:pt x="1721" y="1673"/>
                  </a:lnTo>
                  <a:lnTo>
                    <a:pt x="1710" y="1678"/>
                  </a:lnTo>
                  <a:lnTo>
                    <a:pt x="1699" y="1686"/>
                  </a:lnTo>
                  <a:lnTo>
                    <a:pt x="1690" y="1701"/>
                  </a:lnTo>
                  <a:lnTo>
                    <a:pt x="1672" y="1710"/>
                  </a:lnTo>
                  <a:lnTo>
                    <a:pt x="1658" y="1713"/>
                  </a:lnTo>
                  <a:lnTo>
                    <a:pt x="1655" y="1709"/>
                  </a:lnTo>
                  <a:lnTo>
                    <a:pt x="1635" y="1699"/>
                  </a:lnTo>
                  <a:lnTo>
                    <a:pt x="1616" y="1686"/>
                  </a:lnTo>
                  <a:lnTo>
                    <a:pt x="1607" y="1683"/>
                  </a:lnTo>
                  <a:lnTo>
                    <a:pt x="1593" y="1682"/>
                  </a:lnTo>
                  <a:lnTo>
                    <a:pt x="1572" y="1674"/>
                  </a:lnTo>
                  <a:lnTo>
                    <a:pt x="1564" y="1675"/>
                  </a:lnTo>
                  <a:lnTo>
                    <a:pt x="1555" y="1682"/>
                  </a:lnTo>
                  <a:lnTo>
                    <a:pt x="1548" y="1671"/>
                  </a:lnTo>
                  <a:lnTo>
                    <a:pt x="1529" y="1659"/>
                  </a:lnTo>
                  <a:lnTo>
                    <a:pt x="1511" y="1658"/>
                  </a:lnTo>
                  <a:lnTo>
                    <a:pt x="1496" y="1650"/>
                  </a:lnTo>
                  <a:lnTo>
                    <a:pt x="1486" y="1639"/>
                  </a:lnTo>
                  <a:lnTo>
                    <a:pt x="1481" y="1625"/>
                  </a:lnTo>
                  <a:lnTo>
                    <a:pt x="1470" y="1618"/>
                  </a:lnTo>
                  <a:lnTo>
                    <a:pt x="1458" y="1588"/>
                  </a:lnTo>
                  <a:lnTo>
                    <a:pt x="1457" y="1582"/>
                  </a:lnTo>
                  <a:lnTo>
                    <a:pt x="1462" y="1572"/>
                  </a:lnTo>
                  <a:lnTo>
                    <a:pt x="1463" y="1559"/>
                  </a:lnTo>
                  <a:lnTo>
                    <a:pt x="1453" y="1530"/>
                  </a:lnTo>
                  <a:lnTo>
                    <a:pt x="1430" y="1500"/>
                  </a:lnTo>
                  <a:lnTo>
                    <a:pt x="1437" y="1483"/>
                  </a:lnTo>
                  <a:lnTo>
                    <a:pt x="1436" y="1480"/>
                  </a:lnTo>
                  <a:lnTo>
                    <a:pt x="1421" y="1481"/>
                  </a:lnTo>
                  <a:lnTo>
                    <a:pt x="1406" y="1490"/>
                  </a:lnTo>
                  <a:lnTo>
                    <a:pt x="1389" y="1496"/>
                  </a:lnTo>
                  <a:lnTo>
                    <a:pt x="1379" y="1497"/>
                  </a:lnTo>
                  <a:lnTo>
                    <a:pt x="1372" y="1495"/>
                  </a:lnTo>
                  <a:lnTo>
                    <a:pt x="1379" y="1484"/>
                  </a:lnTo>
                  <a:lnTo>
                    <a:pt x="1387" y="1468"/>
                  </a:lnTo>
                  <a:lnTo>
                    <a:pt x="1390" y="1453"/>
                  </a:lnTo>
                  <a:lnTo>
                    <a:pt x="1390" y="1436"/>
                  </a:lnTo>
                  <a:lnTo>
                    <a:pt x="1384" y="1419"/>
                  </a:lnTo>
                  <a:lnTo>
                    <a:pt x="1376" y="1406"/>
                  </a:lnTo>
                  <a:lnTo>
                    <a:pt x="1368" y="1400"/>
                  </a:lnTo>
                  <a:lnTo>
                    <a:pt x="1356" y="1424"/>
                  </a:lnTo>
                  <a:lnTo>
                    <a:pt x="1356" y="1436"/>
                  </a:lnTo>
                  <a:lnTo>
                    <a:pt x="1352" y="1448"/>
                  </a:lnTo>
                  <a:lnTo>
                    <a:pt x="1350" y="1460"/>
                  </a:lnTo>
                  <a:lnTo>
                    <a:pt x="1349" y="1463"/>
                  </a:lnTo>
                  <a:lnTo>
                    <a:pt x="1340" y="1462"/>
                  </a:lnTo>
                  <a:lnTo>
                    <a:pt x="1329" y="1467"/>
                  </a:lnTo>
                  <a:lnTo>
                    <a:pt x="1317" y="1467"/>
                  </a:lnTo>
                  <a:lnTo>
                    <a:pt x="1307" y="1473"/>
                  </a:lnTo>
                  <a:lnTo>
                    <a:pt x="1301" y="1467"/>
                  </a:lnTo>
                  <a:lnTo>
                    <a:pt x="1306" y="1448"/>
                  </a:lnTo>
                  <a:lnTo>
                    <a:pt x="1319" y="1449"/>
                  </a:lnTo>
                  <a:lnTo>
                    <a:pt x="1330" y="1443"/>
                  </a:lnTo>
                  <a:lnTo>
                    <a:pt x="1334" y="1429"/>
                  </a:lnTo>
                  <a:lnTo>
                    <a:pt x="1335" y="1417"/>
                  </a:lnTo>
                  <a:lnTo>
                    <a:pt x="1333" y="1415"/>
                  </a:lnTo>
                  <a:lnTo>
                    <a:pt x="1333" y="1411"/>
                  </a:lnTo>
                  <a:lnTo>
                    <a:pt x="1334" y="1405"/>
                  </a:lnTo>
                  <a:lnTo>
                    <a:pt x="1334" y="1397"/>
                  </a:lnTo>
                  <a:lnTo>
                    <a:pt x="1339" y="1384"/>
                  </a:lnTo>
                  <a:lnTo>
                    <a:pt x="1345" y="1368"/>
                  </a:lnTo>
                  <a:lnTo>
                    <a:pt x="1351" y="1365"/>
                  </a:lnTo>
                  <a:lnTo>
                    <a:pt x="1357" y="1355"/>
                  </a:lnTo>
                  <a:lnTo>
                    <a:pt x="1357" y="1330"/>
                  </a:lnTo>
                  <a:lnTo>
                    <a:pt x="1363" y="1331"/>
                  </a:lnTo>
                  <a:lnTo>
                    <a:pt x="1362" y="1324"/>
                  </a:lnTo>
                  <a:lnTo>
                    <a:pt x="1358" y="1317"/>
                  </a:lnTo>
                  <a:lnTo>
                    <a:pt x="1358" y="1307"/>
                  </a:lnTo>
                  <a:lnTo>
                    <a:pt x="1355" y="1304"/>
                  </a:lnTo>
                  <a:lnTo>
                    <a:pt x="1355" y="1293"/>
                  </a:lnTo>
                  <a:lnTo>
                    <a:pt x="1350" y="1288"/>
                  </a:lnTo>
                  <a:lnTo>
                    <a:pt x="1347" y="1297"/>
                  </a:lnTo>
                  <a:lnTo>
                    <a:pt x="1347" y="1317"/>
                  </a:lnTo>
                  <a:lnTo>
                    <a:pt x="1342" y="1318"/>
                  </a:lnTo>
                  <a:lnTo>
                    <a:pt x="1335" y="1330"/>
                  </a:lnTo>
                  <a:lnTo>
                    <a:pt x="1330" y="1341"/>
                  </a:lnTo>
                  <a:lnTo>
                    <a:pt x="1324" y="1354"/>
                  </a:lnTo>
                  <a:lnTo>
                    <a:pt x="1323" y="1360"/>
                  </a:lnTo>
                  <a:lnTo>
                    <a:pt x="1318" y="1368"/>
                  </a:lnTo>
                  <a:lnTo>
                    <a:pt x="1307" y="1367"/>
                  </a:lnTo>
                  <a:lnTo>
                    <a:pt x="1302" y="1370"/>
                  </a:lnTo>
                  <a:lnTo>
                    <a:pt x="1301" y="1374"/>
                  </a:lnTo>
                  <a:lnTo>
                    <a:pt x="1287" y="1382"/>
                  </a:lnTo>
                  <a:lnTo>
                    <a:pt x="1282" y="1388"/>
                  </a:lnTo>
                  <a:lnTo>
                    <a:pt x="1275" y="1390"/>
                  </a:lnTo>
                  <a:lnTo>
                    <a:pt x="1269" y="1405"/>
                  </a:lnTo>
                  <a:lnTo>
                    <a:pt x="1259" y="1417"/>
                  </a:lnTo>
                  <a:lnTo>
                    <a:pt x="1249" y="1425"/>
                  </a:lnTo>
                  <a:lnTo>
                    <a:pt x="1245" y="1437"/>
                  </a:lnTo>
                  <a:lnTo>
                    <a:pt x="1252" y="1437"/>
                  </a:lnTo>
                  <a:lnTo>
                    <a:pt x="1252" y="1454"/>
                  </a:lnTo>
                  <a:lnTo>
                    <a:pt x="1245" y="1449"/>
                  </a:lnTo>
                  <a:lnTo>
                    <a:pt x="1238" y="1452"/>
                  </a:lnTo>
                  <a:lnTo>
                    <a:pt x="1229" y="1440"/>
                  </a:lnTo>
                  <a:lnTo>
                    <a:pt x="1220" y="1433"/>
                  </a:lnTo>
                  <a:lnTo>
                    <a:pt x="1214" y="1427"/>
                  </a:lnTo>
                  <a:lnTo>
                    <a:pt x="1205" y="1426"/>
                  </a:lnTo>
                  <a:lnTo>
                    <a:pt x="1205" y="1416"/>
                  </a:lnTo>
                  <a:lnTo>
                    <a:pt x="1221" y="1427"/>
                  </a:lnTo>
                  <a:lnTo>
                    <a:pt x="1222" y="1419"/>
                  </a:lnTo>
                  <a:lnTo>
                    <a:pt x="1220" y="1405"/>
                  </a:lnTo>
                  <a:lnTo>
                    <a:pt x="1214" y="1398"/>
                  </a:lnTo>
                  <a:lnTo>
                    <a:pt x="1211" y="1383"/>
                  </a:lnTo>
                  <a:lnTo>
                    <a:pt x="1204" y="1372"/>
                  </a:lnTo>
                  <a:lnTo>
                    <a:pt x="1195" y="1365"/>
                  </a:lnTo>
                  <a:lnTo>
                    <a:pt x="1190" y="1347"/>
                  </a:lnTo>
                  <a:lnTo>
                    <a:pt x="1186" y="1343"/>
                  </a:lnTo>
                  <a:lnTo>
                    <a:pt x="1183" y="1334"/>
                  </a:lnTo>
                  <a:lnTo>
                    <a:pt x="1177" y="1335"/>
                  </a:lnTo>
                  <a:lnTo>
                    <a:pt x="1166" y="1330"/>
                  </a:lnTo>
                  <a:lnTo>
                    <a:pt x="1156" y="1324"/>
                  </a:lnTo>
                  <a:lnTo>
                    <a:pt x="1150" y="1316"/>
                  </a:lnTo>
                  <a:lnTo>
                    <a:pt x="1150" y="1306"/>
                  </a:lnTo>
                  <a:lnTo>
                    <a:pt x="1155" y="1306"/>
                  </a:lnTo>
                  <a:lnTo>
                    <a:pt x="1156" y="1292"/>
                  </a:lnTo>
                  <a:lnTo>
                    <a:pt x="1135" y="1286"/>
                  </a:lnTo>
                  <a:lnTo>
                    <a:pt x="1114" y="1265"/>
                  </a:lnTo>
                  <a:lnTo>
                    <a:pt x="1108" y="1263"/>
                  </a:lnTo>
                  <a:lnTo>
                    <a:pt x="1110" y="1270"/>
                  </a:lnTo>
                  <a:lnTo>
                    <a:pt x="1100" y="1269"/>
                  </a:lnTo>
                  <a:lnTo>
                    <a:pt x="1091" y="1263"/>
                  </a:lnTo>
                  <a:lnTo>
                    <a:pt x="1069" y="1252"/>
                  </a:lnTo>
                  <a:lnTo>
                    <a:pt x="1062" y="1253"/>
                  </a:lnTo>
                  <a:lnTo>
                    <a:pt x="1054" y="1259"/>
                  </a:lnTo>
                  <a:lnTo>
                    <a:pt x="1051" y="1258"/>
                  </a:lnTo>
                  <a:lnTo>
                    <a:pt x="1045" y="1255"/>
                  </a:lnTo>
                  <a:lnTo>
                    <a:pt x="1017" y="1231"/>
                  </a:lnTo>
                  <a:lnTo>
                    <a:pt x="1006" y="1227"/>
                  </a:lnTo>
                  <a:lnTo>
                    <a:pt x="995" y="1226"/>
                  </a:lnTo>
                  <a:lnTo>
                    <a:pt x="974" y="1225"/>
                  </a:lnTo>
                  <a:lnTo>
                    <a:pt x="941" y="1230"/>
                  </a:lnTo>
                  <a:lnTo>
                    <a:pt x="899" y="1228"/>
                  </a:lnTo>
                  <a:lnTo>
                    <a:pt x="881" y="1228"/>
                  </a:lnTo>
                  <a:lnTo>
                    <a:pt x="840" y="1248"/>
                  </a:lnTo>
                  <a:lnTo>
                    <a:pt x="820" y="1261"/>
                  </a:lnTo>
                  <a:lnTo>
                    <a:pt x="795" y="1263"/>
                  </a:lnTo>
                  <a:lnTo>
                    <a:pt x="779" y="1270"/>
                  </a:lnTo>
                  <a:lnTo>
                    <a:pt x="758" y="1274"/>
                  </a:lnTo>
                  <a:lnTo>
                    <a:pt x="722" y="1273"/>
                  </a:lnTo>
                  <a:lnTo>
                    <a:pt x="710" y="1270"/>
                  </a:lnTo>
                  <a:lnTo>
                    <a:pt x="695" y="1274"/>
                  </a:lnTo>
                  <a:lnTo>
                    <a:pt x="685" y="1282"/>
                  </a:lnTo>
                  <a:lnTo>
                    <a:pt x="658" y="1297"/>
                  </a:lnTo>
                  <a:lnTo>
                    <a:pt x="642" y="1302"/>
                  </a:lnTo>
                  <a:lnTo>
                    <a:pt x="634" y="1309"/>
                  </a:lnTo>
                  <a:lnTo>
                    <a:pt x="625" y="1313"/>
                  </a:lnTo>
                  <a:lnTo>
                    <a:pt x="614" y="1314"/>
                  </a:lnTo>
                  <a:lnTo>
                    <a:pt x="602" y="1320"/>
                  </a:lnTo>
                  <a:lnTo>
                    <a:pt x="596" y="1333"/>
                  </a:lnTo>
                  <a:lnTo>
                    <a:pt x="592" y="1349"/>
                  </a:lnTo>
                  <a:lnTo>
                    <a:pt x="587" y="1354"/>
                  </a:lnTo>
                  <a:lnTo>
                    <a:pt x="581" y="1363"/>
                  </a:lnTo>
                  <a:lnTo>
                    <a:pt x="577" y="1372"/>
                  </a:lnTo>
                  <a:lnTo>
                    <a:pt x="558" y="1377"/>
                  </a:lnTo>
                  <a:lnTo>
                    <a:pt x="549" y="1377"/>
                  </a:lnTo>
                  <a:lnTo>
                    <a:pt x="539" y="1373"/>
                  </a:lnTo>
                  <a:lnTo>
                    <a:pt x="518" y="1376"/>
                  </a:lnTo>
                  <a:lnTo>
                    <a:pt x="496" y="1382"/>
                  </a:lnTo>
                  <a:lnTo>
                    <a:pt x="491" y="1374"/>
                  </a:lnTo>
                  <a:lnTo>
                    <a:pt x="486" y="1372"/>
                  </a:lnTo>
                  <a:lnTo>
                    <a:pt x="480" y="1374"/>
                  </a:lnTo>
                  <a:lnTo>
                    <a:pt x="464" y="1376"/>
                  </a:lnTo>
                  <a:lnTo>
                    <a:pt x="447" y="1372"/>
                  </a:lnTo>
                  <a:lnTo>
                    <a:pt x="435" y="1372"/>
                  </a:lnTo>
                  <a:lnTo>
                    <a:pt x="419" y="1379"/>
                  </a:lnTo>
                  <a:lnTo>
                    <a:pt x="376" y="1378"/>
                  </a:lnTo>
                  <a:lnTo>
                    <a:pt x="365" y="1383"/>
                  </a:lnTo>
                  <a:lnTo>
                    <a:pt x="355" y="1392"/>
                  </a:lnTo>
                  <a:lnTo>
                    <a:pt x="350" y="1399"/>
                  </a:lnTo>
                  <a:lnTo>
                    <a:pt x="352" y="1404"/>
                  </a:lnTo>
                  <a:lnTo>
                    <a:pt x="350" y="1405"/>
                  </a:lnTo>
                  <a:lnTo>
                    <a:pt x="344" y="1411"/>
                  </a:lnTo>
                  <a:lnTo>
                    <a:pt x="333" y="1414"/>
                  </a:lnTo>
                  <a:lnTo>
                    <a:pt x="316" y="1416"/>
                  </a:lnTo>
                  <a:lnTo>
                    <a:pt x="301" y="1426"/>
                  </a:lnTo>
                  <a:lnTo>
                    <a:pt x="292" y="1436"/>
                  </a:lnTo>
                  <a:lnTo>
                    <a:pt x="287" y="1443"/>
                  </a:lnTo>
                  <a:lnTo>
                    <a:pt x="280" y="1449"/>
                  </a:lnTo>
                  <a:lnTo>
                    <a:pt x="271" y="1452"/>
                  </a:lnTo>
                  <a:lnTo>
                    <a:pt x="261" y="1447"/>
                  </a:lnTo>
                  <a:lnTo>
                    <a:pt x="260" y="1458"/>
                  </a:lnTo>
                  <a:lnTo>
                    <a:pt x="253" y="1454"/>
                  </a:lnTo>
                  <a:lnTo>
                    <a:pt x="244" y="1458"/>
                  </a:lnTo>
                  <a:lnTo>
                    <a:pt x="238" y="1451"/>
                  </a:lnTo>
                  <a:lnTo>
                    <a:pt x="205" y="1453"/>
                  </a:lnTo>
                  <a:lnTo>
                    <a:pt x="190" y="1451"/>
                  </a:lnTo>
                  <a:lnTo>
                    <a:pt x="183" y="1443"/>
                  </a:lnTo>
                  <a:lnTo>
                    <a:pt x="174" y="1440"/>
                  </a:lnTo>
                  <a:lnTo>
                    <a:pt x="174" y="1441"/>
                  </a:lnTo>
                  <a:lnTo>
                    <a:pt x="163" y="1440"/>
                  </a:lnTo>
                  <a:lnTo>
                    <a:pt x="148" y="1424"/>
                  </a:lnTo>
                  <a:lnTo>
                    <a:pt x="141" y="1415"/>
                  </a:lnTo>
                  <a:lnTo>
                    <a:pt x="130" y="1405"/>
                  </a:lnTo>
                  <a:lnTo>
                    <a:pt x="120" y="1402"/>
                  </a:lnTo>
                  <a:lnTo>
                    <a:pt x="108" y="1399"/>
                  </a:lnTo>
                  <a:lnTo>
                    <a:pt x="105" y="1370"/>
                  </a:lnTo>
                  <a:lnTo>
                    <a:pt x="107" y="1357"/>
                  </a:lnTo>
                  <a:lnTo>
                    <a:pt x="107" y="1356"/>
                  </a:lnTo>
                  <a:lnTo>
                    <a:pt x="117" y="1360"/>
                  </a:lnTo>
                  <a:lnTo>
                    <a:pt x="125" y="1359"/>
                  </a:lnTo>
                  <a:lnTo>
                    <a:pt x="136" y="1343"/>
                  </a:lnTo>
                  <a:lnTo>
                    <a:pt x="142" y="1328"/>
                  </a:lnTo>
                  <a:lnTo>
                    <a:pt x="142" y="1318"/>
                  </a:lnTo>
                  <a:lnTo>
                    <a:pt x="137" y="1306"/>
                  </a:lnTo>
                  <a:lnTo>
                    <a:pt x="137" y="1291"/>
                  </a:lnTo>
                  <a:lnTo>
                    <a:pt x="139" y="1297"/>
                  </a:lnTo>
                  <a:lnTo>
                    <a:pt x="142" y="1286"/>
                  </a:lnTo>
                  <a:lnTo>
                    <a:pt x="141" y="1265"/>
                  </a:lnTo>
                  <a:lnTo>
                    <a:pt x="144" y="1248"/>
                  </a:lnTo>
                  <a:lnTo>
                    <a:pt x="141" y="1234"/>
                  </a:lnTo>
                  <a:lnTo>
                    <a:pt x="124" y="1196"/>
                  </a:lnTo>
                  <a:lnTo>
                    <a:pt x="121" y="1185"/>
                  </a:lnTo>
                  <a:lnTo>
                    <a:pt x="117" y="1178"/>
                  </a:lnTo>
                  <a:lnTo>
                    <a:pt x="109" y="1168"/>
                  </a:lnTo>
                  <a:lnTo>
                    <a:pt x="103" y="1150"/>
                  </a:lnTo>
                  <a:lnTo>
                    <a:pt x="98" y="1124"/>
                  </a:lnTo>
                  <a:lnTo>
                    <a:pt x="98" y="1092"/>
                  </a:lnTo>
                  <a:lnTo>
                    <a:pt x="94" y="1081"/>
                  </a:lnTo>
                  <a:lnTo>
                    <a:pt x="78" y="1053"/>
                  </a:lnTo>
                  <a:lnTo>
                    <a:pt x="76" y="1039"/>
                  </a:lnTo>
                  <a:lnTo>
                    <a:pt x="66" y="1024"/>
                  </a:lnTo>
                  <a:lnTo>
                    <a:pt x="54" y="1004"/>
                  </a:lnTo>
                  <a:lnTo>
                    <a:pt x="54" y="983"/>
                  </a:lnTo>
                  <a:lnTo>
                    <a:pt x="46" y="965"/>
                  </a:lnTo>
                  <a:lnTo>
                    <a:pt x="40" y="945"/>
                  </a:lnTo>
                  <a:lnTo>
                    <a:pt x="29" y="938"/>
                  </a:lnTo>
                  <a:lnTo>
                    <a:pt x="19" y="927"/>
                  </a:lnTo>
                  <a:lnTo>
                    <a:pt x="13" y="919"/>
                  </a:lnTo>
                  <a:lnTo>
                    <a:pt x="11" y="909"/>
                  </a:lnTo>
                  <a:lnTo>
                    <a:pt x="5" y="905"/>
                  </a:lnTo>
                  <a:lnTo>
                    <a:pt x="0" y="895"/>
                  </a:lnTo>
                  <a:lnTo>
                    <a:pt x="1" y="889"/>
                  </a:lnTo>
                  <a:lnTo>
                    <a:pt x="3" y="894"/>
                  </a:lnTo>
                  <a:lnTo>
                    <a:pt x="8" y="895"/>
                  </a:lnTo>
                  <a:lnTo>
                    <a:pt x="12" y="897"/>
                  </a:lnTo>
                  <a:lnTo>
                    <a:pt x="15" y="904"/>
                  </a:lnTo>
                  <a:lnTo>
                    <a:pt x="16" y="914"/>
                  </a:lnTo>
                  <a:lnTo>
                    <a:pt x="21" y="911"/>
                  </a:lnTo>
                  <a:lnTo>
                    <a:pt x="23" y="918"/>
                  </a:lnTo>
                  <a:lnTo>
                    <a:pt x="31" y="919"/>
                  </a:lnTo>
                  <a:lnTo>
                    <a:pt x="35" y="913"/>
                  </a:lnTo>
                  <a:lnTo>
                    <a:pt x="34" y="904"/>
                  </a:lnTo>
                  <a:lnTo>
                    <a:pt x="26" y="895"/>
                  </a:lnTo>
                  <a:lnTo>
                    <a:pt x="13" y="866"/>
                  </a:lnTo>
                  <a:lnTo>
                    <a:pt x="13" y="856"/>
                  </a:lnTo>
                  <a:lnTo>
                    <a:pt x="17" y="860"/>
                  </a:lnTo>
                  <a:lnTo>
                    <a:pt x="22" y="871"/>
                  </a:lnTo>
                  <a:lnTo>
                    <a:pt x="27" y="894"/>
                  </a:lnTo>
                  <a:lnTo>
                    <a:pt x="35" y="884"/>
                  </a:lnTo>
                  <a:lnTo>
                    <a:pt x="38" y="893"/>
                  </a:lnTo>
                  <a:lnTo>
                    <a:pt x="39" y="904"/>
                  </a:lnTo>
                  <a:lnTo>
                    <a:pt x="46" y="905"/>
                  </a:lnTo>
                  <a:lnTo>
                    <a:pt x="51" y="898"/>
                  </a:lnTo>
                  <a:lnTo>
                    <a:pt x="54" y="886"/>
                  </a:lnTo>
                  <a:lnTo>
                    <a:pt x="53" y="867"/>
                  </a:lnTo>
                  <a:lnTo>
                    <a:pt x="45" y="860"/>
                  </a:lnTo>
                  <a:lnTo>
                    <a:pt x="39" y="848"/>
                  </a:lnTo>
                  <a:lnTo>
                    <a:pt x="37" y="851"/>
                  </a:lnTo>
                  <a:lnTo>
                    <a:pt x="38" y="844"/>
                  </a:lnTo>
                  <a:lnTo>
                    <a:pt x="31" y="832"/>
                  </a:lnTo>
                  <a:lnTo>
                    <a:pt x="23" y="814"/>
                  </a:lnTo>
                  <a:lnTo>
                    <a:pt x="8" y="787"/>
                  </a:lnTo>
                  <a:lnTo>
                    <a:pt x="8" y="758"/>
                  </a:lnTo>
                  <a:lnTo>
                    <a:pt x="13" y="748"/>
                  </a:lnTo>
                  <a:lnTo>
                    <a:pt x="28" y="733"/>
                  </a:lnTo>
                  <a:lnTo>
                    <a:pt x="29" y="725"/>
                  </a:lnTo>
                  <a:lnTo>
                    <a:pt x="28" y="716"/>
                  </a:lnTo>
                  <a:lnTo>
                    <a:pt x="29" y="695"/>
                  </a:lnTo>
                  <a:lnTo>
                    <a:pt x="22" y="683"/>
                  </a:lnTo>
                  <a:lnTo>
                    <a:pt x="27" y="661"/>
                  </a:lnTo>
                  <a:lnTo>
                    <a:pt x="33" y="652"/>
                  </a:lnTo>
                  <a:lnTo>
                    <a:pt x="39" y="637"/>
                  </a:lnTo>
                  <a:lnTo>
                    <a:pt x="43" y="6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55"/>
            <p:cNvSpPr>
              <a:spLocks noChangeAspect="1"/>
            </p:cNvSpPr>
            <p:nvPr/>
          </p:nvSpPr>
          <p:spPr bwMode="gray">
            <a:xfrm>
              <a:off x="7657305" y="4462809"/>
              <a:ext cx="134938" cy="146050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56"/>
            <p:cNvSpPr>
              <a:spLocks noChangeAspect="1"/>
            </p:cNvSpPr>
            <p:nvPr/>
          </p:nvSpPr>
          <p:spPr bwMode="gray">
            <a:xfrm>
              <a:off x="7765255" y="4327872"/>
              <a:ext cx="100013" cy="157163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57"/>
            <p:cNvSpPr>
              <a:spLocks noChangeAspect="1"/>
            </p:cNvSpPr>
            <p:nvPr/>
          </p:nvSpPr>
          <p:spPr bwMode="gray">
            <a:xfrm>
              <a:off x="7612855" y="4050059"/>
              <a:ext cx="50800" cy="41275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58"/>
            <p:cNvSpPr>
              <a:spLocks noChangeAspect="1"/>
            </p:cNvSpPr>
            <p:nvPr/>
          </p:nvSpPr>
          <p:spPr bwMode="gray">
            <a:xfrm>
              <a:off x="5965030" y="2859434"/>
              <a:ext cx="192088" cy="92075"/>
            </a:xfrm>
            <a:custGeom>
              <a:avLst/>
              <a:gdLst/>
              <a:ahLst/>
              <a:cxnLst>
                <a:cxn ang="0">
                  <a:pos x="259" y="238"/>
                </a:cxn>
                <a:cxn ang="0">
                  <a:pos x="303" y="218"/>
                </a:cxn>
                <a:cxn ang="0">
                  <a:pos x="334" y="201"/>
                </a:cxn>
                <a:cxn ang="0">
                  <a:pos x="362" y="217"/>
                </a:cxn>
                <a:cxn ang="0">
                  <a:pos x="401" y="204"/>
                </a:cxn>
                <a:cxn ang="0">
                  <a:pos x="433" y="170"/>
                </a:cxn>
                <a:cxn ang="0">
                  <a:pos x="491" y="159"/>
                </a:cxn>
                <a:cxn ang="0">
                  <a:pos x="550" y="112"/>
                </a:cxn>
                <a:cxn ang="0">
                  <a:pos x="604" y="79"/>
                </a:cxn>
                <a:cxn ang="0">
                  <a:pos x="577" y="56"/>
                </a:cxn>
                <a:cxn ang="0">
                  <a:pos x="530" y="34"/>
                </a:cxn>
                <a:cxn ang="0">
                  <a:pos x="508" y="27"/>
                </a:cxn>
                <a:cxn ang="0">
                  <a:pos x="452" y="24"/>
                </a:cxn>
                <a:cxn ang="0">
                  <a:pos x="421" y="18"/>
                </a:cxn>
                <a:cxn ang="0">
                  <a:pos x="366" y="20"/>
                </a:cxn>
                <a:cxn ang="0">
                  <a:pos x="325" y="23"/>
                </a:cxn>
                <a:cxn ang="0">
                  <a:pos x="294" y="18"/>
                </a:cxn>
                <a:cxn ang="0">
                  <a:pos x="260" y="4"/>
                </a:cxn>
                <a:cxn ang="0">
                  <a:pos x="233" y="18"/>
                </a:cxn>
                <a:cxn ang="0">
                  <a:pos x="224" y="48"/>
                </a:cxn>
                <a:cxn ang="0">
                  <a:pos x="191" y="45"/>
                </a:cxn>
                <a:cxn ang="0">
                  <a:pos x="160" y="34"/>
                </a:cxn>
                <a:cxn ang="0">
                  <a:pos x="129" y="32"/>
                </a:cxn>
                <a:cxn ang="0">
                  <a:pos x="98" y="36"/>
                </a:cxn>
                <a:cxn ang="0">
                  <a:pos x="92" y="58"/>
                </a:cxn>
                <a:cxn ang="0">
                  <a:pos x="106" y="79"/>
                </a:cxn>
                <a:cxn ang="0">
                  <a:pos x="70" y="109"/>
                </a:cxn>
                <a:cxn ang="0">
                  <a:pos x="62" y="129"/>
                </a:cxn>
                <a:cxn ang="0">
                  <a:pos x="84" y="144"/>
                </a:cxn>
                <a:cxn ang="0">
                  <a:pos x="117" y="147"/>
                </a:cxn>
                <a:cxn ang="0">
                  <a:pos x="137" y="131"/>
                </a:cxn>
                <a:cxn ang="0">
                  <a:pos x="156" y="154"/>
                </a:cxn>
                <a:cxn ang="0">
                  <a:pos x="181" y="169"/>
                </a:cxn>
                <a:cxn ang="0">
                  <a:pos x="212" y="175"/>
                </a:cxn>
                <a:cxn ang="0">
                  <a:pos x="187" y="195"/>
                </a:cxn>
                <a:cxn ang="0">
                  <a:pos x="168" y="202"/>
                </a:cxn>
                <a:cxn ang="0">
                  <a:pos x="149" y="213"/>
                </a:cxn>
                <a:cxn ang="0">
                  <a:pos x="111" y="215"/>
                </a:cxn>
                <a:cxn ang="0">
                  <a:pos x="88" y="224"/>
                </a:cxn>
                <a:cxn ang="0">
                  <a:pos x="68" y="236"/>
                </a:cxn>
                <a:cxn ang="0">
                  <a:pos x="30" y="229"/>
                </a:cxn>
                <a:cxn ang="0">
                  <a:pos x="0" y="236"/>
                </a:cxn>
                <a:cxn ang="0">
                  <a:pos x="4" y="267"/>
                </a:cxn>
                <a:cxn ang="0">
                  <a:pos x="36" y="268"/>
                </a:cxn>
                <a:cxn ang="0">
                  <a:pos x="76" y="267"/>
                </a:cxn>
                <a:cxn ang="0">
                  <a:pos x="120" y="265"/>
                </a:cxn>
                <a:cxn ang="0">
                  <a:pos x="140" y="287"/>
                </a:cxn>
                <a:cxn ang="0">
                  <a:pos x="178" y="281"/>
                </a:cxn>
                <a:cxn ang="0">
                  <a:pos x="219" y="278"/>
                </a:cxn>
                <a:cxn ang="0">
                  <a:pos x="251" y="267"/>
                </a:cxn>
              </a:cxnLst>
              <a:rect l="0" t="0" r="r" b="b"/>
              <a:pathLst>
                <a:path w="604" h="288">
                  <a:moveTo>
                    <a:pt x="251" y="267"/>
                  </a:moveTo>
                  <a:lnTo>
                    <a:pt x="250" y="256"/>
                  </a:lnTo>
                  <a:lnTo>
                    <a:pt x="259" y="238"/>
                  </a:lnTo>
                  <a:lnTo>
                    <a:pt x="291" y="223"/>
                  </a:lnTo>
                  <a:lnTo>
                    <a:pt x="296" y="218"/>
                  </a:lnTo>
                  <a:lnTo>
                    <a:pt x="303" y="218"/>
                  </a:lnTo>
                  <a:lnTo>
                    <a:pt x="309" y="203"/>
                  </a:lnTo>
                  <a:lnTo>
                    <a:pt x="319" y="207"/>
                  </a:lnTo>
                  <a:lnTo>
                    <a:pt x="334" y="201"/>
                  </a:lnTo>
                  <a:lnTo>
                    <a:pt x="345" y="202"/>
                  </a:lnTo>
                  <a:lnTo>
                    <a:pt x="351" y="215"/>
                  </a:lnTo>
                  <a:lnTo>
                    <a:pt x="362" y="217"/>
                  </a:lnTo>
                  <a:lnTo>
                    <a:pt x="378" y="213"/>
                  </a:lnTo>
                  <a:lnTo>
                    <a:pt x="388" y="214"/>
                  </a:lnTo>
                  <a:lnTo>
                    <a:pt x="401" y="204"/>
                  </a:lnTo>
                  <a:lnTo>
                    <a:pt x="407" y="186"/>
                  </a:lnTo>
                  <a:lnTo>
                    <a:pt x="416" y="175"/>
                  </a:lnTo>
                  <a:lnTo>
                    <a:pt x="433" y="170"/>
                  </a:lnTo>
                  <a:lnTo>
                    <a:pt x="452" y="169"/>
                  </a:lnTo>
                  <a:lnTo>
                    <a:pt x="479" y="164"/>
                  </a:lnTo>
                  <a:lnTo>
                    <a:pt x="491" y="159"/>
                  </a:lnTo>
                  <a:lnTo>
                    <a:pt x="499" y="145"/>
                  </a:lnTo>
                  <a:lnTo>
                    <a:pt x="514" y="132"/>
                  </a:lnTo>
                  <a:lnTo>
                    <a:pt x="550" y="112"/>
                  </a:lnTo>
                  <a:lnTo>
                    <a:pt x="588" y="100"/>
                  </a:lnTo>
                  <a:lnTo>
                    <a:pt x="598" y="93"/>
                  </a:lnTo>
                  <a:lnTo>
                    <a:pt x="604" y="79"/>
                  </a:lnTo>
                  <a:lnTo>
                    <a:pt x="604" y="69"/>
                  </a:lnTo>
                  <a:lnTo>
                    <a:pt x="597" y="69"/>
                  </a:lnTo>
                  <a:lnTo>
                    <a:pt x="577" y="56"/>
                  </a:lnTo>
                  <a:lnTo>
                    <a:pt x="561" y="53"/>
                  </a:lnTo>
                  <a:lnTo>
                    <a:pt x="546" y="35"/>
                  </a:lnTo>
                  <a:lnTo>
                    <a:pt x="530" y="34"/>
                  </a:lnTo>
                  <a:lnTo>
                    <a:pt x="523" y="31"/>
                  </a:lnTo>
                  <a:lnTo>
                    <a:pt x="514" y="31"/>
                  </a:lnTo>
                  <a:lnTo>
                    <a:pt x="508" y="27"/>
                  </a:lnTo>
                  <a:lnTo>
                    <a:pt x="499" y="26"/>
                  </a:lnTo>
                  <a:lnTo>
                    <a:pt x="475" y="27"/>
                  </a:lnTo>
                  <a:lnTo>
                    <a:pt x="452" y="24"/>
                  </a:lnTo>
                  <a:lnTo>
                    <a:pt x="443" y="24"/>
                  </a:lnTo>
                  <a:lnTo>
                    <a:pt x="428" y="18"/>
                  </a:lnTo>
                  <a:lnTo>
                    <a:pt x="421" y="18"/>
                  </a:lnTo>
                  <a:lnTo>
                    <a:pt x="406" y="24"/>
                  </a:lnTo>
                  <a:lnTo>
                    <a:pt x="374" y="20"/>
                  </a:lnTo>
                  <a:lnTo>
                    <a:pt x="366" y="20"/>
                  </a:lnTo>
                  <a:lnTo>
                    <a:pt x="350" y="24"/>
                  </a:lnTo>
                  <a:lnTo>
                    <a:pt x="334" y="24"/>
                  </a:lnTo>
                  <a:lnTo>
                    <a:pt x="325" y="23"/>
                  </a:lnTo>
                  <a:lnTo>
                    <a:pt x="319" y="18"/>
                  </a:lnTo>
                  <a:lnTo>
                    <a:pt x="310" y="16"/>
                  </a:lnTo>
                  <a:lnTo>
                    <a:pt x="294" y="18"/>
                  </a:lnTo>
                  <a:lnTo>
                    <a:pt x="288" y="12"/>
                  </a:lnTo>
                  <a:lnTo>
                    <a:pt x="267" y="0"/>
                  </a:lnTo>
                  <a:lnTo>
                    <a:pt x="260" y="4"/>
                  </a:lnTo>
                  <a:lnTo>
                    <a:pt x="253" y="5"/>
                  </a:lnTo>
                  <a:lnTo>
                    <a:pt x="245" y="8"/>
                  </a:lnTo>
                  <a:lnTo>
                    <a:pt x="233" y="18"/>
                  </a:lnTo>
                  <a:lnTo>
                    <a:pt x="232" y="26"/>
                  </a:lnTo>
                  <a:lnTo>
                    <a:pt x="227" y="32"/>
                  </a:lnTo>
                  <a:lnTo>
                    <a:pt x="224" y="48"/>
                  </a:lnTo>
                  <a:lnTo>
                    <a:pt x="221" y="56"/>
                  </a:lnTo>
                  <a:lnTo>
                    <a:pt x="205" y="52"/>
                  </a:lnTo>
                  <a:lnTo>
                    <a:pt x="191" y="45"/>
                  </a:lnTo>
                  <a:lnTo>
                    <a:pt x="175" y="40"/>
                  </a:lnTo>
                  <a:lnTo>
                    <a:pt x="169" y="36"/>
                  </a:lnTo>
                  <a:lnTo>
                    <a:pt x="160" y="34"/>
                  </a:lnTo>
                  <a:lnTo>
                    <a:pt x="152" y="34"/>
                  </a:lnTo>
                  <a:lnTo>
                    <a:pt x="137" y="31"/>
                  </a:lnTo>
                  <a:lnTo>
                    <a:pt x="129" y="32"/>
                  </a:lnTo>
                  <a:lnTo>
                    <a:pt x="121" y="30"/>
                  </a:lnTo>
                  <a:lnTo>
                    <a:pt x="105" y="32"/>
                  </a:lnTo>
                  <a:lnTo>
                    <a:pt x="98" y="36"/>
                  </a:lnTo>
                  <a:lnTo>
                    <a:pt x="95" y="43"/>
                  </a:lnTo>
                  <a:lnTo>
                    <a:pt x="97" y="51"/>
                  </a:lnTo>
                  <a:lnTo>
                    <a:pt x="92" y="58"/>
                  </a:lnTo>
                  <a:lnTo>
                    <a:pt x="88" y="66"/>
                  </a:lnTo>
                  <a:lnTo>
                    <a:pt x="105" y="70"/>
                  </a:lnTo>
                  <a:lnTo>
                    <a:pt x="106" y="79"/>
                  </a:lnTo>
                  <a:lnTo>
                    <a:pt x="92" y="85"/>
                  </a:lnTo>
                  <a:lnTo>
                    <a:pt x="82" y="97"/>
                  </a:lnTo>
                  <a:lnTo>
                    <a:pt x="70" y="109"/>
                  </a:lnTo>
                  <a:lnTo>
                    <a:pt x="55" y="118"/>
                  </a:lnTo>
                  <a:lnTo>
                    <a:pt x="54" y="127"/>
                  </a:lnTo>
                  <a:lnTo>
                    <a:pt x="62" y="129"/>
                  </a:lnTo>
                  <a:lnTo>
                    <a:pt x="68" y="134"/>
                  </a:lnTo>
                  <a:lnTo>
                    <a:pt x="76" y="131"/>
                  </a:lnTo>
                  <a:lnTo>
                    <a:pt x="84" y="144"/>
                  </a:lnTo>
                  <a:lnTo>
                    <a:pt x="108" y="154"/>
                  </a:lnTo>
                  <a:lnTo>
                    <a:pt x="115" y="154"/>
                  </a:lnTo>
                  <a:lnTo>
                    <a:pt x="117" y="147"/>
                  </a:lnTo>
                  <a:lnTo>
                    <a:pt x="125" y="142"/>
                  </a:lnTo>
                  <a:lnTo>
                    <a:pt x="130" y="127"/>
                  </a:lnTo>
                  <a:lnTo>
                    <a:pt x="137" y="131"/>
                  </a:lnTo>
                  <a:lnTo>
                    <a:pt x="142" y="137"/>
                  </a:lnTo>
                  <a:lnTo>
                    <a:pt x="142" y="145"/>
                  </a:lnTo>
                  <a:lnTo>
                    <a:pt x="156" y="154"/>
                  </a:lnTo>
                  <a:lnTo>
                    <a:pt x="162" y="159"/>
                  </a:lnTo>
                  <a:lnTo>
                    <a:pt x="170" y="159"/>
                  </a:lnTo>
                  <a:lnTo>
                    <a:pt x="181" y="169"/>
                  </a:lnTo>
                  <a:lnTo>
                    <a:pt x="197" y="174"/>
                  </a:lnTo>
                  <a:lnTo>
                    <a:pt x="205" y="171"/>
                  </a:lnTo>
                  <a:lnTo>
                    <a:pt x="212" y="175"/>
                  </a:lnTo>
                  <a:lnTo>
                    <a:pt x="207" y="182"/>
                  </a:lnTo>
                  <a:lnTo>
                    <a:pt x="191" y="186"/>
                  </a:lnTo>
                  <a:lnTo>
                    <a:pt x="187" y="195"/>
                  </a:lnTo>
                  <a:lnTo>
                    <a:pt x="181" y="198"/>
                  </a:lnTo>
                  <a:lnTo>
                    <a:pt x="173" y="196"/>
                  </a:lnTo>
                  <a:lnTo>
                    <a:pt x="168" y="202"/>
                  </a:lnTo>
                  <a:lnTo>
                    <a:pt x="160" y="202"/>
                  </a:lnTo>
                  <a:lnTo>
                    <a:pt x="153" y="206"/>
                  </a:lnTo>
                  <a:lnTo>
                    <a:pt x="149" y="213"/>
                  </a:lnTo>
                  <a:lnTo>
                    <a:pt x="143" y="218"/>
                  </a:lnTo>
                  <a:lnTo>
                    <a:pt x="127" y="220"/>
                  </a:lnTo>
                  <a:lnTo>
                    <a:pt x="111" y="215"/>
                  </a:lnTo>
                  <a:lnTo>
                    <a:pt x="104" y="214"/>
                  </a:lnTo>
                  <a:lnTo>
                    <a:pt x="92" y="215"/>
                  </a:lnTo>
                  <a:lnTo>
                    <a:pt x="88" y="224"/>
                  </a:lnTo>
                  <a:lnTo>
                    <a:pt x="81" y="226"/>
                  </a:lnTo>
                  <a:lnTo>
                    <a:pt x="76" y="234"/>
                  </a:lnTo>
                  <a:lnTo>
                    <a:pt x="68" y="236"/>
                  </a:lnTo>
                  <a:lnTo>
                    <a:pt x="55" y="228"/>
                  </a:lnTo>
                  <a:lnTo>
                    <a:pt x="46" y="226"/>
                  </a:lnTo>
                  <a:lnTo>
                    <a:pt x="30" y="229"/>
                  </a:lnTo>
                  <a:lnTo>
                    <a:pt x="22" y="226"/>
                  </a:lnTo>
                  <a:lnTo>
                    <a:pt x="15" y="231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0" y="261"/>
                  </a:lnTo>
                  <a:lnTo>
                    <a:pt x="4" y="267"/>
                  </a:lnTo>
                  <a:lnTo>
                    <a:pt x="13" y="267"/>
                  </a:lnTo>
                  <a:lnTo>
                    <a:pt x="20" y="265"/>
                  </a:lnTo>
                  <a:lnTo>
                    <a:pt x="36" y="268"/>
                  </a:lnTo>
                  <a:lnTo>
                    <a:pt x="60" y="265"/>
                  </a:lnTo>
                  <a:lnTo>
                    <a:pt x="68" y="265"/>
                  </a:lnTo>
                  <a:lnTo>
                    <a:pt x="76" y="267"/>
                  </a:lnTo>
                  <a:lnTo>
                    <a:pt x="81" y="273"/>
                  </a:lnTo>
                  <a:lnTo>
                    <a:pt x="89" y="274"/>
                  </a:lnTo>
                  <a:lnTo>
                    <a:pt x="120" y="265"/>
                  </a:lnTo>
                  <a:lnTo>
                    <a:pt x="127" y="269"/>
                  </a:lnTo>
                  <a:lnTo>
                    <a:pt x="135" y="271"/>
                  </a:lnTo>
                  <a:lnTo>
                    <a:pt x="140" y="287"/>
                  </a:lnTo>
                  <a:lnTo>
                    <a:pt x="156" y="285"/>
                  </a:lnTo>
                  <a:lnTo>
                    <a:pt x="163" y="288"/>
                  </a:lnTo>
                  <a:lnTo>
                    <a:pt x="178" y="281"/>
                  </a:lnTo>
                  <a:lnTo>
                    <a:pt x="194" y="278"/>
                  </a:lnTo>
                  <a:lnTo>
                    <a:pt x="210" y="281"/>
                  </a:lnTo>
                  <a:lnTo>
                    <a:pt x="219" y="278"/>
                  </a:lnTo>
                  <a:lnTo>
                    <a:pt x="229" y="279"/>
                  </a:lnTo>
                  <a:lnTo>
                    <a:pt x="232" y="265"/>
                  </a:lnTo>
                  <a:lnTo>
                    <a:pt x="251" y="2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59"/>
            <p:cNvSpPr>
              <a:spLocks noChangeAspect="1"/>
            </p:cNvSpPr>
            <p:nvPr/>
          </p:nvSpPr>
          <p:spPr bwMode="gray">
            <a:xfrm>
              <a:off x="5933280" y="2910234"/>
              <a:ext cx="131763" cy="98425"/>
            </a:xfrm>
            <a:custGeom>
              <a:avLst/>
              <a:gdLst/>
              <a:ahLst/>
              <a:cxnLst>
                <a:cxn ang="0">
                  <a:pos x="45" y="286"/>
                </a:cxn>
                <a:cxn ang="0">
                  <a:pos x="72" y="273"/>
                </a:cxn>
                <a:cxn ang="0">
                  <a:pos x="89" y="269"/>
                </a:cxn>
                <a:cxn ang="0">
                  <a:pos x="112" y="274"/>
                </a:cxn>
                <a:cxn ang="0">
                  <a:pos x="118" y="246"/>
                </a:cxn>
                <a:cxn ang="0">
                  <a:pos x="145" y="252"/>
                </a:cxn>
                <a:cxn ang="0">
                  <a:pos x="160" y="238"/>
                </a:cxn>
                <a:cxn ang="0">
                  <a:pos x="176" y="198"/>
                </a:cxn>
                <a:cxn ang="0">
                  <a:pos x="190" y="190"/>
                </a:cxn>
                <a:cxn ang="0">
                  <a:pos x="217" y="207"/>
                </a:cxn>
                <a:cxn ang="0">
                  <a:pos x="219" y="225"/>
                </a:cxn>
                <a:cxn ang="0">
                  <a:pos x="230" y="231"/>
                </a:cxn>
                <a:cxn ang="0">
                  <a:pos x="226" y="254"/>
                </a:cxn>
                <a:cxn ang="0">
                  <a:pos x="224" y="287"/>
                </a:cxn>
                <a:cxn ang="0">
                  <a:pos x="241" y="312"/>
                </a:cxn>
                <a:cxn ang="0">
                  <a:pos x="293" y="286"/>
                </a:cxn>
                <a:cxn ang="0">
                  <a:pos x="307" y="271"/>
                </a:cxn>
                <a:cxn ang="0">
                  <a:pos x="334" y="257"/>
                </a:cxn>
                <a:cxn ang="0">
                  <a:pos x="350" y="260"/>
                </a:cxn>
                <a:cxn ang="0">
                  <a:pos x="364" y="266"/>
                </a:cxn>
                <a:cxn ang="0">
                  <a:pos x="390" y="260"/>
                </a:cxn>
                <a:cxn ang="0">
                  <a:pos x="411" y="268"/>
                </a:cxn>
                <a:cxn ang="0">
                  <a:pos x="417" y="273"/>
                </a:cxn>
                <a:cxn ang="0">
                  <a:pos x="400" y="182"/>
                </a:cxn>
                <a:cxn ang="0">
                  <a:pos x="346" y="162"/>
                </a:cxn>
                <a:cxn ang="0">
                  <a:pos x="333" y="120"/>
                </a:cxn>
                <a:cxn ang="0">
                  <a:pos x="282" y="122"/>
                </a:cxn>
                <a:cxn ang="0">
                  <a:pos x="239" y="112"/>
                </a:cxn>
                <a:cxn ang="0">
                  <a:pos x="185" y="114"/>
                </a:cxn>
                <a:cxn ang="0">
                  <a:pos x="140" y="109"/>
                </a:cxn>
                <a:cxn ang="0">
                  <a:pos x="104" y="102"/>
                </a:cxn>
                <a:cxn ang="0">
                  <a:pos x="126" y="67"/>
                </a:cxn>
                <a:cxn ang="0">
                  <a:pos x="172" y="77"/>
                </a:cxn>
                <a:cxn ang="0">
                  <a:pos x="196" y="56"/>
                </a:cxn>
                <a:cxn ang="0">
                  <a:pos x="172" y="54"/>
                </a:cxn>
                <a:cxn ang="0">
                  <a:pos x="185" y="22"/>
                </a:cxn>
                <a:cxn ang="0">
                  <a:pos x="170" y="0"/>
                </a:cxn>
                <a:cxn ang="0">
                  <a:pos x="132" y="27"/>
                </a:cxn>
                <a:cxn ang="0">
                  <a:pos x="108" y="36"/>
                </a:cxn>
                <a:cxn ang="0">
                  <a:pos x="105" y="63"/>
                </a:cxn>
                <a:cxn ang="0">
                  <a:pos x="75" y="82"/>
                </a:cxn>
                <a:cxn ang="0">
                  <a:pos x="32" y="107"/>
                </a:cxn>
                <a:cxn ang="0">
                  <a:pos x="6" y="112"/>
                </a:cxn>
                <a:cxn ang="0">
                  <a:pos x="14" y="136"/>
                </a:cxn>
                <a:cxn ang="0">
                  <a:pos x="40" y="149"/>
                </a:cxn>
                <a:cxn ang="0">
                  <a:pos x="41" y="187"/>
                </a:cxn>
                <a:cxn ang="0">
                  <a:pos x="52" y="212"/>
                </a:cxn>
                <a:cxn ang="0">
                  <a:pos x="29" y="239"/>
                </a:cxn>
                <a:cxn ang="0">
                  <a:pos x="19" y="269"/>
                </a:cxn>
              </a:cxnLst>
              <a:rect l="0" t="0" r="r" b="b"/>
              <a:pathLst>
                <a:path w="417" h="312">
                  <a:moveTo>
                    <a:pt x="19" y="269"/>
                  </a:moveTo>
                  <a:lnTo>
                    <a:pt x="24" y="274"/>
                  </a:lnTo>
                  <a:lnTo>
                    <a:pt x="37" y="289"/>
                  </a:lnTo>
                  <a:lnTo>
                    <a:pt x="45" y="286"/>
                  </a:lnTo>
                  <a:lnTo>
                    <a:pt x="52" y="286"/>
                  </a:lnTo>
                  <a:lnTo>
                    <a:pt x="53" y="281"/>
                  </a:lnTo>
                  <a:lnTo>
                    <a:pt x="67" y="274"/>
                  </a:lnTo>
                  <a:lnTo>
                    <a:pt x="72" y="273"/>
                  </a:lnTo>
                  <a:lnTo>
                    <a:pt x="76" y="274"/>
                  </a:lnTo>
                  <a:lnTo>
                    <a:pt x="79" y="270"/>
                  </a:lnTo>
                  <a:lnTo>
                    <a:pt x="85" y="268"/>
                  </a:lnTo>
                  <a:lnTo>
                    <a:pt x="89" y="269"/>
                  </a:lnTo>
                  <a:lnTo>
                    <a:pt x="94" y="274"/>
                  </a:lnTo>
                  <a:lnTo>
                    <a:pt x="107" y="279"/>
                  </a:lnTo>
                  <a:lnTo>
                    <a:pt x="111" y="276"/>
                  </a:lnTo>
                  <a:lnTo>
                    <a:pt x="112" y="274"/>
                  </a:lnTo>
                  <a:lnTo>
                    <a:pt x="112" y="269"/>
                  </a:lnTo>
                  <a:lnTo>
                    <a:pt x="110" y="265"/>
                  </a:lnTo>
                  <a:lnTo>
                    <a:pt x="110" y="258"/>
                  </a:lnTo>
                  <a:lnTo>
                    <a:pt x="118" y="246"/>
                  </a:lnTo>
                  <a:lnTo>
                    <a:pt x="123" y="246"/>
                  </a:lnTo>
                  <a:lnTo>
                    <a:pt x="129" y="248"/>
                  </a:lnTo>
                  <a:lnTo>
                    <a:pt x="138" y="246"/>
                  </a:lnTo>
                  <a:lnTo>
                    <a:pt x="145" y="252"/>
                  </a:lnTo>
                  <a:lnTo>
                    <a:pt x="149" y="252"/>
                  </a:lnTo>
                  <a:lnTo>
                    <a:pt x="153" y="250"/>
                  </a:lnTo>
                  <a:lnTo>
                    <a:pt x="159" y="243"/>
                  </a:lnTo>
                  <a:lnTo>
                    <a:pt x="160" y="238"/>
                  </a:lnTo>
                  <a:lnTo>
                    <a:pt x="155" y="232"/>
                  </a:lnTo>
                  <a:lnTo>
                    <a:pt x="155" y="227"/>
                  </a:lnTo>
                  <a:lnTo>
                    <a:pt x="165" y="214"/>
                  </a:lnTo>
                  <a:lnTo>
                    <a:pt x="176" y="198"/>
                  </a:lnTo>
                  <a:lnTo>
                    <a:pt x="178" y="195"/>
                  </a:lnTo>
                  <a:lnTo>
                    <a:pt x="182" y="190"/>
                  </a:lnTo>
                  <a:lnTo>
                    <a:pt x="183" y="189"/>
                  </a:lnTo>
                  <a:lnTo>
                    <a:pt x="190" y="190"/>
                  </a:lnTo>
                  <a:lnTo>
                    <a:pt x="194" y="187"/>
                  </a:lnTo>
                  <a:lnTo>
                    <a:pt x="204" y="189"/>
                  </a:lnTo>
                  <a:lnTo>
                    <a:pt x="217" y="201"/>
                  </a:lnTo>
                  <a:lnTo>
                    <a:pt x="217" y="207"/>
                  </a:lnTo>
                  <a:lnTo>
                    <a:pt x="213" y="215"/>
                  </a:lnTo>
                  <a:lnTo>
                    <a:pt x="213" y="220"/>
                  </a:lnTo>
                  <a:lnTo>
                    <a:pt x="214" y="222"/>
                  </a:lnTo>
                  <a:lnTo>
                    <a:pt x="219" y="225"/>
                  </a:lnTo>
                  <a:lnTo>
                    <a:pt x="225" y="223"/>
                  </a:lnTo>
                  <a:lnTo>
                    <a:pt x="229" y="225"/>
                  </a:lnTo>
                  <a:lnTo>
                    <a:pt x="229" y="227"/>
                  </a:lnTo>
                  <a:lnTo>
                    <a:pt x="230" y="231"/>
                  </a:lnTo>
                  <a:lnTo>
                    <a:pt x="228" y="233"/>
                  </a:lnTo>
                  <a:lnTo>
                    <a:pt x="226" y="238"/>
                  </a:lnTo>
                  <a:lnTo>
                    <a:pt x="228" y="249"/>
                  </a:lnTo>
                  <a:lnTo>
                    <a:pt x="226" y="254"/>
                  </a:lnTo>
                  <a:lnTo>
                    <a:pt x="224" y="259"/>
                  </a:lnTo>
                  <a:lnTo>
                    <a:pt x="224" y="269"/>
                  </a:lnTo>
                  <a:lnTo>
                    <a:pt x="221" y="278"/>
                  </a:lnTo>
                  <a:lnTo>
                    <a:pt x="224" y="287"/>
                  </a:lnTo>
                  <a:lnTo>
                    <a:pt x="230" y="298"/>
                  </a:lnTo>
                  <a:lnTo>
                    <a:pt x="235" y="309"/>
                  </a:lnTo>
                  <a:lnTo>
                    <a:pt x="236" y="311"/>
                  </a:lnTo>
                  <a:lnTo>
                    <a:pt x="241" y="312"/>
                  </a:lnTo>
                  <a:lnTo>
                    <a:pt x="246" y="309"/>
                  </a:lnTo>
                  <a:lnTo>
                    <a:pt x="258" y="302"/>
                  </a:lnTo>
                  <a:lnTo>
                    <a:pt x="272" y="292"/>
                  </a:lnTo>
                  <a:lnTo>
                    <a:pt x="293" y="286"/>
                  </a:lnTo>
                  <a:lnTo>
                    <a:pt x="295" y="285"/>
                  </a:lnTo>
                  <a:lnTo>
                    <a:pt x="299" y="278"/>
                  </a:lnTo>
                  <a:lnTo>
                    <a:pt x="306" y="274"/>
                  </a:lnTo>
                  <a:lnTo>
                    <a:pt x="307" y="271"/>
                  </a:lnTo>
                  <a:lnTo>
                    <a:pt x="312" y="270"/>
                  </a:lnTo>
                  <a:lnTo>
                    <a:pt x="322" y="263"/>
                  </a:lnTo>
                  <a:lnTo>
                    <a:pt x="327" y="262"/>
                  </a:lnTo>
                  <a:lnTo>
                    <a:pt x="334" y="257"/>
                  </a:lnTo>
                  <a:lnTo>
                    <a:pt x="339" y="257"/>
                  </a:lnTo>
                  <a:lnTo>
                    <a:pt x="343" y="259"/>
                  </a:lnTo>
                  <a:lnTo>
                    <a:pt x="346" y="260"/>
                  </a:lnTo>
                  <a:lnTo>
                    <a:pt x="350" y="260"/>
                  </a:lnTo>
                  <a:lnTo>
                    <a:pt x="352" y="270"/>
                  </a:lnTo>
                  <a:lnTo>
                    <a:pt x="354" y="274"/>
                  </a:lnTo>
                  <a:lnTo>
                    <a:pt x="357" y="273"/>
                  </a:lnTo>
                  <a:lnTo>
                    <a:pt x="364" y="266"/>
                  </a:lnTo>
                  <a:lnTo>
                    <a:pt x="364" y="268"/>
                  </a:lnTo>
                  <a:lnTo>
                    <a:pt x="366" y="268"/>
                  </a:lnTo>
                  <a:lnTo>
                    <a:pt x="379" y="263"/>
                  </a:lnTo>
                  <a:lnTo>
                    <a:pt x="390" y="260"/>
                  </a:lnTo>
                  <a:lnTo>
                    <a:pt x="396" y="260"/>
                  </a:lnTo>
                  <a:lnTo>
                    <a:pt x="401" y="264"/>
                  </a:lnTo>
                  <a:lnTo>
                    <a:pt x="409" y="264"/>
                  </a:lnTo>
                  <a:lnTo>
                    <a:pt x="411" y="268"/>
                  </a:lnTo>
                  <a:lnTo>
                    <a:pt x="411" y="270"/>
                  </a:lnTo>
                  <a:lnTo>
                    <a:pt x="406" y="271"/>
                  </a:lnTo>
                  <a:lnTo>
                    <a:pt x="414" y="274"/>
                  </a:lnTo>
                  <a:lnTo>
                    <a:pt x="417" y="273"/>
                  </a:lnTo>
                  <a:lnTo>
                    <a:pt x="417" y="237"/>
                  </a:lnTo>
                  <a:lnTo>
                    <a:pt x="407" y="212"/>
                  </a:lnTo>
                  <a:lnTo>
                    <a:pt x="407" y="193"/>
                  </a:lnTo>
                  <a:lnTo>
                    <a:pt x="400" y="182"/>
                  </a:lnTo>
                  <a:lnTo>
                    <a:pt x="381" y="180"/>
                  </a:lnTo>
                  <a:lnTo>
                    <a:pt x="361" y="187"/>
                  </a:lnTo>
                  <a:lnTo>
                    <a:pt x="350" y="179"/>
                  </a:lnTo>
                  <a:lnTo>
                    <a:pt x="346" y="162"/>
                  </a:lnTo>
                  <a:lnTo>
                    <a:pt x="344" y="142"/>
                  </a:lnTo>
                  <a:lnTo>
                    <a:pt x="355" y="108"/>
                  </a:lnTo>
                  <a:lnTo>
                    <a:pt x="336" y="106"/>
                  </a:lnTo>
                  <a:lnTo>
                    <a:pt x="333" y="120"/>
                  </a:lnTo>
                  <a:lnTo>
                    <a:pt x="323" y="119"/>
                  </a:lnTo>
                  <a:lnTo>
                    <a:pt x="314" y="122"/>
                  </a:lnTo>
                  <a:lnTo>
                    <a:pt x="298" y="119"/>
                  </a:lnTo>
                  <a:lnTo>
                    <a:pt x="282" y="122"/>
                  </a:lnTo>
                  <a:lnTo>
                    <a:pt x="267" y="129"/>
                  </a:lnTo>
                  <a:lnTo>
                    <a:pt x="260" y="126"/>
                  </a:lnTo>
                  <a:lnTo>
                    <a:pt x="244" y="128"/>
                  </a:lnTo>
                  <a:lnTo>
                    <a:pt x="239" y="112"/>
                  </a:lnTo>
                  <a:lnTo>
                    <a:pt x="231" y="110"/>
                  </a:lnTo>
                  <a:lnTo>
                    <a:pt x="224" y="106"/>
                  </a:lnTo>
                  <a:lnTo>
                    <a:pt x="193" y="115"/>
                  </a:lnTo>
                  <a:lnTo>
                    <a:pt x="185" y="114"/>
                  </a:lnTo>
                  <a:lnTo>
                    <a:pt x="180" y="108"/>
                  </a:lnTo>
                  <a:lnTo>
                    <a:pt x="172" y="106"/>
                  </a:lnTo>
                  <a:lnTo>
                    <a:pt x="164" y="106"/>
                  </a:lnTo>
                  <a:lnTo>
                    <a:pt x="140" y="109"/>
                  </a:lnTo>
                  <a:lnTo>
                    <a:pt x="124" y="106"/>
                  </a:lnTo>
                  <a:lnTo>
                    <a:pt x="117" y="108"/>
                  </a:lnTo>
                  <a:lnTo>
                    <a:pt x="108" y="108"/>
                  </a:lnTo>
                  <a:lnTo>
                    <a:pt x="104" y="102"/>
                  </a:lnTo>
                  <a:lnTo>
                    <a:pt x="104" y="86"/>
                  </a:lnTo>
                  <a:lnTo>
                    <a:pt x="104" y="77"/>
                  </a:lnTo>
                  <a:lnTo>
                    <a:pt x="119" y="72"/>
                  </a:lnTo>
                  <a:lnTo>
                    <a:pt x="126" y="67"/>
                  </a:lnTo>
                  <a:lnTo>
                    <a:pt x="134" y="70"/>
                  </a:lnTo>
                  <a:lnTo>
                    <a:pt x="150" y="67"/>
                  </a:lnTo>
                  <a:lnTo>
                    <a:pt x="159" y="69"/>
                  </a:lnTo>
                  <a:lnTo>
                    <a:pt x="172" y="77"/>
                  </a:lnTo>
                  <a:lnTo>
                    <a:pt x="180" y="75"/>
                  </a:lnTo>
                  <a:lnTo>
                    <a:pt x="185" y="67"/>
                  </a:lnTo>
                  <a:lnTo>
                    <a:pt x="192" y="65"/>
                  </a:lnTo>
                  <a:lnTo>
                    <a:pt x="196" y="56"/>
                  </a:lnTo>
                  <a:lnTo>
                    <a:pt x="192" y="56"/>
                  </a:lnTo>
                  <a:lnTo>
                    <a:pt x="185" y="60"/>
                  </a:lnTo>
                  <a:lnTo>
                    <a:pt x="176" y="61"/>
                  </a:lnTo>
                  <a:lnTo>
                    <a:pt x="172" y="54"/>
                  </a:lnTo>
                  <a:lnTo>
                    <a:pt x="167" y="38"/>
                  </a:lnTo>
                  <a:lnTo>
                    <a:pt x="174" y="33"/>
                  </a:lnTo>
                  <a:lnTo>
                    <a:pt x="181" y="29"/>
                  </a:lnTo>
                  <a:lnTo>
                    <a:pt x="185" y="22"/>
                  </a:lnTo>
                  <a:lnTo>
                    <a:pt x="183" y="15"/>
                  </a:lnTo>
                  <a:lnTo>
                    <a:pt x="178" y="9"/>
                  </a:lnTo>
                  <a:lnTo>
                    <a:pt x="177" y="0"/>
                  </a:lnTo>
                  <a:lnTo>
                    <a:pt x="170" y="0"/>
                  </a:lnTo>
                  <a:lnTo>
                    <a:pt x="164" y="5"/>
                  </a:lnTo>
                  <a:lnTo>
                    <a:pt x="160" y="12"/>
                  </a:lnTo>
                  <a:lnTo>
                    <a:pt x="145" y="20"/>
                  </a:lnTo>
                  <a:lnTo>
                    <a:pt x="132" y="27"/>
                  </a:lnTo>
                  <a:lnTo>
                    <a:pt x="123" y="28"/>
                  </a:lnTo>
                  <a:lnTo>
                    <a:pt x="117" y="23"/>
                  </a:lnTo>
                  <a:lnTo>
                    <a:pt x="110" y="27"/>
                  </a:lnTo>
                  <a:lnTo>
                    <a:pt x="108" y="36"/>
                  </a:lnTo>
                  <a:lnTo>
                    <a:pt x="102" y="40"/>
                  </a:lnTo>
                  <a:lnTo>
                    <a:pt x="107" y="47"/>
                  </a:lnTo>
                  <a:lnTo>
                    <a:pt x="107" y="55"/>
                  </a:lnTo>
                  <a:lnTo>
                    <a:pt x="105" y="63"/>
                  </a:lnTo>
                  <a:lnTo>
                    <a:pt x="99" y="67"/>
                  </a:lnTo>
                  <a:lnTo>
                    <a:pt x="83" y="70"/>
                  </a:lnTo>
                  <a:lnTo>
                    <a:pt x="75" y="75"/>
                  </a:lnTo>
                  <a:lnTo>
                    <a:pt x="75" y="82"/>
                  </a:lnTo>
                  <a:lnTo>
                    <a:pt x="63" y="104"/>
                  </a:lnTo>
                  <a:lnTo>
                    <a:pt x="56" y="107"/>
                  </a:lnTo>
                  <a:lnTo>
                    <a:pt x="40" y="108"/>
                  </a:lnTo>
                  <a:lnTo>
                    <a:pt x="32" y="107"/>
                  </a:lnTo>
                  <a:lnTo>
                    <a:pt x="26" y="101"/>
                  </a:lnTo>
                  <a:lnTo>
                    <a:pt x="18" y="102"/>
                  </a:lnTo>
                  <a:lnTo>
                    <a:pt x="10" y="106"/>
                  </a:lnTo>
                  <a:lnTo>
                    <a:pt x="6" y="112"/>
                  </a:lnTo>
                  <a:lnTo>
                    <a:pt x="8" y="120"/>
                  </a:lnTo>
                  <a:lnTo>
                    <a:pt x="0" y="125"/>
                  </a:lnTo>
                  <a:lnTo>
                    <a:pt x="6" y="131"/>
                  </a:lnTo>
                  <a:lnTo>
                    <a:pt x="14" y="136"/>
                  </a:lnTo>
                  <a:lnTo>
                    <a:pt x="16" y="144"/>
                  </a:lnTo>
                  <a:lnTo>
                    <a:pt x="25" y="145"/>
                  </a:lnTo>
                  <a:lnTo>
                    <a:pt x="34" y="144"/>
                  </a:lnTo>
                  <a:lnTo>
                    <a:pt x="40" y="149"/>
                  </a:lnTo>
                  <a:lnTo>
                    <a:pt x="42" y="156"/>
                  </a:lnTo>
                  <a:lnTo>
                    <a:pt x="41" y="165"/>
                  </a:lnTo>
                  <a:lnTo>
                    <a:pt x="37" y="171"/>
                  </a:lnTo>
                  <a:lnTo>
                    <a:pt x="41" y="187"/>
                  </a:lnTo>
                  <a:lnTo>
                    <a:pt x="46" y="194"/>
                  </a:lnTo>
                  <a:lnTo>
                    <a:pt x="53" y="199"/>
                  </a:lnTo>
                  <a:lnTo>
                    <a:pt x="54" y="205"/>
                  </a:lnTo>
                  <a:lnTo>
                    <a:pt x="52" y="212"/>
                  </a:lnTo>
                  <a:lnTo>
                    <a:pt x="47" y="217"/>
                  </a:lnTo>
                  <a:lnTo>
                    <a:pt x="40" y="222"/>
                  </a:lnTo>
                  <a:lnTo>
                    <a:pt x="37" y="228"/>
                  </a:lnTo>
                  <a:lnTo>
                    <a:pt x="29" y="239"/>
                  </a:lnTo>
                  <a:lnTo>
                    <a:pt x="22" y="253"/>
                  </a:lnTo>
                  <a:lnTo>
                    <a:pt x="24" y="259"/>
                  </a:lnTo>
                  <a:lnTo>
                    <a:pt x="24" y="266"/>
                  </a:lnTo>
                  <a:lnTo>
                    <a:pt x="19" y="2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60"/>
            <p:cNvSpPr>
              <a:spLocks noChangeAspect="1"/>
            </p:cNvSpPr>
            <p:nvPr/>
          </p:nvSpPr>
          <p:spPr bwMode="gray">
            <a:xfrm>
              <a:off x="5995192" y="2930872"/>
              <a:ext cx="4763" cy="6350"/>
            </a:xfrm>
            <a:custGeom>
              <a:avLst/>
              <a:gdLst/>
              <a:ahLst/>
              <a:cxnLst>
                <a:cxn ang="0">
                  <a:pos x="16" y="19"/>
                </a:cxn>
                <a:cxn ang="0">
                  <a:pos x="14" y="12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3" y="21"/>
                </a:cxn>
                <a:cxn ang="0">
                  <a:pos x="12" y="22"/>
                </a:cxn>
                <a:cxn ang="0">
                  <a:pos x="16" y="19"/>
                </a:cxn>
              </a:cxnLst>
              <a:rect l="0" t="0" r="r" b="b"/>
              <a:pathLst>
                <a:path w="16" h="22">
                  <a:moveTo>
                    <a:pt x="16" y="19"/>
                  </a:moveTo>
                  <a:lnTo>
                    <a:pt x="14" y="12"/>
                  </a:lnTo>
                  <a:lnTo>
                    <a:pt x="5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3" y="21"/>
                  </a:lnTo>
                  <a:lnTo>
                    <a:pt x="12" y="22"/>
                  </a:lnTo>
                  <a:lnTo>
                    <a:pt x="16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61"/>
            <p:cNvSpPr>
              <a:spLocks noChangeAspect="1"/>
            </p:cNvSpPr>
            <p:nvPr/>
          </p:nvSpPr>
          <p:spPr bwMode="gray">
            <a:xfrm>
              <a:off x="6006305" y="2934047"/>
              <a:ext cx="4763" cy="3175"/>
            </a:xfrm>
            <a:custGeom>
              <a:avLst/>
              <a:gdLst/>
              <a:ahLst/>
              <a:cxnLst>
                <a:cxn ang="0">
                  <a:pos x="15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6" y="9"/>
                </a:cxn>
                <a:cxn ang="0">
                  <a:pos x="14" y="6"/>
                </a:cxn>
                <a:cxn ang="0">
                  <a:pos x="15" y="4"/>
                </a:cxn>
              </a:cxnLst>
              <a:rect l="0" t="0" r="r" b="b"/>
              <a:pathLst>
                <a:path w="15" h="9">
                  <a:moveTo>
                    <a:pt x="15" y="4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6" y="9"/>
                  </a:lnTo>
                  <a:lnTo>
                    <a:pt x="14" y="6"/>
                  </a:lnTo>
                  <a:lnTo>
                    <a:pt x="15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62"/>
            <p:cNvSpPr>
              <a:spLocks noChangeAspect="1"/>
            </p:cNvSpPr>
            <p:nvPr/>
          </p:nvSpPr>
          <p:spPr bwMode="gray">
            <a:xfrm>
              <a:off x="5987255" y="2937222"/>
              <a:ext cx="3175" cy="31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8"/>
                </a:cxn>
                <a:cxn ang="0">
                  <a:pos x="11" y="8"/>
                </a:cxn>
                <a:cxn ang="0">
                  <a:pos x="12" y="6"/>
                </a:cxn>
              </a:cxnLst>
              <a:rect l="0" t="0" r="r" b="b"/>
              <a:pathLst>
                <a:path w="12" h="8">
                  <a:moveTo>
                    <a:pt x="12" y="6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63"/>
            <p:cNvSpPr>
              <a:spLocks noChangeAspect="1"/>
            </p:cNvSpPr>
            <p:nvPr/>
          </p:nvSpPr>
          <p:spPr bwMode="gray">
            <a:xfrm>
              <a:off x="5812630" y="2968972"/>
              <a:ext cx="250825" cy="190500"/>
            </a:xfrm>
            <a:custGeom>
              <a:avLst/>
              <a:gdLst/>
              <a:ahLst/>
              <a:cxnLst>
                <a:cxn ang="0">
                  <a:pos x="65" y="487"/>
                </a:cxn>
                <a:cxn ang="0">
                  <a:pos x="14" y="447"/>
                </a:cxn>
                <a:cxn ang="0">
                  <a:pos x="3" y="371"/>
                </a:cxn>
                <a:cxn ang="0">
                  <a:pos x="0" y="299"/>
                </a:cxn>
                <a:cxn ang="0">
                  <a:pos x="40" y="223"/>
                </a:cxn>
                <a:cxn ang="0">
                  <a:pos x="57" y="206"/>
                </a:cxn>
                <a:cxn ang="0">
                  <a:pos x="98" y="221"/>
                </a:cxn>
                <a:cxn ang="0">
                  <a:pos x="139" y="210"/>
                </a:cxn>
                <a:cxn ang="0">
                  <a:pos x="146" y="184"/>
                </a:cxn>
                <a:cxn ang="0">
                  <a:pos x="186" y="168"/>
                </a:cxn>
                <a:cxn ang="0">
                  <a:pos x="224" y="142"/>
                </a:cxn>
                <a:cxn ang="0">
                  <a:pos x="235" y="95"/>
                </a:cxn>
                <a:cxn ang="0">
                  <a:pos x="259" y="83"/>
                </a:cxn>
                <a:cxn ang="0">
                  <a:pos x="283" y="65"/>
                </a:cxn>
                <a:cxn ang="0">
                  <a:pos x="331" y="77"/>
                </a:cxn>
                <a:cxn ang="0">
                  <a:pos x="396" y="82"/>
                </a:cxn>
                <a:cxn ang="0">
                  <a:pos x="430" y="94"/>
                </a:cxn>
                <a:cxn ang="0">
                  <a:pos x="462" y="81"/>
                </a:cxn>
                <a:cxn ang="0">
                  <a:pos x="489" y="87"/>
                </a:cxn>
                <a:cxn ang="0">
                  <a:pos x="500" y="59"/>
                </a:cxn>
                <a:cxn ang="0">
                  <a:pos x="528" y="63"/>
                </a:cxn>
                <a:cxn ang="0">
                  <a:pos x="542" y="27"/>
                </a:cxn>
                <a:cxn ang="0">
                  <a:pos x="567" y="3"/>
                </a:cxn>
                <a:cxn ang="0">
                  <a:pos x="590" y="28"/>
                </a:cxn>
                <a:cxn ang="0">
                  <a:pos x="606" y="38"/>
                </a:cxn>
                <a:cxn ang="0">
                  <a:pos x="605" y="62"/>
                </a:cxn>
                <a:cxn ang="0">
                  <a:pos x="601" y="100"/>
                </a:cxn>
                <a:cxn ang="0">
                  <a:pos x="623" y="122"/>
                </a:cxn>
                <a:cxn ang="0">
                  <a:pos x="676" y="92"/>
                </a:cxn>
                <a:cxn ang="0">
                  <a:pos x="704" y="75"/>
                </a:cxn>
                <a:cxn ang="0">
                  <a:pos x="727" y="73"/>
                </a:cxn>
                <a:cxn ang="0">
                  <a:pos x="741" y="81"/>
                </a:cxn>
                <a:cxn ang="0">
                  <a:pos x="778" y="77"/>
                </a:cxn>
                <a:cxn ang="0">
                  <a:pos x="785" y="84"/>
                </a:cxn>
                <a:cxn ang="0">
                  <a:pos x="768" y="94"/>
                </a:cxn>
                <a:cxn ang="0">
                  <a:pos x="759" y="108"/>
                </a:cxn>
                <a:cxn ang="0">
                  <a:pos x="725" y="109"/>
                </a:cxn>
                <a:cxn ang="0">
                  <a:pos x="665" y="114"/>
                </a:cxn>
                <a:cxn ang="0">
                  <a:pos x="638" y="129"/>
                </a:cxn>
                <a:cxn ang="0">
                  <a:pos x="622" y="141"/>
                </a:cxn>
                <a:cxn ang="0">
                  <a:pos x="594" y="158"/>
                </a:cxn>
                <a:cxn ang="0">
                  <a:pos x="605" y="183"/>
                </a:cxn>
                <a:cxn ang="0">
                  <a:pos x="608" y="218"/>
                </a:cxn>
                <a:cxn ang="0">
                  <a:pos x="592" y="249"/>
                </a:cxn>
                <a:cxn ang="0">
                  <a:pos x="582" y="277"/>
                </a:cxn>
                <a:cxn ang="0">
                  <a:pos x="569" y="304"/>
                </a:cxn>
                <a:cxn ang="0">
                  <a:pos x="520" y="302"/>
                </a:cxn>
                <a:cxn ang="0">
                  <a:pos x="535" y="336"/>
                </a:cxn>
                <a:cxn ang="0">
                  <a:pos x="517" y="361"/>
                </a:cxn>
                <a:cxn ang="0">
                  <a:pos x="489" y="384"/>
                </a:cxn>
                <a:cxn ang="0">
                  <a:pos x="481" y="404"/>
                </a:cxn>
                <a:cxn ang="0">
                  <a:pos x="463" y="460"/>
                </a:cxn>
                <a:cxn ang="0">
                  <a:pos x="444" y="445"/>
                </a:cxn>
                <a:cxn ang="0">
                  <a:pos x="425" y="448"/>
                </a:cxn>
                <a:cxn ang="0">
                  <a:pos x="391" y="468"/>
                </a:cxn>
                <a:cxn ang="0">
                  <a:pos x="390" y="479"/>
                </a:cxn>
                <a:cxn ang="0">
                  <a:pos x="352" y="476"/>
                </a:cxn>
                <a:cxn ang="0">
                  <a:pos x="321" y="520"/>
                </a:cxn>
                <a:cxn ang="0">
                  <a:pos x="321" y="566"/>
                </a:cxn>
                <a:cxn ang="0">
                  <a:pos x="226" y="587"/>
                </a:cxn>
                <a:cxn ang="0">
                  <a:pos x="197" y="599"/>
                </a:cxn>
                <a:cxn ang="0">
                  <a:pos x="129" y="594"/>
                </a:cxn>
                <a:cxn ang="0">
                  <a:pos x="101" y="598"/>
                </a:cxn>
              </a:cxnLst>
              <a:rect l="0" t="0" r="r" b="b"/>
              <a:pathLst>
                <a:path w="788" h="599">
                  <a:moveTo>
                    <a:pt x="24" y="572"/>
                  </a:moveTo>
                  <a:lnTo>
                    <a:pt x="36" y="547"/>
                  </a:lnTo>
                  <a:lnTo>
                    <a:pt x="59" y="519"/>
                  </a:lnTo>
                  <a:lnTo>
                    <a:pt x="65" y="502"/>
                  </a:lnTo>
                  <a:lnTo>
                    <a:pt x="65" y="487"/>
                  </a:lnTo>
                  <a:lnTo>
                    <a:pt x="59" y="471"/>
                  </a:lnTo>
                  <a:lnTo>
                    <a:pt x="48" y="461"/>
                  </a:lnTo>
                  <a:lnTo>
                    <a:pt x="36" y="461"/>
                  </a:lnTo>
                  <a:lnTo>
                    <a:pt x="24" y="458"/>
                  </a:lnTo>
                  <a:lnTo>
                    <a:pt x="14" y="447"/>
                  </a:lnTo>
                  <a:lnTo>
                    <a:pt x="12" y="434"/>
                  </a:lnTo>
                  <a:lnTo>
                    <a:pt x="15" y="417"/>
                  </a:lnTo>
                  <a:lnTo>
                    <a:pt x="12" y="399"/>
                  </a:lnTo>
                  <a:lnTo>
                    <a:pt x="6" y="383"/>
                  </a:lnTo>
                  <a:lnTo>
                    <a:pt x="3" y="371"/>
                  </a:lnTo>
                  <a:lnTo>
                    <a:pt x="6" y="353"/>
                  </a:lnTo>
                  <a:lnTo>
                    <a:pt x="15" y="335"/>
                  </a:lnTo>
                  <a:lnTo>
                    <a:pt x="14" y="324"/>
                  </a:lnTo>
                  <a:lnTo>
                    <a:pt x="0" y="319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21" y="281"/>
                  </a:lnTo>
                  <a:lnTo>
                    <a:pt x="21" y="266"/>
                  </a:lnTo>
                  <a:lnTo>
                    <a:pt x="35" y="244"/>
                  </a:lnTo>
                  <a:lnTo>
                    <a:pt x="40" y="223"/>
                  </a:lnTo>
                  <a:lnTo>
                    <a:pt x="40" y="206"/>
                  </a:lnTo>
                  <a:lnTo>
                    <a:pt x="42" y="192"/>
                  </a:lnTo>
                  <a:lnTo>
                    <a:pt x="48" y="196"/>
                  </a:lnTo>
                  <a:lnTo>
                    <a:pt x="54" y="202"/>
                  </a:lnTo>
                  <a:lnTo>
                    <a:pt x="57" y="206"/>
                  </a:lnTo>
                  <a:lnTo>
                    <a:pt x="68" y="208"/>
                  </a:lnTo>
                  <a:lnTo>
                    <a:pt x="80" y="206"/>
                  </a:lnTo>
                  <a:lnTo>
                    <a:pt x="86" y="211"/>
                  </a:lnTo>
                  <a:lnTo>
                    <a:pt x="94" y="215"/>
                  </a:lnTo>
                  <a:lnTo>
                    <a:pt x="98" y="221"/>
                  </a:lnTo>
                  <a:lnTo>
                    <a:pt x="103" y="221"/>
                  </a:lnTo>
                  <a:lnTo>
                    <a:pt x="111" y="219"/>
                  </a:lnTo>
                  <a:lnTo>
                    <a:pt x="124" y="219"/>
                  </a:lnTo>
                  <a:lnTo>
                    <a:pt x="130" y="213"/>
                  </a:lnTo>
                  <a:lnTo>
                    <a:pt x="139" y="210"/>
                  </a:lnTo>
                  <a:lnTo>
                    <a:pt x="143" y="207"/>
                  </a:lnTo>
                  <a:lnTo>
                    <a:pt x="145" y="195"/>
                  </a:lnTo>
                  <a:lnTo>
                    <a:pt x="149" y="194"/>
                  </a:lnTo>
                  <a:lnTo>
                    <a:pt x="153" y="189"/>
                  </a:lnTo>
                  <a:lnTo>
                    <a:pt x="146" y="184"/>
                  </a:lnTo>
                  <a:lnTo>
                    <a:pt x="146" y="178"/>
                  </a:lnTo>
                  <a:lnTo>
                    <a:pt x="154" y="179"/>
                  </a:lnTo>
                  <a:lnTo>
                    <a:pt x="160" y="176"/>
                  </a:lnTo>
                  <a:lnTo>
                    <a:pt x="178" y="173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58"/>
                  </a:lnTo>
                  <a:lnTo>
                    <a:pt x="208" y="157"/>
                  </a:lnTo>
                  <a:lnTo>
                    <a:pt x="223" y="147"/>
                  </a:lnTo>
                  <a:lnTo>
                    <a:pt x="224" y="142"/>
                  </a:lnTo>
                  <a:lnTo>
                    <a:pt x="224" y="135"/>
                  </a:lnTo>
                  <a:lnTo>
                    <a:pt x="226" y="122"/>
                  </a:lnTo>
                  <a:lnTo>
                    <a:pt x="229" y="119"/>
                  </a:lnTo>
                  <a:lnTo>
                    <a:pt x="235" y="102"/>
                  </a:lnTo>
                  <a:lnTo>
                    <a:pt x="235" y="95"/>
                  </a:lnTo>
                  <a:lnTo>
                    <a:pt x="236" y="93"/>
                  </a:lnTo>
                  <a:lnTo>
                    <a:pt x="240" y="89"/>
                  </a:lnTo>
                  <a:lnTo>
                    <a:pt x="245" y="83"/>
                  </a:lnTo>
                  <a:lnTo>
                    <a:pt x="253" y="82"/>
                  </a:lnTo>
                  <a:lnTo>
                    <a:pt x="259" y="83"/>
                  </a:lnTo>
                  <a:lnTo>
                    <a:pt x="274" y="83"/>
                  </a:lnTo>
                  <a:lnTo>
                    <a:pt x="277" y="82"/>
                  </a:lnTo>
                  <a:lnTo>
                    <a:pt x="279" y="77"/>
                  </a:lnTo>
                  <a:lnTo>
                    <a:pt x="280" y="68"/>
                  </a:lnTo>
                  <a:lnTo>
                    <a:pt x="283" y="65"/>
                  </a:lnTo>
                  <a:lnTo>
                    <a:pt x="288" y="65"/>
                  </a:lnTo>
                  <a:lnTo>
                    <a:pt x="293" y="65"/>
                  </a:lnTo>
                  <a:lnTo>
                    <a:pt x="306" y="73"/>
                  </a:lnTo>
                  <a:lnTo>
                    <a:pt x="316" y="77"/>
                  </a:lnTo>
                  <a:lnTo>
                    <a:pt x="331" y="77"/>
                  </a:lnTo>
                  <a:lnTo>
                    <a:pt x="360" y="76"/>
                  </a:lnTo>
                  <a:lnTo>
                    <a:pt x="366" y="78"/>
                  </a:lnTo>
                  <a:lnTo>
                    <a:pt x="374" y="83"/>
                  </a:lnTo>
                  <a:lnTo>
                    <a:pt x="383" y="81"/>
                  </a:lnTo>
                  <a:lnTo>
                    <a:pt x="396" y="82"/>
                  </a:lnTo>
                  <a:lnTo>
                    <a:pt x="401" y="87"/>
                  </a:lnTo>
                  <a:lnTo>
                    <a:pt x="414" y="102"/>
                  </a:lnTo>
                  <a:lnTo>
                    <a:pt x="422" y="99"/>
                  </a:lnTo>
                  <a:lnTo>
                    <a:pt x="429" y="99"/>
                  </a:lnTo>
                  <a:lnTo>
                    <a:pt x="430" y="94"/>
                  </a:lnTo>
                  <a:lnTo>
                    <a:pt x="444" y="87"/>
                  </a:lnTo>
                  <a:lnTo>
                    <a:pt x="449" y="86"/>
                  </a:lnTo>
                  <a:lnTo>
                    <a:pt x="453" y="87"/>
                  </a:lnTo>
                  <a:lnTo>
                    <a:pt x="456" y="83"/>
                  </a:lnTo>
                  <a:lnTo>
                    <a:pt x="462" y="81"/>
                  </a:lnTo>
                  <a:lnTo>
                    <a:pt x="466" y="82"/>
                  </a:lnTo>
                  <a:lnTo>
                    <a:pt x="471" y="87"/>
                  </a:lnTo>
                  <a:lnTo>
                    <a:pt x="484" y="92"/>
                  </a:lnTo>
                  <a:lnTo>
                    <a:pt x="488" y="89"/>
                  </a:lnTo>
                  <a:lnTo>
                    <a:pt x="489" y="87"/>
                  </a:lnTo>
                  <a:lnTo>
                    <a:pt x="489" y="82"/>
                  </a:lnTo>
                  <a:lnTo>
                    <a:pt x="487" y="78"/>
                  </a:lnTo>
                  <a:lnTo>
                    <a:pt x="485" y="71"/>
                  </a:lnTo>
                  <a:lnTo>
                    <a:pt x="495" y="59"/>
                  </a:lnTo>
                  <a:lnTo>
                    <a:pt x="500" y="59"/>
                  </a:lnTo>
                  <a:lnTo>
                    <a:pt x="506" y="61"/>
                  </a:lnTo>
                  <a:lnTo>
                    <a:pt x="514" y="59"/>
                  </a:lnTo>
                  <a:lnTo>
                    <a:pt x="522" y="65"/>
                  </a:lnTo>
                  <a:lnTo>
                    <a:pt x="526" y="65"/>
                  </a:lnTo>
                  <a:lnTo>
                    <a:pt x="528" y="63"/>
                  </a:lnTo>
                  <a:lnTo>
                    <a:pt x="536" y="56"/>
                  </a:lnTo>
                  <a:lnTo>
                    <a:pt x="537" y="51"/>
                  </a:lnTo>
                  <a:lnTo>
                    <a:pt x="532" y="45"/>
                  </a:lnTo>
                  <a:lnTo>
                    <a:pt x="532" y="40"/>
                  </a:lnTo>
                  <a:lnTo>
                    <a:pt x="542" y="27"/>
                  </a:lnTo>
                  <a:lnTo>
                    <a:pt x="553" y="11"/>
                  </a:lnTo>
                  <a:lnTo>
                    <a:pt x="555" y="9"/>
                  </a:lnTo>
                  <a:lnTo>
                    <a:pt x="559" y="3"/>
                  </a:lnTo>
                  <a:lnTo>
                    <a:pt x="560" y="2"/>
                  </a:lnTo>
                  <a:lnTo>
                    <a:pt x="567" y="3"/>
                  </a:lnTo>
                  <a:lnTo>
                    <a:pt x="571" y="0"/>
                  </a:lnTo>
                  <a:lnTo>
                    <a:pt x="581" y="2"/>
                  </a:lnTo>
                  <a:lnTo>
                    <a:pt x="594" y="14"/>
                  </a:lnTo>
                  <a:lnTo>
                    <a:pt x="594" y="20"/>
                  </a:lnTo>
                  <a:lnTo>
                    <a:pt x="590" y="28"/>
                  </a:lnTo>
                  <a:lnTo>
                    <a:pt x="590" y="33"/>
                  </a:lnTo>
                  <a:lnTo>
                    <a:pt x="591" y="35"/>
                  </a:lnTo>
                  <a:lnTo>
                    <a:pt x="596" y="38"/>
                  </a:lnTo>
                  <a:lnTo>
                    <a:pt x="602" y="36"/>
                  </a:lnTo>
                  <a:lnTo>
                    <a:pt x="606" y="38"/>
                  </a:lnTo>
                  <a:lnTo>
                    <a:pt x="606" y="40"/>
                  </a:lnTo>
                  <a:lnTo>
                    <a:pt x="607" y="44"/>
                  </a:lnTo>
                  <a:lnTo>
                    <a:pt x="605" y="46"/>
                  </a:lnTo>
                  <a:lnTo>
                    <a:pt x="603" y="51"/>
                  </a:lnTo>
                  <a:lnTo>
                    <a:pt x="605" y="62"/>
                  </a:lnTo>
                  <a:lnTo>
                    <a:pt x="603" y="67"/>
                  </a:lnTo>
                  <a:lnTo>
                    <a:pt x="601" y="72"/>
                  </a:lnTo>
                  <a:lnTo>
                    <a:pt x="601" y="82"/>
                  </a:lnTo>
                  <a:lnTo>
                    <a:pt x="598" y="92"/>
                  </a:lnTo>
                  <a:lnTo>
                    <a:pt x="601" y="100"/>
                  </a:lnTo>
                  <a:lnTo>
                    <a:pt x="607" y="111"/>
                  </a:lnTo>
                  <a:lnTo>
                    <a:pt x="612" y="122"/>
                  </a:lnTo>
                  <a:lnTo>
                    <a:pt x="613" y="124"/>
                  </a:lnTo>
                  <a:lnTo>
                    <a:pt x="618" y="125"/>
                  </a:lnTo>
                  <a:lnTo>
                    <a:pt x="623" y="122"/>
                  </a:lnTo>
                  <a:lnTo>
                    <a:pt x="635" y="115"/>
                  </a:lnTo>
                  <a:lnTo>
                    <a:pt x="648" y="105"/>
                  </a:lnTo>
                  <a:lnTo>
                    <a:pt x="670" y="99"/>
                  </a:lnTo>
                  <a:lnTo>
                    <a:pt x="671" y="98"/>
                  </a:lnTo>
                  <a:lnTo>
                    <a:pt x="676" y="92"/>
                  </a:lnTo>
                  <a:lnTo>
                    <a:pt x="683" y="87"/>
                  </a:lnTo>
                  <a:lnTo>
                    <a:pt x="684" y="84"/>
                  </a:lnTo>
                  <a:lnTo>
                    <a:pt x="689" y="83"/>
                  </a:lnTo>
                  <a:lnTo>
                    <a:pt x="699" y="77"/>
                  </a:lnTo>
                  <a:lnTo>
                    <a:pt x="704" y="75"/>
                  </a:lnTo>
                  <a:lnTo>
                    <a:pt x="711" y="70"/>
                  </a:lnTo>
                  <a:lnTo>
                    <a:pt x="716" y="70"/>
                  </a:lnTo>
                  <a:lnTo>
                    <a:pt x="720" y="72"/>
                  </a:lnTo>
                  <a:lnTo>
                    <a:pt x="723" y="73"/>
                  </a:lnTo>
                  <a:lnTo>
                    <a:pt x="727" y="73"/>
                  </a:lnTo>
                  <a:lnTo>
                    <a:pt x="729" y="83"/>
                  </a:lnTo>
                  <a:lnTo>
                    <a:pt x="731" y="87"/>
                  </a:lnTo>
                  <a:lnTo>
                    <a:pt x="734" y="86"/>
                  </a:lnTo>
                  <a:lnTo>
                    <a:pt x="741" y="79"/>
                  </a:lnTo>
                  <a:lnTo>
                    <a:pt x="741" y="81"/>
                  </a:lnTo>
                  <a:lnTo>
                    <a:pt x="743" y="81"/>
                  </a:lnTo>
                  <a:lnTo>
                    <a:pt x="756" y="76"/>
                  </a:lnTo>
                  <a:lnTo>
                    <a:pt x="767" y="75"/>
                  </a:lnTo>
                  <a:lnTo>
                    <a:pt x="773" y="75"/>
                  </a:lnTo>
                  <a:lnTo>
                    <a:pt x="778" y="77"/>
                  </a:lnTo>
                  <a:lnTo>
                    <a:pt x="785" y="77"/>
                  </a:lnTo>
                  <a:lnTo>
                    <a:pt x="788" y="81"/>
                  </a:lnTo>
                  <a:lnTo>
                    <a:pt x="788" y="83"/>
                  </a:lnTo>
                  <a:lnTo>
                    <a:pt x="783" y="84"/>
                  </a:lnTo>
                  <a:lnTo>
                    <a:pt x="785" y="84"/>
                  </a:lnTo>
                  <a:lnTo>
                    <a:pt x="783" y="84"/>
                  </a:lnTo>
                  <a:lnTo>
                    <a:pt x="778" y="83"/>
                  </a:lnTo>
                  <a:lnTo>
                    <a:pt x="774" y="83"/>
                  </a:lnTo>
                  <a:lnTo>
                    <a:pt x="766" y="92"/>
                  </a:lnTo>
                  <a:lnTo>
                    <a:pt x="768" y="94"/>
                  </a:lnTo>
                  <a:lnTo>
                    <a:pt x="774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64" y="104"/>
                  </a:lnTo>
                  <a:lnTo>
                    <a:pt x="759" y="108"/>
                  </a:lnTo>
                  <a:lnTo>
                    <a:pt x="757" y="108"/>
                  </a:lnTo>
                  <a:lnTo>
                    <a:pt x="751" y="113"/>
                  </a:lnTo>
                  <a:lnTo>
                    <a:pt x="746" y="113"/>
                  </a:lnTo>
                  <a:lnTo>
                    <a:pt x="732" y="108"/>
                  </a:lnTo>
                  <a:lnTo>
                    <a:pt x="725" y="109"/>
                  </a:lnTo>
                  <a:lnTo>
                    <a:pt x="721" y="108"/>
                  </a:lnTo>
                  <a:lnTo>
                    <a:pt x="686" y="110"/>
                  </a:lnTo>
                  <a:lnTo>
                    <a:pt x="682" y="110"/>
                  </a:lnTo>
                  <a:lnTo>
                    <a:pt x="672" y="114"/>
                  </a:lnTo>
                  <a:lnTo>
                    <a:pt x="665" y="114"/>
                  </a:lnTo>
                  <a:lnTo>
                    <a:pt x="656" y="120"/>
                  </a:lnTo>
                  <a:lnTo>
                    <a:pt x="648" y="121"/>
                  </a:lnTo>
                  <a:lnTo>
                    <a:pt x="643" y="124"/>
                  </a:lnTo>
                  <a:lnTo>
                    <a:pt x="639" y="125"/>
                  </a:lnTo>
                  <a:lnTo>
                    <a:pt x="638" y="129"/>
                  </a:lnTo>
                  <a:lnTo>
                    <a:pt x="635" y="131"/>
                  </a:lnTo>
                  <a:lnTo>
                    <a:pt x="625" y="134"/>
                  </a:lnTo>
                  <a:lnTo>
                    <a:pt x="624" y="136"/>
                  </a:lnTo>
                  <a:lnTo>
                    <a:pt x="625" y="140"/>
                  </a:lnTo>
                  <a:lnTo>
                    <a:pt x="622" y="141"/>
                  </a:lnTo>
                  <a:lnTo>
                    <a:pt x="617" y="138"/>
                  </a:lnTo>
                  <a:lnTo>
                    <a:pt x="612" y="138"/>
                  </a:lnTo>
                  <a:lnTo>
                    <a:pt x="611" y="140"/>
                  </a:lnTo>
                  <a:lnTo>
                    <a:pt x="610" y="145"/>
                  </a:lnTo>
                  <a:lnTo>
                    <a:pt x="594" y="158"/>
                  </a:lnTo>
                  <a:lnTo>
                    <a:pt x="590" y="162"/>
                  </a:lnTo>
                  <a:lnTo>
                    <a:pt x="589" y="168"/>
                  </a:lnTo>
                  <a:lnTo>
                    <a:pt x="590" y="170"/>
                  </a:lnTo>
                  <a:lnTo>
                    <a:pt x="598" y="175"/>
                  </a:lnTo>
                  <a:lnTo>
                    <a:pt x="605" y="183"/>
                  </a:lnTo>
                  <a:lnTo>
                    <a:pt x="608" y="196"/>
                  </a:lnTo>
                  <a:lnTo>
                    <a:pt x="612" y="206"/>
                  </a:lnTo>
                  <a:lnTo>
                    <a:pt x="612" y="207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11" y="222"/>
                  </a:lnTo>
                  <a:lnTo>
                    <a:pt x="610" y="228"/>
                  </a:lnTo>
                  <a:lnTo>
                    <a:pt x="606" y="235"/>
                  </a:lnTo>
                  <a:lnTo>
                    <a:pt x="601" y="243"/>
                  </a:lnTo>
                  <a:lnTo>
                    <a:pt x="592" y="249"/>
                  </a:lnTo>
                  <a:lnTo>
                    <a:pt x="585" y="258"/>
                  </a:lnTo>
                  <a:lnTo>
                    <a:pt x="581" y="265"/>
                  </a:lnTo>
                  <a:lnTo>
                    <a:pt x="578" y="269"/>
                  </a:lnTo>
                  <a:lnTo>
                    <a:pt x="578" y="275"/>
                  </a:lnTo>
                  <a:lnTo>
                    <a:pt x="582" y="277"/>
                  </a:lnTo>
                  <a:lnTo>
                    <a:pt x="586" y="280"/>
                  </a:lnTo>
                  <a:lnTo>
                    <a:pt x="582" y="283"/>
                  </a:lnTo>
                  <a:lnTo>
                    <a:pt x="582" y="291"/>
                  </a:lnTo>
                  <a:lnTo>
                    <a:pt x="575" y="301"/>
                  </a:lnTo>
                  <a:lnTo>
                    <a:pt x="569" y="304"/>
                  </a:lnTo>
                  <a:lnTo>
                    <a:pt x="558" y="307"/>
                  </a:lnTo>
                  <a:lnTo>
                    <a:pt x="547" y="305"/>
                  </a:lnTo>
                  <a:lnTo>
                    <a:pt x="528" y="301"/>
                  </a:lnTo>
                  <a:lnTo>
                    <a:pt x="524" y="299"/>
                  </a:lnTo>
                  <a:lnTo>
                    <a:pt x="520" y="302"/>
                  </a:lnTo>
                  <a:lnTo>
                    <a:pt x="517" y="307"/>
                  </a:lnTo>
                  <a:lnTo>
                    <a:pt x="520" y="310"/>
                  </a:lnTo>
                  <a:lnTo>
                    <a:pt x="525" y="320"/>
                  </a:lnTo>
                  <a:lnTo>
                    <a:pt x="530" y="320"/>
                  </a:lnTo>
                  <a:lnTo>
                    <a:pt x="535" y="336"/>
                  </a:lnTo>
                  <a:lnTo>
                    <a:pt x="539" y="341"/>
                  </a:lnTo>
                  <a:lnTo>
                    <a:pt x="539" y="345"/>
                  </a:lnTo>
                  <a:lnTo>
                    <a:pt x="533" y="351"/>
                  </a:lnTo>
                  <a:lnTo>
                    <a:pt x="527" y="353"/>
                  </a:lnTo>
                  <a:lnTo>
                    <a:pt x="517" y="361"/>
                  </a:lnTo>
                  <a:lnTo>
                    <a:pt x="509" y="360"/>
                  </a:lnTo>
                  <a:lnTo>
                    <a:pt x="498" y="363"/>
                  </a:lnTo>
                  <a:lnTo>
                    <a:pt x="496" y="377"/>
                  </a:lnTo>
                  <a:lnTo>
                    <a:pt x="490" y="379"/>
                  </a:lnTo>
                  <a:lnTo>
                    <a:pt x="489" y="384"/>
                  </a:lnTo>
                  <a:lnTo>
                    <a:pt x="490" y="390"/>
                  </a:lnTo>
                  <a:lnTo>
                    <a:pt x="489" y="394"/>
                  </a:lnTo>
                  <a:lnTo>
                    <a:pt x="487" y="394"/>
                  </a:lnTo>
                  <a:lnTo>
                    <a:pt x="483" y="399"/>
                  </a:lnTo>
                  <a:lnTo>
                    <a:pt x="481" y="404"/>
                  </a:lnTo>
                  <a:lnTo>
                    <a:pt x="479" y="407"/>
                  </a:lnTo>
                  <a:lnTo>
                    <a:pt x="481" y="425"/>
                  </a:lnTo>
                  <a:lnTo>
                    <a:pt x="483" y="437"/>
                  </a:lnTo>
                  <a:lnTo>
                    <a:pt x="483" y="439"/>
                  </a:lnTo>
                  <a:lnTo>
                    <a:pt x="463" y="460"/>
                  </a:lnTo>
                  <a:lnTo>
                    <a:pt x="460" y="460"/>
                  </a:lnTo>
                  <a:lnTo>
                    <a:pt x="455" y="458"/>
                  </a:lnTo>
                  <a:lnTo>
                    <a:pt x="452" y="454"/>
                  </a:lnTo>
                  <a:lnTo>
                    <a:pt x="451" y="450"/>
                  </a:lnTo>
                  <a:lnTo>
                    <a:pt x="444" y="445"/>
                  </a:lnTo>
                  <a:lnTo>
                    <a:pt x="440" y="445"/>
                  </a:lnTo>
                  <a:lnTo>
                    <a:pt x="438" y="449"/>
                  </a:lnTo>
                  <a:lnTo>
                    <a:pt x="441" y="450"/>
                  </a:lnTo>
                  <a:lnTo>
                    <a:pt x="441" y="453"/>
                  </a:lnTo>
                  <a:lnTo>
                    <a:pt x="425" y="448"/>
                  </a:lnTo>
                  <a:lnTo>
                    <a:pt x="419" y="448"/>
                  </a:lnTo>
                  <a:lnTo>
                    <a:pt x="414" y="450"/>
                  </a:lnTo>
                  <a:lnTo>
                    <a:pt x="412" y="455"/>
                  </a:lnTo>
                  <a:lnTo>
                    <a:pt x="395" y="464"/>
                  </a:lnTo>
                  <a:lnTo>
                    <a:pt x="391" y="468"/>
                  </a:lnTo>
                  <a:lnTo>
                    <a:pt x="392" y="470"/>
                  </a:lnTo>
                  <a:lnTo>
                    <a:pt x="399" y="473"/>
                  </a:lnTo>
                  <a:lnTo>
                    <a:pt x="399" y="475"/>
                  </a:lnTo>
                  <a:lnTo>
                    <a:pt x="397" y="477"/>
                  </a:lnTo>
                  <a:lnTo>
                    <a:pt x="390" y="479"/>
                  </a:lnTo>
                  <a:lnTo>
                    <a:pt x="377" y="481"/>
                  </a:lnTo>
                  <a:lnTo>
                    <a:pt x="368" y="484"/>
                  </a:lnTo>
                  <a:lnTo>
                    <a:pt x="356" y="482"/>
                  </a:lnTo>
                  <a:lnTo>
                    <a:pt x="356" y="479"/>
                  </a:lnTo>
                  <a:lnTo>
                    <a:pt x="352" y="476"/>
                  </a:lnTo>
                  <a:lnTo>
                    <a:pt x="345" y="480"/>
                  </a:lnTo>
                  <a:lnTo>
                    <a:pt x="339" y="491"/>
                  </a:lnTo>
                  <a:lnTo>
                    <a:pt x="327" y="500"/>
                  </a:lnTo>
                  <a:lnTo>
                    <a:pt x="325" y="506"/>
                  </a:lnTo>
                  <a:lnTo>
                    <a:pt x="321" y="520"/>
                  </a:lnTo>
                  <a:lnTo>
                    <a:pt x="322" y="533"/>
                  </a:lnTo>
                  <a:lnTo>
                    <a:pt x="318" y="552"/>
                  </a:lnTo>
                  <a:lnTo>
                    <a:pt x="318" y="556"/>
                  </a:lnTo>
                  <a:lnTo>
                    <a:pt x="322" y="560"/>
                  </a:lnTo>
                  <a:lnTo>
                    <a:pt x="321" y="566"/>
                  </a:lnTo>
                  <a:lnTo>
                    <a:pt x="313" y="572"/>
                  </a:lnTo>
                  <a:lnTo>
                    <a:pt x="288" y="577"/>
                  </a:lnTo>
                  <a:lnTo>
                    <a:pt x="268" y="584"/>
                  </a:lnTo>
                  <a:lnTo>
                    <a:pt x="252" y="588"/>
                  </a:lnTo>
                  <a:lnTo>
                    <a:pt x="226" y="587"/>
                  </a:lnTo>
                  <a:lnTo>
                    <a:pt x="213" y="587"/>
                  </a:lnTo>
                  <a:lnTo>
                    <a:pt x="207" y="589"/>
                  </a:lnTo>
                  <a:lnTo>
                    <a:pt x="203" y="592"/>
                  </a:lnTo>
                  <a:lnTo>
                    <a:pt x="200" y="597"/>
                  </a:lnTo>
                  <a:lnTo>
                    <a:pt x="197" y="599"/>
                  </a:lnTo>
                  <a:lnTo>
                    <a:pt x="181" y="592"/>
                  </a:lnTo>
                  <a:lnTo>
                    <a:pt x="164" y="592"/>
                  </a:lnTo>
                  <a:lnTo>
                    <a:pt x="149" y="594"/>
                  </a:lnTo>
                  <a:lnTo>
                    <a:pt x="138" y="593"/>
                  </a:lnTo>
                  <a:lnTo>
                    <a:pt x="129" y="594"/>
                  </a:lnTo>
                  <a:lnTo>
                    <a:pt x="119" y="594"/>
                  </a:lnTo>
                  <a:lnTo>
                    <a:pt x="116" y="595"/>
                  </a:lnTo>
                  <a:lnTo>
                    <a:pt x="112" y="598"/>
                  </a:lnTo>
                  <a:lnTo>
                    <a:pt x="108" y="599"/>
                  </a:lnTo>
                  <a:lnTo>
                    <a:pt x="101" y="598"/>
                  </a:lnTo>
                  <a:lnTo>
                    <a:pt x="83" y="588"/>
                  </a:lnTo>
                  <a:lnTo>
                    <a:pt x="24" y="57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64"/>
            <p:cNvSpPr>
              <a:spLocks noChangeAspect="1"/>
            </p:cNvSpPr>
            <p:nvPr/>
          </p:nvSpPr>
          <p:spPr bwMode="gray">
            <a:xfrm>
              <a:off x="6419055" y="3594447"/>
              <a:ext cx="188913" cy="2000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5" y="3"/>
                </a:cxn>
                <a:cxn ang="0">
                  <a:pos x="62" y="19"/>
                </a:cxn>
                <a:cxn ang="0">
                  <a:pos x="100" y="19"/>
                </a:cxn>
                <a:cxn ang="0">
                  <a:pos x="130" y="26"/>
                </a:cxn>
                <a:cxn ang="0">
                  <a:pos x="151" y="51"/>
                </a:cxn>
                <a:cxn ang="0">
                  <a:pos x="168" y="72"/>
                </a:cxn>
                <a:cxn ang="0">
                  <a:pos x="196" y="102"/>
                </a:cxn>
                <a:cxn ang="0">
                  <a:pos x="251" y="136"/>
                </a:cxn>
                <a:cxn ang="0">
                  <a:pos x="277" y="159"/>
                </a:cxn>
                <a:cxn ang="0">
                  <a:pos x="302" y="190"/>
                </a:cxn>
                <a:cxn ang="0">
                  <a:pos x="311" y="184"/>
                </a:cxn>
                <a:cxn ang="0">
                  <a:pos x="338" y="211"/>
                </a:cxn>
                <a:cxn ang="0">
                  <a:pos x="355" y="217"/>
                </a:cxn>
                <a:cxn ang="0">
                  <a:pos x="382" y="242"/>
                </a:cxn>
                <a:cxn ang="0">
                  <a:pos x="391" y="236"/>
                </a:cxn>
                <a:cxn ang="0">
                  <a:pos x="423" y="247"/>
                </a:cxn>
                <a:cxn ang="0">
                  <a:pos x="431" y="259"/>
                </a:cxn>
                <a:cxn ang="0">
                  <a:pos x="425" y="270"/>
                </a:cxn>
                <a:cxn ang="0">
                  <a:pos x="417" y="290"/>
                </a:cxn>
                <a:cxn ang="0">
                  <a:pos x="430" y="287"/>
                </a:cxn>
                <a:cxn ang="0">
                  <a:pos x="453" y="281"/>
                </a:cxn>
                <a:cxn ang="0">
                  <a:pos x="467" y="303"/>
                </a:cxn>
                <a:cxn ang="0">
                  <a:pos x="463" y="320"/>
                </a:cxn>
                <a:cxn ang="0">
                  <a:pos x="450" y="344"/>
                </a:cxn>
                <a:cxn ang="0">
                  <a:pos x="474" y="361"/>
                </a:cxn>
                <a:cxn ang="0">
                  <a:pos x="490" y="363"/>
                </a:cxn>
                <a:cxn ang="0">
                  <a:pos x="509" y="384"/>
                </a:cxn>
                <a:cxn ang="0">
                  <a:pos x="510" y="409"/>
                </a:cxn>
                <a:cxn ang="0">
                  <a:pos x="532" y="420"/>
                </a:cxn>
                <a:cxn ang="0">
                  <a:pos x="542" y="435"/>
                </a:cxn>
                <a:cxn ang="0">
                  <a:pos x="570" y="440"/>
                </a:cxn>
                <a:cxn ang="0">
                  <a:pos x="584" y="462"/>
                </a:cxn>
                <a:cxn ang="0">
                  <a:pos x="591" y="487"/>
                </a:cxn>
                <a:cxn ang="0">
                  <a:pos x="587" y="512"/>
                </a:cxn>
                <a:cxn ang="0">
                  <a:pos x="582" y="548"/>
                </a:cxn>
                <a:cxn ang="0">
                  <a:pos x="581" y="613"/>
                </a:cxn>
                <a:cxn ang="0">
                  <a:pos x="563" y="613"/>
                </a:cxn>
                <a:cxn ang="0">
                  <a:pos x="549" y="619"/>
                </a:cxn>
                <a:cxn ang="0">
                  <a:pos x="516" y="608"/>
                </a:cxn>
                <a:cxn ang="0">
                  <a:pos x="508" y="618"/>
                </a:cxn>
                <a:cxn ang="0">
                  <a:pos x="478" y="586"/>
                </a:cxn>
                <a:cxn ang="0">
                  <a:pos x="455" y="571"/>
                </a:cxn>
                <a:cxn ang="0">
                  <a:pos x="409" y="535"/>
                </a:cxn>
                <a:cxn ang="0">
                  <a:pos x="388" y="508"/>
                </a:cxn>
                <a:cxn ang="0">
                  <a:pos x="363" y="484"/>
                </a:cxn>
                <a:cxn ang="0">
                  <a:pos x="312" y="426"/>
                </a:cxn>
                <a:cxn ang="0">
                  <a:pos x="286" y="355"/>
                </a:cxn>
                <a:cxn ang="0">
                  <a:pos x="264" y="328"/>
                </a:cxn>
                <a:cxn ang="0">
                  <a:pos x="232" y="293"/>
                </a:cxn>
                <a:cxn ang="0">
                  <a:pos x="221" y="291"/>
                </a:cxn>
                <a:cxn ang="0">
                  <a:pos x="205" y="237"/>
                </a:cxn>
                <a:cxn ang="0">
                  <a:pos x="191" y="205"/>
                </a:cxn>
                <a:cxn ang="0">
                  <a:pos x="151" y="182"/>
                </a:cxn>
                <a:cxn ang="0">
                  <a:pos x="123" y="146"/>
                </a:cxn>
                <a:cxn ang="0">
                  <a:pos x="105" y="118"/>
                </a:cxn>
                <a:cxn ang="0">
                  <a:pos x="76" y="103"/>
                </a:cxn>
                <a:cxn ang="0">
                  <a:pos x="51" y="77"/>
                </a:cxn>
                <a:cxn ang="0">
                  <a:pos x="12" y="39"/>
                </a:cxn>
                <a:cxn ang="0">
                  <a:pos x="0" y="1"/>
                </a:cxn>
              </a:cxnLst>
              <a:rect l="0" t="0" r="r" b="b"/>
              <a:pathLst>
                <a:path w="594" h="626">
                  <a:moveTo>
                    <a:pt x="0" y="1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5" y="3"/>
                  </a:lnTo>
                  <a:lnTo>
                    <a:pt x="42" y="16"/>
                  </a:lnTo>
                  <a:lnTo>
                    <a:pt x="55" y="17"/>
                  </a:lnTo>
                  <a:lnTo>
                    <a:pt x="62" y="19"/>
                  </a:lnTo>
                  <a:lnTo>
                    <a:pt x="74" y="21"/>
                  </a:lnTo>
                  <a:lnTo>
                    <a:pt x="91" y="18"/>
                  </a:lnTo>
                  <a:lnTo>
                    <a:pt x="100" y="19"/>
                  </a:lnTo>
                  <a:lnTo>
                    <a:pt x="110" y="24"/>
                  </a:lnTo>
                  <a:lnTo>
                    <a:pt x="122" y="23"/>
                  </a:lnTo>
                  <a:lnTo>
                    <a:pt x="130" y="26"/>
                  </a:lnTo>
                  <a:lnTo>
                    <a:pt x="146" y="38"/>
                  </a:lnTo>
                  <a:lnTo>
                    <a:pt x="150" y="45"/>
                  </a:lnTo>
                  <a:lnTo>
                    <a:pt x="151" y="51"/>
                  </a:lnTo>
                  <a:lnTo>
                    <a:pt x="155" y="56"/>
                  </a:lnTo>
                  <a:lnTo>
                    <a:pt x="161" y="60"/>
                  </a:lnTo>
                  <a:lnTo>
                    <a:pt x="168" y="72"/>
                  </a:lnTo>
                  <a:lnTo>
                    <a:pt x="171" y="80"/>
                  </a:lnTo>
                  <a:lnTo>
                    <a:pt x="184" y="89"/>
                  </a:lnTo>
                  <a:lnTo>
                    <a:pt x="196" y="102"/>
                  </a:lnTo>
                  <a:lnTo>
                    <a:pt x="230" y="118"/>
                  </a:lnTo>
                  <a:lnTo>
                    <a:pt x="237" y="125"/>
                  </a:lnTo>
                  <a:lnTo>
                    <a:pt x="251" y="136"/>
                  </a:lnTo>
                  <a:lnTo>
                    <a:pt x="259" y="146"/>
                  </a:lnTo>
                  <a:lnTo>
                    <a:pt x="263" y="157"/>
                  </a:lnTo>
                  <a:lnTo>
                    <a:pt x="277" y="159"/>
                  </a:lnTo>
                  <a:lnTo>
                    <a:pt x="282" y="172"/>
                  </a:lnTo>
                  <a:lnTo>
                    <a:pt x="296" y="187"/>
                  </a:lnTo>
                  <a:lnTo>
                    <a:pt x="302" y="190"/>
                  </a:lnTo>
                  <a:lnTo>
                    <a:pt x="307" y="193"/>
                  </a:lnTo>
                  <a:lnTo>
                    <a:pt x="309" y="189"/>
                  </a:lnTo>
                  <a:lnTo>
                    <a:pt x="311" y="184"/>
                  </a:lnTo>
                  <a:lnTo>
                    <a:pt x="320" y="184"/>
                  </a:lnTo>
                  <a:lnTo>
                    <a:pt x="327" y="189"/>
                  </a:lnTo>
                  <a:lnTo>
                    <a:pt x="338" y="211"/>
                  </a:lnTo>
                  <a:lnTo>
                    <a:pt x="345" y="215"/>
                  </a:lnTo>
                  <a:lnTo>
                    <a:pt x="350" y="216"/>
                  </a:lnTo>
                  <a:lnTo>
                    <a:pt x="355" y="217"/>
                  </a:lnTo>
                  <a:lnTo>
                    <a:pt x="371" y="226"/>
                  </a:lnTo>
                  <a:lnTo>
                    <a:pt x="376" y="231"/>
                  </a:lnTo>
                  <a:lnTo>
                    <a:pt x="382" y="242"/>
                  </a:lnTo>
                  <a:lnTo>
                    <a:pt x="386" y="244"/>
                  </a:lnTo>
                  <a:lnTo>
                    <a:pt x="387" y="233"/>
                  </a:lnTo>
                  <a:lnTo>
                    <a:pt x="391" y="236"/>
                  </a:lnTo>
                  <a:lnTo>
                    <a:pt x="396" y="243"/>
                  </a:lnTo>
                  <a:lnTo>
                    <a:pt x="403" y="248"/>
                  </a:lnTo>
                  <a:lnTo>
                    <a:pt x="423" y="247"/>
                  </a:lnTo>
                  <a:lnTo>
                    <a:pt x="430" y="250"/>
                  </a:lnTo>
                  <a:lnTo>
                    <a:pt x="433" y="254"/>
                  </a:lnTo>
                  <a:lnTo>
                    <a:pt x="431" y="259"/>
                  </a:lnTo>
                  <a:lnTo>
                    <a:pt x="428" y="263"/>
                  </a:lnTo>
                  <a:lnTo>
                    <a:pt x="424" y="263"/>
                  </a:lnTo>
                  <a:lnTo>
                    <a:pt x="425" y="270"/>
                  </a:lnTo>
                  <a:lnTo>
                    <a:pt x="429" y="276"/>
                  </a:lnTo>
                  <a:lnTo>
                    <a:pt x="429" y="282"/>
                  </a:lnTo>
                  <a:lnTo>
                    <a:pt x="417" y="290"/>
                  </a:lnTo>
                  <a:lnTo>
                    <a:pt x="415" y="292"/>
                  </a:lnTo>
                  <a:lnTo>
                    <a:pt x="417" y="293"/>
                  </a:lnTo>
                  <a:lnTo>
                    <a:pt x="430" y="287"/>
                  </a:lnTo>
                  <a:lnTo>
                    <a:pt x="438" y="282"/>
                  </a:lnTo>
                  <a:lnTo>
                    <a:pt x="449" y="279"/>
                  </a:lnTo>
                  <a:lnTo>
                    <a:pt x="453" y="281"/>
                  </a:lnTo>
                  <a:lnTo>
                    <a:pt x="462" y="288"/>
                  </a:lnTo>
                  <a:lnTo>
                    <a:pt x="466" y="297"/>
                  </a:lnTo>
                  <a:lnTo>
                    <a:pt x="467" y="303"/>
                  </a:lnTo>
                  <a:lnTo>
                    <a:pt x="453" y="317"/>
                  </a:lnTo>
                  <a:lnTo>
                    <a:pt x="457" y="319"/>
                  </a:lnTo>
                  <a:lnTo>
                    <a:pt x="463" y="320"/>
                  </a:lnTo>
                  <a:lnTo>
                    <a:pt x="461" y="328"/>
                  </a:lnTo>
                  <a:lnTo>
                    <a:pt x="453" y="334"/>
                  </a:lnTo>
                  <a:lnTo>
                    <a:pt x="450" y="344"/>
                  </a:lnTo>
                  <a:lnTo>
                    <a:pt x="455" y="351"/>
                  </a:lnTo>
                  <a:lnTo>
                    <a:pt x="466" y="357"/>
                  </a:lnTo>
                  <a:lnTo>
                    <a:pt x="474" y="361"/>
                  </a:lnTo>
                  <a:lnTo>
                    <a:pt x="482" y="361"/>
                  </a:lnTo>
                  <a:lnTo>
                    <a:pt x="487" y="365"/>
                  </a:lnTo>
                  <a:lnTo>
                    <a:pt x="490" y="363"/>
                  </a:lnTo>
                  <a:lnTo>
                    <a:pt x="501" y="365"/>
                  </a:lnTo>
                  <a:lnTo>
                    <a:pt x="506" y="376"/>
                  </a:lnTo>
                  <a:lnTo>
                    <a:pt x="509" y="384"/>
                  </a:lnTo>
                  <a:lnTo>
                    <a:pt x="510" y="394"/>
                  </a:lnTo>
                  <a:lnTo>
                    <a:pt x="512" y="401"/>
                  </a:lnTo>
                  <a:lnTo>
                    <a:pt x="510" y="409"/>
                  </a:lnTo>
                  <a:lnTo>
                    <a:pt x="516" y="410"/>
                  </a:lnTo>
                  <a:lnTo>
                    <a:pt x="526" y="414"/>
                  </a:lnTo>
                  <a:lnTo>
                    <a:pt x="532" y="420"/>
                  </a:lnTo>
                  <a:lnTo>
                    <a:pt x="526" y="435"/>
                  </a:lnTo>
                  <a:lnTo>
                    <a:pt x="533" y="436"/>
                  </a:lnTo>
                  <a:lnTo>
                    <a:pt x="542" y="435"/>
                  </a:lnTo>
                  <a:lnTo>
                    <a:pt x="552" y="435"/>
                  </a:lnTo>
                  <a:lnTo>
                    <a:pt x="560" y="436"/>
                  </a:lnTo>
                  <a:lnTo>
                    <a:pt x="570" y="440"/>
                  </a:lnTo>
                  <a:lnTo>
                    <a:pt x="573" y="446"/>
                  </a:lnTo>
                  <a:lnTo>
                    <a:pt x="580" y="454"/>
                  </a:lnTo>
                  <a:lnTo>
                    <a:pt x="584" y="462"/>
                  </a:lnTo>
                  <a:lnTo>
                    <a:pt x="591" y="469"/>
                  </a:lnTo>
                  <a:lnTo>
                    <a:pt x="594" y="478"/>
                  </a:lnTo>
                  <a:lnTo>
                    <a:pt x="591" y="487"/>
                  </a:lnTo>
                  <a:lnTo>
                    <a:pt x="585" y="501"/>
                  </a:lnTo>
                  <a:lnTo>
                    <a:pt x="584" y="510"/>
                  </a:lnTo>
                  <a:lnTo>
                    <a:pt x="587" y="512"/>
                  </a:lnTo>
                  <a:lnTo>
                    <a:pt x="589" y="518"/>
                  </a:lnTo>
                  <a:lnTo>
                    <a:pt x="585" y="530"/>
                  </a:lnTo>
                  <a:lnTo>
                    <a:pt x="582" y="548"/>
                  </a:lnTo>
                  <a:lnTo>
                    <a:pt x="584" y="556"/>
                  </a:lnTo>
                  <a:lnTo>
                    <a:pt x="584" y="594"/>
                  </a:lnTo>
                  <a:lnTo>
                    <a:pt x="581" y="613"/>
                  </a:lnTo>
                  <a:lnTo>
                    <a:pt x="579" y="623"/>
                  </a:lnTo>
                  <a:lnTo>
                    <a:pt x="574" y="623"/>
                  </a:lnTo>
                  <a:lnTo>
                    <a:pt x="563" y="613"/>
                  </a:lnTo>
                  <a:lnTo>
                    <a:pt x="554" y="607"/>
                  </a:lnTo>
                  <a:lnTo>
                    <a:pt x="552" y="610"/>
                  </a:lnTo>
                  <a:lnTo>
                    <a:pt x="549" y="619"/>
                  </a:lnTo>
                  <a:lnTo>
                    <a:pt x="543" y="621"/>
                  </a:lnTo>
                  <a:lnTo>
                    <a:pt x="524" y="607"/>
                  </a:lnTo>
                  <a:lnTo>
                    <a:pt x="516" y="608"/>
                  </a:lnTo>
                  <a:lnTo>
                    <a:pt x="524" y="624"/>
                  </a:lnTo>
                  <a:lnTo>
                    <a:pt x="519" y="626"/>
                  </a:lnTo>
                  <a:lnTo>
                    <a:pt x="508" y="618"/>
                  </a:lnTo>
                  <a:lnTo>
                    <a:pt x="500" y="609"/>
                  </a:lnTo>
                  <a:lnTo>
                    <a:pt x="484" y="596"/>
                  </a:lnTo>
                  <a:lnTo>
                    <a:pt x="478" y="586"/>
                  </a:lnTo>
                  <a:lnTo>
                    <a:pt x="471" y="577"/>
                  </a:lnTo>
                  <a:lnTo>
                    <a:pt x="461" y="572"/>
                  </a:lnTo>
                  <a:lnTo>
                    <a:pt x="455" y="571"/>
                  </a:lnTo>
                  <a:lnTo>
                    <a:pt x="436" y="554"/>
                  </a:lnTo>
                  <a:lnTo>
                    <a:pt x="419" y="543"/>
                  </a:lnTo>
                  <a:lnTo>
                    <a:pt x="409" y="535"/>
                  </a:lnTo>
                  <a:lnTo>
                    <a:pt x="399" y="532"/>
                  </a:lnTo>
                  <a:lnTo>
                    <a:pt x="392" y="522"/>
                  </a:lnTo>
                  <a:lnTo>
                    <a:pt x="388" y="508"/>
                  </a:lnTo>
                  <a:lnTo>
                    <a:pt x="383" y="501"/>
                  </a:lnTo>
                  <a:lnTo>
                    <a:pt x="371" y="495"/>
                  </a:lnTo>
                  <a:lnTo>
                    <a:pt x="363" y="484"/>
                  </a:lnTo>
                  <a:lnTo>
                    <a:pt x="339" y="457"/>
                  </a:lnTo>
                  <a:lnTo>
                    <a:pt x="317" y="433"/>
                  </a:lnTo>
                  <a:lnTo>
                    <a:pt x="312" y="426"/>
                  </a:lnTo>
                  <a:lnTo>
                    <a:pt x="311" y="409"/>
                  </a:lnTo>
                  <a:lnTo>
                    <a:pt x="288" y="366"/>
                  </a:lnTo>
                  <a:lnTo>
                    <a:pt x="286" y="355"/>
                  </a:lnTo>
                  <a:lnTo>
                    <a:pt x="278" y="341"/>
                  </a:lnTo>
                  <a:lnTo>
                    <a:pt x="272" y="336"/>
                  </a:lnTo>
                  <a:lnTo>
                    <a:pt x="264" y="328"/>
                  </a:lnTo>
                  <a:lnTo>
                    <a:pt x="258" y="323"/>
                  </a:lnTo>
                  <a:lnTo>
                    <a:pt x="250" y="306"/>
                  </a:lnTo>
                  <a:lnTo>
                    <a:pt x="232" y="293"/>
                  </a:lnTo>
                  <a:lnTo>
                    <a:pt x="225" y="293"/>
                  </a:lnTo>
                  <a:lnTo>
                    <a:pt x="223" y="292"/>
                  </a:lnTo>
                  <a:lnTo>
                    <a:pt x="221" y="291"/>
                  </a:lnTo>
                  <a:lnTo>
                    <a:pt x="216" y="270"/>
                  </a:lnTo>
                  <a:lnTo>
                    <a:pt x="210" y="248"/>
                  </a:lnTo>
                  <a:lnTo>
                    <a:pt x="205" y="237"/>
                  </a:lnTo>
                  <a:lnTo>
                    <a:pt x="198" y="225"/>
                  </a:lnTo>
                  <a:lnTo>
                    <a:pt x="198" y="215"/>
                  </a:lnTo>
                  <a:lnTo>
                    <a:pt x="191" y="205"/>
                  </a:lnTo>
                  <a:lnTo>
                    <a:pt x="181" y="195"/>
                  </a:lnTo>
                  <a:lnTo>
                    <a:pt x="161" y="185"/>
                  </a:lnTo>
                  <a:lnTo>
                    <a:pt x="151" y="182"/>
                  </a:lnTo>
                  <a:lnTo>
                    <a:pt x="139" y="179"/>
                  </a:lnTo>
                  <a:lnTo>
                    <a:pt x="130" y="148"/>
                  </a:lnTo>
                  <a:lnTo>
                    <a:pt x="123" y="146"/>
                  </a:lnTo>
                  <a:lnTo>
                    <a:pt x="121" y="140"/>
                  </a:lnTo>
                  <a:lnTo>
                    <a:pt x="116" y="136"/>
                  </a:lnTo>
                  <a:lnTo>
                    <a:pt x="105" y="118"/>
                  </a:lnTo>
                  <a:lnTo>
                    <a:pt x="94" y="108"/>
                  </a:lnTo>
                  <a:lnTo>
                    <a:pt x="86" y="103"/>
                  </a:lnTo>
                  <a:lnTo>
                    <a:pt x="76" y="103"/>
                  </a:lnTo>
                  <a:lnTo>
                    <a:pt x="65" y="93"/>
                  </a:lnTo>
                  <a:lnTo>
                    <a:pt x="57" y="83"/>
                  </a:lnTo>
                  <a:lnTo>
                    <a:pt x="51" y="77"/>
                  </a:lnTo>
                  <a:lnTo>
                    <a:pt x="41" y="71"/>
                  </a:lnTo>
                  <a:lnTo>
                    <a:pt x="19" y="46"/>
                  </a:lnTo>
                  <a:lnTo>
                    <a:pt x="12" y="39"/>
                  </a:lnTo>
                  <a:lnTo>
                    <a:pt x="4" y="22"/>
                  </a:lnTo>
                  <a:lnTo>
                    <a:pt x="3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65"/>
            <p:cNvSpPr>
              <a:spLocks noChangeAspect="1"/>
            </p:cNvSpPr>
            <p:nvPr/>
          </p:nvSpPr>
          <p:spPr bwMode="gray">
            <a:xfrm>
              <a:off x="6593680" y="3794472"/>
              <a:ext cx="160338" cy="50800"/>
            </a:xfrm>
            <a:custGeom>
              <a:avLst/>
              <a:gdLst/>
              <a:ahLst/>
              <a:cxnLst>
                <a:cxn ang="0">
                  <a:pos x="364" y="129"/>
                </a:cxn>
                <a:cxn ang="0">
                  <a:pos x="334" y="130"/>
                </a:cxn>
                <a:cxn ang="0">
                  <a:pos x="326" y="124"/>
                </a:cxn>
                <a:cxn ang="0">
                  <a:pos x="314" y="126"/>
                </a:cxn>
                <a:cxn ang="0">
                  <a:pos x="288" y="120"/>
                </a:cxn>
                <a:cxn ang="0">
                  <a:pos x="272" y="110"/>
                </a:cxn>
                <a:cxn ang="0">
                  <a:pos x="257" y="102"/>
                </a:cxn>
                <a:cxn ang="0">
                  <a:pos x="231" y="99"/>
                </a:cxn>
                <a:cxn ang="0">
                  <a:pos x="212" y="97"/>
                </a:cxn>
                <a:cxn ang="0">
                  <a:pos x="203" y="99"/>
                </a:cxn>
                <a:cxn ang="0">
                  <a:pos x="191" y="96"/>
                </a:cxn>
                <a:cxn ang="0">
                  <a:pos x="181" y="103"/>
                </a:cxn>
                <a:cxn ang="0">
                  <a:pos x="142" y="96"/>
                </a:cxn>
                <a:cxn ang="0">
                  <a:pos x="116" y="87"/>
                </a:cxn>
                <a:cxn ang="0">
                  <a:pos x="85" y="83"/>
                </a:cxn>
                <a:cxn ang="0">
                  <a:pos x="67" y="76"/>
                </a:cxn>
                <a:cxn ang="0">
                  <a:pos x="72" y="60"/>
                </a:cxn>
                <a:cxn ang="0">
                  <a:pos x="62" y="59"/>
                </a:cxn>
                <a:cxn ang="0">
                  <a:pos x="24" y="50"/>
                </a:cxn>
                <a:cxn ang="0">
                  <a:pos x="6" y="46"/>
                </a:cxn>
                <a:cxn ang="0">
                  <a:pos x="3" y="38"/>
                </a:cxn>
                <a:cxn ang="0">
                  <a:pos x="9" y="41"/>
                </a:cxn>
                <a:cxn ang="0">
                  <a:pos x="20" y="38"/>
                </a:cxn>
                <a:cxn ang="0">
                  <a:pos x="29" y="30"/>
                </a:cxn>
                <a:cxn ang="0">
                  <a:pos x="36" y="14"/>
                </a:cxn>
                <a:cxn ang="0">
                  <a:pos x="53" y="1"/>
                </a:cxn>
                <a:cxn ang="0">
                  <a:pos x="102" y="0"/>
                </a:cxn>
                <a:cxn ang="0">
                  <a:pos x="119" y="7"/>
                </a:cxn>
                <a:cxn ang="0">
                  <a:pos x="132" y="16"/>
                </a:cxn>
                <a:cxn ang="0">
                  <a:pos x="154" y="18"/>
                </a:cxn>
                <a:cxn ang="0">
                  <a:pos x="177" y="33"/>
                </a:cxn>
                <a:cxn ang="0">
                  <a:pos x="196" y="49"/>
                </a:cxn>
                <a:cxn ang="0">
                  <a:pos x="228" y="49"/>
                </a:cxn>
                <a:cxn ang="0">
                  <a:pos x="261" y="53"/>
                </a:cxn>
                <a:cxn ang="0">
                  <a:pos x="279" y="56"/>
                </a:cxn>
                <a:cxn ang="0">
                  <a:pos x="295" y="39"/>
                </a:cxn>
                <a:cxn ang="0">
                  <a:pos x="304" y="25"/>
                </a:cxn>
                <a:cxn ang="0">
                  <a:pos x="317" y="35"/>
                </a:cxn>
                <a:cxn ang="0">
                  <a:pos x="333" y="41"/>
                </a:cxn>
                <a:cxn ang="0">
                  <a:pos x="347" y="40"/>
                </a:cxn>
                <a:cxn ang="0">
                  <a:pos x="358" y="45"/>
                </a:cxn>
                <a:cxn ang="0">
                  <a:pos x="373" y="51"/>
                </a:cxn>
                <a:cxn ang="0">
                  <a:pos x="397" y="55"/>
                </a:cxn>
                <a:cxn ang="0">
                  <a:pos x="412" y="75"/>
                </a:cxn>
                <a:cxn ang="0">
                  <a:pos x="424" y="96"/>
                </a:cxn>
                <a:cxn ang="0">
                  <a:pos x="456" y="97"/>
                </a:cxn>
                <a:cxn ang="0">
                  <a:pos x="481" y="94"/>
                </a:cxn>
                <a:cxn ang="0">
                  <a:pos x="499" y="103"/>
                </a:cxn>
                <a:cxn ang="0">
                  <a:pos x="497" y="136"/>
                </a:cxn>
                <a:cxn ang="0">
                  <a:pos x="503" y="148"/>
                </a:cxn>
                <a:cxn ang="0">
                  <a:pos x="502" y="156"/>
                </a:cxn>
                <a:cxn ang="0">
                  <a:pos x="462" y="141"/>
                </a:cxn>
                <a:cxn ang="0">
                  <a:pos x="433" y="130"/>
                </a:cxn>
                <a:cxn ang="0">
                  <a:pos x="392" y="136"/>
                </a:cxn>
                <a:cxn ang="0">
                  <a:pos x="374" y="129"/>
                </a:cxn>
              </a:cxnLst>
              <a:rect l="0" t="0" r="r" b="b"/>
              <a:pathLst>
                <a:path w="506" h="158">
                  <a:moveTo>
                    <a:pt x="374" y="129"/>
                  </a:moveTo>
                  <a:lnTo>
                    <a:pt x="364" y="129"/>
                  </a:lnTo>
                  <a:lnTo>
                    <a:pt x="353" y="135"/>
                  </a:lnTo>
                  <a:lnTo>
                    <a:pt x="334" y="130"/>
                  </a:lnTo>
                  <a:lnTo>
                    <a:pt x="330" y="127"/>
                  </a:lnTo>
                  <a:lnTo>
                    <a:pt x="326" y="124"/>
                  </a:lnTo>
                  <a:lnTo>
                    <a:pt x="323" y="126"/>
                  </a:lnTo>
                  <a:lnTo>
                    <a:pt x="314" y="126"/>
                  </a:lnTo>
                  <a:lnTo>
                    <a:pt x="304" y="125"/>
                  </a:lnTo>
                  <a:lnTo>
                    <a:pt x="288" y="120"/>
                  </a:lnTo>
                  <a:lnTo>
                    <a:pt x="279" y="115"/>
                  </a:lnTo>
                  <a:lnTo>
                    <a:pt x="272" y="110"/>
                  </a:lnTo>
                  <a:lnTo>
                    <a:pt x="266" y="105"/>
                  </a:lnTo>
                  <a:lnTo>
                    <a:pt x="257" y="102"/>
                  </a:lnTo>
                  <a:lnTo>
                    <a:pt x="242" y="99"/>
                  </a:lnTo>
                  <a:lnTo>
                    <a:pt x="231" y="99"/>
                  </a:lnTo>
                  <a:lnTo>
                    <a:pt x="217" y="96"/>
                  </a:lnTo>
                  <a:lnTo>
                    <a:pt x="212" y="97"/>
                  </a:lnTo>
                  <a:lnTo>
                    <a:pt x="208" y="99"/>
                  </a:lnTo>
                  <a:lnTo>
                    <a:pt x="203" y="99"/>
                  </a:lnTo>
                  <a:lnTo>
                    <a:pt x="201" y="96"/>
                  </a:lnTo>
                  <a:lnTo>
                    <a:pt x="191" y="96"/>
                  </a:lnTo>
                  <a:lnTo>
                    <a:pt x="186" y="100"/>
                  </a:lnTo>
                  <a:lnTo>
                    <a:pt x="181" y="103"/>
                  </a:lnTo>
                  <a:lnTo>
                    <a:pt x="177" y="103"/>
                  </a:lnTo>
                  <a:lnTo>
                    <a:pt x="142" y="96"/>
                  </a:lnTo>
                  <a:lnTo>
                    <a:pt x="129" y="89"/>
                  </a:lnTo>
                  <a:lnTo>
                    <a:pt x="116" y="87"/>
                  </a:lnTo>
                  <a:lnTo>
                    <a:pt x="95" y="86"/>
                  </a:lnTo>
                  <a:lnTo>
                    <a:pt x="85" y="83"/>
                  </a:lnTo>
                  <a:lnTo>
                    <a:pt x="79" y="80"/>
                  </a:lnTo>
                  <a:lnTo>
                    <a:pt x="67" y="76"/>
                  </a:lnTo>
                  <a:lnTo>
                    <a:pt x="63" y="72"/>
                  </a:lnTo>
                  <a:lnTo>
                    <a:pt x="72" y="60"/>
                  </a:lnTo>
                  <a:lnTo>
                    <a:pt x="70" y="59"/>
                  </a:lnTo>
                  <a:lnTo>
                    <a:pt x="62" y="59"/>
                  </a:lnTo>
                  <a:lnTo>
                    <a:pt x="42" y="50"/>
                  </a:lnTo>
                  <a:lnTo>
                    <a:pt x="24" y="50"/>
                  </a:lnTo>
                  <a:lnTo>
                    <a:pt x="18" y="48"/>
                  </a:lnTo>
                  <a:lnTo>
                    <a:pt x="6" y="46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5" y="39"/>
                  </a:lnTo>
                  <a:lnTo>
                    <a:pt x="9" y="41"/>
                  </a:lnTo>
                  <a:lnTo>
                    <a:pt x="15" y="41"/>
                  </a:lnTo>
                  <a:lnTo>
                    <a:pt x="20" y="3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36" y="14"/>
                  </a:lnTo>
                  <a:lnTo>
                    <a:pt x="41" y="5"/>
                  </a:lnTo>
                  <a:lnTo>
                    <a:pt x="53" y="1"/>
                  </a:lnTo>
                  <a:lnTo>
                    <a:pt x="89" y="7"/>
                  </a:lnTo>
                  <a:lnTo>
                    <a:pt x="102" y="0"/>
                  </a:lnTo>
                  <a:lnTo>
                    <a:pt x="113" y="0"/>
                  </a:lnTo>
                  <a:lnTo>
                    <a:pt x="119" y="7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0" y="14"/>
                  </a:lnTo>
                  <a:lnTo>
                    <a:pt x="154" y="18"/>
                  </a:lnTo>
                  <a:lnTo>
                    <a:pt x="164" y="19"/>
                  </a:lnTo>
                  <a:lnTo>
                    <a:pt x="177" y="33"/>
                  </a:lnTo>
                  <a:lnTo>
                    <a:pt x="186" y="46"/>
                  </a:lnTo>
                  <a:lnTo>
                    <a:pt x="196" y="49"/>
                  </a:lnTo>
                  <a:lnTo>
                    <a:pt x="207" y="48"/>
                  </a:lnTo>
                  <a:lnTo>
                    <a:pt x="228" y="49"/>
                  </a:lnTo>
                  <a:lnTo>
                    <a:pt x="234" y="48"/>
                  </a:lnTo>
                  <a:lnTo>
                    <a:pt x="261" y="53"/>
                  </a:lnTo>
                  <a:lnTo>
                    <a:pt x="271" y="54"/>
                  </a:lnTo>
                  <a:lnTo>
                    <a:pt x="279" y="56"/>
                  </a:lnTo>
                  <a:lnTo>
                    <a:pt x="287" y="54"/>
                  </a:lnTo>
                  <a:lnTo>
                    <a:pt x="295" y="39"/>
                  </a:lnTo>
                  <a:lnTo>
                    <a:pt x="296" y="32"/>
                  </a:lnTo>
                  <a:lnTo>
                    <a:pt x="304" y="25"/>
                  </a:lnTo>
                  <a:lnTo>
                    <a:pt x="311" y="27"/>
                  </a:lnTo>
                  <a:lnTo>
                    <a:pt x="317" y="35"/>
                  </a:lnTo>
                  <a:lnTo>
                    <a:pt x="323" y="41"/>
                  </a:lnTo>
                  <a:lnTo>
                    <a:pt x="333" y="41"/>
                  </a:lnTo>
                  <a:lnTo>
                    <a:pt x="342" y="37"/>
                  </a:lnTo>
                  <a:lnTo>
                    <a:pt x="347" y="40"/>
                  </a:lnTo>
                  <a:lnTo>
                    <a:pt x="353" y="41"/>
                  </a:lnTo>
                  <a:lnTo>
                    <a:pt x="358" y="45"/>
                  </a:lnTo>
                  <a:lnTo>
                    <a:pt x="365" y="46"/>
                  </a:lnTo>
                  <a:lnTo>
                    <a:pt x="373" y="51"/>
                  </a:lnTo>
                  <a:lnTo>
                    <a:pt x="390" y="50"/>
                  </a:lnTo>
                  <a:lnTo>
                    <a:pt x="397" y="55"/>
                  </a:lnTo>
                  <a:lnTo>
                    <a:pt x="404" y="70"/>
                  </a:lnTo>
                  <a:lnTo>
                    <a:pt x="412" y="75"/>
                  </a:lnTo>
                  <a:lnTo>
                    <a:pt x="414" y="91"/>
                  </a:lnTo>
                  <a:lnTo>
                    <a:pt x="424" y="96"/>
                  </a:lnTo>
                  <a:lnTo>
                    <a:pt x="435" y="99"/>
                  </a:lnTo>
                  <a:lnTo>
                    <a:pt x="456" y="97"/>
                  </a:lnTo>
                  <a:lnTo>
                    <a:pt x="467" y="97"/>
                  </a:lnTo>
                  <a:lnTo>
                    <a:pt x="481" y="94"/>
                  </a:lnTo>
                  <a:lnTo>
                    <a:pt x="492" y="97"/>
                  </a:lnTo>
                  <a:lnTo>
                    <a:pt x="499" y="103"/>
                  </a:lnTo>
                  <a:lnTo>
                    <a:pt x="500" y="116"/>
                  </a:lnTo>
                  <a:lnTo>
                    <a:pt x="497" y="136"/>
                  </a:lnTo>
                  <a:lnTo>
                    <a:pt x="499" y="143"/>
                  </a:lnTo>
                  <a:lnTo>
                    <a:pt x="503" y="148"/>
                  </a:lnTo>
                  <a:lnTo>
                    <a:pt x="506" y="158"/>
                  </a:lnTo>
                  <a:lnTo>
                    <a:pt x="502" y="156"/>
                  </a:lnTo>
                  <a:lnTo>
                    <a:pt x="495" y="150"/>
                  </a:lnTo>
                  <a:lnTo>
                    <a:pt x="462" y="141"/>
                  </a:lnTo>
                  <a:lnTo>
                    <a:pt x="446" y="135"/>
                  </a:lnTo>
                  <a:lnTo>
                    <a:pt x="433" y="130"/>
                  </a:lnTo>
                  <a:lnTo>
                    <a:pt x="406" y="138"/>
                  </a:lnTo>
                  <a:lnTo>
                    <a:pt x="392" y="136"/>
                  </a:lnTo>
                  <a:lnTo>
                    <a:pt x="381" y="131"/>
                  </a:lnTo>
                  <a:lnTo>
                    <a:pt x="374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66"/>
            <p:cNvSpPr>
              <a:spLocks noChangeAspect="1"/>
            </p:cNvSpPr>
            <p:nvPr/>
          </p:nvSpPr>
          <p:spPr bwMode="gray">
            <a:xfrm>
              <a:off x="6657180" y="3616672"/>
              <a:ext cx="173038" cy="147638"/>
            </a:xfrm>
            <a:custGeom>
              <a:avLst/>
              <a:gdLst/>
              <a:ahLst/>
              <a:cxnLst>
                <a:cxn ang="0">
                  <a:pos x="474" y="15"/>
                </a:cxn>
                <a:cxn ang="0">
                  <a:pos x="471" y="22"/>
                </a:cxn>
                <a:cxn ang="0">
                  <a:pos x="485" y="38"/>
                </a:cxn>
                <a:cxn ang="0">
                  <a:pos x="470" y="42"/>
                </a:cxn>
                <a:cxn ang="0">
                  <a:pos x="460" y="57"/>
                </a:cxn>
                <a:cxn ang="0">
                  <a:pos x="461" y="67"/>
                </a:cxn>
                <a:cxn ang="0">
                  <a:pos x="475" y="80"/>
                </a:cxn>
                <a:cxn ang="0">
                  <a:pos x="493" y="121"/>
                </a:cxn>
                <a:cxn ang="0">
                  <a:pos x="490" y="132"/>
                </a:cxn>
                <a:cxn ang="0">
                  <a:pos x="547" y="186"/>
                </a:cxn>
                <a:cxn ang="0">
                  <a:pos x="519" y="194"/>
                </a:cxn>
                <a:cxn ang="0">
                  <a:pos x="495" y="186"/>
                </a:cxn>
                <a:cxn ang="0">
                  <a:pos x="486" y="202"/>
                </a:cxn>
                <a:cxn ang="0">
                  <a:pos x="471" y="228"/>
                </a:cxn>
                <a:cxn ang="0">
                  <a:pos x="468" y="266"/>
                </a:cxn>
                <a:cxn ang="0">
                  <a:pos x="438" y="311"/>
                </a:cxn>
                <a:cxn ang="0">
                  <a:pos x="402" y="336"/>
                </a:cxn>
                <a:cxn ang="0">
                  <a:pos x="411" y="350"/>
                </a:cxn>
                <a:cxn ang="0">
                  <a:pos x="417" y="381"/>
                </a:cxn>
                <a:cxn ang="0">
                  <a:pos x="407" y="393"/>
                </a:cxn>
                <a:cxn ang="0">
                  <a:pos x="398" y="407"/>
                </a:cxn>
                <a:cxn ang="0">
                  <a:pos x="394" y="417"/>
                </a:cxn>
                <a:cxn ang="0">
                  <a:pos x="374" y="441"/>
                </a:cxn>
                <a:cxn ang="0">
                  <a:pos x="324" y="465"/>
                </a:cxn>
                <a:cxn ang="0">
                  <a:pos x="308" y="433"/>
                </a:cxn>
                <a:cxn ang="0">
                  <a:pos x="293" y="423"/>
                </a:cxn>
                <a:cxn ang="0">
                  <a:pos x="262" y="428"/>
                </a:cxn>
                <a:cxn ang="0">
                  <a:pos x="240" y="414"/>
                </a:cxn>
                <a:cxn ang="0">
                  <a:pos x="221" y="408"/>
                </a:cxn>
                <a:cxn ang="0">
                  <a:pos x="201" y="424"/>
                </a:cxn>
                <a:cxn ang="0">
                  <a:pos x="174" y="427"/>
                </a:cxn>
                <a:cxn ang="0">
                  <a:pos x="160" y="430"/>
                </a:cxn>
                <a:cxn ang="0">
                  <a:pos x="146" y="398"/>
                </a:cxn>
                <a:cxn ang="0">
                  <a:pos x="129" y="398"/>
                </a:cxn>
                <a:cxn ang="0">
                  <a:pos x="110" y="406"/>
                </a:cxn>
                <a:cxn ang="0">
                  <a:pos x="84" y="397"/>
                </a:cxn>
                <a:cxn ang="0">
                  <a:pos x="70" y="387"/>
                </a:cxn>
                <a:cxn ang="0">
                  <a:pos x="62" y="353"/>
                </a:cxn>
                <a:cxn ang="0">
                  <a:pos x="59" y="333"/>
                </a:cxn>
                <a:cxn ang="0">
                  <a:pos x="55" y="305"/>
                </a:cxn>
                <a:cxn ang="0">
                  <a:pos x="39" y="278"/>
                </a:cxn>
                <a:cxn ang="0">
                  <a:pos x="18" y="268"/>
                </a:cxn>
                <a:cxn ang="0">
                  <a:pos x="11" y="233"/>
                </a:cxn>
                <a:cxn ang="0">
                  <a:pos x="1" y="214"/>
                </a:cxn>
                <a:cxn ang="0">
                  <a:pos x="7" y="163"/>
                </a:cxn>
                <a:cxn ang="0">
                  <a:pos x="25" y="134"/>
                </a:cxn>
                <a:cxn ang="0">
                  <a:pos x="60" y="174"/>
                </a:cxn>
                <a:cxn ang="0">
                  <a:pos x="99" y="185"/>
                </a:cxn>
                <a:cxn ang="0">
                  <a:pos x="129" y="186"/>
                </a:cxn>
                <a:cxn ang="0">
                  <a:pos x="156" y="183"/>
                </a:cxn>
                <a:cxn ang="0">
                  <a:pos x="184" y="155"/>
                </a:cxn>
                <a:cxn ang="0">
                  <a:pos x="217" y="166"/>
                </a:cxn>
                <a:cxn ang="0">
                  <a:pos x="253" y="174"/>
                </a:cxn>
                <a:cxn ang="0">
                  <a:pos x="285" y="163"/>
                </a:cxn>
                <a:cxn ang="0">
                  <a:pos x="308" y="147"/>
                </a:cxn>
                <a:cxn ang="0">
                  <a:pos x="330" y="90"/>
                </a:cxn>
                <a:cxn ang="0">
                  <a:pos x="363" y="27"/>
                </a:cxn>
                <a:cxn ang="0">
                  <a:pos x="394" y="0"/>
                </a:cxn>
                <a:cxn ang="0">
                  <a:pos x="468" y="11"/>
                </a:cxn>
              </a:cxnLst>
              <a:rect l="0" t="0" r="r" b="b"/>
              <a:pathLst>
                <a:path w="547" h="467">
                  <a:moveTo>
                    <a:pt x="472" y="11"/>
                  </a:moveTo>
                  <a:lnTo>
                    <a:pt x="475" y="13"/>
                  </a:lnTo>
                  <a:lnTo>
                    <a:pt x="474" y="15"/>
                  </a:lnTo>
                  <a:lnTo>
                    <a:pt x="469" y="18"/>
                  </a:lnTo>
                  <a:lnTo>
                    <a:pt x="464" y="19"/>
                  </a:lnTo>
                  <a:lnTo>
                    <a:pt x="471" y="22"/>
                  </a:lnTo>
                  <a:lnTo>
                    <a:pt x="477" y="27"/>
                  </a:lnTo>
                  <a:lnTo>
                    <a:pt x="485" y="30"/>
                  </a:lnTo>
                  <a:lnTo>
                    <a:pt x="485" y="38"/>
                  </a:lnTo>
                  <a:lnTo>
                    <a:pt x="479" y="41"/>
                  </a:lnTo>
                  <a:lnTo>
                    <a:pt x="471" y="40"/>
                  </a:lnTo>
                  <a:lnTo>
                    <a:pt x="470" y="42"/>
                  </a:lnTo>
                  <a:lnTo>
                    <a:pt x="457" y="43"/>
                  </a:lnTo>
                  <a:lnTo>
                    <a:pt x="453" y="47"/>
                  </a:lnTo>
                  <a:lnTo>
                    <a:pt x="460" y="57"/>
                  </a:lnTo>
                  <a:lnTo>
                    <a:pt x="464" y="59"/>
                  </a:lnTo>
                  <a:lnTo>
                    <a:pt x="465" y="63"/>
                  </a:lnTo>
                  <a:lnTo>
                    <a:pt x="461" y="67"/>
                  </a:lnTo>
                  <a:lnTo>
                    <a:pt x="464" y="70"/>
                  </a:lnTo>
                  <a:lnTo>
                    <a:pt x="470" y="75"/>
                  </a:lnTo>
                  <a:lnTo>
                    <a:pt x="475" y="80"/>
                  </a:lnTo>
                  <a:lnTo>
                    <a:pt x="479" y="88"/>
                  </a:lnTo>
                  <a:lnTo>
                    <a:pt x="496" y="116"/>
                  </a:lnTo>
                  <a:lnTo>
                    <a:pt x="493" y="121"/>
                  </a:lnTo>
                  <a:lnTo>
                    <a:pt x="492" y="124"/>
                  </a:lnTo>
                  <a:lnTo>
                    <a:pt x="490" y="127"/>
                  </a:lnTo>
                  <a:lnTo>
                    <a:pt x="490" y="132"/>
                  </a:lnTo>
                  <a:lnTo>
                    <a:pt x="491" y="137"/>
                  </a:lnTo>
                  <a:lnTo>
                    <a:pt x="541" y="180"/>
                  </a:lnTo>
                  <a:lnTo>
                    <a:pt x="547" y="186"/>
                  </a:lnTo>
                  <a:lnTo>
                    <a:pt x="547" y="191"/>
                  </a:lnTo>
                  <a:lnTo>
                    <a:pt x="538" y="193"/>
                  </a:lnTo>
                  <a:lnTo>
                    <a:pt x="519" y="194"/>
                  </a:lnTo>
                  <a:lnTo>
                    <a:pt x="504" y="191"/>
                  </a:lnTo>
                  <a:lnTo>
                    <a:pt x="496" y="181"/>
                  </a:lnTo>
                  <a:lnTo>
                    <a:pt x="495" y="186"/>
                  </a:lnTo>
                  <a:lnTo>
                    <a:pt x="497" y="194"/>
                  </a:lnTo>
                  <a:lnTo>
                    <a:pt x="496" y="197"/>
                  </a:lnTo>
                  <a:lnTo>
                    <a:pt x="486" y="202"/>
                  </a:lnTo>
                  <a:lnTo>
                    <a:pt x="479" y="212"/>
                  </a:lnTo>
                  <a:lnTo>
                    <a:pt x="474" y="219"/>
                  </a:lnTo>
                  <a:lnTo>
                    <a:pt x="471" y="228"/>
                  </a:lnTo>
                  <a:lnTo>
                    <a:pt x="471" y="240"/>
                  </a:lnTo>
                  <a:lnTo>
                    <a:pt x="468" y="248"/>
                  </a:lnTo>
                  <a:lnTo>
                    <a:pt x="468" y="266"/>
                  </a:lnTo>
                  <a:lnTo>
                    <a:pt x="460" y="276"/>
                  </a:lnTo>
                  <a:lnTo>
                    <a:pt x="447" y="304"/>
                  </a:lnTo>
                  <a:lnTo>
                    <a:pt x="438" y="311"/>
                  </a:lnTo>
                  <a:lnTo>
                    <a:pt x="433" y="309"/>
                  </a:lnTo>
                  <a:lnTo>
                    <a:pt x="427" y="316"/>
                  </a:lnTo>
                  <a:lnTo>
                    <a:pt x="402" y="336"/>
                  </a:lnTo>
                  <a:lnTo>
                    <a:pt x="404" y="339"/>
                  </a:lnTo>
                  <a:lnTo>
                    <a:pt x="410" y="341"/>
                  </a:lnTo>
                  <a:lnTo>
                    <a:pt x="411" y="350"/>
                  </a:lnTo>
                  <a:lnTo>
                    <a:pt x="411" y="358"/>
                  </a:lnTo>
                  <a:lnTo>
                    <a:pt x="422" y="363"/>
                  </a:lnTo>
                  <a:lnTo>
                    <a:pt x="417" y="381"/>
                  </a:lnTo>
                  <a:lnTo>
                    <a:pt x="411" y="377"/>
                  </a:lnTo>
                  <a:lnTo>
                    <a:pt x="409" y="381"/>
                  </a:lnTo>
                  <a:lnTo>
                    <a:pt x="407" y="393"/>
                  </a:lnTo>
                  <a:lnTo>
                    <a:pt x="404" y="401"/>
                  </a:lnTo>
                  <a:lnTo>
                    <a:pt x="399" y="402"/>
                  </a:lnTo>
                  <a:lnTo>
                    <a:pt x="398" y="407"/>
                  </a:lnTo>
                  <a:lnTo>
                    <a:pt x="398" y="412"/>
                  </a:lnTo>
                  <a:lnTo>
                    <a:pt x="396" y="416"/>
                  </a:lnTo>
                  <a:lnTo>
                    <a:pt x="394" y="417"/>
                  </a:lnTo>
                  <a:lnTo>
                    <a:pt x="390" y="420"/>
                  </a:lnTo>
                  <a:lnTo>
                    <a:pt x="387" y="433"/>
                  </a:lnTo>
                  <a:lnTo>
                    <a:pt x="374" y="441"/>
                  </a:lnTo>
                  <a:lnTo>
                    <a:pt x="371" y="441"/>
                  </a:lnTo>
                  <a:lnTo>
                    <a:pt x="361" y="447"/>
                  </a:lnTo>
                  <a:lnTo>
                    <a:pt x="324" y="465"/>
                  </a:lnTo>
                  <a:lnTo>
                    <a:pt x="315" y="467"/>
                  </a:lnTo>
                  <a:lnTo>
                    <a:pt x="310" y="443"/>
                  </a:lnTo>
                  <a:lnTo>
                    <a:pt x="308" y="433"/>
                  </a:lnTo>
                  <a:lnTo>
                    <a:pt x="304" y="430"/>
                  </a:lnTo>
                  <a:lnTo>
                    <a:pt x="301" y="430"/>
                  </a:lnTo>
                  <a:lnTo>
                    <a:pt x="293" y="423"/>
                  </a:lnTo>
                  <a:lnTo>
                    <a:pt x="280" y="423"/>
                  </a:lnTo>
                  <a:lnTo>
                    <a:pt x="271" y="427"/>
                  </a:lnTo>
                  <a:lnTo>
                    <a:pt x="262" y="428"/>
                  </a:lnTo>
                  <a:lnTo>
                    <a:pt x="260" y="423"/>
                  </a:lnTo>
                  <a:lnTo>
                    <a:pt x="259" y="414"/>
                  </a:lnTo>
                  <a:lnTo>
                    <a:pt x="240" y="414"/>
                  </a:lnTo>
                  <a:lnTo>
                    <a:pt x="229" y="407"/>
                  </a:lnTo>
                  <a:lnTo>
                    <a:pt x="223" y="404"/>
                  </a:lnTo>
                  <a:lnTo>
                    <a:pt x="221" y="408"/>
                  </a:lnTo>
                  <a:lnTo>
                    <a:pt x="222" y="413"/>
                  </a:lnTo>
                  <a:lnTo>
                    <a:pt x="213" y="419"/>
                  </a:lnTo>
                  <a:lnTo>
                    <a:pt x="201" y="424"/>
                  </a:lnTo>
                  <a:lnTo>
                    <a:pt x="194" y="425"/>
                  </a:lnTo>
                  <a:lnTo>
                    <a:pt x="183" y="423"/>
                  </a:lnTo>
                  <a:lnTo>
                    <a:pt x="174" y="427"/>
                  </a:lnTo>
                  <a:lnTo>
                    <a:pt x="168" y="428"/>
                  </a:lnTo>
                  <a:lnTo>
                    <a:pt x="163" y="430"/>
                  </a:lnTo>
                  <a:lnTo>
                    <a:pt x="160" y="430"/>
                  </a:lnTo>
                  <a:lnTo>
                    <a:pt x="158" y="412"/>
                  </a:lnTo>
                  <a:lnTo>
                    <a:pt x="151" y="391"/>
                  </a:lnTo>
                  <a:lnTo>
                    <a:pt x="146" y="398"/>
                  </a:lnTo>
                  <a:lnTo>
                    <a:pt x="143" y="401"/>
                  </a:lnTo>
                  <a:lnTo>
                    <a:pt x="133" y="397"/>
                  </a:lnTo>
                  <a:lnTo>
                    <a:pt x="129" y="398"/>
                  </a:lnTo>
                  <a:lnTo>
                    <a:pt x="124" y="403"/>
                  </a:lnTo>
                  <a:lnTo>
                    <a:pt x="119" y="404"/>
                  </a:lnTo>
                  <a:lnTo>
                    <a:pt x="110" y="406"/>
                  </a:lnTo>
                  <a:lnTo>
                    <a:pt x="104" y="403"/>
                  </a:lnTo>
                  <a:lnTo>
                    <a:pt x="94" y="404"/>
                  </a:lnTo>
                  <a:lnTo>
                    <a:pt x="84" y="397"/>
                  </a:lnTo>
                  <a:lnTo>
                    <a:pt x="81" y="400"/>
                  </a:lnTo>
                  <a:lnTo>
                    <a:pt x="73" y="401"/>
                  </a:lnTo>
                  <a:lnTo>
                    <a:pt x="70" y="387"/>
                  </a:lnTo>
                  <a:lnTo>
                    <a:pt x="71" y="377"/>
                  </a:lnTo>
                  <a:lnTo>
                    <a:pt x="67" y="373"/>
                  </a:lnTo>
                  <a:lnTo>
                    <a:pt x="62" y="353"/>
                  </a:lnTo>
                  <a:lnTo>
                    <a:pt x="56" y="341"/>
                  </a:lnTo>
                  <a:lnTo>
                    <a:pt x="56" y="336"/>
                  </a:lnTo>
                  <a:lnTo>
                    <a:pt x="59" y="333"/>
                  </a:lnTo>
                  <a:lnTo>
                    <a:pt x="60" y="325"/>
                  </a:lnTo>
                  <a:lnTo>
                    <a:pt x="57" y="314"/>
                  </a:lnTo>
                  <a:lnTo>
                    <a:pt x="55" y="305"/>
                  </a:lnTo>
                  <a:lnTo>
                    <a:pt x="45" y="288"/>
                  </a:lnTo>
                  <a:lnTo>
                    <a:pt x="43" y="283"/>
                  </a:lnTo>
                  <a:lnTo>
                    <a:pt x="39" y="278"/>
                  </a:lnTo>
                  <a:lnTo>
                    <a:pt x="29" y="274"/>
                  </a:lnTo>
                  <a:lnTo>
                    <a:pt x="23" y="268"/>
                  </a:lnTo>
                  <a:lnTo>
                    <a:pt x="18" y="268"/>
                  </a:lnTo>
                  <a:lnTo>
                    <a:pt x="13" y="264"/>
                  </a:lnTo>
                  <a:lnTo>
                    <a:pt x="12" y="253"/>
                  </a:lnTo>
                  <a:lnTo>
                    <a:pt x="11" y="233"/>
                  </a:lnTo>
                  <a:lnTo>
                    <a:pt x="6" y="223"/>
                  </a:lnTo>
                  <a:lnTo>
                    <a:pt x="2" y="219"/>
                  </a:lnTo>
                  <a:lnTo>
                    <a:pt x="1" y="214"/>
                  </a:lnTo>
                  <a:lnTo>
                    <a:pt x="0" y="196"/>
                  </a:lnTo>
                  <a:lnTo>
                    <a:pt x="1" y="182"/>
                  </a:lnTo>
                  <a:lnTo>
                    <a:pt x="7" y="163"/>
                  </a:lnTo>
                  <a:lnTo>
                    <a:pt x="12" y="154"/>
                  </a:lnTo>
                  <a:lnTo>
                    <a:pt x="19" y="145"/>
                  </a:lnTo>
                  <a:lnTo>
                    <a:pt x="25" y="134"/>
                  </a:lnTo>
                  <a:lnTo>
                    <a:pt x="33" y="129"/>
                  </a:lnTo>
                  <a:lnTo>
                    <a:pt x="33" y="134"/>
                  </a:lnTo>
                  <a:lnTo>
                    <a:pt x="60" y="174"/>
                  </a:lnTo>
                  <a:lnTo>
                    <a:pt x="73" y="185"/>
                  </a:lnTo>
                  <a:lnTo>
                    <a:pt x="87" y="188"/>
                  </a:lnTo>
                  <a:lnTo>
                    <a:pt x="99" y="185"/>
                  </a:lnTo>
                  <a:lnTo>
                    <a:pt x="110" y="183"/>
                  </a:lnTo>
                  <a:lnTo>
                    <a:pt x="120" y="190"/>
                  </a:lnTo>
                  <a:lnTo>
                    <a:pt x="129" y="186"/>
                  </a:lnTo>
                  <a:lnTo>
                    <a:pt x="138" y="186"/>
                  </a:lnTo>
                  <a:lnTo>
                    <a:pt x="148" y="187"/>
                  </a:lnTo>
                  <a:lnTo>
                    <a:pt x="156" y="183"/>
                  </a:lnTo>
                  <a:lnTo>
                    <a:pt x="172" y="165"/>
                  </a:lnTo>
                  <a:lnTo>
                    <a:pt x="179" y="156"/>
                  </a:lnTo>
                  <a:lnTo>
                    <a:pt x="184" y="155"/>
                  </a:lnTo>
                  <a:lnTo>
                    <a:pt x="211" y="156"/>
                  </a:lnTo>
                  <a:lnTo>
                    <a:pt x="216" y="159"/>
                  </a:lnTo>
                  <a:lnTo>
                    <a:pt x="217" y="166"/>
                  </a:lnTo>
                  <a:lnTo>
                    <a:pt x="222" y="166"/>
                  </a:lnTo>
                  <a:lnTo>
                    <a:pt x="243" y="174"/>
                  </a:lnTo>
                  <a:lnTo>
                    <a:pt x="253" y="174"/>
                  </a:lnTo>
                  <a:lnTo>
                    <a:pt x="264" y="167"/>
                  </a:lnTo>
                  <a:lnTo>
                    <a:pt x="273" y="165"/>
                  </a:lnTo>
                  <a:lnTo>
                    <a:pt x="285" y="163"/>
                  </a:lnTo>
                  <a:lnTo>
                    <a:pt x="298" y="159"/>
                  </a:lnTo>
                  <a:lnTo>
                    <a:pt x="304" y="154"/>
                  </a:lnTo>
                  <a:lnTo>
                    <a:pt x="308" y="147"/>
                  </a:lnTo>
                  <a:lnTo>
                    <a:pt x="315" y="135"/>
                  </a:lnTo>
                  <a:lnTo>
                    <a:pt x="324" y="117"/>
                  </a:lnTo>
                  <a:lnTo>
                    <a:pt x="330" y="90"/>
                  </a:lnTo>
                  <a:lnTo>
                    <a:pt x="356" y="61"/>
                  </a:lnTo>
                  <a:lnTo>
                    <a:pt x="361" y="49"/>
                  </a:lnTo>
                  <a:lnTo>
                    <a:pt x="363" y="27"/>
                  </a:lnTo>
                  <a:lnTo>
                    <a:pt x="369" y="10"/>
                  </a:lnTo>
                  <a:lnTo>
                    <a:pt x="375" y="2"/>
                  </a:lnTo>
                  <a:lnTo>
                    <a:pt x="394" y="0"/>
                  </a:lnTo>
                  <a:lnTo>
                    <a:pt x="445" y="2"/>
                  </a:lnTo>
                  <a:lnTo>
                    <a:pt x="454" y="7"/>
                  </a:lnTo>
                  <a:lnTo>
                    <a:pt x="468" y="11"/>
                  </a:lnTo>
                  <a:lnTo>
                    <a:pt x="472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67"/>
            <p:cNvSpPr>
              <a:spLocks noChangeAspect="1"/>
            </p:cNvSpPr>
            <p:nvPr/>
          </p:nvSpPr>
          <p:spPr bwMode="gray">
            <a:xfrm>
              <a:off x="7344567" y="3764309"/>
              <a:ext cx="69850" cy="38100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" y="69"/>
                </a:cxn>
                <a:cxn ang="0">
                  <a:pos x="11" y="72"/>
                </a:cxn>
                <a:cxn ang="0">
                  <a:pos x="50" y="75"/>
                </a:cxn>
                <a:cxn ang="0">
                  <a:pos x="81" y="73"/>
                </a:cxn>
                <a:cxn ang="0">
                  <a:pos x="88" y="69"/>
                </a:cxn>
                <a:cxn ang="0">
                  <a:pos x="88" y="62"/>
                </a:cxn>
                <a:cxn ang="0">
                  <a:pos x="89" y="58"/>
                </a:cxn>
                <a:cxn ang="0">
                  <a:pos x="93" y="51"/>
                </a:cxn>
                <a:cxn ang="0">
                  <a:pos x="98" y="47"/>
                </a:cxn>
                <a:cxn ang="0">
                  <a:pos x="102" y="49"/>
                </a:cxn>
                <a:cxn ang="0">
                  <a:pos x="97" y="58"/>
                </a:cxn>
                <a:cxn ang="0">
                  <a:pos x="96" y="68"/>
                </a:cxn>
                <a:cxn ang="0">
                  <a:pos x="102" y="72"/>
                </a:cxn>
                <a:cxn ang="0">
                  <a:pos x="110" y="69"/>
                </a:cxn>
                <a:cxn ang="0">
                  <a:pos x="119" y="69"/>
                </a:cxn>
                <a:cxn ang="0">
                  <a:pos x="126" y="73"/>
                </a:cxn>
                <a:cxn ang="0">
                  <a:pos x="135" y="72"/>
                </a:cxn>
                <a:cxn ang="0">
                  <a:pos x="142" y="69"/>
                </a:cxn>
                <a:cxn ang="0">
                  <a:pos x="160" y="47"/>
                </a:cxn>
                <a:cxn ang="0">
                  <a:pos x="169" y="41"/>
                </a:cxn>
                <a:cxn ang="0">
                  <a:pos x="175" y="42"/>
                </a:cxn>
                <a:cxn ang="0">
                  <a:pos x="184" y="37"/>
                </a:cxn>
                <a:cxn ang="0">
                  <a:pos x="185" y="27"/>
                </a:cxn>
                <a:cxn ang="0">
                  <a:pos x="183" y="18"/>
                </a:cxn>
                <a:cxn ang="0">
                  <a:pos x="179" y="9"/>
                </a:cxn>
                <a:cxn ang="0">
                  <a:pos x="179" y="4"/>
                </a:cxn>
                <a:cxn ang="0">
                  <a:pos x="188" y="2"/>
                </a:cxn>
                <a:cxn ang="0">
                  <a:pos x="195" y="5"/>
                </a:cxn>
                <a:cxn ang="0">
                  <a:pos x="201" y="5"/>
                </a:cxn>
                <a:cxn ang="0">
                  <a:pos x="204" y="3"/>
                </a:cxn>
                <a:cxn ang="0">
                  <a:pos x="210" y="0"/>
                </a:cxn>
                <a:cxn ang="0">
                  <a:pos x="217" y="4"/>
                </a:cxn>
                <a:cxn ang="0">
                  <a:pos x="222" y="14"/>
                </a:cxn>
                <a:cxn ang="0">
                  <a:pos x="223" y="27"/>
                </a:cxn>
                <a:cxn ang="0">
                  <a:pos x="221" y="36"/>
                </a:cxn>
                <a:cxn ang="0">
                  <a:pos x="216" y="42"/>
                </a:cxn>
                <a:cxn ang="0">
                  <a:pos x="210" y="45"/>
                </a:cxn>
                <a:cxn ang="0">
                  <a:pos x="206" y="52"/>
                </a:cxn>
                <a:cxn ang="0">
                  <a:pos x="210" y="63"/>
                </a:cxn>
                <a:cxn ang="0">
                  <a:pos x="204" y="74"/>
                </a:cxn>
                <a:cxn ang="0">
                  <a:pos x="195" y="77"/>
                </a:cxn>
                <a:cxn ang="0">
                  <a:pos x="183" y="74"/>
                </a:cxn>
                <a:cxn ang="0">
                  <a:pos x="179" y="79"/>
                </a:cxn>
                <a:cxn ang="0">
                  <a:pos x="178" y="86"/>
                </a:cxn>
                <a:cxn ang="0">
                  <a:pos x="167" y="97"/>
                </a:cxn>
                <a:cxn ang="0">
                  <a:pos x="142" y="110"/>
                </a:cxn>
                <a:cxn ang="0">
                  <a:pos x="132" y="112"/>
                </a:cxn>
                <a:cxn ang="0">
                  <a:pos x="121" y="115"/>
                </a:cxn>
                <a:cxn ang="0">
                  <a:pos x="102" y="115"/>
                </a:cxn>
                <a:cxn ang="0">
                  <a:pos x="91" y="117"/>
                </a:cxn>
                <a:cxn ang="0">
                  <a:pos x="77" y="117"/>
                </a:cxn>
                <a:cxn ang="0">
                  <a:pos x="66" y="106"/>
                </a:cxn>
                <a:cxn ang="0">
                  <a:pos x="59" y="106"/>
                </a:cxn>
                <a:cxn ang="0">
                  <a:pos x="48" y="110"/>
                </a:cxn>
                <a:cxn ang="0">
                  <a:pos x="27" y="96"/>
                </a:cxn>
                <a:cxn ang="0">
                  <a:pos x="12" y="92"/>
                </a:cxn>
                <a:cxn ang="0">
                  <a:pos x="4" y="84"/>
                </a:cxn>
                <a:cxn ang="0">
                  <a:pos x="0" y="73"/>
                </a:cxn>
              </a:cxnLst>
              <a:rect l="0" t="0" r="r" b="b"/>
              <a:pathLst>
                <a:path w="223" h="117">
                  <a:moveTo>
                    <a:pt x="0" y="73"/>
                  </a:moveTo>
                  <a:lnTo>
                    <a:pt x="5" y="69"/>
                  </a:lnTo>
                  <a:lnTo>
                    <a:pt x="11" y="72"/>
                  </a:lnTo>
                  <a:lnTo>
                    <a:pt x="50" y="75"/>
                  </a:lnTo>
                  <a:lnTo>
                    <a:pt x="81" y="73"/>
                  </a:lnTo>
                  <a:lnTo>
                    <a:pt x="88" y="69"/>
                  </a:lnTo>
                  <a:lnTo>
                    <a:pt x="88" y="62"/>
                  </a:lnTo>
                  <a:lnTo>
                    <a:pt x="89" y="58"/>
                  </a:lnTo>
                  <a:lnTo>
                    <a:pt x="93" y="51"/>
                  </a:lnTo>
                  <a:lnTo>
                    <a:pt x="98" y="47"/>
                  </a:lnTo>
                  <a:lnTo>
                    <a:pt x="102" y="49"/>
                  </a:lnTo>
                  <a:lnTo>
                    <a:pt x="97" y="58"/>
                  </a:lnTo>
                  <a:lnTo>
                    <a:pt x="96" y="68"/>
                  </a:lnTo>
                  <a:lnTo>
                    <a:pt x="102" y="72"/>
                  </a:lnTo>
                  <a:lnTo>
                    <a:pt x="110" y="69"/>
                  </a:lnTo>
                  <a:lnTo>
                    <a:pt x="119" y="69"/>
                  </a:lnTo>
                  <a:lnTo>
                    <a:pt x="126" y="73"/>
                  </a:lnTo>
                  <a:lnTo>
                    <a:pt x="135" y="72"/>
                  </a:lnTo>
                  <a:lnTo>
                    <a:pt x="142" y="69"/>
                  </a:lnTo>
                  <a:lnTo>
                    <a:pt x="160" y="47"/>
                  </a:lnTo>
                  <a:lnTo>
                    <a:pt x="169" y="41"/>
                  </a:lnTo>
                  <a:lnTo>
                    <a:pt x="175" y="42"/>
                  </a:lnTo>
                  <a:lnTo>
                    <a:pt x="184" y="37"/>
                  </a:lnTo>
                  <a:lnTo>
                    <a:pt x="185" y="27"/>
                  </a:lnTo>
                  <a:lnTo>
                    <a:pt x="183" y="18"/>
                  </a:lnTo>
                  <a:lnTo>
                    <a:pt x="179" y="9"/>
                  </a:lnTo>
                  <a:lnTo>
                    <a:pt x="179" y="4"/>
                  </a:lnTo>
                  <a:lnTo>
                    <a:pt x="188" y="2"/>
                  </a:lnTo>
                  <a:lnTo>
                    <a:pt x="195" y="5"/>
                  </a:lnTo>
                  <a:lnTo>
                    <a:pt x="201" y="5"/>
                  </a:lnTo>
                  <a:lnTo>
                    <a:pt x="204" y="3"/>
                  </a:lnTo>
                  <a:lnTo>
                    <a:pt x="210" y="0"/>
                  </a:lnTo>
                  <a:lnTo>
                    <a:pt x="217" y="4"/>
                  </a:lnTo>
                  <a:lnTo>
                    <a:pt x="222" y="14"/>
                  </a:lnTo>
                  <a:lnTo>
                    <a:pt x="223" y="27"/>
                  </a:lnTo>
                  <a:lnTo>
                    <a:pt x="221" y="36"/>
                  </a:lnTo>
                  <a:lnTo>
                    <a:pt x="216" y="42"/>
                  </a:lnTo>
                  <a:lnTo>
                    <a:pt x="210" y="45"/>
                  </a:lnTo>
                  <a:lnTo>
                    <a:pt x="206" y="52"/>
                  </a:lnTo>
                  <a:lnTo>
                    <a:pt x="210" y="63"/>
                  </a:lnTo>
                  <a:lnTo>
                    <a:pt x="204" y="74"/>
                  </a:lnTo>
                  <a:lnTo>
                    <a:pt x="195" y="77"/>
                  </a:lnTo>
                  <a:lnTo>
                    <a:pt x="183" y="74"/>
                  </a:lnTo>
                  <a:lnTo>
                    <a:pt x="179" y="79"/>
                  </a:lnTo>
                  <a:lnTo>
                    <a:pt x="178" y="86"/>
                  </a:lnTo>
                  <a:lnTo>
                    <a:pt x="167" y="97"/>
                  </a:lnTo>
                  <a:lnTo>
                    <a:pt x="142" y="110"/>
                  </a:lnTo>
                  <a:lnTo>
                    <a:pt x="132" y="112"/>
                  </a:lnTo>
                  <a:lnTo>
                    <a:pt x="121" y="115"/>
                  </a:lnTo>
                  <a:lnTo>
                    <a:pt x="102" y="115"/>
                  </a:lnTo>
                  <a:lnTo>
                    <a:pt x="91" y="117"/>
                  </a:lnTo>
                  <a:lnTo>
                    <a:pt x="77" y="117"/>
                  </a:lnTo>
                  <a:lnTo>
                    <a:pt x="66" y="106"/>
                  </a:lnTo>
                  <a:lnTo>
                    <a:pt x="59" y="106"/>
                  </a:lnTo>
                  <a:lnTo>
                    <a:pt x="48" y="110"/>
                  </a:lnTo>
                  <a:lnTo>
                    <a:pt x="27" y="96"/>
                  </a:lnTo>
                  <a:lnTo>
                    <a:pt x="12" y="92"/>
                  </a:lnTo>
                  <a:lnTo>
                    <a:pt x="4" y="84"/>
                  </a:lnTo>
                  <a:lnTo>
                    <a:pt x="0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68"/>
            <p:cNvSpPr>
              <a:spLocks noChangeAspect="1"/>
            </p:cNvSpPr>
            <p:nvPr/>
          </p:nvSpPr>
          <p:spPr bwMode="gray">
            <a:xfrm>
              <a:off x="7215980" y="3737322"/>
              <a:ext cx="173038" cy="141288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0" y="231"/>
                </a:cxn>
                <a:cxn ang="0">
                  <a:pos x="10" y="346"/>
                </a:cxn>
                <a:cxn ang="0">
                  <a:pos x="31" y="362"/>
                </a:cxn>
                <a:cxn ang="0">
                  <a:pos x="56" y="362"/>
                </a:cxn>
                <a:cxn ang="0">
                  <a:pos x="93" y="368"/>
                </a:cxn>
                <a:cxn ang="0">
                  <a:pos x="125" y="352"/>
                </a:cxn>
                <a:cxn ang="0">
                  <a:pos x="118" y="323"/>
                </a:cxn>
                <a:cxn ang="0">
                  <a:pos x="137" y="307"/>
                </a:cxn>
                <a:cxn ang="0">
                  <a:pos x="152" y="298"/>
                </a:cxn>
                <a:cxn ang="0">
                  <a:pos x="155" y="273"/>
                </a:cxn>
                <a:cxn ang="0">
                  <a:pos x="180" y="278"/>
                </a:cxn>
                <a:cxn ang="0">
                  <a:pos x="196" y="276"/>
                </a:cxn>
                <a:cxn ang="0">
                  <a:pos x="211" y="279"/>
                </a:cxn>
                <a:cxn ang="0">
                  <a:pos x="232" y="289"/>
                </a:cxn>
                <a:cxn ang="0">
                  <a:pos x="258" y="296"/>
                </a:cxn>
                <a:cxn ang="0">
                  <a:pos x="291" y="323"/>
                </a:cxn>
                <a:cxn ang="0">
                  <a:pos x="330" y="356"/>
                </a:cxn>
                <a:cxn ang="0">
                  <a:pos x="335" y="375"/>
                </a:cxn>
                <a:cxn ang="0">
                  <a:pos x="357" y="392"/>
                </a:cxn>
                <a:cxn ang="0">
                  <a:pos x="388" y="415"/>
                </a:cxn>
                <a:cxn ang="0">
                  <a:pos x="425" y="419"/>
                </a:cxn>
                <a:cxn ang="0">
                  <a:pos x="495" y="435"/>
                </a:cxn>
                <a:cxn ang="0">
                  <a:pos x="526" y="441"/>
                </a:cxn>
                <a:cxn ang="0">
                  <a:pos x="515" y="427"/>
                </a:cxn>
                <a:cxn ang="0">
                  <a:pos x="544" y="425"/>
                </a:cxn>
                <a:cxn ang="0">
                  <a:pos x="506" y="413"/>
                </a:cxn>
                <a:cxn ang="0">
                  <a:pos x="496" y="391"/>
                </a:cxn>
                <a:cxn ang="0">
                  <a:pos x="462" y="383"/>
                </a:cxn>
                <a:cxn ang="0">
                  <a:pos x="456" y="357"/>
                </a:cxn>
                <a:cxn ang="0">
                  <a:pos x="419" y="351"/>
                </a:cxn>
                <a:cxn ang="0">
                  <a:pos x="397" y="323"/>
                </a:cxn>
                <a:cxn ang="0">
                  <a:pos x="393" y="301"/>
                </a:cxn>
                <a:cxn ang="0">
                  <a:pos x="367" y="285"/>
                </a:cxn>
                <a:cxn ang="0">
                  <a:pos x="341" y="255"/>
                </a:cxn>
                <a:cxn ang="0">
                  <a:pos x="339" y="231"/>
                </a:cxn>
                <a:cxn ang="0">
                  <a:pos x="370" y="227"/>
                </a:cxn>
                <a:cxn ang="0">
                  <a:pos x="375" y="201"/>
                </a:cxn>
                <a:cxn ang="0">
                  <a:pos x="348" y="187"/>
                </a:cxn>
                <a:cxn ang="0">
                  <a:pos x="296" y="166"/>
                </a:cxn>
                <a:cxn ang="0">
                  <a:pos x="266" y="136"/>
                </a:cxn>
                <a:cxn ang="0">
                  <a:pos x="238" y="103"/>
                </a:cxn>
                <a:cxn ang="0">
                  <a:pos x="193" y="70"/>
                </a:cxn>
                <a:cxn ang="0">
                  <a:pos x="166" y="61"/>
                </a:cxn>
                <a:cxn ang="0">
                  <a:pos x="92" y="36"/>
                </a:cxn>
                <a:cxn ang="0">
                  <a:pos x="42" y="16"/>
                </a:cxn>
                <a:cxn ang="0">
                  <a:pos x="1" y="0"/>
                </a:cxn>
              </a:cxnLst>
              <a:rect l="0" t="0" r="r" b="b"/>
              <a:pathLst>
                <a:path w="544" h="446">
                  <a:moveTo>
                    <a:pt x="1" y="0"/>
                  </a:moveTo>
                  <a:lnTo>
                    <a:pt x="0" y="9"/>
                  </a:lnTo>
                  <a:lnTo>
                    <a:pt x="5" y="134"/>
                  </a:lnTo>
                  <a:lnTo>
                    <a:pt x="5" y="206"/>
                  </a:lnTo>
                  <a:lnTo>
                    <a:pt x="1" y="227"/>
                  </a:lnTo>
                  <a:lnTo>
                    <a:pt x="0" y="231"/>
                  </a:lnTo>
                  <a:lnTo>
                    <a:pt x="7" y="248"/>
                  </a:lnTo>
                  <a:lnTo>
                    <a:pt x="7" y="289"/>
                  </a:lnTo>
                  <a:lnTo>
                    <a:pt x="10" y="346"/>
                  </a:lnTo>
                  <a:lnTo>
                    <a:pt x="13" y="360"/>
                  </a:lnTo>
                  <a:lnTo>
                    <a:pt x="26" y="359"/>
                  </a:lnTo>
                  <a:lnTo>
                    <a:pt x="31" y="362"/>
                  </a:lnTo>
                  <a:lnTo>
                    <a:pt x="39" y="365"/>
                  </a:lnTo>
                  <a:lnTo>
                    <a:pt x="48" y="365"/>
                  </a:lnTo>
                  <a:lnTo>
                    <a:pt x="56" y="362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93" y="368"/>
                  </a:lnTo>
                  <a:lnTo>
                    <a:pt x="99" y="366"/>
                  </a:lnTo>
                  <a:lnTo>
                    <a:pt x="114" y="356"/>
                  </a:lnTo>
                  <a:lnTo>
                    <a:pt x="125" y="352"/>
                  </a:lnTo>
                  <a:lnTo>
                    <a:pt x="130" y="346"/>
                  </a:lnTo>
                  <a:lnTo>
                    <a:pt x="124" y="330"/>
                  </a:lnTo>
                  <a:lnTo>
                    <a:pt x="118" y="323"/>
                  </a:lnTo>
                  <a:lnTo>
                    <a:pt x="112" y="317"/>
                  </a:lnTo>
                  <a:lnTo>
                    <a:pt x="131" y="312"/>
                  </a:lnTo>
                  <a:lnTo>
                    <a:pt x="137" y="307"/>
                  </a:lnTo>
                  <a:lnTo>
                    <a:pt x="135" y="302"/>
                  </a:lnTo>
                  <a:lnTo>
                    <a:pt x="140" y="297"/>
                  </a:lnTo>
                  <a:lnTo>
                    <a:pt x="152" y="298"/>
                  </a:lnTo>
                  <a:lnTo>
                    <a:pt x="160" y="296"/>
                  </a:lnTo>
                  <a:lnTo>
                    <a:pt x="157" y="287"/>
                  </a:lnTo>
                  <a:lnTo>
                    <a:pt x="155" y="273"/>
                  </a:lnTo>
                  <a:lnTo>
                    <a:pt x="161" y="278"/>
                  </a:lnTo>
                  <a:lnTo>
                    <a:pt x="173" y="280"/>
                  </a:lnTo>
                  <a:lnTo>
                    <a:pt x="180" y="278"/>
                  </a:lnTo>
                  <a:lnTo>
                    <a:pt x="184" y="273"/>
                  </a:lnTo>
                  <a:lnTo>
                    <a:pt x="189" y="269"/>
                  </a:lnTo>
                  <a:lnTo>
                    <a:pt x="196" y="276"/>
                  </a:lnTo>
                  <a:lnTo>
                    <a:pt x="203" y="273"/>
                  </a:lnTo>
                  <a:lnTo>
                    <a:pt x="210" y="275"/>
                  </a:lnTo>
                  <a:lnTo>
                    <a:pt x="211" y="279"/>
                  </a:lnTo>
                  <a:lnTo>
                    <a:pt x="216" y="282"/>
                  </a:lnTo>
                  <a:lnTo>
                    <a:pt x="223" y="284"/>
                  </a:lnTo>
                  <a:lnTo>
                    <a:pt x="232" y="289"/>
                  </a:lnTo>
                  <a:lnTo>
                    <a:pt x="238" y="290"/>
                  </a:lnTo>
                  <a:lnTo>
                    <a:pt x="247" y="296"/>
                  </a:lnTo>
                  <a:lnTo>
                    <a:pt x="258" y="296"/>
                  </a:lnTo>
                  <a:lnTo>
                    <a:pt x="278" y="302"/>
                  </a:lnTo>
                  <a:lnTo>
                    <a:pt x="289" y="311"/>
                  </a:lnTo>
                  <a:lnTo>
                    <a:pt x="291" y="323"/>
                  </a:lnTo>
                  <a:lnTo>
                    <a:pt x="306" y="341"/>
                  </a:lnTo>
                  <a:lnTo>
                    <a:pt x="312" y="354"/>
                  </a:lnTo>
                  <a:lnTo>
                    <a:pt x="330" y="356"/>
                  </a:lnTo>
                  <a:lnTo>
                    <a:pt x="328" y="365"/>
                  </a:lnTo>
                  <a:lnTo>
                    <a:pt x="329" y="367"/>
                  </a:lnTo>
                  <a:lnTo>
                    <a:pt x="335" y="375"/>
                  </a:lnTo>
                  <a:lnTo>
                    <a:pt x="343" y="378"/>
                  </a:lnTo>
                  <a:lnTo>
                    <a:pt x="350" y="384"/>
                  </a:lnTo>
                  <a:lnTo>
                    <a:pt x="357" y="392"/>
                  </a:lnTo>
                  <a:lnTo>
                    <a:pt x="373" y="410"/>
                  </a:lnTo>
                  <a:lnTo>
                    <a:pt x="378" y="410"/>
                  </a:lnTo>
                  <a:lnTo>
                    <a:pt x="388" y="415"/>
                  </a:lnTo>
                  <a:lnTo>
                    <a:pt x="399" y="416"/>
                  </a:lnTo>
                  <a:lnTo>
                    <a:pt x="408" y="419"/>
                  </a:lnTo>
                  <a:lnTo>
                    <a:pt x="425" y="419"/>
                  </a:lnTo>
                  <a:lnTo>
                    <a:pt x="442" y="424"/>
                  </a:lnTo>
                  <a:lnTo>
                    <a:pt x="494" y="431"/>
                  </a:lnTo>
                  <a:lnTo>
                    <a:pt x="495" y="435"/>
                  </a:lnTo>
                  <a:lnTo>
                    <a:pt x="497" y="441"/>
                  </a:lnTo>
                  <a:lnTo>
                    <a:pt x="512" y="446"/>
                  </a:lnTo>
                  <a:lnTo>
                    <a:pt x="526" y="441"/>
                  </a:lnTo>
                  <a:lnTo>
                    <a:pt x="531" y="435"/>
                  </a:lnTo>
                  <a:lnTo>
                    <a:pt x="522" y="429"/>
                  </a:lnTo>
                  <a:lnTo>
                    <a:pt x="515" y="427"/>
                  </a:lnTo>
                  <a:lnTo>
                    <a:pt x="522" y="426"/>
                  </a:lnTo>
                  <a:lnTo>
                    <a:pt x="533" y="427"/>
                  </a:lnTo>
                  <a:lnTo>
                    <a:pt x="544" y="425"/>
                  </a:lnTo>
                  <a:lnTo>
                    <a:pt x="542" y="420"/>
                  </a:lnTo>
                  <a:lnTo>
                    <a:pt x="517" y="416"/>
                  </a:lnTo>
                  <a:lnTo>
                    <a:pt x="506" y="413"/>
                  </a:lnTo>
                  <a:lnTo>
                    <a:pt x="486" y="402"/>
                  </a:lnTo>
                  <a:lnTo>
                    <a:pt x="489" y="394"/>
                  </a:lnTo>
                  <a:lnTo>
                    <a:pt x="496" y="391"/>
                  </a:lnTo>
                  <a:lnTo>
                    <a:pt x="486" y="386"/>
                  </a:lnTo>
                  <a:lnTo>
                    <a:pt x="473" y="383"/>
                  </a:lnTo>
                  <a:lnTo>
                    <a:pt x="462" y="383"/>
                  </a:lnTo>
                  <a:lnTo>
                    <a:pt x="453" y="377"/>
                  </a:lnTo>
                  <a:lnTo>
                    <a:pt x="454" y="367"/>
                  </a:lnTo>
                  <a:lnTo>
                    <a:pt x="456" y="357"/>
                  </a:lnTo>
                  <a:lnTo>
                    <a:pt x="451" y="354"/>
                  </a:lnTo>
                  <a:lnTo>
                    <a:pt x="426" y="356"/>
                  </a:lnTo>
                  <a:lnTo>
                    <a:pt x="419" y="351"/>
                  </a:lnTo>
                  <a:lnTo>
                    <a:pt x="410" y="336"/>
                  </a:lnTo>
                  <a:lnTo>
                    <a:pt x="403" y="330"/>
                  </a:lnTo>
                  <a:lnTo>
                    <a:pt x="397" y="323"/>
                  </a:lnTo>
                  <a:lnTo>
                    <a:pt x="397" y="309"/>
                  </a:lnTo>
                  <a:lnTo>
                    <a:pt x="395" y="303"/>
                  </a:lnTo>
                  <a:lnTo>
                    <a:pt x="393" y="301"/>
                  </a:lnTo>
                  <a:lnTo>
                    <a:pt x="387" y="300"/>
                  </a:lnTo>
                  <a:lnTo>
                    <a:pt x="383" y="296"/>
                  </a:lnTo>
                  <a:lnTo>
                    <a:pt x="367" y="285"/>
                  </a:lnTo>
                  <a:lnTo>
                    <a:pt x="356" y="271"/>
                  </a:lnTo>
                  <a:lnTo>
                    <a:pt x="348" y="268"/>
                  </a:lnTo>
                  <a:lnTo>
                    <a:pt x="341" y="255"/>
                  </a:lnTo>
                  <a:lnTo>
                    <a:pt x="339" y="244"/>
                  </a:lnTo>
                  <a:lnTo>
                    <a:pt x="334" y="237"/>
                  </a:lnTo>
                  <a:lnTo>
                    <a:pt x="339" y="231"/>
                  </a:lnTo>
                  <a:lnTo>
                    <a:pt x="351" y="231"/>
                  </a:lnTo>
                  <a:lnTo>
                    <a:pt x="362" y="230"/>
                  </a:lnTo>
                  <a:lnTo>
                    <a:pt x="370" y="227"/>
                  </a:lnTo>
                  <a:lnTo>
                    <a:pt x="378" y="227"/>
                  </a:lnTo>
                  <a:lnTo>
                    <a:pt x="379" y="212"/>
                  </a:lnTo>
                  <a:lnTo>
                    <a:pt x="375" y="201"/>
                  </a:lnTo>
                  <a:lnTo>
                    <a:pt x="366" y="193"/>
                  </a:lnTo>
                  <a:lnTo>
                    <a:pt x="356" y="187"/>
                  </a:lnTo>
                  <a:lnTo>
                    <a:pt x="348" y="187"/>
                  </a:lnTo>
                  <a:lnTo>
                    <a:pt x="323" y="182"/>
                  </a:lnTo>
                  <a:lnTo>
                    <a:pt x="314" y="178"/>
                  </a:lnTo>
                  <a:lnTo>
                    <a:pt x="296" y="166"/>
                  </a:lnTo>
                  <a:lnTo>
                    <a:pt x="270" y="160"/>
                  </a:lnTo>
                  <a:lnTo>
                    <a:pt x="266" y="156"/>
                  </a:lnTo>
                  <a:lnTo>
                    <a:pt x="266" y="136"/>
                  </a:lnTo>
                  <a:lnTo>
                    <a:pt x="262" y="124"/>
                  </a:lnTo>
                  <a:lnTo>
                    <a:pt x="250" y="112"/>
                  </a:lnTo>
                  <a:lnTo>
                    <a:pt x="238" y="103"/>
                  </a:lnTo>
                  <a:lnTo>
                    <a:pt x="225" y="97"/>
                  </a:lnTo>
                  <a:lnTo>
                    <a:pt x="201" y="82"/>
                  </a:lnTo>
                  <a:lnTo>
                    <a:pt x="193" y="70"/>
                  </a:lnTo>
                  <a:lnTo>
                    <a:pt x="188" y="65"/>
                  </a:lnTo>
                  <a:lnTo>
                    <a:pt x="177" y="65"/>
                  </a:lnTo>
                  <a:lnTo>
                    <a:pt x="166" y="61"/>
                  </a:lnTo>
                  <a:lnTo>
                    <a:pt x="124" y="43"/>
                  </a:lnTo>
                  <a:lnTo>
                    <a:pt x="102" y="39"/>
                  </a:lnTo>
                  <a:lnTo>
                    <a:pt x="92" y="36"/>
                  </a:lnTo>
                  <a:lnTo>
                    <a:pt x="81" y="33"/>
                  </a:lnTo>
                  <a:lnTo>
                    <a:pt x="63" y="22"/>
                  </a:lnTo>
                  <a:lnTo>
                    <a:pt x="42" y="16"/>
                  </a:lnTo>
                  <a:lnTo>
                    <a:pt x="31" y="10"/>
                  </a:lnTo>
                  <a:lnTo>
                    <a:pt x="16" y="7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6" name="Group 69"/>
            <p:cNvGrpSpPr>
              <a:grpSpLocks noChangeAspect="1"/>
            </p:cNvGrpSpPr>
            <p:nvPr/>
          </p:nvGrpSpPr>
          <p:grpSpPr bwMode="gray">
            <a:xfrm>
              <a:off x="6801642" y="3364259"/>
              <a:ext cx="161925" cy="231775"/>
              <a:chOff x="3802" y="2280"/>
              <a:chExt cx="102" cy="146"/>
            </a:xfrm>
            <a:grpFill/>
          </p:grpSpPr>
          <p:sp>
            <p:nvSpPr>
              <p:cNvPr id="364" name="Freeform 70"/>
              <p:cNvSpPr>
                <a:spLocks noChangeAspect="1"/>
              </p:cNvSpPr>
              <p:nvPr/>
            </p:nvSpPr>
            <p:spPr bwMode="gray">
              <a:xfrm>
                <a:off x="3802" y="2362"/>
                <a:ext cx="25" cy="33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5" name="Freeform 71"/>
              <p:cNvSpPr>
                <a:spLocks noChangeAspect="1"/>
              </p:cNvSpPr>
              <p:nvPr/>
            </p:nvSpPr>
            <p:spPr bwMode="gray">
              <a:xfrm>
                <a:off x="3835" y="2339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6" name="Freeform 72"/>
              <p:cNvSpPr>
                <a:spLocks noChangeAspect="1"/>
              </p:cNvSpPr>
              <p:nvPr/>
            </p:nvSpPr>
            <p:spPr bwMode="gray">
              <a:xfrm>
                <a:off x="3830" y="2280"/>
                <a:ext cx="47" cy="69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7" name="Freeform 73"/>
              <p:cNvSpPr>
                <a:spLocks noChangeAspect="1"/>
              </p:cNvSpPr>
              <p:nvPr/>
            </p:nvSpPr>
            <p:spPr bwMode="gray">
              <a:xfrm>
                <a:off x="3867" y="2349"/>
                <a:ext cx="9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8" name="Freeform 74"/>
              <p:cNvSpPr>
                <a:spLocks noChangeAspect="1"/>
              </p:cNvSpPr>
              <p:nvPr/>
            </p:nvSpPr>
            <p:spPr bwMode="gray">
              <a:xfrm>
                <a:off x="3879" y="2348"/>
                <a:ext cx="15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9" name="Freeform 75"/>
              <p:cNvSpPr>
                <a:spLocks noChangeAspect="1"/>
              </p:cNvSpPr>
              <p:nvPr/>
            </p:nvSpPr>
            <p:spPr bwMode="gray">
              <a:xfrm>
                <a:off x="3853" y="2356"/>
                <a:ext cx="13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0" name="Freeform 76"/>
              <p:cNvSpPr>
                <a:spLocks noChangeAspect="1"/>
              </p:cNvSpPr>
              <p:nvPr/>
            </p:nvSpPr>
            <p:spPr bwMode="gray">
              <a:xfrm>
                <a:off x="3858" y="2367"/>
                <a:ext cx="12" cy="21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1" name="Freeform 77"/>
              <p:cNvSpPr>
                <a:spLocks noChangeAspect="1"/>
              </p:cNvSpPr>
              <p:nvPr/>
            </p:nvSpPr>
            <p:spPr bwMode="gray">
              <a:xfrm>
                <a:off x="3879" y="2361"/>
                <a:ext cx="10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2" name="Freeform 78"/>
              <p:cNvSpPr>
                <a:spLocks noChangeAspect="1"/>
              </p:cNvSpPr>
              <p:nvPr/>
            </p:nvSpPr>
            <p:spPr bwMode="gray">
              <a:xfrm>
                <a:off x="3869" y="2363"/>
                <a:ext cx="7" cy="2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" name="Freeform 79"/>
              <p:cNvSpPr>
                <a:spLocks noChangeAspect="1"/>
              </p:cNvSpPr>
              <p:nvPr/>
            </p:nvSpPr>
            <p:spPr bwMode="gray">
              <a:xfrm>
                <a:off x="3874" y="2375"/>
                <a:ext cx="8" cy="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" name="Freeform 80"/>
              <p:cNvSpPr>
                <a:spLocks noChangeAspect="1"/>
              </p:cNvSpPr>
              <p:nvPr/>
            </p:nvSpPr>
            <p:spPr bwMode="gray">
              <a:xfrm>
                <a:off x="3853" y="2380"/>
                <a:ext cx="51" cy="46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7" name="Freeform 81"/>
            <p:cNvSpPr>
              <a:spLocks noChangeAspect="1"/>
            </p:cNvSpPr>
            <p:nvPr/>
          </p:nvSpPr>
          <p:spPr bwMode="gray">
            <a:xfrm>
              <a:off x="6744492" y="3603972"/>
              <a:ext cx="23813" cy="1905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72" y="14"/>
                </a:cxn>
                <a:cxn ang="0">
                  <a:pos x="76" y="21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6" y="37"/>
                </a:cxn>
                <a:cxn ang="0">
                  <a:pos x="70" y="37"/>
                </a:cxn>
                <a:cxn ang="0">
                  <a:pos x="65" y="35"/>
                </a:cxn>
                <a:cxn ang="0">
                  <a:pos x="61" y="27"/>
                </a:cxn>
                <a:cxn ang="0">
                  <a:pos x="59" y="20"/>
                </a:cxn>
                <a:cxn ang="0">
                  <a:pos x="56" y="16"/>
                </a:cxn>
                <a:cxn ang="0">
                  <a:pos x="51" y="16"/>
                </a:cxn>
                <a:cxn ang="0">
                  <a:pos x="46" y="19"/>
                </a:cxn>
                <a:cxn ang="0">
                  <a:pos x="43" y="24"/>
                </a:cxn>
                <a:cxn ang="0">
                  <a:pos x="41" y="48"/>
                </a:cxn>
                <a:cxn ang="0">
                  <a:pos x="39" y="56"/>
                </a:cxn>
                <a:cxn ang="0">
                  <a:pos x="34" y="58"/>
                </a:cxn>
                <a:cxn ang="0">
                  <a:pos x="29" y="57"/>
                </a:cxn>
                <a:cxn ang="0">
                  <a:pos x="26" y="53"/>
                </a:cxn>
                <a:cxn ang="0">
                  <a:pos x="21" y="48"/>
                </a:cxn>
                <a:cxn ang="0">
                  <a:pos x="17" y="42"/>
                </a:cxn>
                <a:cxn ang="0">
                  <a:pos x="7" y="31"/>
                </a:cxn>
                <a:cxn ang="0">
                  <a:pos x="3" y="29"/>
                </a:cxn>
                <a:cxn ang="0">
                  <a:pos x="0" y="27"/>
                </a:cxn>
                <a:cxn ang="0">
                  <a:pos x="2" y="25"/>
                </a:cxn>
                <a:cxn ang="0">
                  <a:pos x="11" y="22"/>
                </a:cxn>
                <a:cxn ang="0">
                  <a:pos x="26" y="21"/>
                </a:cxn>
                <a:cxn ang="0">
                  <a:pos x="33" y="16"/>
                </a:cxn>
                <a:cxn ang="0">
                  <a:pos x="53" y="0"/>
                </a:cxn>
                <a:cxn ang="0">
                  <a:pos x="55" y="8"/>
                </a:cxn>
                <a:cxn ang="0">
                  <a:pos x="67" y="9"/>
                </a:cxn>
              </a:cxnLst>
              <a:rect l="0" t="0" r="r" b="b"/>
              <a:pathLst>
                <a:path w="77" h="58">
                  <a:moveTo>
                    <a:pt x="67" y="9"/>
                  </a:moveTo>
                  <a:lnTo>
                    <a:pt x="72" y="14"/>
                  </a:lnTo>
                  <a:lnTo>
                    <a:pt x="76" y="21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6" y="37"/>
                  </a:lnTo>
                  <a:lnTo>
                    <a:pt x="70" y="37"/>
                  </a:lnTo>
                  <a:lnTo>
                    <a:pt x="65" y="35"/>
                  </a:lnTo>
                  <a:lnTo>
                    <a:pt x="61" y="27"/>
                  </a:lnTo>
                  <a:lnTo>
                    <a:pt x="59" y="20"/>
                  </a:lnTo>
                  <a:lnTo>
                    <a:pt x="56" y="16"/>
                  </a:lnTo>
                  <a:lnTo>
                    <a:pt x="51" y="16"/>
                  </a:lnTo>
                  <a:lnTo>
                    <a:pt x="46" y="19"/>
                  </a:lnTo>
                  <a:lnTo>
                    <a:pt x="43" y="24"/>
                  </a:lnTo>
                  <a:lnTo>
                    <a:pt x="41" y="48"/>
                  </a:lnTo>
                  <a:lnTo>
                    <a:pt x="39" y="56"/>
                  </a:lnTo>
                  <a:lnTo>
                    <a:pt x="34" y="58"/>
                  </a:lnTo>
                  <a:lnTo>
                    <a:pt x="29" y="57"/>
                  </a:lnTo>
                  <a:lnTo>
                    <a:pt x="26" y="53"/>
                  </a:lnTo>
                  <a:lnTo>
                    <a:pt x="21" y="48"/>
                  </a:lnTo>
                  <a:lnTo>
                    <a:pt x="17" y="42"/>
                  </a:lnTo>
                  <a:lnTo>
                    <a:pt x="7" y="31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11" y="22"/>
                  </a:lnTo>
                  <a:lnTo>
                    <a:pt x="26" y="21"/>
                  </a:lnTo>
                  <a:lnTo>
                    <a:pt x="33" y="16"/>
                  </a:lnTo>
                  <a:lnTo>
                    <a:pt x="53" y="0"/>
                  </a:lnTo>
                  <a:lnTo>
                    <a:pt x="55" y="8"/>
                  </a:lnTo>
                  <a:lnTo>
                    <a:pt x="67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82"/>
            <p:cNvSpPr>
              <a:spLocks noChangeAspect="1"/>
            </p:cNvSpPr>
            <p:nvPr/>
          </p:nvSpPr>
          <p:spPr bwMode="gray">
            <a:xfrm>
              <a:off x="6781005" y="3748434"/>
              <a:ext cx="4763" cy="1428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3" y="26"/>
                </a:cxn>
                <a:cxn ang="0">
                  <a:pos x="15" y="33"/>
                </a:cxn>
                <a:cxn ang="0">
                  <a:pos x="9" y="41"/>
                </a:cxn>
                <a:cxn ang="0">
                  <a:pos x="4" y="42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8" y="1"/>
                </a:cxn>
              </a:cxnLst>
              <a:rect l="0" t="0" r="r" b="b"/>
              <a:pathLst>
                <a:path w="15" h="42">
                  <a:moveTo>
                    <a:pt x="8" y="1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3" y="26"/>
                  </a:lnTo>
                  <a:lnTo>
                    <a:pt x="15" y="33"/>
                  </a:lnTo>
                  <a:lnTo>
                    <a:pt x="9" y="41"/>
                  </a:lnTo>
                  <a:lnTo>
                    <a:pt x="4" y="42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3" y="4"/>
                  </a:lnTo>
                  <a:lnTo>
                    <a:pt x="8" y="0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83"/>
            <p:cNvSpPr>
              <a:spLocks noChangeAspect="1"/>
            </p:cNvSpPr>
            <p:nvPr/>
          </p:nvSpPr>
          <p:spPr bwMode="gray">
            <a:xfrm>
              <a:off x="6931817" y="3837334"/>
              <a:ext cx="42863" cy="1905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8"/>
                </a:cxn>
                <a:cxn ang="0">
                  <a:pos x="11" y="29"/>
                </a:cxn>
                <a:cxn ang="0">
                  <a:pos x="18" y="17"/>
                </a:cxn>
                <a:cxn ang="0">
                  <a:pos x="27" y="16"/>
                </a:cxn>
                <a:cxn ang="0">
                  <a:pos x="55" y="11"/>
                </a:cxn>
                <a:cxn ang="0">
                  <a:pos x="61" y="7"/>
                </a:cxn>
                <a:cxn ang="0">
                  <a:pos x="71" y="10"/>
                </a:cxn>
                <a:cxn ang="0">
                  <a:pos x="98" y="7"/>
                </a:cxn>
                <a:cxn ang="0">
                  <a:pos x="109" y="3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3" y="6"/>
                </a:cxn>
                <a:cxn ang="0">
                  <a:pos x="129" y="19"/>
                </a:cxn>
                <a:cxn ang="0">
                  <a:pos x="113" y="23"/>
                </a:cxn>
                <a:cxn ang="0">
                  <a:pos x="88" y="37"/>
                </a:cxn>
                <a:cxn ang="0">
                  <a:pos x="73" y="40"/>
                </a:cxn>
                <a:cxn ang="0">
                  <a:pos x="61" y="46"/>
                </a:cxn>
                <a:cxn ang="0">
                  <a:pos x="39" y="51"/>
                </a:cxn>
                <a:cxn ang="0">
                  <a:pos x="23" y="61"/>
                </a:cxn>
                <a:cxn ang="0">
                  <a:pos x="18" y="59"/>
                </a:cxn>
                <a:cxn ang="0">
                  <a:pos x="0" y="39"/>
                </a:cxn>
              </a:cxnLst>
              <a:rect l="0" t="0" r="r" b="b"/>
              <a:pathLst>
                <a:path w="133" h="61">
                  <a:moveTo>
                    <a:pt x="0" y="39"/>
                  </a:moveTo>
                  <a:lnTo>
                    <a:pt x="2" y="38"/>
                  </a:lnTo>
                  <a:lnTo>
                    <a:pt x="11" y="29"/>
                  </a:lnTo>
                  <a:lnTo>
                    <a:pt x="18" y="17"/>
                  </a:lnTo>
                  <a:lnTo>
                    <a:pt x="27" y="16"/>
                  </a:lnTo>
                  <a:lnTo>
                    <a:pt x="55" y="11"/>
                  </a:lnTo>
                  <a:lnTo>
                    <a:pt x="61" y="7"/>
                  </a:lnTo>
                  <a:lnTo>
                    <a:pt x="71" y="10"/>
                  </a:lnTo>
                  <a:lnTo>
                    <a:pt x="98" y="7"/>
                  </a:lnTo>
                  <a:lnTo>
                    <a:pt x="109" y="3"/>
                  </a:lnTo>
                  <a:lnTo>
                    <a:pt x="118" y="2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3" y="6"/>
                  </a:lnTo>
                  <a:lnTo>
                    <a:pt x="129" y="19"/>
                  </a:lnTo>
                  <a:lnTo>
                    <a:pt x="113" y="23"/>
                  </a:lnTo>
                  <a:lnTo>
                    <a:pt x="88" y="37"/>
                  </a:lnTo>
                  <a:lnTo>
                    <a:pt x="73" y="40"/>
                  </a:lnTo>
                  <a:lnTo>
                    <a:pt x="61" y="46"/>
                  </a:lnTo>
                  <a:lnTo>
                    <a:pt x="39" y="51"/>
                  </a:lnTo>
                  <a:lnTo>
                    <a:pt x="23" y="61"/>
                  </a:lnTo>
                  <a:lnTo>
                    <a:pt x="18" y="59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84"/>
            <p:cNvSpPr>
              <a:spLocks noChangeAspect="1"/>
            </p:cNvSpPr>
            <p:nvPr/>
          </p:nvSpPr>
          <p:spPr bwMode="gray">
            <a:xfrm>
              <a:off x="6911180" y="3850034"/>
              <a:ext cx="26988" cy="22225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85" y="22"/>
                </a:cxn>
                <a:cxn ang="0">
                  <a:pos x="80" y="35"/>
                </a:cxn>
                <a:cxn ang="0">
                  <a:pos x="69" y="46"/>
                </a:cxn>
                <a:cxn ang="0">
                  <a:pos x="63" y="54"/>
                </a:cxn>
                <a:cxn ang="0">
                  <a:pos x="54" y="58"/>
                </a:cxn>
                <a:cxn ang="0">
                  <a:pos x="49" y="60"/>
                </a:cxn>
                <a:cxn ang="0">
                  <a:pos x="40" y="63"/>
                </a:cxn>
                <a:cxn ang="0">
                  <a:pos x="31" y="68"/>
                </a:cxn>
                <a:cxn ang="0">
                  <a:pos x="21" y="70"/>
                </a:cxn>
                <a:cxn ang="0">
                  <a:pos x="15" y="71"/>
                </a:cxn>
                <a:cxn ang="0">
                  <a:pos x="5" y="71"/>
                </a:cxn>
                <a:cxn ang="0">
                  <a:pos x="0" y="66"/>
                </a:cxn>
                <a:cxn ang="0">
                  <a:pos x="8" y="58"/>
                </a:cxn>
                <a:cxn ang="0">
                  <a:pos x="9" y="52"/>
                </a:cxn>
                <a:cxn ang="0">
                  <a:pos x="6" y="46"/>
                </a:cxn>
                <a:cxn ang="0">
                  <a:pos x="8" y="31"/>
                </a:cxn>
                <a:cxn ang="0">
                  <a:pos x="15" y="23"/>
                </a:cxn>
                <a:cxn ang="0">
                  <a:pos x="22" y="17"/>
                </a:cxn>
                <a:cxn ang="0">
                  <a:pos x="32" y="15"/>
                </a:cxn>
                <a:cxn ang="0">
                  <a:pos x="41" y="9"/>
                </a:cxn>
                <a:cxn ang="0">
                  <a:pos x="48" y="6"/>
                </a:cxn>
                <a:cxn ang="0">
                  <a:pos x="53" y="4"/>
                </a:cxn>
                <a:cxn ang="0">
                  <a:pos x="62" y="3"/>
                </a:cxn>
                <a:cxn ang="0">
                  <a:pos x="67" y="0"/>
                </a:cxn>
                <a:cxn ang="0">
                  <a:pos x="85" y="20"/>
                </a:cxn>
              </a:cxnLst>
              <a:rect l="0" t="0" r="r" b="b"/>
              <a:pathLst>
                <a:path w="85" h="71">
                  <a:moveTo>
                    <a:pt x="85" y="20"/>
                  </a:moveTo>
                  <a:lnTo>
                    <a:pt x="85" y="22"/>
                  </a:lnTo>
                  <a:lnTo>
                    <a:pt x="80" y="35"/>
                  </a:lnTo>
                  <a:lnTo>
                    <a:pt x="69" y="46"/>
                  </a:lnTo>
                  <a:lnTo>
                    <a:pt x="63" y="54"/>
                  </a:lnTo>
                  <a:lnTo>
                    <a:pt x="54" y="58"/>
                  </a:lnTo>
                  <a:lnTo>
                    <a:pt x="49" y="60"/>
                  </a:lnTo>
                  <a:lnTo>
                    <a:pt x="40" y="63"/>
                  </a:lnTo>
                  <a:lnTo>
                    <a:pt x="31" y="68"/>
                  </a:lnTo>
                  <a:lnTo>
                    <a:pt x="21" y="70"/>
                  </a:lnTo>
                  <a:lnTo>
                    <a:pt x="15" y="71"/>
                  </a:lnTo>
                  <a:lnTo>
                    <a:pt x="5" y="71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9" y="52"/>
                  </a:lnTo>
                  <a:lnTo>
                    <a:pt x="6" y="46"/>
                  </a:lnTo>
                  <a:lnTo>
                    <a:pt x="8" y="31"/>
                  </a:lnTo>
                  <a:lnTo>
                    <a:pt x="15" y="23"/>
                  </a:lnTo>
                  <a:lnTo>
                    <a:pt x="22" y="17"/>
                  </a:lnTo>
                  <a:lnTo>
                    <a:pt x="32" y="15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3" y="4"/>
                  </a:lnTo>
                  <a:lnTo>
                    <a:pt x="62" y="3"/>
                  </a:lnTo>
                  <a:lnTo>
                    <a:pt x="67" y="0"/>
                  </a:lnTo>
                  <a:lnTo>
                    <a:pt x="85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85"/>
            <p:cNvSpPr>
              <a:spLocks noChangeAspect="1"/>
            </p:cNvSpPr>
            <p:nvPr/>
          </p:nvSpPr>
          <p:spPr bwMode="gray">
            <a:xfrm>
              <a:off x="6987380" y="3740497"/>
              <a:ext cx="50800" cy="19050"/>
            </a:xfrm>
            <a:custGeom>
              <a:avLst/>
              <a:gdLst/>
              <a:ahLst/>
              <a:cxnLst>
                <a:cxn ang="0">
                  <a:pos x="3" y="38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7" y="14"/>
                </a:cxn>
                <a:cxn ang="0">
                  <a:pos x="12" y="8"/>
                </a:cxn>
                <a:cxn ang="0">
                  <a:pos x="17" y="3"/>
                </a:cxn>
                <a:cxn ang="0">
                  <a:pos x="43" y="5"/>
                </a:cxn>
                <a:cxn ang="0">
                  <a:pos x="54" y="4"/>
                </a:cxn>
                <a:cxn ang="0">
                  <a:pos x="63" y="2"/>
                </a:cxn>
                <a:cxn ang="0">
                  <a:pos x="70" y="5"/>
                </a:cxn>
                <a:cxn ang="0">
                  <a:pos x="88" y="0"/>
                </a:cxn>
                <a:cxn ang="0">
                  <a:pos x="99" y="4"/>
                </a:cxn>
                <a:cxn ang="0">
                  <a:pos x="108" y="11"/>
                </a:cxn>
                <a:cxn ang="0">
                  <a:pos x="116" y="13"/>
                </a:cxn>
                <a:cxn ang="0">
                  <a:pos x="125" y="13"/>
                </a:cxn>
                <a:cxn ang="0">
                  <a:pos x="132" y="10"/>
                </a:cxn>
                <a:cxn ang="0">
                  <a:pos x="142" y="14"/>
                </a:cxn>
                <a:cxn ang="0">
                  <a:pos x="148" y="30"/>
                </a:cxn>
                <a:cxn ang="0">
                  <a:pos x="152" y="35"/>
                </a:cxn>
                <a:cxn ang="0">
                  <a:pos x="160" y="37"/>
                </a:cxn>
                <a:cxn ang="0">
                  <a:pos x="162" y="50"/>
                </a:cxn>
                <a:cxn ang="0">
                  <a:pos x="157" y="59"/>
                </a:cxn>
                <a:cxn ang="0">
                  <a:pos x="149" y="54"/>
                </a:cxn>
                <a:cxn ang="0">
                  <a:pos x="108" y="32"/>
                </a:cxn>
                <a:cxn ang="0">
                  <a:pos x="98" y="30"/>
                </a:cxn>
                <a:cxn ang="0">
                  <a:pos x="88" y="30"/>
                </a:cxn>
                <a:cxn ang="0">
                  <a:pos x="88" y="35"/>
                </a:cxn>
                <a:cxn ang="0">
                  <a:pos x="83" y="36"/>
                </a:cxn>
                <a:cxn ang="0">
                  <a:pos x="72" y="35"/>
                </a:cxn>
                <a:cxn ang="0">
                  <a:pos x="62" y="34"/>
                </a:cxn>
                <a:cxn ang="0">
                  <a:pos x="54" y="26"/>
                </a:cxn>
                <a:cxn ang="0">
                  <a:pos x="45" y="30"/>
                </a:cxn>
                <a:cxn ang="0">
                  <a:pos x="41" y="35"/>
                </a:cxn>
                <a:cxn ang="0">
                  <a:pos x="34" y="37"/>
                </a:cxn>
                <a:cxn ang="0">
                  <a:pos x="24" y="32"/>
                </a:cxn>
                <a:cxn ang="0">
                  <a:pos x="13" y="21"/>
                </a:cxn>
                <a:cxn ang="0">
                  <a:pos x="11" y="24"/>
                </a:cxn>
                <a:cxn ang="0">
                  <a:pos x="3" y="38"/>
                </a:cxn>
              </a:cxnLst>
              <a:rect l="0" t="0" r="r" b="b"/>
              <a:pathLst>
                <a:path w="162" h="59">
                  <a:moveTo>
                    <a:pt x="3" y="38"/>
                  </a:moveTo>
                  <a:lnTo>
                    <a:pt x="1" y="37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43" y="5"/>
                  </a:lnTo>
                  <a:lnTo>
                    <a:pt x="54" y="4"/>
                  </a:lnTo>
                  <a:lnTo>
                    <a:pt x="63" y="2"/>
                  </a:lnTo>
                  <a:lnTo>
                    <a:pt x="70" y="5"/>
                  </a:lnTo>
                  <a:lnTo>
                    <a:pt x="88" y="0"/>
                  </a:lnTo>
                  <a:lnTo>
                    <a:pt x="99" y="4"/>
                  </a:lnTo>
                  <a:lnTo>
                    <a:pt x="108" y="11"/>
                  </a:lnTo>
                  <a:lnTo>
                    <a:pt x="116" y="13"/>
                  </a:lnTo>
                  <a:lnTo>
                    <a:pt x="125" y="13"/>
                  </a:lnTo>
                  <a:lnTo>
                    <a:pt x="132" y="10"/>
                  </a:lnTo>
                  <a:lnTo>
                    <a:pt x="142" y="14"/>
                  </a:lnTo>
                  <a:lnTo>
                    <a:pt x="148" y="30"/>
                  </a:lnTo>
                  <a:lnTo>
                    <a:pt x="152" y="35"/>
                  </a:lnTo>
                  <a:lnTo>
                    <a:pt x="160" y="37"/>
                  </a:lnTo>
                  <a:lnTo>
                    <a:pt x="162" y="50"/>
                  </a:lnTo>
                  <a:lnTo>
                    <a:pt x="157" y="59"/>
                  </a:lnTo>
                  <a:lnTo>
                    <a:pt x="149" y="54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88" y="30"/>
                  </a:lnTo>
                  <a:lnTo>
                    <a:pt x="88" y="35"/>
                  </a:lnTo>
                  <a:lnTo>
                    <a:pt x="83" y="36"/>
                  </a:lnTo>
                  <a:lnTo>
                    <a:pt x="72" y="35"/>
                  </a:lnTo>
                  <a:lnTo>
                    <a:pt x="62" y="34"/>
                  </a:lnTo>
                  <a:lnTo>
                    <a:pt x="54" y="26"/>
                  </a:lnTo>
                  <a:lnTo>
                    <a:pt x="45" y="30"/>
                  </a:lnTo>
                  <a:lnTo>
                    <a:pt x="41" y="35"/>
                  </a:lnTo>
                  <a:lnTo>
                    <a:pt x="34" y="37"/>
                  </a:lnTo>
                  <a:lnTo>
                    <a:pt x="24" y="32"/>
                  </a:lnTo>
                  <a:lnTo>
                    <a:pt x="13" y="21"/>
                  </a:lnTo>
                  <a:lnTo>
                    <a:pt x="11" y="24"/>
                  </a:lnTo>
                  <a:lnTo>
                    <a:pt x="3" y="3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86"/>
            <p:cNvSpPr>
              <a:spLocks noChangeAspect="1"/>
            </p:cNvSpPr>
            <p:nvPr/>
          </p:nvSpPr>
          <p:spPr bwMode="gray">
            <a:xfrm>
              <a:off x="6830217" y="3662709"/>
              <a:ext cx="109538" cy="128588"/>
            </a:xfrm>
            <a:custGeom>
              <a:avLst/>
              <a:gdLst/>
              <a:ahLst/>
              <a:cxnLst>
                <a:cxn ang="0">
                  <a:pos x="141" y="30"/>
                </a:cxn>
                <a:cxn ang="0">
                  <a:pos x="163" y="33"/>
                </a:cxn>
                <a:cxn ang="0">
                  <a:pos x="184" y="36"/>
                </a:cxn>
                <a:cxn ang="0">
                  <a:pos x="205" y="43"/>
                </a:cxn>
                <a:cxn ang="0">
                  <a:pos x="229" y="42"/>
                </a:cxn>
                <a:cxn ang="0">
                  <a:pos x="288" y="42"/>
                </a:cxn>
                <a:cxn ang="0">
                  <a:pos x="325" y="6"/>
                </a:cxn>
                <a:cxn ang="0">
                  <a:pos x="344" y="4"/>
                </a:cxn>
                <a:cxn ang="0">
                  <a:pos x="339" y="30"/>
                </a:cxn>
                <a:cxn ang="0">
                  <a:pos x="303" y="69"/>
                </a:cxn>
                <a:cxn ang="0">
                  <a:pos x="268" y="78"/>
                </a:cxn>
                <a:cxn ang="0">
                  <a:pos x="218" y="68"/>
                </a:cxn>
                <a:cxn ang="0">
                  <a:pos x="164" y="72"/>
                </a:cxn>
                <a:cxn ang="0">
                  <a:pos x="145" y="69"/>
                </a:cxn>
                <a:cxn ang="0">
                  <a:pos x="121" y="72"/>
                </a:cxn>
                <a:cxn ang="0">
                  <a:pos x="87" y="69"/>
                </a:cxn>
                <a:cxn ang="0">
                  <a:pos x="67" y="107"/>
                </a:cxn>
                <a:cxn ang="0">
                  <a:pos x="86" y="148"/>
                </a:cxn>
                <a:cxn ang="0">
                  <a:pos x="124" y="164"/>
                </a:cxn>
                <a:cxn ang="0">
                  <a:pos x="151" y="143"/>
                </a:cxn>
                <a:cxn ang="0">
                  <a:pos x="172" y="148"/>
                </a:cxn>
                <a:cxn ang="0">
                  <a:pos x="215" y="138"/>
                </a:cxn>
                <a:cxn ang="0">
                  <a:pos x="244" y="124"/>
                </a:cxn>
                <a:cxn ang="0">
                  <a:pos x="243" y="150"/>
                </a:cxn>
                <a:cxn ang="0">
                  <a:pos x="198" y="172"/>
                </a:cxn>
                <a:cxn ang="0">
                  <a:pos x="166" y="189"/>
                </a:cxn>
                <a:cxn ang="0">
                  <a:pos x="137" y="193"/>
                </a:cxn>
                <a:cxn ang="0">
                  <a:pos x="180" y="251"/>
                </a:cxn>
                <a:cxn ang="0">
                  <a:pos x="196" y="271"/>
                </a:cxn>
                <a:cxn ang="0">
                  <a:pos x="184" y="286"/>
                </a:cxn>
                <a:cxn ang="0">
                  <a:pos x="202" y="309"/>
                </a:cxn>
                <a:cxn ang="0">
                  <a:pos x="216" y="320"/>
                </a:cxn>
                <a:cxn ang="0">
                  <a:pos x="211" y="337"/>
                </a:cxn>
                <a:cxn ang="0">
                  <a:pos x="175" y="354"/>
                </a:cxn>
                <a:cxn ang="0">
                  <a:pos x="146" y="348"/>
                </a:cxn>
                <a:cxn ang="0">
                  <a:pos x="143" y="314"/>
                </a:cxn>
                <a:cxn ang="0">
                  <a:pos x="113" y="280"/>
                </a:cxn>
                <a:cxn ang="0">
                  <a:pos x="119" y="245"/>
                </a:cxn>
                <a:cxn ang="0">
                  <a:pos x="92" y="245"/>
                </a:cxn>
                <a:cxn ang="0">
                  <a:pos x="83" y="280"/>
                </a:cxn>
                <a:cxn ang="0">
                  <a:pos x="86" y="354"/>
                </a:cxn>
                <a:cxn ang="0">
                  <a:pos x="85" y="397"/>
                </a:cxn>
                <a:cxn ang="0">
                  <a:pos x="55" y="404"/>
                </a:cxn>
                <a:cxn ang="0">
                  <a:pos x="27" y="384"/>
                </a:cxn>
                <a:cxn ang="0">
                  <a:pos x="43" y="316"/>
                </a:cxn>
                <a:cxn ang="0">
                  <a:pos x="22" y="284"/>
                </a:cxn>
                <a:cxn ang="0">
                  <a:pos x="0" y="259"/>
                </a:cxn>
                <a:cxn ang="0">
                  <a:pos x="18" y="210"/>
                </a:cxn>
                <a:cxn ang="0">
                  <a:pos x="37" y="144"/>
                </a:cxn>
                <a:cxn ang="0">
                  <a:pos x="51" y="138"/>
                </a:cxn>
                <a:cxn ang="0">
                  <a:pos x="45" y="97"/>
                </a:cxn>
                <a:cxn ang="0">
                  <a:pos x="55" y="80"/>
                </a:cxn>
                <a:cxn ang="0">
                  <a:pos x="73" y="46"/>
                </a:cxn>
                <a:cxn ang="0">
                  <a:pos x="93" y="51"/>
                </a:cxn>
                <a:cxn ang="0">
                  <a:pos x="110" y="24"/>
                </a:cxn>
              </a:cxnLst>
              <a:rect l="0" t="0" r="r" b="b"/>
              <a:pathLst>
                <a:path w="345" h="404">
                  <a:moveTo>
                    <a:pt x="120" y="22"/>
                  </a:moveTo>
                  <a:lnTo>
                    <a:pt x="139" y="24"/>
                  </a:lnTo>
                  <a:lnTo>
                    <a:pt x="141" y="30"/>
                  </a:lnTo>
                  <a:lnTo>
                    <a:pt x="147" y="35"/>
                  </a:lnTo>
                  <a:lnTo>
                    <a:pt x="155" y="36"/>
                  </a:lnTo>
                  <a:lnTo>
                    <a:pt x="163" y="33"/>
                  </a:lnTo>
                  <a:lnTo>
                    <a:pt x="169" y="33"/>
                  </a:lnTo>
                  <a:lnTo>
                    <a:pt x="178" y="35"/>
                  </a:lnTo>
                  <a:lnTo>
                    <a:pt x="184" y="36"/>
                  </a:lnTo>
                  <a:lnTo>
                    <a:pt x="193" y="36"/>
                  </a:lnTo>
                  <a:lnTo>
                    <a:pt x="201" y="38"/>
                  </a:lnTo>
                  <a:lnTo>
                    <a:pt x="205" y="43"/>
                  </a:lnTo>
                  <a:lnTo>
                    <a:pt x="216" y="47"/>
                  </a:lnTo>
                  <a:lnTo>
                    <a:pt x="222" y="46"/>
                  </a:lnTo>
                  <a:lnTo>
                    <a:pt x="229" y="42"/>
                  </a:lnTo>
                  <a:lnTo>
                    <a:pt x="237" y="41"/>
                  </a:lnTo>
                  <a:lnTo>
                    <a:pt x="274" y="46"/>
                  </a:lnTo>
                  <a:lnTo>
                    <a:pt x="288" y="42"/>
                  </a:lnTo>
                  <a:lnTo>
                    <a:pt x="309" y="21"/>
                  </a:lnTo>
                  <a:lnTo>
                    <a:pt x="317" y="16"/>
                  </a:lnTo>
                  <a:lnTo>
                    <a:pt x="325" y="6"/>
                  </a:lnTo>
                  <a:lnTo>
                    <a:pt x="335" y="0"/>
                  </a:lnTo>
                  <a:lnTo>
                    <a:pt x="341" y="2"/>
                  </a:lnTo>
                  <a:lnTo>
                    <a:pt x="344" y="4"/>
                  </a:lnTo>
                  <a:lnTo>
                    <a:pt x="345" y="13"/>
                  </a:lnTo>
                  <a:lnTo>
                    <a:pt x="344" y="20"/>
                  </a:lnTo>
                  <a:lnTo>
                    <a:pt x="339" y="30"/>
                  </a:lnTo>
                  <a:lnTo>
                    <a:pt x="323" y="47"/>
                  </a:lnTo>
                  <a:lnTo>
                    <a:pt x="313" y="60"/>
                  </a:lnTo>
                  <a:lnTo>
                    <a:pt x="303" y="69"/>
                  </a:lnTo>
                  <a:lnTo>
                    <a:pt x="293" y="75"/>
                  </a:lnTo>
                  <a:lnTo>
                    <a:pt x="280" y="75"/>
                  </a:lnTo>
                  <a:lnTo>
                    <a:pt x="268" y="78"/>
                  </a:lnTo>
                  <a:lnTo>
                    <a:pt x="245" y="78"/>
                  </a:lnTo>
                  <a:lnTo>
                    <a:pt x="234" y="70"/>
                  </a:lnTo>
                  <a:lnTo>
                    <a:pt x="218" y="68"/>
                  </a:lnTo>
                  <a:lnTo>
                    <a:pt x="201" y="68"/>
                  </a:lnTo>
                  <a:lnTo>
                    <a:pt x="178" y="69"/>
                  </a:lnTo>
                  <a:lnTo>
                    <a:pt x="164" y="72"/>
                  </a:lnTo>
                  <a:lnTo>
                    <a:pt x="156" y="68"/>
                  </a:lnTo>
                  <a:lnTo>
                    <a:pt x="148" y="68"/>
                  </a:lnTo>
                  <a:lnTo>
                    <a:pt x="145" y="69"/>
                  </a:lnTo>
                  <a:lnTo>
                    <a:pt x="135" y="67"/>
                  </a:lnTo>
                  <a:lnTo>
                    <a:pt x="130" y="68"/>
                  </a:lnTo>
                  <a:lnTo>
                    <a:pt x="121" y="72"/>
                  </a:lnTo>
                  <a:lnTo>
                    <a:pt x="109" y="72"/>
                  </a:lnTo>
                  <a:lnTo>
                    <a:pt x="98" y="69"/>
                  </a:lnTo>
                  <a:lnTo>
                    <a:pt x="87" y="69"/>
                  </a:lnTo>
                  <a:lnTo>
                    <a:pt x="77" y="80"/>
                  </a:lnTo>
                  <a:lnTo>
                    <a:pt x="70" y="94"/>
                  </a:lnTo>
                  <a:lnTo>
                    <a:pt x="67" y="107"/>
                  </a:lnTo>
                  <a:lnTo>
                    <a:pt x="67" y="137"/>
                  </a:lnTo>
                  <a:lnTo>
                    <a:pt x="75" y="144"/>
                  </a:lnTo>
                  <a:lnTo>
                    <a:pt x="86" y="148"/>
                  </a:lnTo>
                  <a:lnTo>
                    <a:pt x="100" y="171"/>
                  </a:lnTo>
                  <a:lnTo>
                    <a:pt x="121" y="170"/>
                  </a:lnTo>
                  <a:lnTo>
                    <a:pt x="124" y="164"/>
                  </a:lnTo>
                  <a:lnTo>
                    <a:pt x="132" y="156"/>
                  </a:lnTo>
                  <a:lnTo>
                    <a:pt x="140" y="146"/>
                  </a:lnTo>
                  <a:lnTo>
                    <a:pt x="151" y="143"/>
                  </a:lnTo>
                  <a:lnTo>
                    <a:pt x="159" y="145"/>
                  </a:lnTo>
                  <a:lnTo>
                    <a:pt x="163" y="145"/>
                  </a:lnTo>
                  <a:lnTo>
                    <a:pt x="172" y="148"/>
                  </a:lnTo>
                  <a:lnTo>
                    <a:pt x="177" y="140"/>
                  </a:lnTo>
                  <a:lnTo>
                    <a:pt x="193" y="138"/>
                  </a:lnTo>
                  <a:lnTo>
                    <a:pt x="215" y="138"/>
                  </a:lnTo>
                  <a:lnTo>
                    <a:pt x="217" y="129"/>
                  </a:lnTo>
                  <a:lnTo>
                    <a:pt x="233" y="124"/>
                  </a:lnTo>
                  <a:lnTo>
                    <a:pt x="244" y="124"/>
                  </a:lnTo>
                  <a:lnTo>
                    <a:pt x="250" y="133"/>
                  </a:lnTo>
                  <a:lnTo>
                    <a:pt x="249" y="144"/>
                  </a:lnTo>
                  <a:lnTo>
                    <a:pt x="243" y="150"/>
                  </a:lnTo>
                  <a:lnTo>
                    <a:pt x="231" y="144"/>
                  </a:lnTo>
                  <a:lnTo>
                    <a:pt x="218" y="146"/>
                  </a:lnTo>
                  <a:lnTo>
                    <a:pt x="198" y="172"/>
                  </a:lnTo>
                  <a:lnTo>
                    <a:pt x="189" y="180"/>
                  </a:lnTo>
                  <a:lnTo>
                    <a:pt x="173" y="187"/>
                  </a:lnTo>
                  <a:lnTo>
                    <a:pt x="166" y="189"/>
                  </a:lnTo>
                  <a:lnTo>
                    <a:pt x="155" y="196"/>
                  </a:lnTo>
                  <a:lnTo>
                    <a:pt x="150" y="197"/>
                  </a:lnTo>
                  <a:lnTo>
                    <a:pt x="137" y="193"/>
                  </a:lnTo>
                  <a:lnTo>
                    <a:pt x="139" y="203"/>
                  </a:lnTo>
                  <a:lnTo>
                    <a:pt x="152" y="212"/>
                  </a:lnTo>
                  <a:lnTo>
                    <a:pt x="180" y="251"/>
                  </a:lnTo>
                  <a:lnTo>
                    <a:pt x="185" y="252"/>
                  </a:lnTo>
                  <a:lnTo>
                    <a:pt x="190" y="263"/>
                  </a:lnTo>
                  <a:lnTo>
                    <a:pt x="196" y="271"/>
                  </a:lnTo>
                  <a:lnTo>
                    <a:pt x="193" y="277"/>
                  </a:lnTo>
                  <a:lnTo>
                    <a:pt x="185" y="279"/>
                  </a:lnTo>
                  <a:lnTo>
                    <a:pt x="184" y="286"/>
                  </a:lnTo>
                  <a:lnTo>
                    <a:pt x="185" y="293"/>
                  </a:lnTo>
                  <a:lnTo>
                    <a:pt x="198" y="301"/>
                  </a:lnTo>
                  <a:lnTo>
                    <a:pt x="202" y="309"/>
                  </a:lnTo>
                  <a:lnTo>
                    <a:pt x="202" y="317"/>
                  </a:lnTo>
                  <a:lnTo>
                    <a:pt x="209" y="321"/>
                  </a:lnTo>
                  <a:lnTo>
                    <a:pt x="216" y="320"/>
                  </a:lnTo>
                  <a:lnTo>
                    <a:pt x="218" y="328"/>
                  </a:lnTo>
                  <a:lnTo>
                    <a:pt x="215" y="332"/>
                  </a:lnTo>
                  <a:lnTo>
                    <a:pt x="211" y="337"/>
                  </a:lnTo>
                  <a:lnTo>
                    <a:pt x="196" y="337"/>
                  </a:lnTo>
                  <a:lnTo>
                    <a:pt x="182" y="341"/>
                  </a:lnTo>
                  <a:lnTo>
                    <a:pt x="175" y="354"/>
                  </a:lnTo>
                  <a:lnTo>
                    <a:pt x="166" y="360"/>
                  </a:lnTo>
                  <a:lnTo>
                    <a:pt x="150" y="359"/>
                  </a:lnTo>
                  <a:lnTo>
                    <a:pt x="146" y="348"/>
                  </a:lnTo>
                  <a:lnTo>
                    <a:pt x="145" y="333"/>
                  </a:lnTo>
                  <a:lnTo>
                    <a:pt x="148" y="321"/>
                  </a:lnTo>
                  <a:lnTo>
                    <a:pt x="143" y="314"/>
                  </a:lnTo>
                  <a:lnTo>
                    <a:pt x="131" y="305"/>
                  </a:lnTo>
                  <a:lnTo>
                    <a:pt x="120" y="294"/>
                  </a:lnTo>
                  <a:lnTo>
                    <a:pt x="113" y="280"/>
                  </a:lnTo>
                  <a:lnTo>
                    <a:pt x="121" y="264"/>
                  </a:lnTo>
                  <a:lnTo>
                    <a:pt x="121" y="253"/>
                  </a:lnTo>
                  <a:lnTo>
                    <a:pt x="119" y="245"/>
                  </a:lnTo>
                  <a:lnTo>
                    <a:pt x="116" y="239"/>
                  </a:lnTo>
                  <a:lnTo>
                    <a:pt x="105" y="237"/>
                  </a:lnTo>
                  <a:lnTo>
                    <a:pt x="92" y="245"/>
                  </a:lnTo>
                  <a:lnTo>
                    <a:pt x="81" y="253"/>
                  </a:lnTo>
                  <a:lnTo>
                    <a:pt x="76" y="267"/>
                  </a:lnTo>
                  <a:lnTo>
                    <a:pt x="83" y="280"/>
                  </a:lnTo>
                  <a:lnTo>
                    <a:pt x="83" y="294"/>
                  </a:lnTo>
                  <a:lnTo>
                    <a:pt x="82" y="344"/>
                  </a:lnTo>
                  <a:lnTo>
                    <a:pt x="86" y="354"/>
                  </a:lnTo>
                  <a:lnTo>
                    <a:pt x="80" y="368"/>
                  </a:lnTo>
                  <a:lnTo>
                    <a:pt x="81" y="384"/>
                  </a:lnTo>
                  <a:lnTo>
                    <a:pt x="85" y="397"/>
                  </a:lnTo>
                  <a:lnTo>
                    <a:pt x="82" y="400"/>
                  </a:lnTo>
                  <a:lnTo>
                    <a:pt x="67" y="401"/>
                  </a:lnTo>
                  <a:lnTo>
                    <a:pt x="55" y="404"/>
                  </a:lnTo>
                  <a:lnTo>
                    <a:pt x="42" y="403"/>
                  </a:lnTo>
                  <a:lnTo>
                    <a:pt x="33" y="398"/>
                  </a:lnTo>
                  <a:lnTo>
                    <a:pt x="27" y="384"/>
                  </a:lnTo>
                  <a:lnTo>
                    <a:pt x="34" y="363"/>
                  </a:lnTo>
                  <a:lnTo>
                    <a:pt x="35" y="350"/>
                  </a:lnTo>
                  <a:lnTo>
                    <a:pt x="43" y="316"/>
                  </a:lnTo>
                  <a:lnTo>
                    <a:pt x="39" y="310"/>
                  </a:lnTo>
                  <a:lnTo>
                    <a:pt x="34" y="284"/>
                  </a:lnTo>
                  <a:lnTo>
                    <a:pt x="22" y="284"/>
                  </a:lnTo>
                  <a:lnTo>
                    <a:pt x="11" y="285"/>
                  </a:lnTo>
                  <a:lnTo>
                    <a:pt x="2" y="273"/>
                  </a:lnTo>
                  <a:lnTo>
                    <a:pt x="0" y="259"/>
                  </a:lnTo>
                  <a:lnTo>
                    <a:pt x="1" y="240"/>
                  </a:lnTo>
                  <a:lnTo>
                    <a:pt x="12" y="226"/>
                  </a:lnTo>
                  <a:lnTo>
                    <a:pt x="18" y="210"/>
                  </a:lnTo>
                  <a:lnTo>
                    <a:pt x="26" y="196"/>
                  </a:lnTo>
                  <a:lnTo>
                    <a:pt x="24" y="166"/>
                  </a:lnTo>
                  <a:lnTo>
                    <a:pt x="37" y="144"/>
                  </a:lnTo>
                  <a:lnTo>
                    <a:pt x="44" y="137"/>
                  </a:lnTo>
                  <a:lnTo>
                    <a:pt x="49" y="128"/>
                  </a:lnTo>
                  <a:lnTo>
                    <a:pt x="51" y="138"/>
                  </a:lnTo>
                  <a:lnTo>
                    <a:pt x="54" y="126"/>
                  </a:lnTo>
                  <a:lnTo>
                    <a:pt x="53" y="105"/>
                  </a:lnTo>
                  <a:lnTo>
                    <a:pt x="45" y="97"/>
                  </a:lnTo>
                  <a:lnTo>
                    <a:pt x="48" y="97"/>
                  </a:lnTo>
                  <a:lnTo>
                    <a:pt x="55" y="86"/>
                  </a:lnTo>
                  <a:lnTo>
                    <a:pt x="55" y="80"/>
                  </a:lnTo>
                  <a:lnTo>
                    <a:pt x="57" y="69"/>
                  </a:lnTo>
                  <a:lnTo>
                    <a:pt x="62" y="58"/>
                  </a:lnTo>
                  <a:lnTo>
                    <a:pt x="73" y="46"/>
                  </a:lnTo>
                  <a:lnTo>
                    <a:pt x="78" y="46"/>
                  </a:lnTo>
                  <a:lnTo>
                    <a:pt x="86" y="52"/>
                  </a:lnTo>
                  <a:lnTo>
                    <a:pt x="93" y="51"/>
                  </a:lnTo>
                  <a:lnTo>
                    <a:pt x="102" y="40"/>
                  </a:lnTo>
                  <a:lnTo>
                    <a:pt x="104" y="27"/>
                  </a:lnTo>
                  <a:lnTo>
                    <a:pt x="110" y="24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87"/>
            <p:cNvSpPr>
              <a:spLocks noChangeAspect="1"/>
            </p:cNvSpPr>
            <p:nvPr/>
          </p:nvSpPr>
          <p:spPr bwMode="gray">
            <a:xfrm>
              <a:off x="6977855" y="3653184"/>
              <a:ext cx="25400" cy="5397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6" y="6"/>
                </a:cxn>
                <a:cxn ang="0">
                  <a:pos x="31" y="14"/>
                </a:cxn>
                <a:cxn ang="0">
                  <a:pos x="27" y="17"/>
                </a:cxn>
                <a:cxn ang="0">
                  <a:pos x="26" y="21"/>
                </a:cxn>
                <a:cxn ang="0">
                  <a:pos x="31" y="25"/>
                </a:cxn>
                <a:cxn ang="0">
                  <a:pos x="34" y="36"/>
                </a:cxn>
                <a:cxn ang="0">
                  <a:pos x="36" y="45"/>
                </a:cxn>
                <a:cxn ang="0">
                  <a:pos x="34" y="53"/>
                </a:cxn>
                <a:cxn ang="0">
                  <a:pos x="22" y="65"/>
                </a:cxn>
                <a:cxn ang="0">
                  <a:pos x="15" y="72"/>
                </a:cxn>
                <a:cxn ang="0">
                  <a:pos x="15" y="74"/>
                </a:cxn>
                <a:cxn ang="0">
                  <a:pos x="22" y="75"/>
                </a:cxn>
                <a:cxn ang="0">
                  <a:pos x="28" y="69"/>
                </a:cxn>
                <a:cxn ang="0">
                  <a:pos x="37" y="63"/>
                </a:cxn>
                <a:cxn ang="0">
                  <a:pos x="47" y="45"/>
                </a:cxn>
                <a:cxn ang="0">
                  <a:pos x="57" y="40"/>
                </a:cxn>
                <a:cxn ang="0">
                  <a:pos x="68" y="38"/>
                </a:cxn>
                <a:cxn ang="0">
                  <a:pos x="70" y="41"/>
                </a:cxn>
                <a:cxn ang="0">
                  <a:pos x="74" y="49"/>
                </a:cxn>
                <a:cxn ang="0">
                  <a:pos x="74" y="63"/>
                </a:cxn>
                <a:cxn ang="0">
                  <a:pos x="52" y="78"/>
                </a:cxn>
                <a:cxn ang="0">
                  <a:pos x="52" y="81"/>
                </a:cxn>
                <a:cxn ang="0">
                  <a:pos x="69" y="92"/>
                </a:cxn>
                <a:cxn ang="0">
                  <a:pos x="70" y="99"/>
                </a:cxn>
                <a:cxn ang="0">
                  <a:pos x="74" y="103"/>
                </a:cxn>
                <a:cxn ang="0">
                  <a:pos x="80" y="107"/>
                </a:cxn>
                <a:cxn ang="0">
                  <a:pos x="70" y="108"/>
                </a:cxn>
                <a:cxn ang="0">
                  <a:pos x="62" y="102"/>
                </a:cxn>
                <a:cxn ang="0">
                  <a:pos x="47" y="100"/>
                </a:cxn>
                <a:cxn ang="0">
                  <a:pos x="36" y="96"/>
                </a:cxn>
                <a:cxn ang="0">
                  <a:pos x="31" y="102"/>
                </a:cxn>
                <a:cxn ang="0">
                  <a:pos x="30" y="118"/>
                </a:cxn>
                <a:cxn ang="0">
                  <a:pos x="32" y="137"/>
                </a:cxn>
                <a:cxn ang="0">
                  <a:pos x="37" y="146"/>
                </a:cxn>
                <a:cxn ang="0">
                  <a:pos x="43" y="158"/>
                </a:cxn>
                <a:cxn ang="0">
                  <a:pos x="54" y="170"/>
                </a:cxn>
                <a:cxn ang="0">
                  <a:pos x="49" y="170"/>
                </a:cxn>
                <a:cxn ang="0">
                  <a:pos x="39" y="160"/>
                </a:cxn>
                <a:cxn ang="0">
                  <a:pos x="21" y="137"/>
                </a:cxn>
                <a:cxn ang="0">
                  <a:pos x="17" y="106"/>
                </a:cxn>
                <a:cxn ang="0">
                  <a:pos x="12" y="92"/>
                </a:cxn>
                <a:cxn ang="0">
                  <a:pos x="12" y="80"/>
                </a:cxn>
                <a:cxn ang="0">
                  <a:pos x="10" y="72"/>
                </a:cxn>
                <a:cxn ang="0">
                  <a:pos x="5" y="68"/>
                </a:cxn>
                <a:cxn ang="0">
                  <a:pos x="0" y="59"/>
                </a:cxn>
                <a:cxn ang="0">
                  <a:pos x="1" y="49"/>
                </a:cxn>
                <a:cxn ang="0">
                  <a:pos x="3" y="48"/>
                </a:cxn>
                <a:cxn ang="0">
                  <a:pos x="10" y="25"/>
                </a:cxn>
                <a:cxn ang="0">
                  <a:pos x="15" y="15"/>
                </a:cxn>
                <a:cxn ang="0">
                  <a:pos x="31" y="0"/>
                </a:cxn>
              </a:cxnLst>
              <a:rect l="0" t="0" r="r" b="b"/>
              <a:pathLst>
                <a:path w="80" h="170">
                  <a:moveTo>
                    <a:pt x="31" y="0"/>
                  </a:moveTo>
                  <a:lnTo>
                    <a:pt x="32" y="0"/>
                  </a:lnTo>
                  <a:lnTo>
                    <a:pt x="34" y="2"/>
                  </a:lnTo>
                  <a:lnTo>
                    <a:pt x="36" y="6"/>
                  </a:lnTo>
                  <a:lnTo>
                    <a:pt x="31" y="14"/>
                  </a:lnTo>
                  <a:lnTo>
                    <a:pt x="27" y="17"/>
                  </a:lnTo>
                  <a:lnTo>
                    <a:pt x="26" y="21"/>
                  </a:lnTo>
                  <a:lnTo>
                    <a:pt x="31" y="25"/>
                  </a:lnTo>
                  <a:lnTo>
                    <a:pt x="34" y="36"/>
                  </a:lnTo>
                  <a:lnTo>
                    <a:pt x="36" y="45"/>
                  </a:lnTo>
                  <a:lnTo>
                    <a:pt x="34" y="53"/>
                  </a:lnTo>
                  <a:lnTo>
                    <a:pt x="22" y="65"/>
                  </a:lnTo>
                  <a:lnTo>
                    <a:pt x="15" y="72"/>
                  </a:lnTo>
                  <a:lnTo>
                    <a:pt x="15" y="74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7" y="63"/>
                  </a:lnTo>
                  <a:lnTo>
                    <a:pt x="47" y="45"/>
                  </a:lnTo>
                  <a:lnTo>
                    <a:pt x="57" y="40"/>
                  </a:lnTo>
                  <a:lnTo>
                    <a:pt x="68" y="38"/>
                  </a:lnTo>
                  <a:lnTo>
                    <a:pt x="70" y="41"/>
                  </a:lnTo>
                  <a:lnTo>
                    <a:pt x="74" y="49"/>
                  </a:lnTo>
                  <a:lnTo>
                    <a:pt x="74" y="63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69" y="92"/>
                  </a:lnTo>
                  <a:lnTo>
                    <a:pt x="70" y="99"/>
                  </a:lnTo>
                  <a:lnTo>
                    <a:pt x="74" y="103"/>
                  </a:lnTo>
                  <a:lnTo>
                    <a:pt x="80" y="107"/>
                  </a:lnTo>
                  <a:lnTo>
                    <a:pt x="70" y="108"/>
                  </a:lnTo>
                  <a:lnTo>
                    <a:pt x="62" y="102"/>
                  </a:lnTo>
                  <a:lnTo>
                    <a:pt x="47" y="100"/>
                  </a:lnTo>
                  <a:lnTo>
                    <a:pt x="36" y="96"/>
                  </a:lnTo>
                  <a:lnTo>
                    <a:pt x="31" y="102"/>
                  </a:lnTo>
                  <a:lnTo>
                    <a:pt x="30" y="118"/>
                  </a:lnTo>
                  <a:lnTo>
                    <a:pt x="32" y="137"/>
                  </a:lnTo>
                  <a:lnTo>
                    <a:pt x="37" y="146"/>
                  </a:lnTo>
                  <a:lnTo>
                    <a:pt x="43" y="158"/>
                  </a:lnTo>
                  <a:lnTo>
                    <a:pt x="54" y="170"/>
                  </a:lnTo>
                  <a:lnTo>
                    <a:pt x="49" y="170"/>
                  </a:lnTo>
                  <a:lnTo>
                    <a:pt x="39" y="160"/>
                  </a:lnTo>
                  <a:lnTo>
                    <a:pt x="21" y="137"/>
                  </a:lnTo>
                  <a:lnTo>
                    <a:pt x="17" y="106"/>
                  </a:lnTo>
                  <a:lnTo>
                    <a:pt x="12" y="92"/>
                  </a:lnTo>
                  <a:lnTo>
                    <a:pt x="12" y="80"/>
                  </a:lnTo>
                  <a:lnTo>
                    <a:pt x="10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1" y="49"/>
                  </a:lnTo>
                  <a:lnTo>
                    <a:pt x="3" y="48"/>
                  </a:lnTo>
                  <a:lnTo>
                    <a:pt x="10" y="25"/>
                  </a:lnTo>
                  <a:lnTo>
                    <a:pt x="15" y="15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88"/>
            <p:cNvSpPr>
              <a:spLocks noChangeAspect="1"/>
            </p:cNvSpPr>
            <p:nvPr/>
          </p:nvSpPr>
          <p:spPr bwMode="gray">
            <a:xfrm>
              <a:off x="7039767" y="3699222"/>
              <a:ext cx="180975" cy="152400"/>
            </a:xfrm>
            <a:custGeom>
              <a:avLst/>
              <a:gdLst/>
              <a:ahLst/>
              <a:cxnLst>
                <a:cxn ang="0">
                  <a:pos x="549" y="469"/>
                </a:cxn>
                <a:cxn ang="0">
                  <a:pos x="503" y="428"/>
                </a:cxn>
                <a:cxn ang="0">
                  <a:pos x="474" y="427"/>
                </a:cxn>
                <a:cxn ang="0">
                  <a:pos x="441" y="433"/>
                </a:cxn>
                <a:cxn ang="0">
                  <a:pos x="426" y="433"/>
                </a:cxn>
                <a:cxn ang="0">
                  <a:pos x="378" y="431"/>
                </a:cxn>
                <a:cxn ang="0">
                  <a:pos x="419" y="383"/>
                </a:cxn>
                <a:cxn ang="0">
                  <a:pos x="444" y="385"/>
                </a:cxn>
                <a:cxn ang="0">
                  <a:pos x="431" y="368"/>
                </a:cxn>
                <a:cxn ang="0">
                  <a:pos x="421" y="335"/>
                </a:cxn>
                <a:cxn ang="0">
                  <a:pos x="406" y="293"/>
                </a:cxn>
                <a:cxn ang="0">
                  <a:pos x="378" y="269"/>
                </a:cxn>
                <a:cxn ang="0">
                  <a:pos x="342" y="250"/>
                </a:cxn>
                <a:cxn ang="0">
                  <a:pos x="290" y="235"/>
                </a:cxn>
                <a:cxn ang="0">
                  <a:pos x="229" y="223"/>
                </a:cxn>
                <a:cxn ang="0">
                  <a:pos x="210" y="206"/>
                </a:cxn>
                <a:cxn ang="0">
                  <a:pos x="188" y="203"/>
                </a:cxn>
                <a:cxn ang="0">
                  <a:pos x="168" y="183"/>
                </a:cxn>
                <a:cxn ang="0">
                  <a:pos x="161" y="149"/>
                </a:cxn>
                <a:cxn ang="0">
                  <a:pos x="152" y="167"/>
                </a:cxn>
                <a:cxn ang="0">
                  <a:pos x="132" y="203"/>
                </a:cxn>
                <a:cxn ang="0">
                  <a:pos x="105" y="190"/>
                </a:cxn>
                <a:cxn ang="0">
                  <a:pos x="95" y="163"/>
                </a:cxn>
                <a:cxn ang="0">
                  <a:pos x="56" y="141"/>
                </a:cxn>
                <a:cxn ang="0">
                  <a:pos x="95" y="130"/>
                </a:cxn>
                <a:cxn ang="0">
                  <a:pos x="147" y="120"/>
                </a:cxn>
                <a:cxn ang="0">
                  <a:pos x="162" y="93"/>
                </a:cxn>
                <a:cxn ang="0">
                  <a:pos x="94" y="106"/>
                </a:cxn>
                <a:cxn ang="0">
                  <a:pos x="55" y="83"/>
                </a:cxn>
                <a:cxn ang="0">
                  <a:pos x="27" y="63"/>
                </a:cxn>
                <a:cxn ang="0">
                  <a:pos x="2" y="51"/>
                </a:cxn>
                <a:cxn ang="0">
                  <a:pos x="29" y="23"/>
                </a:cxn>
                <a:cxn ang="0">
                  <a:pos x="78" y="0"/>
                </a:cxn>
                <a:cxn ang="0">
                  <a:pos x="126" y="18"/>
                </a:cxn>
                <a:cxn ang="0">
                  <a:pos x="178" y="49"/>
                </a:cxn>
                <a:cxn ang="0">
                  <a:pos x="179" y="114"/>
                </a:cxn>
                <a:cxn ang="0">
                  <a:pos x="205" y="122"/>
                </a:cxn>
                <a:cxn ang="0">
                  <a:pos x="234" y="164"/>
                </a:cxn>
                <a:cxn ang="0">
                  <a:pos x="269" y="148"/>
                </a:cxn>
                <a:cxn ang="0">
                  <a:pos x="302" y="103"/>
                </a:cxn>
                <a:cxn ang="0">
                  <a:pos x="345" y="90"/>
                </a:cxn>
                <a:cxn ang="0">
                  <a:pos x="380" y="57"/>
                </a:cxn>
                <a:cxn ang="0">
                  <a:pos x="421" y="77"/>
                </a:cxn>
                <a:cxn ang="0">
                  <a:pos x="471" y="100"/>
                </a:cxn>
                <a:cxn ang="0">
                  <a:pos x="506" y="104"/>
                </a:cxn>
                <a:cxn ang="0">
                  <a:pos x="534" y="114"/>
                </a:cxn>
                <a:cxn ang="0">
                  <a:pos x="543" y="121"/>
                </a:cxn>
                <a:cxn ang="0">
                  <a:pos x="555" y="129"/>
                </a:cxn>
                <a:cxn ang="0">
                  <a:pos x="555" y="351"/>
                </a:cxn>
                <a:cxn ang="0">
                  <a:pos x="568" y="480"/>
                </a:cxn>
              </a:cxnLst>
              <a:rect l="0" t="0" r="r" b="b"/>
              <a:pathLst>
                <a:path w="568" h="480">
                  <a:moveTo>
                    <a:pt x="568" y="480"/>
                  </a:moveTo>
                  <a:lnTo>
                    <a:pt x="568" y="479"/>
                  </a:lnTo>
                  <a:lnTo>
                    <a:pt x="556" y="475"/>
                  </a:lnTo>
                  <a:lnTo>
                    <a:pt x="549" y="469"/>
                  </a:lnTo>
                  <a:lnTo>
                    <a:pt x="532" y="455"/>
                  </a:lnTo>
                  <a:lnTo>
                    <a:pt x="523" y="444"/>
                  </a:lnTo>
                  <a:lnTo>
                    <a:pt x="513" y="433"/>
                  </a:lnTo>
                  <a:lnTo>
                    <a:pt x="503" y="428"/>
                  </a:lnTo>
                  <a:lnTo>
                    <a:pt x="501" y="425"/>
                  </a:lnTo>
                  <a:lnTo>
                    <a:pt x="497" y="421"/>
                  </a:lnTo>
                  <a:lnTo>
                    <a:pt x="484" y="423"/>
                  </a:lnTo>
                  <a:lnTo>
                    <a:pt x="474" y="427"/>
                  </a:lnTo>
                  <a:lnTo>
                    <a:pt x="455" y="423"/>
                  </a:lnTo>
                  <a:lnTo>
                    <a:pt x="447" y="431"/>
                  </a:lnTo>
                  <a:lnTo>
                    <a:pt x="442" y="426"/>
                  </a:lnTo>
                  <a:lnTo>
                    <a:pt x="441" y="433"/>
                  </a:lnTo>
                  <a:lnTo>
                    <a:pt x="441" y="436"/>
                  </a:lnTo>
                  <a:lnTo>
                    <a:pt x="438" y="437"/>
                  </a:lnTo>
                  <a:lnTo>
                    <a:pt x="431" y="437"/>
                  </a:lnTo>
                  <a:lnTo>
                    <a:pt x="426" y="433"/>
                  </a:lnTo>
                  <a:lnTo>
                    <a:pt x="405" y="439"/>
                  </a:lnTo>
                  <a:lnTo>
                    <a:pt x="385" y="440"/>
                  </a:lnTo>
                  <a:lnTo>
                    <a:pt x="378" y="440"/>
                  </a:lnTo>
                  <a:lnTo>
                    <a:pt x="378" y="431"/>
                  </a:lnTo>
                  <a:lnTo>
                    <a:pt x="384" y="421"/>
                  </a:lnTo>
                  <a:lnTo>
                    <a:pt x="390" y="405"/>
                  </a:lnTo>
                  <a:lnTo>
                    <a:pt x="406" y="386"/>
                  </a:lnTo>
                  <a:lnTo>
                    <a:pt x="419" y="383"/>
                  </a:lnTo>
                  <a:lnTo>
                    <a:pt x="427" y="384"/>
                  </a:lnTo>
                  <a:lnTo>
                    <a:pt x="437" y="390"/>
                  </a:lnTo>
                  <a:lnTo>
                    <a:pt x="444" y="393"/>
                  </a:lnTo>
                  <a:lnTo>
                    <a:pt x="444" y="385"/>
                  </a:lnTo>
                  <a:lnTo>
                    <a:pt x="433" y="377"/>
                  </a:lnTo>
                  <a:lnTo>
                    <a:pt x="435" y="373"/>
                  </a:lnTo>
                  <a:lnTo>
                    <a:pt x="442" y="372"/>
                  </a:lnTo>
                  <a:lnTo>
                    <a:pt x="431" y="368"/>
                  </a:lnTo>
                  <a:lnTo>
                    <a:pt x="420" y="359"/>
                  </a:lnTo>
                  <a:lnTo>
                    <a:pt x="426" y="357"/>
                  </a:lnTo>
                  <a:lnTo>
                    <a:pt x="430" y="341"/>
                  </a:lnTo>
                  <a:lnTo>
                    <a:pt x="421" y="335"/>
                  </a:lnTo>
                  <a:lnTo>
                    <a:pt x="414" y="321"/>
                  </a:lnTo>
                  <a:lnTo>
                    <a:pt x="410" y="300"/>
                  </a:lnTo>
                  <a:lnTo>
                    <a:pt x="410" y="297"/>
                  </a:lnTo>
                  <a:lnTo>
                    <a:pt x="406" y="293"/>
                  </a:lnTo>
                  <a:lnTo>
                    <a:pt x="395" y="277"/>
                  </a:lnTo>
                  <a:lnTo>
                    <a:pt x="389" y="277"/>
                  </a:lnTo>
                  <a:lnTo>
                    <a:pt x="383" y="275"/>
                  </a:lnTo>
                  <a:lnTo>
                    <a:pt x="378" y="269"/>
                  </a:lnTo>
                  <a:lnTo>
                    <a:pt x="377" y="269"/>
                  </a:lnTo>
                  <a:lnTo>
                    <a:pt x="372" y="262"/>
                  </a:lnTo>
                  <a:lnTo>
                    <a:pt x="361" y="260"/>
                  </a:lnTo>
                  <a:lnTo>
                    <a:pt x="342" y="250"/>
                  </a:lnTo>
                  <a:lnTo>
                    <a:pt x="334" y="251"/>
                  </a:lnTo>
                  <a:lnTo>
                    <a:pt x="313" y="240"/>
                  </a:lnTo>
                  <a:lnTo>
                    <a:pt x="299" y="237"/>
                  </a:lnTo>
                  <a:lnTo>
                    <a:pt x="290" y="235"/>
                  </a:lnTo>
                  <a:lnTo>
                    <a:pt x="270" y="228"/>
                  </a:lnTo>
                  <a:lnTo>
                    <a:pt x="260" y="227"/>
                  </a:lnTo>
                  <a:lnTo>
                    <a:pt x="243" y="224"/>
                  </a:lnTo>
                  <a:lnTo>
                    <a:pt x="229" y="223"/>
                  </a:lnTo>
                  <a:lnTo>
                    <a:pt x="228" y="219"/>
                  </a:lnTo>
                  <a:lnTo>
                    <a:pt x="224" y="218"/>
                  </a:lnTo>
                  <a:lnTo>
                    <a:pt x="215" y="213"/>
                  </a:lnTo>
                  <a:lnTo>
                    <a:pt x="210" y="206"/>
                  </a:lnTo>
                  <a:lnTo>
                    <a:pt x="207" y="199"/>
                  </a:lnTo>
                  <a:lnTo>
                    <a:pt x="199" y="199"/>
                  </a:lnTo>
                  <a:lnTo>
                    <a:pt x="189" y="197"/>
                  </a:lnTo>
                  <a:lnTo>
                    <a:pt x="188" y="203"/>
                  </a:lnTo>
                  <a:lnTo>
                    <a:pt x="184" y="197"/>
                  </a:lnTo>
                  <a:lnTo>
                    <a:pt x="175" y="191"/>
                  </a:lnTo>
                  <a:lnTo>
                    <a:pt x="170" y="189"/>
                  </a:lnTo>
                  <a:lnTo>
                    <a:pt x="168" y="183"/>
                  </a:lnTo>
                  <a:lnTo>
                    <a:pt x="158" y="179"/>
                  </a:lnTo>
                  <a:lnTo>
                    <a:pt x="156" y="171"/>
                  </a:lnTo>
                  <a:lnTo>
                    <a:pt x="157" y="162"/>
                  </a:lnTo>
                  <a:lnTo>
                    <a:pt x="161" y="149"/>
                  </a:lnTo>
                  <a:lnTo>
                    <a:pt x="159" y="142"/>
                  </a:lnTo>
                  <a:lnTo>
                    <a:pt x="157" y="148"/>
                  </a:lnTo>
                  <a:lnTo>
                    <a:pt x="156" y="159"/>
                  </a:lnTo>
                  <a:lnTo>
                    <a:pt x="152" y="167"/>
                  </a:lnTo>
                  <a:lnTo>
                    <a:pt x="145" y="181"/>
                  </a:lnTo>
                  <a:lnTo>
                    <a:pt x="142" y="189"/>
                  </a:lnTo>
                  <a:lnTo>
                    <a:pt x="138" y="196"/>
                  </a:lnTo>
                  <a:lnTo>
                    <a:pt x="132" y="203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0"/>
                  </a:lnTo>
                  <a:lnTo>
                    <a:pt x="105" y="190"/>
                  </a:lnTo>
                  <a:lnTo>
                    <a:pt x="102" y="179"/>
                  </a:lnTo>
                  <a:lnTo>
                    <a:pt x="103" y="174"/>
                  </a:lnTo>
                  <a:lnTo>
                    <a:pt x="103" y="163"/>
                  </a:lnTo>
                  <a:lnTo>
                    <a:pt x="95" y="163"/>
                  </a:lnTo>
                  <a:lnTo>
                    <a:pt x="88" y="149"/>
                  </a:lnTo>
                  <a:lnTo>
                    <a:pt x="78" y="143"/>
                  </a:lnTo>
                  <a:lnTo>
                    <a:pt x="65" y="143"/>
                  </a:lnTo>
                  <a:lnTo>
                    <a:pt x="56" y="141"/>
                  </a:lnTo>
                  <a:lnTo>
                    <a:pt x="57" y="132"/>
                  </a:lnTo>
                  <a:lnTo>
                    <a:pt x="67" y="127"/>
                  </a:lnTo>
                  <a:lnTo>
                    <a:pt x="81" y="127"/>
                  </a:lnTo>
                  <a:lnTo>
                    <a:pt x="95" y="130"/>
                  </a:lnTo>
                  <a:lnTo>
                    <a:pt x="115" y="119"/>
                  </a:lnTo>
                  <a:lnTo>
                    <a:pt x="125" y="115"/>
                  </a:lnTo>
                  <a:lnTo>
                    <a:pt x="135" y="119"/>
                  </a:lnTo>
                  <a:lnTo>
                    <a:pt x="147" y="120"/>
                  </a:lnTo>
                  <a:lnTo>
                    <a:pt x="156" y="116"/>
                  </a:lnTo>
                  <a:lnTo>
                    <a:pt x="157" y="105"/>
                  </a:lnTo>
                  <a:lnTo>
                    <a:pt x="161" y="99"/>
                  </a:lnTo>
                  <a:lnTo>
                    <a:pt x="162" y="93"/>
                  </a:lnTo>
                  <a:lnTo>
                    <a:pt x="152" y="97"/>
                  </a:lnTo>
                  <a:lnTo>
                    <a:pt x="132" y="101"/>
                  </a:lnTo>
                  <a:lnTo>
                    <a:pt x="110" y="106"/>
                  </a:lnTo>
                  <a:lnTo>
                    <a:pt x="94" y="106"/>
                  </a:lnTo>
                  <a:lnTo>
                    <a:pt x="86" y="104"/>
                  </a:lnTo>
                  <a:lnTo>
                    <a:pt x="77" y="106"/>
                  </a:lnTo>
                  <a:lnTo>
                    <a:pt x="62" y="99"/>
                  </a:lnTo>
                  <a:lnTo>
                    <a:pt x="55" y="83"/>
                  </a:lnTo>
                  <a:lnTo>
                    <a:pt x="52" y="72"/>
                  </a:lnTo>
                  <a:lnTo>
                    <a:pt x="46" y="67"/>
                  </a:lnTo>
                  <a:lnTo>
                    <a:pt x="36" y="62"/>
                  </a:lnTo>
                  <a:lnTo>
                    <a:pt x="27" y="63"/>
                  </a:lnTo>
                  <a:lnTo>
                    <a:pt x="19" y="60"/>
                  </a:lnTo>
                  <a:lnTo>
                    <a:pt x="17" y="66"/>
                  </a:lnTo>
                  <a:lnTo>
                    <a:pt x="0" y="58"/>
                  </a:lnTo>
                  <a:lnTo>
                    <a:pt x="2" y="51"/>
                  </a:lnTo>
                  <a:lnTo>
                    <a:pt x="7" y="45"/>
                  </a:lnTo>
                  <a:lnTo>
                    <a:pt x="16" y="28"/>
                  </a:lnTo>
                  <a:lnTo>
                    <a:pt x="19" y="25"/>
                  </a:lnTo>
                  <a:lnTo>
                    <a:pt x="29" y="23"/>
                  </a:lnTo>
                  <a:lnTo>
                    <a:pt x="38" y="23"/>
                  </a:lnTo>
                  <a:lnTo>
                    <a:pt x="48" y="19"/>
                  </a:lnTo>
                  <a:lnTo>
                    <a:pt x="66" y="3"/>
                  </a:lnTo>
                  <a:lnTo>
                    <a:pt x="78" y="0"/>
                  </a:lnTo>
                  <a:lnTo>
                    <a:pt x="93" y="0"/>
                  </a:lnTo>
                  <a:lnTo>
                    <a:pt x="107" y="2"/>
                  </a:lnTo>
                  <a:lnTo>
                    <a:pt x="119" y="11"/>
                  </a:lnTo>
                  <a:lnTo>
                    <a:pt x="126" y="18"/>
                  </a:lnTo>
                  <a:lnTo>
                    <a:pt x="135" y="23"/>
                  </a:lnTo>
                  <a:lnTo>
                    <a:pt x="168" y="23"/>
                  </a:lnTo>
                  <a:lnTo>
                    <a:pt x="172" y="39"/>
                  </a:lnTo>
                  <a:lnTo>
                    <a:pt x="178" y="49"/>
                  </a:lnTo>
                  <a:lnTo>
                    <a:pt x="179" y="65"/>
                  </a:lnTo>
                  <a:lnTo>
                    <a:pt x="175" y="77"/>
                  </a:lnTo>
                  <a:lnTo>
                    <a:pt x="174" y="90"/>
                  </a:lnTo>
                  <a:lnTo>
                    <a:pt x="179" y="114"/>
                  </a:lnTo>
                  <a:lnTo>
                    <a:pt x="193" y="132"/>
                  </a:lnTo>
                  <a:lnTo>
                    <a:pt x="194" y="127"/>
                  </a:lnTo>
                  <a:lnTo>
                    <a:pt x="195" y="119"/>
                  </a:lnTo>
                  <a:lnTo>
                    <a:pt x="205" y="122"/>
                  </a:lnTo>
                  <a:lnTo>
                    <a:pt x="210" y="138"/>
                  </a:lnTo>
                  <a:lnTo>
                    <a:pt x="213" y="142"/>
                  </a:lnTo>
                  <a:lnTo>
                    <a:pt x="218" y="153"/>
                  </a:lnTo>
                  <a:lnTo>
                    <a:pt x="234" y="164"/>
                  </a:lnTo>
                  <a:lnTo>
                    <a:pt x="242" y="164"/>
                  </a:lnTo>
                  <a:lnTo>
                    <a:pt x="255" y="163"/>
                  </a:lnTo>
                  <a:lnTo>
                    <a:pt x="261" y="151"/>
                  </a:lnTo>
                  <a:lnTo>
                    <a:pt x="269" y="148"/>
                  </a:lnTo>
                  <a:lnTo>
                    <a:pt x="275" y="143"/>
                  </a:lnTo>
                  <a:lnTo>
                    <a:pt x="276" y="135"/>
                  </a:lnTo>
                  <a:lnTo>
                    <a:pt x="296" y="120"/>
                  </a:lnTo>
                  <a:lnTo>
                    <a:pt x="302" y="103"/>
                  </a:lnTo>
                  <a:lnTo>
                    <a:pt x="310" y="100"/>
                  </a:lnTo>
                  <a:lnTo>
                    <a:pt x="318" y="100"/>
                  </a:lnTo>
                  <a:lnTo>
                    <a:pt x="336" y="97"/>
                  </a:lnTo>
                  <a:lnTo>
                    <a:pt x="345" y="90"/>
                  </a:lnTo>
                  <a:lnTo>
                    <a:pt x="344" y="81"/>
                  </a:lnTo>
                  <a:lnTo>
                    <a:pt x="349" y="77"/>
                  </a:lnTo>
                  <a:lnTo>
                    <a:pt x="361" y="67"/>
                  </a:lnTo>
                  <a:lnTo>
                    <a:pt x="380" y="57"/>
                  </a:lnTo>
                  <a:lnTo>
                    <a:pt x="387" y="60"/>
                  </a:lnTo>
                  <a:lnTo>
                    <a:pt x="390" y="65"/>
                  </a:lnTo>
                  <a:lnTo>
                    <a:pt x="410" y="72"/>
                  </a:lnTo>
                  <a:lnTo>
                    <a:pt x="421" y="77"/>
                  </a:lnTo>
                  <a:lnTo>
                    <a:pt x="427" y="78"/>
                  </a:lnTo>
                  <a:lnTo>
                    <a:pt x="432" y="83"/>
                  </a:lnTo>
                  <a:lnTo>
                    <a:pt x="455" y="90"/>
                  </a:lnTo>
                  <a:lnTo>
                    <a:pt x="471" y="100"/>
                  </a:lnTo>
                  <a:lnTo>
                    <a:pt x="479" y="104"/>
                  </a:lnTo>
                  <a:lnTo>
                    <a:pt x="491" y="108"/>
                  </a:lnTo>
                  <a:lnTo>
                    <a:pt x="501" y="106"/>
                  </a:lnTo>
                  <a:lnTo>
                    <a:pt x="506" y="104"/>
                  </a:lnTo>
                  <a:lnTo>
                    <a:pt x="514" y="108"/>
                  </a:lnTo>
                  <a:lnTo>
                    <a:pt x="519" y="106"/>
                  </a:lnTo>
                  <a:lnTo>
                    <a:pt x="523" y="108"/>
                  </a:lnTo>
                  <a:lnTo>
                    <a:pt x="534" y="114"/>
                  </a:lnTo>
                  <a:lnTo>
                    <a:pt x="539" y="114"/>
                  </a:lnTo>
                  <a:lnTo>
                    <a:pt x="541" y="116"/>
                  </a:lnTo>
                  <a:lnTo>
                    <a:pt x="541" y="119"/>
                  </a:lnTo>
                  <a:lnTo>
                    <a:pt x="543" y="121"/>
                  </a:lnTo>
                  <a:lnTo>
                    <a:pt x="549" y="121"/>
                  </a:lnTo>
                  <a:lnTo>
                    <a:pt x="551" y="120"/>
                  </a:lnTo>
                  <a:lnTo>
                    <a:pt x="556" y="120"/>
                  </a:lnTo>
                  <a:lnTo>
                    <a:pt x="555" y="129"/>
                  </a:lnTo>
                  <a:lnTo>
                    <a:pt x="560" y="254"/>
                  </a:lnTo>
                  <a:lnTo>
                    <a:pt x="560" y="326"/>
                  </a:lnTo>
                  <a:lnTo>
                    <a:pt x="556" y="347"/>
                  </a:lnTo>
                  <a:lnTo>
                    <a:pt x="555" y="351"/>
                  </a:lnTo>
                  <a:lnTo>
                    <a:pt x="562" y="368"/>
                  </a:lnTo>
                  <a:lnTo>
                    <a:pt x="562" y="409"/>
                  </a:lnTo>
                  <a:lnTo>
                    <a:pt x="565" y="466"/>
                  </a:lnTo>
                  <a:lnTo>
                    <a:pt x="568" y="48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89"/>
            <p:cNvSpPr>
              <a:spLocks noChangeAspect="1"/>
            </p:cNvSpPr>
            <p:nvPr/>
          </p:nvSpPr>
          <p:spPr bwMode="gray">
            <a:xfrm>
              <a:off x="7387430" y="3737322"/>
              <a:ext cx="41275" cy="381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0" y="11"/>
                </a:cxn>
                <a:cxn ang="0">
                  <a:pos x="26" y="16"/>
                </a:cxn>
                <a:cxn ang="0">
                  <a:pos x="34" y="20"/>
                </a:cxn>
                <a:cxn ang="0">
                  <a:pos x="54" y="35"/>
                </a:cxn>
                <a:cxn ang="0">
                  <a:pos x="66" y="36"/>
                </a:cxn>
                <a:cxn ang="0">
                  <a:pos x="75" y="43"/>
                </a:cxn>
                <a:cxn ang="0">
                  <a:pos x="81" y="49"/>
                </a:cxn>
                <a:cxn ang="0">
                  <a:pos x="95" y="58"/>
                </a:cxn>
                <a:cxn ang="0">
                  <a:pos x="100" y="66"/>
                </a:cxn>
                <a:cxn ang="0">
                  <a:pos x="107" y="71"/>
                </a:cxn>
                <a:cxn ang="0">
                  <a:pos x="117" y="74"/>
                </a:cxn>
                <a:cxn ang="0">
                  <a:pos x="121" y="78"/>
                </a:cxn>
                <a:cxn ang="0">
                  <a:pos x="124" y="87"/>
                </a:cxn>
                <a:cxn ang="0">
                  <a:pos x="129" y="93"/>
                </a:cxn>
                <a:cxn ang="0">
                  <a:pos x="129" y="100"/>
                </a:cxn>
                <a:cxn ang="0">
                  <a:pos x="124" y="107"/>
                </a:cxn>
                <a:cxn ang="0">
                  <a:pos x="120" y="119"/>
                </a:cxn>
                <a:cxn ang="0">
                  <a:pos x="111" y="119"/>
                </a:cxn>
                <a:cxn ang="0">
                  <a:pos x="105" y="93"/>
                </a:cxn>
                <a:cxn ang="0">
                  <a:pos x="97" y="71"/>
                </a:cxn>
                <a:cxn ang="0">
                  <a:pos x="86" y="53"/>
                </a:cxn>
                <a:cxn ang="0">
                  <a:pos x="80" y="49"/>
                </a:cxn>
                <a:cxn ang="0">
                  <a:pos x="66" y="47"/>
                </a:cxn>
                <a:cxn ang="0">
                  <a:pos x="54" y="39"/>
                </a:cxn>
                <a:cxn ang="0">
                  <a:pos x="46" y="31"/>
                </a:cxn>
                <a:cxn ang="0">
                  <a:pos x="40" y="30"/>
                </a:cxn>
                <a:cxn ang="0">
                  <a:pos x="31" y="23"/>
                </a:cxn>
                <a:cxn ang="0">
                  <a:pos x="26" y="21"/>
                </a:cxn>
                <a:cxn ang="0">
                  <a:pos x="9" y="10"/>
                </a:cxn>
                <a:cxn ang="0">
                  <a:pos x="0" y="9"/>
                </a:cxn>
                <a:cxn ang="0">
                  <a:pos x="0" y="3"/>
                </a:cxn>
              </a:cxnLst>
              <a:rect l="0" t="0" r="r" b="b"/>
              <a:pathLst>
                <a:path w="129" h="119">
                  <a:moveTo>
                    <a:pt x="0" y="3"/>
                  </a:moveTo>
                  <a:lnTo>
                    <a:pt x="2" y="0"/>
                  </a:lnTo>
                  <a:lnTo>
                    <a:pt x="20" y="11"/>
                  </a:lnTo>
                  <a:lnTo>
                    <a:pt x="26" y="16"/>
                  </a:lnTo>
                  <a:lnTo>
                    <a:pt x="34" y="20"/>
                  </a:lnTo>
                  <a:lnTo>
                    <a:pt x="54" y="35"/>
                  </a:lnTo>
                  <a:lnTo>
                    <a:pt x="66" y="36"/>
                  </a:lnTo>
                  <a:lnTo>
                    <a:pt x="75" y="43"/>
                  </a:lnTo>
                  <a:lnTo>
                    <a:pt x="81" y="49"/>
                  </a:lnTo>
                  <a:lnTo>
                    <a:pt x="95" y="58"/>
                  </a:lnTo>
                  <a:lnTo>
                    <a:pt x="100" y="66"/>
                  </a:lnTo>
                  <a:lnTo>
                    <a:pt x="107" y="71"/>
                  </a:lnTo>
                  <a:lnTo>
                    <a:pt x="117" y="74"/>
                  </a:lnTo>
                  <a:lnTo>
                    <a:pt x="121" y="78"/>
                  </a:lnTo>
                  <a:lnTo>
                    <a:pt x="124" y="87"/>
                  </a:lnTo>
                  <a:lnTo>
                    <a:pt x="129" y="93"/>
                  </a:lnTo>
                  <a:lnTo>
                    <a:pt x="129" y="100"/>
                  </a:lnTo>
                  <a:lnTo>
                    <a:pt x="124" y="107"/>
                  </a:lnTo>
                  <a:lnTo>
                    <a:pt x="120" y="119"/>
                  </a:lnTo>
                  <a:lnTo>
                    <a:pt x="111" y="119"/>
                  </a:lnTo>
                  <a:lnTo>
                    <a:pt x="105" y="93"/>
                  </a:lnTo>
                  <a:lnTo>
                    <a:pt x="97" y="71"/>
                  </a:lnTo>
                  <a:lnTo>
                    <a:pt x="86" y="53"/>
                  </a:lnTo>
                  <a:lnTo>
                    <a:pt x="80" y="49"/>
                  </a:lnTo>
                  <a:lnTo>
                    <a:pt x="66" y="47"/>
                  </a:lnTo>
                  <a:lnTo>
                    <a:pt x="54" y="39"/>
                  </a:lnTo>
                  <a:lnTo>
                    <a:pt x="46" y="31"/>
                  </a:lnTo>
                  <a:lnTo>
                    <a:pt x="40" y="30"/>
                  </a:lnTo>
                  <a:lnTo>
                    <a:pt x="31" y="23"/>
                  </a:lnTo>
                  <a:lnTo>
                    <a:pt x="26" y="21"/>
                  </a:lnTo>
                  <a:lnTo>
                    <a:pt x="9" y="10"/>
                  </a:lnTo>
                  <a:lnTo>
                    <a:pt x="0" y="9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90"/>
            <p:cNvSpPr>
              <a:spLocks noChangeAspect="1"/>
            </p:cNvSpPr>
            <p:nvPr/>
          </p:nvSpPr>
          <p:spPr bwMode="gray">
            <a:xfrm>
              <a:off x="6538117" y="3280122"/>
              <a:ext cx="125413" cy="263525"/>
            </a:xfrm>
            <a:custGeom>
              <a:avLst/>
              <a:gdLst/>
              <a:ahLst/>
              <a:cxnLst>
                <a:cxn ang="0">
                  <a:pos x="237" y="758"/>
                </a:cxn>
                <a:cxn ang="0">
                  <a:pos x="250" y="749"/>
                </a:cxn>
                <a:cxn ang="0">
                  <a:pos x="270" y="727"/>
                </a:cxn>
                <a:cxn ang="0">
                  <a:pos x="321" y="713"/>
                </a:cxn>
                <a:cxn ang="0">
                  <a:pos x="376" y="679"/>
                </a:cxn>
                <a:cxn ang="0">
                  <a:pos x="387" y="654"/>
                </a:cxn>
                <a:cxn ang="0">
                  <a:pos x="388" y="643"/>
                </a:cxn>
                <a:cxn ang="0">
                  <a:pos x="388" y="607"/>
                </a:cxn>
                <a:cxn ang="0">
                  <a:pos x="395" y="596"/>
                </a:cxn>
                <a:cxn ang="0">
                  <a:pos x="389" y="557"/>
                </a:cxn>
                <a:cxn ang="0">
                  <a:pos x="382" y="507"/>
                </a:cxn>
                <a:cxn ang="0">
                  <a:pos x="336" y="409"/>
                </a:cxn>
                <a:cxn ang="0">
                  <a:pos x="323" y="401"/>
                </a:cxn>
                <a:cxn ang="0">
                  <a:pos x="281" y="372"/>
                </a:cxn>
                <a:cxn ang="0">
                  <a:pos x="255" y="344"/>
                </a:cxn>
                <a:cxn ang="0">
                  <a:pos x="228" y="297"/>
                </a:cxn>
                <a:cxn ang="0">
                  <a:pos x="194" y="245"/>
                </a:cxn>
                <a:cxn ang="0">
                  <a:pos x="239" y="171"/>
                </a:cxn>
                <a:cxn ang="0">
                  <a:pos x="258" y="140"/>
                </a:cxn>
                <a:cxn ang="0">
                  <a:pos x="307" y="105"/>
                </a:cxn>
                <a:cxn ang="0">
                  <a:pos x="312" y="97"/>
                </a:cxn>
                <a:cxn ang="0">
                  <a:pos x="255" y="77"/>
                </a:cxn>
                <a:cxn ang="0">
                  <a:pos x="244" y="26"/>
                </a:cxn>
                <a:cxn ang="0">
                  <a:pos x="184" y="5"/>
                </a:cxn>
                <a:cxn ang="0">
                  <a:pos x="142" y="19"/>
                </a:cxn>
                <a:cxn ang="0">
                  <a:pos x="104" y="33"/>
                </a:cxn>
                <a:cxn ang="0">
                  <a:pos x="71" y="31"/>
                </a:cxn>
                <a:cxn ang="0">
                  <a:pos x="36" y="33"/>
                </a:cxn>
                <a:cxn ang="0">
                  <a:pos x="13" y="37"/>
                </a:cxn>
                <a:cxn ang="0">
                  <a:pos x="12" y="60"/>
                </a:cxn>
                <a:cxn ang="0">
                  <a:pos x="41" y="112"/>
                </a:cxn>
                <a:cxn ang="0">
                  <a:pos x="97" y="134"/>
                </a:cxn>
                <a:cxn ang="0">
                  <a:pos x="129" y="162"/>
                </a:cxn>
                <a:cxn ang="0">
                  <a:pos x="146" y="192"/>
                </a:cxn>
                <a:cxn ang="0">
                  <a:pos x="107" y="208"/>
                </a:cxn>
                <a:cxn ang="0">
                  <a:pos x="107" y="231"/>
                </a:cxn>
                <a:cxn ang="0">
                  <a:pos x="165" y="280"/>
                </a:cxn>
                <a:cxn ang="0">
                  <a:pos x="213" y="332"/>
                </a:cxn>
                <a:cxn ang="0">
                  <a:pos x="238" y="371"/>
                </a:cxn>
                <a:cxn ang="0">
                  <a:pos x="265" y="396"/>
                </a:cxn>
                <a:cxn ang="0">
                  <a:pos x="292" y="457"/>
                </a:cxn>
                <a:cxn ang="0">
                  <a:pos x="299" y="558"/>
                </a:cxn>
                <a:cxn ang="0">
                  <a:pos x="281" y="625"/>
                </a:cxn>
                <a:cxn ang="0">
                  <a:pos x="238" y="646"/>
                </a:cxn>
                <a:cxn ang="0">
                  <a:pos x="206" y="674"/>
                </a:cxn>
                <a:cxn ang="0">
                  <a:pos x="194" y="697"/>
                </a:cxn>
                <a:cxn ang="0">
                  <a:pos x="158" y="705"/>
                </a:cxn>
                <a:cxn ang="0">
                  <a:pos x="134" y="726"/>
                </a:cxn>
                <a:cxn ang="0">
                  <a:pos x="161" y="752"/>
                </a:cxn>
                <a:cxn ang="0">
                  <a:pos x="148" y="797"/>
                </a:cxn>
                <a:cxn ang="0">
                  <a:pos x="153" y="832"/>
                </a:cxn>
                <a:cxn ang="0">
                  <a:pos x="195" y="797"/>
                </a:cxn>
                <a:cxn ang="0">
                  <a:pos x="228" y="773"/>
                </a:cxn>
              </a:cxnLst>
              <a:rect l="0" t="0" r="r" b="b"/>
              <a:pathLst>
                <a:path w="395" h="832">
                  <a:moveTo>
                    <a:pt x="228" y="773"/>
                  </a:moveTo>
                  <a:lnTo>
                    <a:pt x="238" y="776"/>
                  </a:lnTo>
                  <a:lnTo>
                    <a:pt x="242" y="768"/>
                  </a:lnTo>
                  <a:lnTo>
                    <a:pt x="237" y="758"/>
                  </a:lnTo>
                  <a:lnTo>
                    <a:pt x="239" y="753"/>
                  </a:lnTo>
                  <a:lnTo>
                    <a:pt x="245" y="754"/>
                  </a:lnTo>
                  <a:lnTo>
                    <a:pt x="247" y="748"/>
                  </a:lnTo>
                  <a:lnTo>
                    <a:pt x="250" y="749"/>
                  </a:lnTo>
                  <a:lnTo>
                    <a:pt x="249" y="741"/>
                  </a:lnTo>
                  <a:lnTo>
                    <a:pt x="253" y="737"/>
                  </a:lnTo>
                  <a:lnTo>
                    <a:pt x="255" y="731"/>
                  </a:lnTo>
                  <a:lnTo>
                    <a:pt x="270" y="727"/>
                  </a:lnTo>
                  <a:lnTo>
                    <a:pt x="276" y="731"/>
                  </a:lnTo>
                  <a:lnTo>
                    <a:pt x="283" y="731"/>
                  </a:lnTo>
                  <a:lnTo>
                    <a:pt x="308" y="716"/>
                  </a:lnTo>
                  <a:lnTo>
                    <a:pt x="321" y="713"/>
                  </a:lnTo>
                  <a:lnTo>
                    <a:pt x="330" y="701"/>
                  </a:lnTo>
                  <a:lnTo>
                    <a:pt x="361" y="687"/>
                  </a:lnTo>
                  <a:lnTo>
                    <a:pt x="367" y="681"/>
                  </a:lnTo>
                  <a:lnTo>
                    <a:pt x="376" y="679"/>
                  </a:lnTo>
                  <a:lnTo>
                    <a:pt x="378" y="673"/>
                  </a:lnTo>
                  <a:lnTo>
                    <a:pt x="379" y="665"/>
                  </a:lnTo>
                  <a:lnTo>
                    <a:pt x="385" y="660"/>
                  </a:lnTo>
                  <a:lnTo>
                    <a:pt x="387" y="654"/>
                  </a:lnTo>
                  <a:lnTo>
                    <a:pt x="383" y="650"/>
                  </a:lnTo>
                  <a:lnTo>
                    <a:pt x="385" y="646"/>
                  </a:lnTo>
                  <a:lnTo>
                    <a:pt x="388" y="647"/>
                  </a:lnTo>
                  <a:lnTo>
                    <a:pt x="388" y="643"/>
                  </a:lnTo>
                  <a:lnTo>
                    <a:pt x="383" y="619"/>
                  </a:lnTo>
                  <a:lnTo>
                    <a:pt x="384" y="615"/>
                  </a:lnTo>
                  <a:lnTo>
                    <a:pt x="388" y="618"/>
                  </a:lnTo>
                  <a:lnTo>
                    <a:pt x="388" y="607"/>
                  </a:lnTo>
                  <a:lnTo>
                    <a:pt x="392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596"/>
                  </a:lnTo>
                  <a:lnTo>
                    <a:pt x="394" y="587"/>
                  </a:lnTo>
                  <a:lnTo>
                    <a:pt x="390" y="585"/>
                  </a:lnTo>
                  <a:lnTo>
                    <a:pt x="389" y="569"/>
                  </a:lnTo>
                  <a:lnTo>
                    <a:pt x="389" y="557"/>
                  </a:lnTo>
                  <a:lnTo>
                    <a:pt x="388" y="549"/>
                  </a:lnTo>
                  <a:lnTo>
                    <a:pt x="388" y="539"/>
                  </a:lnTo>
                  <a:lnTo>
                    <a:pt x="385" y="536"/>
                  </a:lnTo>
                  <a:lnTo>
                    <a:pt x="382" y="507"/>
                  </a:lnTo>
                  <a:lnTo>
                    <a:pt x="366" y="456"/>
                  </a:lnTo>
                  <a:lnTo>
                    <a:pt x="344" y="434"/>
                  </a:lnTo>
                  <a:lnTo>
                    <a:pt x="337" y="424"/>
                  </a:lnTo>
                  <a:lnTo>
                    <a:pt x="336" y="409"/>
                  </a:lnTo>
                  <a:lnTo>
                    <a:pt x="335" y="413"/>
                  </a:lnTo>
                  <a:lnTo>
                    <a:pt x="329" y="414"/>
                  </a:lnTo>
                  <a:lnTo>
                    <a:pt x="329" y="409"/>
                  </a:lnTo>
                  <a:lnTo>
                    <a:pt x="323" y="401"/>
                  </a:lnTo>
                  <a:lnTo>
                    <a:pt x="306" y="398"/>
                  </a:lnTo>
                  <a:lnTo>
                    <a:pt x="298" y="387"/>
                  </a:lnTo>
                  <a:lnTo>
                    <a:pt x="290" y="378"/>
                  </a:lnTo>
                  <a:lnTo>
                    <a:pt x="281" y="372"/>
                  </a:lnTo>
                  <a:lnTo>
                    <a:pt x="274" y="362"/>
                  </a:lnTo>
                  <a:lnTo>
                    <a:pt x="270" y="359"/>
                  </a:lnTo>
                  <a:lnTo>
                    <a:pt x="265" y="351"/>
                  </a:lnTo>
                  <a:lnTo>
                    <a:pt x="255" y="344"/>
                  </a:lnTo>
                  <a:lnTo>
                    <a:pt x="248" y="334"/>
                  </a:lnTo>
                  <a:lnTo>
                    <a:pt x="236" y="324"/>
                  </a:lnTo>
                  <a:lnTo>
                    <a:pt x="234" y="312"/>
                  </a:lnTo>
                  <a:lnTo>
                    <a:pt x="228" y="297"/>
                  </a:lnTo>
                  <a:lnTo>
                    <a:pt x="217" y="290"/>
                  </a:lnTo>
                  <a:lnTo>
                    <a:pt x="197" y="270"/>
                  </a:lnTo>
                  <a:lnTo>
                    <a:pt x="191" y="258"/>
                  </a:lnTo>
                  <a:lnTo>
                    <a:pt x="194" y="245"/>
                  </a:lnTo>
                  <a:lnTo>
                    <a:pt x="197" y="235"/>
                  </a:lnTo>
                  <a:lnTo>
                    <a:pt x="199" y="222"/>
                  </a:lnTo>
                  <a:lnTo>
                    <a:pt x="211" y="195"/>
                  </a:lnTo>
                  <a:lnTo>
                    <a:pt x="239" y="171"/>
                  </a:lnTo>
                  <a:lnTo>
                    <a:pt x="243" y="166"/>
                  </a:lnTo>
                  <a:lnTo>
                    <a:pt x="247" y="152"/>
                  </a:lnTo>
                  <a:lnTo>
                    <a:pt x="253" y="145"/>
                  </a:lnTo>
                  <a:lnTo>
                    <a:pt x="258" y="140"/>
                  </a:lnTo>
                  <a:lnTo>
                    <a:pt x="276" y="132"/>
                  </a:lnTo>
                  <a:lnTo>
                    <a:pt x="286" y="124"/>
                  </a:lnTo>
                  <a:lnTo>
                    <a:pt x="287" y="116"/>
                  </a:lnTo>
                  <a:lnTo>
                    <a:pt x="307" y="105"/>
                  </a:lnTo>
                  <a:lnTo>
                    <a:pt x="315" y="108"/>
                  </a:lnTo>
                  <a:lnTo>
                    <a:pt x="318" y="106"/>
                  </a:lnTo>
                  <a:lnTo>
                    <a:pt x="319" y="102"/>
                  </a:lnTo>
                  <a:lnTo>
                    <a:pt x="312" y="97"/>
                  </a:lnTo>
                  <a:lnTo>
                    <a:pt x="293" y="98"/>
                  </a:lnTo>
                  <a:lnTo>
                    <a:pt x="283" y="96"/>
                  </a:lnTo>
                  <a:lnTo>
                    <a:pt x="278" y="91"/>
                  </a:lnTo>
                  <a:lnTo>
                    <a:pt x="255" y="77"/>
                  </a:lnTo>
                  <a:lnTo>
                    <a:pt x="248" y="65"/>
                  </a:lnTo>
                  <a:lnTo>
                    <a:pt x="243" y="50"/>
                  </a:lnTo>
                  <a:lnTo>
                    <a:pt x="248" y="35"/>
                  </a:lnTo>
                  <a:lnTo>
                    <a:pt x="244" y="26"/>
                  </a:lnTo>
                  <a:lnTo>
                    <a:pt x="224" y="25"/>
                  </a:lnTo>
                  <a:lnTo>
                    <a:pt x="211" y="21"/>
                  </a:lnTo>
                  <a:lnTo>
                    <a:pt x="196" y="15"/>
                  </a:lnTo>
                  <a:lnTo>
                    <a:pt x="184" y="5"/>
                  </a:lnTo>
                  <a:lnTo>
                    <a:pt x="169" y="0"/>
                  </a:lnTo>
                  <a:lnTo>
                    <a:pt x="162" y="1"/>
                  </a:lnTo>
                  <a:lnTo>
                    <a:pt x="152" y="12"/>
                  </a:lnTo>
                  <a:lnTo>
                    <a:pt x="142" y="19"/>
                  </a:lnTo>
                  <a:lnTo>
                    <a:pt x="127" y="27"/>
                  </a:lnTo>
                  <a:lnTo>
                    <a:pt x="121" y="28"/>
                  </a:lnTo>
                  <a:lnTo>
                    <a:pt x="113" y="26"/>
                  </a:lnTo>
                  <a:lnTo>
                    <a:pt x="104" y="33"/>
                  </a:lnTo>
                  <a:lnTo>
                    <a:pt x="94" y="38"/>
                  </a:lnTo>
                  <a:lnTo>
                    <a:pt x="91" y="32"/>
                  </a:lnTo>
                  <a:lnTo>
                    <a:pt x="77" y="36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0" y="42"/>
                  </a:lnTo>
                  <a:lnTo>
                    <a:pt x="44" y="41"/>
                  </a:lnTo>
                  <a:lnTo>
                    <a:pt x="36" y="33"/>
                  </a:lnTo>
                  <a:lnTo>
                    <a:pt x="23" y="31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3" y="37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29" y="80"/>
                  </a:lnTo>
                  <a:lnTo>
                    <a:pt x="39" y="90"/>
                  </a:lnTo>
                  <a:lnTo>
                    <a:pt x="44" y="100"/>
                  </a:lnTo>
                  <a:lnTo>
                    <a:pt x="41" y="112"/>
                  </a:lnTo>
                  <a:lnTo>
                    <a:pt x="43" y="120"/>
                  </a:lnTo>
                  <a:lnTo>
                    <a:pt x="57" y="135"/>
                  </a:lnTo>
                  <a:lnTo>
                    <a:pt x="77" y="139"/>
                  </a:lnTo>
                  <a:lnTo>
                    <a:pt x="97" y="134"/>
                  </a:lnTo>
                  <a:lnTo>
                    <a:pt x="113" y="135"/>
                  </a:lnTo>
                  <a:lnTo>
                    <a:pt x="122" y="146"/>
                  </a:lnTo>
                  <a:lnTo>
                    <a:pt x="127" y="155"/>
                  </a:lnTo>
                  <a:lnTo>
                    <a:pt x="129" y="162"/>
                  </a:lnTo>
                  <a:lnTo>
                    <a:pt x="137" y="168"/>
                  </a:lnTo>
                  <a:lnTo>
                    <a:pt x="141" y="177"/>
                  </a:lnTo>
                  <a:lnTo>
                    <a:pt x="147" y="183"/>
                  </a:lnTo>
                  <a:lnTo>
                    <a:pt x="146" y="192"/>
                  </a:lnTo>
                  <a:lnTo>
                    <a:pt x="130" y="208"/>
                  </a:lnTo>
                  <a:lnTo>
                    <a:pt x="125" y="208"/>
                  </a:lnTo>
                  <a:lnTo>
                    <a:pt x="114" y="205"/>
                  </a:lnTo>
                  <a:lnTo>
                    <a:pt x="107" y="208"/>
                  </a:lnTo>
                  <a:lnTo>
                    <a:pt x="103" y="213"/>
                  </a:lnTo>
                  <a:lnTo>
                    <a:pt x="99" y="222"/>
                  </a:lnTo>
                  <a:lnTo>
                    <a:pt x="100" y="229"/>
                  </a:lnTo>
                  <a:lnTo>
                    <a:pt x="107" y="231"/>
                  </a:lnTo>
                  <a:lnTo>
                    <a:pt x="115" y="237"/>
                  </a:lnTo>
                  <a:lnTo>
                    <a:pt x="134" y="247"/>
                  </a:lnTo>
                  <a:lnTo>
                    <a:pt x="161" y="267"/>
                  </a:lnTo>
                  <a:lnTo>
                    <a:pt x="165" y="280"/>
                  </a:lnTo>
                  <a:lnTo>
                    <a:pt x="188" y="301"/>
                  </a:lnTo>
                  <a:lnTo>
                    <a:pt x="191" y="311"/>
                  </a:lnTo>
                  <a:lnTo>
                    <a:pt x="208" y="331"/>
                  </a:lnTo>
                  <a:lnTo>
                    <a:pt x="213" y="332"/>
                  </a:lnTo>
                  <a:lnTo>
                    <a:pt x="231" y="344"/>
                  </a:lnTo>
                  <a:lnTo>
                    <a:pt x="236" y="358"/>
                  </a:lnTo>
                  <a:lnTo>
                    <a:pt x="239" y="370"/>
                  </a:lnTo>
                  <a:lnTo>
                    <a:pt x="238" y="371"/>
                  </a:lnTo>
                  <a:lnTo>
                    <a:pt x="239" y="372"/>
                  </a:lnTo>
                  <a:lnTo>
                    <a:pt x="243" y="386"/>
                  </a:lnTo>
                  <a:lnTo>
                    <a:pt x="251" y="386"/>
                  </a:lnTo>
                  <a:lnTo>
                    <a:pt x="265" y="396"/>
                  </a:lnTo>
                  <a:lnTo>
                    <a:pt x="274" y="404"/>
                  </a:lnTo>
                  <a:lnTo>
                    <a:pt x="278" y="421"/>
                  </a:lnTo>
                  <a:lnTo>
                    <a:pt x="291" y="450"/>
                  </a:lnTo>
                  <a:lnTo>
                    <a:pt x="292" y="457"/>
                  </a:lnTo>
                  <a:lnTo>
                    <a:pt x="292" y="490"/>
                  </a:lnTo>
                  <a:lnTo>
                    <a:pt x="290" y="527"/>
                  </a:lnTo>
                  <a:lnTo>
                    <a:pt x="292" y="543"/>
                  </a:lnTo>
                  <a:lnTo>
                    <a:pt x="299" y="558"/>
                  </a:lnTo>
                  <a:lnTo>
                    <a:pt x="298" y="607"/>
                  </a:lnTo>
                  <a:lnTo>
                    <a:pt x="296" y="619"/>
                  </a:lnTo>
                  <a:lnTo>
                    <a:pt x="290" y="628"/>
                  </a:lnTo>
                  <a:lnTo>
                    <a:pt x="281" y="625"/>
                  </a:lnTo>
                  <a:lnTo>
                    <a:pt x="271" y="634"/>
                  </a:lnTo>
                  <a:lnTo>
                    <a:pt x="264" y="638"/>
                  </a:lnTo>
                  <a:lnTo>
                    <a:pt x="256" y="638"/>
                  </a:lnTo>
                  <a:lnTo>
                    <a:pt x="238" y="646"/>
                  </a:lnTo>
                  <a:lnTo>
                    <a:pt x="237" y="656"/>
                  </a:lnTo>
                  <a:lnTo>
                    <a:pt x="218" y="657"/>
                  </a:lnTo>
                  <a:lnTo>
                    <a:pt x="208" y="661"/>
                  </a:lnTo>
                  <a:lnTo>
                    <a:pt x="206" y="674"/>
                  </a:lnTo>
                  <a:lnTo>
                    <a:pt x="207" y="683"/>
                  </a:lnTo>
                  <a:lnTo>
                    <a:pt x="208" y="692"/>
                  </a:lnTo>
                  <a:lnTo>
                    <a:pt x="202" y="694"/>
                  </a:lnTo>
                  <a:lnTo>
                    <a:pt x="194" y="697"/>
                  </a:lnTo>
                  <a:lnTo>
                    <a:pt x="183" y="704"/>
                  </a:lnTo>
                  <a:lnTo>
                    <a:pt x="173" y="708"/>
                  </a:lnTo>
                  <a:lnTo>
                    <a:pt x="165" y="705"/>
                  </a:lnTo>
                  <a:lnTo>
                    <a:pt x="158" y="705"/>
                  </a:lnTo>
                  <a:lnTo>
                    <a:pt x="157" y="715"/>
                  </a:lnTo>
                  <a:lnTo>
                    <a:pt x="152" y="720"/>
                  </a:lnTo>
                  <a:lnTo>
                    <a:pt x="145" y="724"/>
                  </a:lnTo>
                  <a:lnTo>
                    <a:pt x="134" y="726"/>
                  </a:lnTo>
                  <a:lnTo>
                    <a:pt x="129" y="727"/>
                  </a:lnTo>
                  <a:lnTo>
                    <a:pt x="136" y="738"/>
                  </a:lnTo>
                  <a:lnTo>
                    <a:pt x="154" y="746"/>
                  </a:lnTo>
                  <a:lnTo>
                    <a:pt x="161" y="752"/>
                  </a:lnTo>
                  <a:lnTo>
                    <a:pt x="157" y="760"/>
                  </a:lnTo>
                  <a:lnTo>
                    <a:pt x="150" y="770"/>
                  </a:lnTo>
                  <a:lnTo>
                    <a:pt x="148" y="786"/>
                  </a:lnTo>
                  <a:lnTo>
                    <a:pt x="148" y="797"/>
                  </a:lnTo>
                  <a:lnTo>
                    <a:pt x="151" y="810"/>
                  </a:lnTo>
                  <a:lnTo>
                    <a:pt x="156" y="822"/>
                  </a:lnTo>
                  <a:lnTo>
                    <a:pt x="151" y="827"/>
                  </a:lnTo>
                  <a:lnTo>
                    <a:pt x="153" y="832"/>
                  </a:lnTo>
                  <a:lnTo>
                    <a:pt x="162" y="830"/>
                  </a:lnTo>
                  <a:lnTo>
                    <a:pt x="175" y="821"/>
                  </a:lnTo>
                  <a:lnTo>
                    <a:pt x="186" y="807"/>
                  </a:lnTo>
                  <a:lnTo>
                    <a:pt x="195" y="797"/>
                  </a:lnTo>
                  <a:lnTo>
                    <a:pt x="216" y="789"/>
                  </a:lnTo>
                  <a:lnTo>
                    <a:pt x="220" y="785"/>
                  </a:lnTo>
                  <a:lnTo>
                    <a:pt x="220" y="778"/>
                  </a:lnTo>
                  <a:lnTo>
                    <a:pt x="228" y="7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91"/>
            <p:cNvSpPr>
              <a:spLocks noChangeAspect="1"/>
            </p:cNvSpPr>
            <p:nvPr/>
          </p:nvSpPr>
          <p:spPr bwMode="gray">
            <a:xfrm>
              <a:off x="6668292" y="3572222"/>
              <a:ext cx="168275" cy="104775"/>
            </a:xfrm>
            <a:custGeom>
              <a:avLst/>
              <a:gdLst/>
              <a:ahLst/>
              <a:cxnLst>
                <a:cxn ang="0">
                  <a:pos x="249" y="133"/>
                </a:cxn>
                <a:cxn ang="0">
                  <a:pos x="268" y="155"/>
                </a:cxn>
                <a:cxn ang="0">
                  <a:pos x="281" y="158"/>
                </a:cxn>
                <a:cxn ang="0">
                  <a:pos x="288" y="121"/>
                </a:cxn>
                <a:cxn ang="0">
                  <a:pos x="301" y="122"/>
                </a:cxn>
                <a:cxn ang="0">
                  <a:pos x="312" y="139"/>
                </a:cxn>
                <a:cxn ang="0">
                  <a:pos x="319" y="128"/>
                </a:cxn>
                <a:cxn ang="0">
                  <a:pos x="309" y="111"/>
                </a:cxn>
                <a:cxn ang="0">
                  <a:pos x="328" y="96"/>
                </a:cxn>
                <a:cxn ang="0">
                  <a:pos x="324" y="81"/>
                </a:cxn>
                <a:cxn ang="0">
                  <a:pos x="351" y="64"/>
                </a:cxn>
                <a:cxn ang="0">
                  <a:pos x="383" y="20"/>
                </a:cxn>
                <a:cxn ang="0">
                  <a:pos x="392" y="0"/>
                </a:cxn>
                <a:cxn ang="0">
                  <a:pos x="395" y="14"/>
                </a:cxn>
                <a:cxn ang="0">
                  <a:pos x="404" y="9"/>
                </a:cxn>
                <a:cxn ang="0">
                  <a:pos x="417" y="4"/>
                </a:cxn>
                <a:cxn ang="0">
                  <a:pos x="433" y="20"/>
                </a:cxn>
                <a:cxn ang="0">
                  <a:pos x="442" y="43"/>
                </a:cxn>
                <a:cxn ang="0">
                  <a:pos x="448" y="57"/>
                </a:cxn>
                <a:cxn ang="0">
                  <a:pos x="463" y="54"/>
                </a:cxn>
                <a:cxn ang="0">
                  <a:pos x="462" y="68"/>
                </a:cxn>
                <a:cxn ang="0">
                  <a:pos x="474" y="65"/>
                </a:cxn>
                <a:cxn ang="0">
                  <a:pos x="502" y="80"/>
                </a:cxn>
                <a:cxn ang="0">
                  <a:pos x="530" y="95"/>
                </a:cxn>
                <a:cxn ang="0">
                  <a:pos x="512" y="108"/>
                </a:cxn>
                <a:cxn ang="0">
                  <a:pos x="482" y="110"/>
                </a:cxn>
                <a:cxn ang="0">
                  <a:pos x="476" y="126"/>
                </a:cxn>
                <a:cxn ang="0">
                  <a:pos x="492" y="137"/>
                </a:cxn>
                <a:cxn ang="0">
                  <a:pos x="463" y="149"/>
                </a:cxn>
                <a:cxn ang="0">
                  <a:pos x="446" y="143"/>
                </a:cxn>
                <a:cxn ang="0">
                  <a:pos x="439" y="151"/>
                </a:cxn>
                <a:cxn ang="0">
                  <a:pos x="412" y="142"/>
                </a:cxn>
                <a:cxn ang="0">
                  <a:pos x="336" y="150"/>
                </a:cxn>
                <a:cxn ang="0">
                  <a:pos x="323" y="201"/>
                </a:cxn>
                <a:cxn ang="0">
                  <a:pos x="282" y="275"/>
                </a:cxn>
                <a:cxn ang="0">
                  <a:pos x="265" y="299"/>
                </a:cxn>
                <a:cxn ang="0">
                  <a:pos x="231" y="307"/>
                </a:cxn>
                <a:cxn ang="0">
                  <a:pos x="189" y="306"/>
                </a:cxn>
                <a:cxn ang="0">
                  <a:pos x="178" y="296"/>
                </a:cxn>
                <a:cxn ang="0">
                  <a:pos x="139" y="305"/>
                </a:cxn>
                <a:cxn ang="0">
                  <a:pos x="105" y="326"/>
                </a:cxn>
                <a:cxn ang="0">
                  <a:pos x="77" y="323"/>
                </a:cxn>
                <a:cxn ang="0">
                  <a:pos x="40" y="325"/>
                </a:cxn>
                <a:cxn ang="0">
                  <a:pos x="0" y="269"/>
                </a:cxn>
                <a:cxn ang="0">
                  <a:pos x="7" y="264"/>
                </a:cxn>
                <a:cxn ang="0">
                  <a:pos x="28" y="283"/>
                </a:cxn>
                <a:cxn ang="0">
                  <a:pos x="53" y="284"/>
                </a:cxn>
                <a:cxn ang="0">
                  <a:pos x="84" y="293"/>
                </a:cxn>
                <a:cxn ang="0">
                  <a:pos x="91" y="269"/>
                </a:cxn>
                <a:cxn ang="0">
                  <a:pos x="96" y="250"/>
                </a:cxn>
                <a:cxn ang="0">
                  <a:pos x="103" y="239"/>
                </a:cxn>
                <a:cxn ang="0">
                  <a:pos x="116" y="221"/>
                </a:cxn>
                <a:cxn ang="0">
                  <a:pos x="137" y="218"/>
                </a:cxn>
                <a:cxn ang="0">
                  <a:pos x="161" y="215"/>
                </a:cxn>
                <a:cxn ang="0">
                  <a:pos x="190" y="201"/>
                </a:cxn>
                <a:cxn ang="0">
                  <a:pos x="215" y="167"/>
                </a:cxn>
                <a:cxn ang="0">
                  <a:pos x="240" y="131"/>
                </a:cxn>
              </a:cxnLst>
              <a:rect l="0" t="0" r="r" b="b"/>
              <a:pathLst>
                <a:path w="530" h="330">
                  <a:moveTo>
                    <a:pt x="242" y="129"/>
                  </a:moveTo>
                  <a:lnTo>
                    <a:pt x="245" y="131"/>
                  </a:lnTo>
                  <a:lnTo>
                    <a:pt x="249" y="133"/>
                  </a:lnTo>
                  <a:lnTo>
                    <a:pt x="259" y="144"/>
                  </a:lnTo>
                  <a:lnTo>
                    <a:pt x="263" y="150"/>
                  </a:lnTo>
                  <a:lnTo>
                    <a:pt x="268" y="155"/>
                  </a:lnTo>
                  <a:lnTo>
                    <a:pt x="271" y="159"/>
                  </a:lnTo>
                  <a:lnTo>
                    <a:pt x="276" y="160"/>
                  </a:lnTo>
                  <a:lnTo>
                    <a:pt x="281" y="158"/>
                  </a:lnTo>
                  <a:lnTo>
                    <a:pt x="283" y="150"/>
                  </a:lnTo>
                  <a:lnTo>
                    <a:pt x="285" y="126"/>
                  </a:lnTo>
                  <a:lnTo>
                    <a:pt x="288" y="121"/>
                  </a:lnTo>
                  <a:lnTo>
                    <a:pt x="293" y="118"/>
                  </a:lnTo>
                  <a:lnTo>
                    <a:pt x="298" y="118"/>
                  </a:lnTo>
                  <a:lnTo>
                    <a:pt x="301" y="122"/>
                  </a:lnTo>
                  <a:lnTo>
                    <a:pt x="303" y="129"/>
                  </a:lnTo>
                  <a:lnTo>
                    <a:pt x="307" y="137"/>
                  </a:lnTo>
                  <a:lnTo>
                    <a:pt x="312" y="139"/>
                  </a:lnTo>
                  <a:lnTo>
                    <a:pt x="318" y="139"/>
                  </a:lnTo>
                  <a:lnTo>
                    <a:pt x="319" y="134"/>
                  </a:lnTo>
                  <a:lnTo>
                    <a:pt x="319" y="128"/>
                  </a:lnTo>
                  <a:lnTo>
                    <a:pt x="318" y="123"/>
                  </a:lnTo>
                  <a:lnTo>
                    <a:pt x="314" y="116"/>
                  </a:lnTo>
                  <a:lnTo>
                    <a:pt x="309" y="111"/>
                  </a:lnTo>
                  <a:lnTo>
                    <a:pt x="315" y="110"/>
                  </a:lnTo>
                  <a:lnTo>
                    <a:pt x="320" y="106"/>
                  </a:lnTo>
                  <a:lnTo>
                    <a:pt x="328" y="96"/>
                  </a:lnTo>
                  <a:lnTo>
                    <a:pt x="322" y="94"/>
                  </a:lnTo>
                  <a:lnTo>
                    <a:pt x="319" y="88"/>
                  </a:lnTo>
                  <a:lnTo>
                    <a:pt x="324" y="81"/>
                  </a:lnTo>
                  <a:lnTo>
                    <a:pt x="329" y="79"/>
                  </a:lnTo>
                  <a:lnTo>
                    <a:pt x="339" y="79"/>
                  </a:lnTo>
                  <a:lnTo>
                    <a:pt x="351" y="64"/>
                  </a:lnTo>
                  <a:lnTo>
                    <a:pt x="357" y="53"/>
                  </a:lnTo>
                  <a:lnTo>
                    <a:pt x="357" y="47"/>
                  </a:lnTo>
                  <a:lnTo>
                    <a:pt x="383" y="20"/>
                  </a:lnTo>
                  <a:lnTo>
                    <a:pt x="387" y="13"/>
                  </a:lnTo>
                  <a:lnTo>
                    <a:pt x="388" y="6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5" y="3"/>
                  </a:lnTo>
                  <a:lnTo>
                    <a:pt x="395" y="14"/>
                  </a:lnTo>
                  <a:lnTo>
                    <a:pt x="393" y="20"/>
                  </a:lnTo>
                  <a:lnTo>
                    <a:pt x="393" y="22"/>
                  </a:lnTo>
                  <a:lnTo>
                    <a:pt x="404" y="9"/>
                  </a:lnTo>
                  <a:lnTo>
                    <a:pt x="408" y="2"/>
                  </a:lnTo>
                  <a:lnTo>
                    <a:pt x="415" y="2"/>
                  </a:lnTo>
                  <a:lnTo>
                    <a:pt x="417" y="4"/>
                  </a:lnTo>
                  <a:lnTo>
                    <a:pt x="422" y="19"/>
                  </a:lnTo>
                  <a:lnTo>
                    <a:pt x="428" y="22"/>
                  </a:lnTo>
                  <a:lnTo>
                    <a:pt x="433" y="20"/>
                  </a:lnTo>
                  <a:lnTo>
                    <a:pt x="443" y="29"/>
                  </a:lnTo>
                  <a:lnTo>
                    <a:pt x="446" y="40"/>
                  </a:lnTo>
                  <a:lnTo>
                    <a:pt x="442" y="43"/>
                  </a:lnTo>
                  <a:lnTo>
                    <a:pt x="443" y="57"/>
                  </a:lnTo>
                  <a:lnTo>
                    <a:pt x="444" y="58"/>
                  </a:lnTo>
                  <a:lnTo>
                    <a:pt x="448" y="57"/>
                  </a:lnTo>
                  <a:lnTo>
                    <a:pt x="452" y="57"/>
                  </a:lnTo>
                  <a:lnTo>
                    <a:pt x="458" y="54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65" y="64"/>
                  </a:lnTo>
                  <a:lnTo>
                    <a:pt x="462" y="68"/>
                  </a:lnTo>
                  <a:lnTo>
                    <a:pt x="463" y="70"/>
                  </a:lnTo>
                  <a:lnTo>
                    <a:pt x="469" y="70"/>
                  </a:lnTo>
                  <a:lnTo>
                    <a:pt x="474" y="65"/>
                  </a:lnTo>
                  <a:lnTo>
                    <a:pt x="480" y="65"/>
                  </a:lnTo>
                  <a:lnTo>
                    <a:pt x="486" y="69"/>
                  </a:lnTo>
                  <a:lnTo>
                    <a:pt x="502" y="80"/>
                  </a:lnTo>
                  <a:lnTo>
                    <a:pt x="523" y="86"/>
                  </a:lnTo>
                  <a:lnTo>
                    <a:pt x="529" y="91"/>
                  </a:lnTo>
                  <a:lnTo>
                    <a:pt x="530" y="95"/>
                  </a:lnTo>
                  <a:lnTo>
                    <a:pt x="528" y="100"/>
                  </a:lnTo>
                  <a:lnTo>
                    <a:pt x="518" y="104"/>
                  </a:lnTo>
                  <a:lnTo>
                    <a:pt x="512" y="108"/>
                  </a:lnTo>
                  <a:lnTo>
                    <a:pt x="501" y="112"/>
                  </a:lnTo>
                  <a:lnTo>
                    <a:pt x="491" y="115"/>
                  </a:lnTo>
                  <a:lnTo>
                    <a:pt x="482" y="110"/>
                  </a:lnTo>
                  <a:lnTo>
                    <a:pt x="475" y="113"/>
                  </a:lnTo>
                  <a:lnTo>
                    <a:pt x="474" y="121"/>
                  </a:lnTo>
                  <a:lnTo>
                    <a:pt x="476" y="126"/>
                  </a:lnTo>
                  <a:lnTo>
                    <a:pt x="482" y="132"/>
                  </a:lnTo>
                  <a:lnTo>
                    <a:pt x="487" y="133"/>
                  </a:lnTo>
                  <a:lnTo>
                    <a:pt x="492" y="137"/>
                  </a:lnTo>
                  <a:lnTo>
                    <a:pt x="494" y="140"/>
                  </a:lnTo>
                  <a:lnTo>
                    <a:pt x="480" y="143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2" y="147"/>
                  </a:lnTo>
                  <a:lnTo>
                    <a:pt x="446" y="143"/>
                  </a:lnTo>
                  <a:lnTo>
                    <a:pt x="444" y="143"/>
                  </a:lnTo>
                  <a:lnTo>
                    <a:pt x="443" y="148"/>
                  </a:lnTo>
                  <a:lnTo>
                    <a:pt x="439" y="151"/>
                  </a:lnTo>
                  <a:lnTo>
                    <a:pt x="435" y="151"/>
                  </a:lnTo>
                  <a:lnTo>
                    <a:pt x="421" y="147"/>
                  </a:lnTo>
                  <a:lnTo>
                    <a:pt x="412" y="142"/>
                  </a:lnTo>
                  <a:lnTo>
                    <a:pt x="361" y="140"/>
                  </a:lnTo>
                  <a:lnTo>
                    <a:pt x="342" y="142"/>
                  </a:lnTo>
                  <a:lnTo>
                    <a:pt x="336" y="150"/>
                  </a:lnTo>
                  <a:lnTo>
                    <a:pt x="330" y="167"/>
                  </a:lnTo>
                  <a:lnTo>
                    <a:pt x="328" y="189"/>
                  </a:lnTo>
                  <a:lnTo>
                    <a:pt x="323" y="201"/>
                  </a:lnTo>
                  <a:lnTo>
                    <a:pt x="297" y="230"/>
                  </a:lnTo>
                  <a:lnTo>
                    <a:pt x="291" y="257"/>
                  </a:lnTo>
                  <a:lnTo>
                    <a:pt x="282" y="275"/>
                  </a:lnTo>
                  <a:lnTo>
                    <a:pt x="275" y="287"/>
                  </a:lnTo>
                  <a:lnTo>
                    <a:pt x="271" y="294"/>
                  </a:lnTo>
                  <a:lnTo>
                    <a:pt x="265" y="299"/>
                  </a:lnTo>
                  <a:lnTo>
                    <a:pt x="252" y="303"/>
                  </a:lnTo>
                  <a:lnTo>
                    <a:pt x="240" y="305"/>
                  </a:lnTo>
                  <a:lnTo>
                    <a:pt x="231" y="307"/>
                  </a:lnTo>
                  <a:lnTo>
                    <a:pt x="220" y="314"/>
                  </a:lnTo>
                  <a:lnTo>
                    <a:pt x="210" y="314"/>
                  </a:lnTo>
                  <a:lnTo>
                    <a:pt x="189" y="306"/>
                  </a:lnTo>
                  <a:lnTo>
                    <a:pt x="184" y="306"/>
                  </a:lnTo>
                  <a:lnTo>
                    <a:pt x="183" y="299"/>
                  </a:lnTo>
                  <a:lnTo>
                    <a:pt x="178" y="296"/>
                  </a:lnTo>
                  <a:lnTo>
                    <a:pt x="151" y="295"/>
                  </a:lnTo>
                  <a:lnTo>
                    <a:pt x="146" y="296"/>
                  </a:lnTo>
                  <a:lnTo>
                    <a:pt x="139" y="305"/>
                  </a:lnTo>
                  <a:lnTo>
                    <a:pt x="123" y="323"/>
                  </a:lnTo>
                  <a:lnTo>
                    <a:pt x="115" y="327"/>
                  </a:lnTo>
                  <a:lnTo>
                    <a:pt x="105" y="326"/>
                  </a:lnTo>
                  <a:lnTo>
                    <a:pt x="96" y="326"/>
                  </a:lnTo>
                  <a:lnTo>
                    <a:pt x="87" y="330"/>
                  </a:lnTo>
                  <a:lnTo>
                    <a:pt x="77" y="323"/>
                  </a:lnTo>
                  <a:lnTo>
                    <a:pt x="66" y="325"/>
                  </a:lnTo>
                  <a:lnTo>
                    <a:pt x="54" y="328"/>
                  </a:lnTo>
                  <a:lnTo>
                    <a:pt x="40" y="325"/>
                  </a:lnTo>
                  <a:lnTo>
                    <a:pt x="27" y="314"/>
                  </a:lnTo>
                  <a:lnTo>
                    <a:pt x="0" y="274"/>
                  </a:lnTo>
                  <a:lnTo>
                    <a:pt x="0" y="269"/>
                  </a:lnTo>
                  <a:lnTo>
                    <a:pt x="2" y="268"/>
                  </a:lnTo>
                  <a:lnTo>
                    <a:pt x="5" y="266"/>
                  </a:lnTo>
                  <a:lnTo>
                    <a:pt x="7" y="264"/>
                  </a:lnTo>
                  <a:lnTo>
                    <a:pt x="10" y="273"/>
                  </a:lnTo>
                  <a:lnTo>
                    <a:pt x="13" y="278"/>
                  </a:lnTo>
                  <a:lnTo>
                    <a:pt x="28" y="283"/>
                  </a:lnTo>
                  <a:lnTo>
                    <a:pt x="34" y="284"/>
                  </a:lnTo>
                  <a:lnTo>
                    <a:pt x="48" y="283"/>
                  </a:lnTo>
                  <a:lnTo>
                    <a:pt x="53" y="284"/>
                  </a:lnTo>
                  <a:lnTo>
                    <a:pt x="59" y="288"/>
                  </a:lnTo>
                  <a:lnTo>
                    <a:pt x="67" y="290"/>
                  </a:lnTo>
                  <a:lnTo>
                    <a:pt x="84" y="293"/>
                  </a:lnTo>
                  <a:lnTo>
                    <a:pt x="86" y="285"/>
                  </a:lnTo>
                  <a:lnTo>
                    <a:pt x="89" y="279"/>
                  </a:lnTo>
                  <a:lnTo>
                    <a:pt x="91" y="269"/>
                  </a:lnTo>
                  <a:lnTo>
                    <a:pt x="93" y="263"/>
                  </a:lnTo>
                  <a:lnTo>
                    <a:pt x="91" y="253"/>
                  </a:lnTo>
                  <a:lnTo>
                    <a:pt x="96" y="250"/>
                  </a:lnTo>
                  <a:lnTo>
                    <a:pt x="102" y="251"/>
                  </a:lnTo>
                  <a:lnTo>
                    <a:pt x="103" y="253"/>
                  </a:lnTo>
                  <a:lnTo>
                    <a:pt x="103" y="239"/>
                  </a:lnTo>
                  <a:lnTo>
                    <a:pt x="105" y="235"/>
                  </a:lnTo>
                  <a:lnTo>
                    <a:pt x="113" y="225"/>
                  </a:lnTo>
                  <a:lnTo>
                    <a:pt x="116" y="221"/>
                  </a:lnTo>
                  <a:lnTo>
                    <a:pt x="134" y="220"/>
                  </a:lnTo>
                  <a:lnTo>
                    <a:pt x="137" y="219"/>
                  </a:lnTo>
                  <a:lnTo>
                    <a:pt x="137" y="218"/>
                  </a:lnTo>
                  <a:lnTo>
                    <a:pt x="142" y="217"/>
                  </a:lnTo>
                  <a:lnTo>
                    <a:pt x="152" y="217"/>
                  </a:lnTo>
                  <a:lnTo>
                    <a:pt x="161" y="215"/>
                  </a:lnTo>
                  <a:lnTo>
                    <a:pt x="174" y="214"/>
                  </a:lnTo>
                  <a:lnTo>
                    <a:pt x="179" y="212"/>
                  </a:lnTo>
                  <a:lnTo>
                    <a:pt x="190" y="201"/>
                  </a:lnTo>
                  <a:lnTo>
                    <a:pt x="205" y="183"/>
                  </a:lnTo>
                  <a:lnTo>
                    <a:pt x="207" y="177"/>
                  </a:lnTo>
                  <a:lnTo>
                    <a:pt x="215" y="167"/>
                  </a:lnTo>
                  <a:lnTo>
                    <a:pt x="231" y="154"/>
                  </a:lnTo>
                  <a:lnTo>
                    <a:pt x="238" y="143"/>
                  </a:lnTo>
                  <a:lnTo>
                    <a:pt x="240" y="131"/>
                  </a:lnTo>
                  <a:lnTo>
                    <a:pt x="242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92"/>
            <p:cNvSpPr>
              <a:spLocks noChangeAspect="1"/>
            </p:cNvSpPr>
            <p:nvPr/>
          </p:nvSpPr>
          <p:spPr bwMode="gray">
            <a:xfrm>
              <a:off x="6504780" y="3575397"/>
              <a:ext cx="71438" cy="93663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2" y="16"/>
                </a:cxn>
                <a:cxn ang="0">
                  <a:pos x="7" y="24"/>
                </a:cxn>
                <a:cxn ang="0">
                  <a:pos x="10" y="43"/>
                </a:cxn>
                <a:cxn ang="0">
                  <a:pos x="14" y="55"/>
                </a:cxn>
                <a:cxn ang="0">
                  <a:pos x="15" y="87"/>
                </a:cxn>
                <a:cxn ang="0">
                  <a:pos x="18" y="98"/>
                </a:cxn>
                <a:cxn ang="0">
                  <a:pos x="26" y="104"/>
                </a:cxn>
                <a:cxn ang="0">
                  <a:pos x="27" y="115"/>
                </a:cxn>
                <a:cxn ang="0">
                  <a:pos x="26" y="130"/>
                </a:cxn>
                <a:cxn ang="0">
                  <a:pos x="32" y="141"/>
                </a:cxn>
                <a:cxn ang="0">
                  <a:pos x="33" y="148"/>
                </a:cxn>
                <a:cxn ang="0">
                  <a:pos x="52" y="173"/>
                </a:cxn>
                <a:cxn ang="0">
                  <a:pos x="60" y="183"/>
                </a:cxn>
                <a:cxn ang="0">
                  <a:pos x="66" y="196"/>
                </a:cxn>
                <a:cxn ang="0">
                  <a:pos x="68" y="208"/>
                </a:cxn>
                <a:cxn ang="0">
                  <a:pos x="77" y="218"/>
                </a:cxn>
                <a:cxn ang="0">
                  <a:pos x="93" y="229"/>
                </a:cxn>
                <a:cxn ang="0">
                  <a:pos x="114" y="248"/>
                </a:cxn>
                <a:cxn ang="0">
                  <a:pos x="129" y="253"/>
                </a:cxn>
                <a:cxn ang="0">
                  <a:pos x="144" y="265"/>
                </a:cxn>
                <a:cxn ang="0">
                  <a:pos x="152" y="269"/>
                </a:cxn>
                <a:cxn ang="0">
                  <a:pos x="166" y="276"/>
                </a:cxn>
                <a:cxn ang="0">
                  <a:pos x="178" y="287"/>
                </a:cxn>
                <a:cxn ang="0">
                  <a:pos x="182" y="285"/>
                </a:cxn>
                <a:cxn ang="0">
                  <a:pos x="185" y="291"/>
                </a:cxn>
                <a:cxn ang="0">
                  <a:pos x="189" y="287"/>
                </a:cxn>
                <a:cxn ang="0">
                  <a:pos x="192" y="281"/>
                </a:cxn>
                <a:cxn ang="0">
                  <a:pos x="198" y="277"/>
                </a:cxn>
                <a:cxn ang="0">
                  <a:pos x="211" y="280"/>
                </a:cxn>
                <a:cxn ang="0">
                  <a:pos x="220" y="288"/>
                </a:cxn>
                <a:cxn ang="0">
                  <a:pos x="224" y="281"/>
                </a:cxn>
                <a:cxn ang="0">
                  <a:pos x="226" y="265"/>
                </a:cxn>
                <a:cxn ang="0">
                  <a:pos x="210" y="237"/>
                </a:cxn>
                <a:cxn ang="0">
                  <a:pos x="205" y="222"/>
                </a:cxn>
                <a:cxn ang="0">
                  <a:pos x="188" y="210"/>
                </a:cxn>
                <a:cxn ang="0">
                  <a:pos x="182" y="191"/>
                </a:cxn>
                <a:cxn ang="0">
                  <a:pos x="179" y="151"/>
                </a:cxn>
                <a:cxn ang="0">
                  <a:pos x="183" y="126"/>
                </a:cxn>
                <a:cxn ang="0">
                  <a:pos x="183" y="108"/>
                </a:cxn>
                <a:cxn ang="0">
                  <a:pos x="181" y="95"/>
                </a:cxn>
                <a:cxn ang="0">
                  <a:pos x="174" y="83"/>
                </a:cxn>
                <a:cxn ang="0">
                  <a:pos x="158" y="60"/>
                </a:cxn>
                <a:cxn ang="0">
                  <a:pos x="136" y="44"/>
                </a:cxn>
                <a:cxn ang="0">
                  <a:pos x="123" y="28"/>
                </a:cxn>
                <a:cxn ang="0">
                  <a:pos x="111" y="29"/>
                </a:cxn>
                <a:cxn ang="0">
                  <a:pos x="103" y="41"/>
                </a:cxn>
                <a:cxn ang="0">
                  <a:pos x="92" y="43"/>
                </a:cxn>
                <a:cxn ang="0">
                  <a:pos x="81" y="41"/>
                </a:cxn>
                <a:cxn ang="0">
                  <a:pos x="58" y="56"/>
                </a:cxn>
                <a:cxn ang="0">
                  <a:pos x="54" y="45"/>
                </a:cxn>
                <a:cxn ang="0">
                  <a:pos x="57" y="29"/>
                </a:cxn>
                <a:cxn ang="0">
                  <a:pos x="47" y="14"/>
                </a:cxn>
                <a:cxn ang="0">
                  <a:pos x="37" y="12"/>
                </a:cxn>
                <a:cxn ang="0">
                  <a:pos x="20" y="9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5" y="16"/>
                </a:cxn>
              </a:cxnLst>
              <a:rect l="0" t="0" r="r" b="b"/>
              <a:pathLst>
                <a:path w="226" h="291">
                  <a:moveTo>
                    <a:pt x="5" y="16"/>
                  </a:moveTo>
                  <a:lnTo>
                    <a:pt x="2" y="16"/>
                  </a:lnTo>
                  <a:lnTo>
                    <a:pt x="7" y="24"/>
                  </a:lnTo>
                  <a:lnTo>
                    <a:pt x="10" y="43"/>
                  </a:lnTo>
                  <a:lnTo>
                    <a:pt x="14" y="55"/>
                  </a:lnTo>
                  <a:lnTo>
                    <a:pt x="15" y="87"/>
                  </a:lnTo>
                  <a:lnTo>
                    <a:pt x="18" y="98"/>
                  </a:lnTo>
                  <a:lnTo>
                    <a:pt x="26" y="104"/>
                  </a:lnTo>
                  <a:lnTo>
                    <a:pt x="27" y="115"/>
                  </a:lnTo>
                  <a:lnTo>
                    <a:pt x="26" y="130"/>
                  </a:lnTo>
                  <a:lnTo>
                    <a:pt x="32" y="141"/>
                  </a:lnTo>
                  <a:lnTo>
                    <a:pt x="33" y="148"/>
                  </a:lnTo>
                  <a:lnTo>
                    <a:pt x="52" y="173"/>
                  </a:lnTo>
                  <a:lnTo>
                    <a:pt x="60" y="183"/>
                  </a:lnTo>
                  <a:lnTo>
                    <a:pt x="66" y="196"/>
                  </a:lnTo>
                  <a:lnTo>
                    <a:pt x="68" y="208"/>
                  </a:lnTo>
                  <a:lnTo>
                    <a:pt x="77" y="218"/>
                  </a:lnTo>
                  <a:lnTo>
                    <a:pt x="93" y="229"/>
                  </a:lnTo>
                  <a:lnTo>
                    <a:pt x="114" y="248"/>
                  </a:lnTo>
                  <a:lnTo>
                    <a:pt x="129" y="253"/>
                  </a:lnTo>
                  <a:lnTo>
                    <a:pt x="144" y="265"/>
                  </a:lnTo>
                  <a:lnTo>
                    <a:pt x="152" y="269"/>
                  </a:lnTo>
                  <a:lnTo>
                    <a:pt x="166" y="276"/>
                  </a:lnTo>
                  <a:lnTo>
                    <a:pt x="178" y="287"/>
                  </a:lnTo>
                  <a:lnTo>
                    <a:pt x="182" y="285"/>
                  </a:lnTo>
                  <a:lnTo>
                    <a:pt x="185" y="291"/>
                  </a:lnTo>
                  <a:lnTo>
                    <a:pt x="189" y="287"/>
                  </a:lnTo>
                  <a:lnTo>
                    <a:pt x="192" y="281"/>
                  </a:lnTo>
                  <a:lnTo>
                    <a:pt x="198" y="277"/>
                  </a:lnTo>
                  <a:lnTo>
                    <a:pt x="211" y="280"/>
                  </a:lnTo>
                  <a:lnTo>
                    <a:pt x="220" y="288"/>
                  </a:lnTo>
                  <a:lnTo>
                    <a:pt x="224" y="281"/>
                  </a:lnTo>
                  <a:lnTo>
                    <a:pt x="226" y="265"/>
                  </a:lnTo>
                  <a:lnTo>
                    <a:pt x="210" y="237"/>
                  </a:lnTo>
                  <a:lnTo>
                    <a:pt x="205" y="222"/>
                  </a:lnTo>
                  <a:lnTo>
                    <a:pt x="188" y="210"/>
                  </a:lnTo>
                  <a:lnTo>
                    <a:pt x="182" y="191"/>
                  </a:lnTo>
                  <a:lnTo>
                    <a:pt x="179" y="151"/>
                  </a:lnTo>
                  <a:lnTo>
                    <a:pt x="183" y="126"/>
                  </a:lnTo>
                  <a:lnTo>
                    <a:pt x="183" y="108"/>
                  </a:lnTo>
                  <a:lnTo>
                    <a:pt x="181" y="95"/>
                  </a:lnTo>
                  <a:lnTo>
                    <a:pt x="174" y="83"/>
                  </a:lnTo>
                  <a:lnTo>
                    <a:pt x="158" y="60"/>
                  </a:lnTo>
                  <a:lnTo>
                    <a:pt x="136" y="44"/>
                  </a:lnTo>
                  <a:lnTo>
                    <a:pt x="123" y="28"/>
                  </a:lnTo>
                  <a:lnTo>
                    <a:pt x="111" y="29"/>
                  </a:lnTo>
                  <a:lnTo>
                    <a:pt x="103" y="41"/>
                  </a:lnTo>
                  <a:lnTo>
                    <a:pt x="92" y="43"/>
                  </a:lnTo>
                  <a:lnTo>
                    <a:pt x="81" y="41"/>
                  </a:lnTo>
                  <a:lnTo>
                    <a:pt x="58" y="56"/>
                  </a:lnTo>
                  <a:lnTo>
                    <a:pt x="54" y="45"/>
                  </a:lnTo>
                  <a:lnTo>
                    <a:pt x="57" y="29"/>
                  </a:lnTo>
                  <a:lnTo>
                    <a:pt x="47" y="14"/>
                  </a:lnTo>
                  <a:lnTo>
                    <a:pt x="37" y="12"/>
                  </a:lnTo>
                  <a:lnTo>
                    <a:pt x="20" y="9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93"/>
            <p:cNvSpPr>
              <a:spLocks noChangeAspect="1"/>
            </p:cNvSpPr>
            <p:nvPr/>
          </p:nvSpPr>
          <p:spPr bwMode="gray">
            <a:xfrm>
              <a:off x="6460330" y="3326159"/>
              <a:ext cx="136525" cy="268288"/>
            </a:xfrm>
            <a:custGeom>
              <a:avLst/>
              <a:gdLst/>
              <a:ahLst/>
              <a:cxnLst>
                <a:cxn ang="0">
                  <a:pos x="125" y="24"/>
                </a:cxn>
                <a:cxn ang="0">
                  <a:pos x="77" y="49"/>
                </a:cxn>
                <a:cxn ang="0">
                  <a:pos x="23" y="67"/>
                </a:cxn>
                <a:cxn ang="0">
                  <a:pos x="0" y="135"/>
                </a:cxn>
                <a:cxn ang="0">
                  <a:pos x="40" y="199"/>
                </a:cxn>
                <a:cxn ang="0">
                  <a:pos x="52" y="252"/>
                </a:cxn>
                <a:cxn ang="0">
                  <a:pos x="53" y="283"/>
                </a:cxn>
                <a:cxn ang="0">
                  <a:pos x="38" y="315"/>
                </a:cxn>
                <a:cxn ang="0">
                  <a:pos x="58" y="366"/>
                </a:cxn>
                <a:cxn ang="0">
                  <a:pos x="82" y="434"/>
                </a:cxn>
                <a:cxn ang="0">
                  <a:pos x="111" y="503"/>
                </a:cxn>
                <a:cxn ang="0">
                  <a:pos x="72" y="559"/>
                </a:cxn>
                <a:cxn ang="0">
                  <a:pos x="59" y="597"/>
                </a:cxn>
                <a:cxn ang="0">
                  <a:pos x="37" y="681"/>
                </a:cxn>
                <a:cxn ang="0">
                  <a:pos x="80" y="725"/>
                </a:cxn>
                <a:cxn ang="0">
                  <a:pos x="118" y="774"/>
                </a:cxn>
                <a:cxn ang="0">
                  <a:pos x="160" y="797"/>
                </a:cxn>
                <a:cxn ang="0">
                  <a:pos x="194" y="833"/>
                </a:cxn>
                <a:cxn ang="0">
                  <a:pos x="243" y="829"/>
                </a:cxn>
                <a:cxn ang="0">
                  <a:pos x="215" y="778"/>
                </a:cxn>
                <a:cxn ang="0">
                  <a:pos x="157" y="745"/>
                </a:cxn>
                <a:cxn ang="0">
                  <a:pos x="131" y="676"/>
                </a:cxn>
                <a:cxn ang="0">
                  <a:pos x="102" y="651"/>
                </a:cxn>
                <a:cxn ang="0">
                  <a:pos x="85" y="607"/>
                </a:cxn>
                <a:cxn ang="0">
                  <a:pos x="93" y="568"/>
                </a:cxn>
                <a:cxn ang="0">
                  <a:pos x="112" y="515"/>
                </a:cxn>
                <a:cxn ang="0">
                  <a:pos x="133" y="439"/>
                </a:cxn>
                <a:cxn ang="0">
                  <a:pos x="161" y="409"/>
                </a:cxn>
                <a:cxn ang="0">
                  <a:pos x="179" y="455"/>
                </a:cxn>
                <a:cxn ang="0">
                  <a:pos x="189" y="458"/>
                </a:cxn>
                <a:cxn ang="0">
                  <a:pos x="251" y="476"/>
                </a:cxn>
                <a:cxn ang="0">
                  <a:pos x="271" y="489"/>
                </a:cxn>
                <a:cxn ang="0">
                  <a:pos x="292" y="510"/>
                </a:cxn>
                <a:cxn ang="0">
                  <a:pos x="265" y="462"/>
                </a:cxn>
                <a:cxn ang="0">
                  <a:pos x="265" y="407"/>
                </a:cxn>
                <a:cxn ang="0">
                  <a:pos x="298" y="366"/>
                </a:cxn>
                <a:cxn ang="0">
                  <a:pos x="368" y="365"/>
                </a:cxn>
                <a:cxn ang="0">
                  <a:pos x="416" y="365"/>
                </a:cxn>
                <a:cxn ang="0">
                  <a:pos x="431" y="302"/>
                </a:cxn>
                <a:cxn ang="0">
                  <a:pos x="416" y="275"/>
                </a:cxn>
                <a:cxn ang="0">
                  <a:pos x="389" y="252"/>
                </a:cxn>
                <a:cxn ang="0">
                  <a:pos x="382" y="191"/>
                </a:cxn>
                <a:cxn ang="0">
                  <a:pos x="360" y="165"/>
                </a:cxn>
                <a:cxn ang="0">
                  <a:pos x="323" y="134"/>
                </a:cxn>
                <a:cxn ang="0">
                  <a:pos x="292" y="153"/>
                </a:cxn>
                <a:cxn ang="0">
                  <a:pos x="255" y="156"/>
                </a:cxn>
                <a:cxn ang="0">
                  <a:pos x="220" y="151"/>
                </a:cxn>
                <a:cxn ang="0">
                  <a:pos x="183" y="182"/>
                </a:cxn>
                <a:cxn ang="0">
                  <a:pos x="188" y="126"/>
                </a:cxn>
                <a:cxn ang="0">
                  <a:pos x="190" y="81"/>
                </a:cxn>
                <a:cxn ang="0">
                  <a:pos x="163" y="59"/>
                </a:cxn>
                <a:cxn ang="0">
                  <a:pos x="152" y="16"/>
                </a:cxn>
                <a:cxn ang="0">
                  <a:pos x="141" y="0"/>
                </a:cxn>
              </a:cxnLst>
              <a:rect l="0" t="0" r="r" b="b"/>
              <a:pathLst>
                <a:path w="431" h="844">
                  <a:moveTo>
                    <a:pt x="144" y="0"/>
                  </a:moveTo>
                  <a:lnTo>
                    <a:pt x="138" y="3"/>
                  </a:lnTo>
                  <a:lnTo>
                    <a:pt x="131" y="11"/>
                  </a:lnTo>
                  <a:lnTo>
                    <a:pt x="125" y="24"/>
                  </a:lnTo>
                  <a:lnTo>
                    <a:pt x="112" y="27"/>
                  </a:lnTo>
                  <a:lnTo>
                    <a:pt x="103" y="32"/>
                  </a:lnTo>
                  <a:lnTo>
                    <a:pt x="88" y="43"/>
                  </a:lnTo>
                  <a:lnTo>
                    <a:pt x="77" y="49"/>
                  </a:lnTo>
                  <a:lnTo>
                    <a:pt x="66" y="60"/>
                  </a:lnTo>
                  <a:lnTo>
                    <a:pt x="55" y="64"/>
                  </a:lnTo>
                  <a:lnTo>
                    <a:pt x="37" y="65"/>
                  </a:lnTo>
                  <a:lnTo>
                    <a:pt x="23" y="67"/>
                  </a:lnTo>
                  <a:lnTo>
                    <a:pt x="9" y="106"/>
                  </a:lnTo>
                  <a:lnTo>
                    <a:pt x="7" y="118"/>
                  </a:lnTo>
                  <a:lnTo>
                    <a:pt x="9" y="128"/>
                  </a:lnTo>
                  <a:lnTo>
                    <a:pt x="0" y="135"/>
                  </a:lnTo>
                  <a:lnTo>
                    <a:pt x="1" y="142"/>
                  </a:lnTo>
                  <a:lnTo>
                    <a:pt x="7" y="159"/>
                  </a:lnTo>
                  <a:lnTo>
                    <a:pt x="17" y="182"/>
                  </a:lnTo>
                  <a:lnTo>
                    <a:pt x="40" y="199"/>
                  </a:lnTo>
                  <a:lnTo>
                    <a:pt x="48" y="209"/>
                  </a:lnTo>
                  <a:lnTo>
                    <a:pt x="50" y="225"/>
                  </a:lnTo>
                  <a:lnTo>
                    <a:pt x="49" y="240"/>
                  </a:lnTo>
                  <a:lnTo>
                    <a:pt x="52" y="252"/>
                  </a:lnTo>
                  <a:lnTo>
                    <a:pt x="61" y="253"/>
                  </a:lnTo>
                  <a:lnTo>
                    <a:pt x="65" y="263"/>
                  </a:lnTo>
                  <a:lnTo>
                    <a:pt x="59" y="269"/>
                  </a:lnTo>
                  <a:lnTo>
                    <a:pt x="53" y="283"/>
                  </a:lnTo>
                  <a:lnTo>
                    <a:pt x="50" y="291"/>
                  </a:lnTo>
                  <a:lnTo>
                    <a:pt x="50" y="304"/>
                  </a:lnTo>
                  <a:lnTo>
                    <a:pt x="47" y="307"/>
                  </a:lnTo>
                  <a:lnTo>
                    <a:pt x="38" y="315"/>
                  </a:lnTo>
                  <a:lnTo>
                    <a:pt x="34" y="323"/>
                  </a:lnTo>
                  <a:lnTo>
                    <a:pt x="33" y="337"/>
                  </a:lnTo>
                  <a:lnTo>
                    <a:pt x="39" y="354"/>
                  </a:lnTo>
                  <a:lnTo>
                    <a:pt x="58" y="366"/>
                  </a:lnTo>
                  <a:lnTo>
                    <a:pt x="76" y="386"/>
                  </a:lnTo>
                  <a:lnTo>
                    <a:pt x="79" y="392"/>
                  </a:lnTo>
                  <a:lnTo>
                    <a:pt x="81" y="401"/>
                  </a:lnTo>
                  <a:lnTo>
                    <a:pt x="82" y="434"/>
                  </a:lnTo>
                  <a:lnTo>
                    <a:pt x="88" y="452"/>
                  </a:lnTo>
                  <a:lnTo>
                    <a:pt x="91" y="454"/>
                  </a:lnTo>
                  <a:lnTo>
                    <a:pt x="96" y="469"/>
                  </a:lnTo>
                  <a:lnTo>
                    <a:pt x="111" y="503"/>
                  </a:lnTo>
                  <a:lnTo>
                    <a:pt x="109" y="510"/>
                  </a:lnTo>
                  <a:lnTo>
                    <a:pt x="91" y="540"/>
                  </a:lnTo>
                  <a:lnTo>
                    <a:pt x="80" y="547"/>
                  </a:lnTo>
                  <a:lnTo>
                    <a:pt x="72" y="559"/>
                  </a:lnTo>
                  <a:lnTo>
                    <a:pt x="70" y="574"/>
                  </a:lnTo>
                  <a:lnTo>
                    <a:pt x="65" y="586"/>
                  </a:lnTo>
                  <a:lnTo>
                    <a:pt x="60" y="594"/>
                  </a:lnTo>
                  <a:lnTo>
                    <a:pt x="59" y="597"/>
                  </a:lnTo>
                  <a:lnTo>
                    <a:pt x="54" y="610"/>
                  </a:lnTo>
                  <a:lnTo>
                    <a:pt x="53" y="618"/>
                  </a:lnTo>
                  <a:lnTo>
                    <a:pt x="39" y="664"/>
                  </a:lnTo>
                  <a:lnTo>
                    <a:pt x="37" y="681"/>
                  </a:lnTo>
                  <a:lnTo>
                    <a:pt x="37" y="696"/>
                  </a:lnTo>
                  <a:lnTo>
                    <a:pt x="40" y="705"/>
                  </a:lnTo>
                  <a:lnTo>
                    <a:pt x="60" y="703"/>
                  </a:lnTo>
                  <a:lnTo>
                    <a:pt x="80" y="725"/>
                  </a:lnTo>
                  <a:lnTo>
                    <a:pt x="86" y="729"/>
                  </a:lnTo>
                  <a:lnTo>
                    <a:pt x="101" y="750"/>
                  </a:lnTo>
                  <a:lnTo>
                    <a:pt x="112" y="759"/>
                  </a:lnTo>
                  <a:lnTo>
                    <a:pt x="118" y="774"/>
                  </a:lnTo>
                  <a:lnTo>
                    <a:pt x="145" y="804"/>
                  </a:lnTo>
                  <a:lnTo>
                    <a:pt x="140" y="788"/>
                  </a:lnTo>
                  <a:lnTo>
                    <a:pt x="152" y="788"/>
                  </a:lnTo>
                  <a:lnTo>
                    <a:pt x="160" y="797"/>
                  </a:lnTo>
                  <a:lnTo>
                    <a:pt x="177" y="800"/>
                  </a:lnTo>
                  <a:lnTo>
                    <a:pt x="187" y="802"/>
                  </a:lnTo>
                  <a:lnTo>
                    <a:pt x="197" y="817"/>
                  </a:lnTo>
                  <a:lnTo>
                    <a:pt x="194" y="833"/>
                  </a:lnTo>
                  <a:lnTo>
                    <a:pt x="198" y="844"/>
                  </a:lnTo>
                  <a:lnTo>
                    <a:pt x="221" y="829"/>
                  </a:lnTo>
                  <a:lnTo>
                    <a:pt x="232" y="831"/>
                  </a:lnTo>
                  <a:lnTo>
                    <a:pt x="243" y="829"/>
                  </a:lnTo>
                  <a:lnTo>
                    <a:pt x="251" y="817"/>
                  </a:lnTo>
                  <a:lnTo>
                    <a:pt x="242" y="804"/>
                  </a:lnTo>
                  <a:lnTo>
                    <a:pt x="230" y="790"/>
                  </a:lnTo>
                  <a:lnTo>
                    <a:pt x="215" y="778"/>
                  </a:lnTo>
                  <a:lnTo>
                    <a:pt x="181" y="773"/>
                  </a:lnTo>
                  <a:lnTo>
                    <a:pt x="168" y="758"/>
                  </a:lnTo>
                  <a:lnTo>
                    <a:pt x="162" y="754"/>
                  </a:lnTo>
                  <a:lnTo>
                    <a:pt x="157" y="745"/>
                  </a:lnTo>
                  <a:lnTo>
                    <a:pt x="151" y="709"/>
                  </a:lnTo>
                  <a:lnTo>
                    <a:pt x="145" y="699"/>
                  </a:lnTo>
                  <a:lnTo>
                    <a:pt x="136" y="691"/>
                  </a:lnTo>
                  <a:lnTo>
                    <a:pt x="131" y="676"/>
                  </a:lnTo>
                  <a:lnTo>
                    <a:pt x="129" y="660"/>
                  </a:lnTo>
                  <a:lnTo>
                    <a:pt x="124" y="649"/>
                  </a:lnTo>
                  <a:lnTo>
                    <a:pt x="114" y="646"/>
                  </a:lnTo>
                  <a:lnTo>
                    <a:pt x="102" y="651"/>
                  </a:lnTo>
                  <a:lnTo>
                    <a:pt x="92" y="649"/>
                  </a:lnTo>
                  <a:lnTo>
                    <a:pt x="88" y="640"/>
                  </a:lnTo>
                  <a:lnTo>
                    <a:pt x="86" y="623"/>
                  </a:lnTo>
                  <a:lnTo>
                    <a:pt x="85" y="607"/>
                  </a:lnTo>
                  <a:lnTo>
                    <a:pt x="85" y="592"/>
                  </a:lnTo>
                  <a:lnTo>
                    <a:pt x="86" y="586"/>
                  </a:lnTo>
                  <a:lnTo>
                    <a:pt x="92" y="578"/>
                  </a:lnTo>
                  <a:lnTo>
                    <a:pt x="93" y="568"/>
                  </a:lnTo>
                  <a:lnTo>
                    <a:pt x="98" y="563"/>
                  </a:lnTo>
                  <a:lnTo>
                    <a:pt x="103" y="553"/>
                  </a:lnTo>
                  <a:lnTo>
                    <a:pt x="103" y="542"/>
                  </a:lnTo>
                  <a:lnTo>
                    <a:pt x="112" y="515"/>
                  </a:lnTo>
                  <a:lnTo>
                    <a:pt x="119" y="501"/>
                  </a:lnTo>
                  <a:lnTo>
                    <a:pt x="126" y="487"/>
                  </a:lnTo>
                  <a:lnTo>
                    <a:pt x="128" y="471"/>
                  </a:lnTo>
                  <a:lnTo>
                    <a:pt x="133" y="439"/>
                  </a:lnTo>
                  <a:lnTo>
                    <a:pt x="129" y="415"/>
                  </a:lnTo>
                  <a:lnTo>
                    <a:pt x="142" y="411"/>
                  </a:lnTo>
                  <a:lnTo>
                    <a:pt x="157" y="409"/>
                  </a:lnTo>
                  <a:lnTo>
                    <a:pt x="161" y="409"/>
                  </a:lnTo>
                  <a:lnTo>
                    <a:pt x="168" y="411"/>
                  </a:lnTo>
                  <a:lnTo>
                    <a:pt x="179" y="414"/>
                  </a:lnTo>
                  <a:lnTo>
                    <a:pt x="182" y="419"/>
                  </a:lnTo>
                  <a:lnTo>
                    <a:pt x="179" y="455"/>
                  </a:lnTo>
                  <a:lnTo>
                    <a:pt x="183" y="462"/>
                  </a:lnTo>
                  <a:lnTo>
                    <a:pt x="187" y="462"/>
                  </a:lnTo>
                  <a:lnTo>
                    <a:pt x="184" y="458"/>
                  </a:lnTo>
                  <a:lnTo>
                    <a:pt x="189" y="458"/>
                  </a:lnTo>
                  <a:lnTo>
                    <a:pt x="212" y="460"/>
                  </a:lnTo>
                  <a:lnTo>
                    <a:pt x="222" y="458"/>
                  </a:lnTo>
                  <a:lnTo>
                    <a:pt x="233" y="461"/>
                  </a:lnTo>
                  <a:lnTo>
                    <a:pt x="251" y="476"/>
                  </a:lnTo>
                  <a:lnTo>
                    <a:pt x="257" y="484"/>
                  </a:lnTo>
                  <a:lnTo>
                    <a:pt x="264" y="488"/>
                  </a:lnTo>
                  <a:lnTo>
                    <a:pt x="270" y="492"/>
                  </a:lnTo>
                  <a:lnTo>
                    <a:pt x="271" y="489"/>
                  </a:lnTo>
                  <a:lnTo>
                    <a:pt x="276" y="493"/>
                  </a:lnTo>
                  <a:lnTo>
                    <a:pt x="285" y="511"/>
                  </a:lnTo>
                  <a:lnTo>
                    <a:pt x="291" y="516"/>
                  </a:lnTo>
                  <a:lnTo>
                    <a:pt x="292" y="510"/>
                  </a:lnTo>
                  <a:lnTo>
                    <a:pt x="292" y="501"/>
                  </a:lnTo>
                  <a:lnTo>
                    <a:pt x="286" y="487"/>
                  </a:lnTo>
                  <a:lnTo>
                    <a:pt x="280" y="473"/>
                  </a:lnTo>
                  <a:lnTo>
                    <a:pt x="265" y="462"/>
                  </a:lnTo>
                  <a:lnTo>
                    <a:pt x="258" y="440"/>
                  </a:lnTo>
                  <a:lnTo>
                    <a:pt x="255" y="429"/>
                  </a:lnTo>
                  <a:lnTo>
                    <a:pt x="258" y="411"/>
                  </a:lnTo>
                  <a:lnTo>
                    <a:pt x="265" y="407"/>
                  </a:lnTo>
                  <a:lnTo>
                    <a:pt x="270" y="396"/>
                  </a:lnTo>
                  <a:lnTo>
                    <a:pt x="278" y="392"/>
                  </a:lnTo>
                  <a:lnTo>
                    <a:pt x="292" y="372"/>
                  </a:lnTo>
                  <a:lnTo>
                    <a:pt x="298" y="366"/>
                  </a:lnTo>
                  <a:lnTo>
                    <a:pt x="307" y="363"/>
                  </a:lnTo>
                  <a:lnTo>
                    <a:pt x="334" y="365"/>
                  </a:lnTo>
                  <a:lnTo>
                    <a:pt x="350" y="368"/>
                  </a:lnTo>
                  <a:lnTo>
                    <a:pt x="368" y="365"/>
                  </a:lnTo>
                  <a:lnTo>
                    <a:pt x="396" y="364"/>
                  </a:lnTo>
                  <a:lnTo>
                    <a:pt x="405" y="374"/>
                  </a:lnTo>
                  <a:lnTo>
                    <a:pt x="416" y="369"/>
                  </a:lnTo>
                  <a:lnTo>
                    <a:pt x="416" y="365"/>
                  </a:lnTo>
                  <a:lnTo>
                    <a:pt x="420" y="365"/>
                  </a:lnTo>
                  <a:lnTo>
                    <a:pt x="427" y="354"/>
                  </a:lnTo>
                  <a:lnTo>
                    <a:pt x="427" y="312"/>
                  </a:lnTo>
                  <a:lnTo>
                    <a:pt x="431" y="302"/>
                  </a:lnTo>
                  <a:lnTo>
                    <a:pt x="430" y="293"/>
                  </a:lnTo>
                  <a:lnTo>
                    <a:pt x="429" y="286"/>
                  </a:lnTo>
                  <a:lnTo>
                    <a:pt x="424" y="280"/>
                  </a:lnTo>
                  <a:lnTo>
                    <a:pt x="416" y="275"/>
                  </a:lnTo>
                  <a:lnTo>
                    <a:pt x="414" y="268"/>
                  </a:lnTo>
                  <a:lnTo>
                    <a:pt x="404" y="267"/>
                  </a:lnTo>
                  <a:lnTo>
                    <a:pt x="397" y="262"/>
                  </a:lnTo>
                  <a:lnTo>
                    <a:pt x="389" y="252"/>
                  </a:lnTo>
                  <a:lnTo>
                    <a:pt x="386" y="241"/>
                  </a:lnTo>
                  <a:lnTo>
                    <a:pt x="387" y="216"/>
                  </a:lnTo>
                  <a:lnTo>
                    <a:pt x="386" y="203"/>
                  </a:lnTo>
                  <a:lnTo>
                    <a:pt x="382" y="191"/>
                  </a:lnTo>
                  <a:lnTo>
                    <a:pt x="377" y="181"/>
                  </a:lnTo>
                  <a:lnTo>
                    <a:pt x="370" y="176"/>
                  </a:lnTo>
                  <a:lnTo>
                    <a:pt x="368" y="169"/>
                  </a:lnTo>
                  <a:lnTo>
                    <a:pt x="360" y="165"/>
                  </a:lnTo>
                  <a:lnTo>
                    <a:pt x="353" y="158"/>
                  </a:lnTo>
                  <a:lnTo>
                    <a:pt x="348" y="150"/>
                  </a:lnTo>
                  <a:lnTo>
                    <a:pt x="335" y="135"/>
                  </a:lnTo>
                  <a:lnTo>
                    <a:pt x="323" y="134"/>
                  </a:lnTo>
                  <a:lnTo>
                    <a:pt x="312" y="135"/>
                  </a:lnTo>
                  <a:lnTo>
                    <a:pt x="301" y="138"/>
                  </a:lnTo>
                  <a:lnTo>
                    <a:pt x="297" y="149"/>
                  </a:lnTo>
                  <a:lnTo>
                    <a:pt x="292" y="153"/>
                  </a:lnTo>
                  <a:lnTo>
                    <a:pt x="285" y="156"/>
                  </a:lnTo>
                  <a:lnTo>
                    <a:pt x="273" y="162"/>
                  </a:lnTo>
                  <a:lnTo>
                    <a:pt x="264" y="162"/>
                  </a:lnTo>
                  <a:lnTo>
                    <a:pt x="255" y="156"/>
                  </a:lnTo>
                  <a:lnTo>
                    <a:pt x="249" y="146"/>
                  </a:lnTo>
                  <a:lnTo>
                    <a:pt x="242" y="144"/>
                  </a:lnTo>
                  <a:lnTo>
                    <a:pt x="233" y="146"/>
                  </a:lnTo>
                  <a:lnTo>
                    <a:pt x="220" y="151"/>
                  </a:lnTo>
                  <a:lnTo>
                    <a:pt x="208" y="164"/>
                  </a:lnTo>
                  <a:lnTo>
                    <a:pt x="195" y="169"/>
                  </a:lnTo>
                  <a:lnTo>
                    <a:pt x="188" y="178"/>
                  </a:lnTo>
                  <a:lnTo>
                    <a:pt x="183" y="182"/>
                  </a:lnTo>
                  <a:lnTo>
                    <a:pt x="184" y="177"/>
                  </a:lnTo>
                  <a:lnTo>
                    <a:pt x="181" y="164"/>
                  </a:lnTo>
                  <a:lnTo>
                    <a:pt x="185" y="150"/>
                  </a:lnTo>
                  <a:lnTo>
                    <a:pt x="188" y="126"/>
                  </a:lnTo>
                  <a:lnTo>
                    <a:pt x="193" y="115"/>
                  </a:lnTo>
                  <a:lnTo>
                    <a:pt x="193" y="106"/>
                  </a:lnTo>
                  <a:lnTo>
                    <a:pt x="194" y="97"/>
                  </a:lnTo>
                  <a:lnTo>
                    <a:pt x="190" y="81"/>
                  </a:lnTo>
                  <a:lnTo>
                    <a:pt x="194" y="64"/>
                  </a:lnTo>
                  <a:lnTo>
                    <a:pt x="190" y="60"/>
                  </a:lnTo>
                  <a:lnTo>
                    <a:pt x="169" y="60"/>
                  </a:lnTo>
                  <a:lnTo>
                    <a:pt x="163" y="59"/>
                  </a:lnTo>
                  <a:lnTo>
                    <a:pt x="161" y="58"/>
                  </a:lnTo>
                  <a:lnTo>
                    <a:pt x="161" y="40"/>
                  </a:lnTo>
                  <a:lnTo>
                    <a:pt x="158" y="25"/>
                  </a:lnTo>
                  <a:lnTo>
                    <a:pt x="152" y="16"/>
                  </a:lnTo>
                  <a:lnTo>
                    <a:pt x="149" y="11"/>
                  </a:lnTo>
                  <a:lnTo>
                    <a:pt x="142" y="14"/>
                  </a:lnTo>
                  <a:lnTo>
                    <a:pt x="140" y="8"/>
                  </a:lnTo>
                  <a:lnTo>
                    <a:pt x="141" y="0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94"/>
            <p:cNvSpPr>
              <a:spLocks noChangeAspect="1"/>
            </p:cNvSpPr>
            <p:nvPr/>
          </p:nvSpPr>
          <p:spPr bwMode="gray">
            <a:xfrm>
              <a:off x="6366667" y="3181697"/>
              <a:ext cx="153988" cy="333375"/>
            </a:xfrm>
            <a:custGeom>
              <a:avLst/>
              <a:gdLst/>
              <a:ahLst/>
              <a:cxnLst>
                <a:cxn ang="0">
                  <a:pos x="125" y="657"/>
                </a:cxn>
                <a:cxn ang="0">
                  <a:pos x="116" y="592"/>
                </a:cxn>
                <a:cxn ang="0">
                  <a:pos x="89" y="559"/>
                </a:cxn>
                <a:cxn ang="0">
                  <a:pos x="85" y="536"/>
                </a:cxn>
                <a:cxn ang="0">
                  <a:pos x="78" y="512"/>
                </a:cxn>
                <a:cxn ang="0">
                  <a:pos x="22" y="470"/>
                </a:cxn>
                <a:cxn ang="0">
                  <a:pos x="0" y="443"/>
                </a:cxn>
                <a:cxn ang="0">
                  <a:pos x="19" y="416"/>
                </a:cxn>
                <a:cxn ang="0">
                  <a:pos x="27" y="376"/>
                </a:cxn>
                <a:cxn ang="0">
                  <a:pos x="47" y="365"/>
                </a:cxn>
                <a:cxn ang="0">
                  <a:pos x="42" y="326"/>
                </a:cxn>
                <a:cxn ang="0">
                  <a:pos x="59" y="276"/>
                </a:cxn>
                <a:cxn ang="0">
                  <a:pos x="101" y="268"/>
                </a:cxn>
                <a:cxn ang="0">
                  <a:pos x="134" y="197"/>
                </a:cxn>
                <a:cxn ang="0">
                  <a:pos x="160" y="155"/>
                </a:cxn>
                <a:cxn ang="0">
                  <a:pos x="194" y="92"/>
                </a:cxn>
                <a:cxn ang="0">
                  <a:pos x="242" y="63"/>
                </a:cxn>
                <a:cxn ang="0">
                  <a:pos x="264" y="33"/>
                </a:cxn>
                <a:cxn ang="0">
                  <a:pos x="290" y="5"/>
                </a:cxn>
                <a:cxn ang="0">
                  <a:pos x="322" y="20"/>
                </a:cxn>
                <a:cxn ang="0">
                  <a:pos x="354" y="79"/>
                </a:cxn>
                <a:cxn ang="0">
                  <a:pos x="342" y="163"/>
                </a:cxn>
                <a:cxn ang="0">
                  <a:pos x="311" y="198"/>
                </a:cxn>
                <a:cxn ang="0">
                  <a:pos x="304" y="256"/>
                </a:cxn>
                <a:cxn ang="0">
                  <a:pos x="323" y="258"/>
                </a:cxn>
                <a:cxn ang="0">
                  <a:pos x="366" y="281"/>
                </a:cxn>
                <a:cxn ang="0">
                  <a:pos x="391" y="346"/>
                </a:cxn>
                <a:cxn ang="0">
                  <a:pos x="423" y="387"/>
                </a:cxn>
                <a:cxn ang="0">
                  <a:pos x="488" y="391"/>
                </a:cxn>
                <a:cxn ang="0">
                  <a:pos x="456" y="427"/>
                </a:cxn>
                <a:cxn ang="0">
                  <a:pos x="445" y="443"/>
                </a:cxn>
                <a:cxn ang="0">
                  <a:pos x="426" y="464"/>
                </a:cxn>
                <a:cxn ang="0">
                  <a:pos x="383" y="496"/>
                </a:cxn>
                <a:cxn ang="0">
                  <a:pos x="332" y="518"/>
                </a:cxn>
                <a:cxn ang="0">
                  <a:pos x="304" y="581"/>
                </a:cxn>
                <a:cxn ang="0">
                  <a:pos x="312" y="635"/>
                </a:cxn>
                <a:cxn ang="0">
                  <a:pos x="344" y="693"/>
                </a:cxn>
                <a:cxn ang="0">
                  <a:pos x="354" y="722"/>
                </a:cxn>
                <a:cxn ang="0">
                  <a:pos x="342" y="760"/>
                </a:cxn>
                <a:cxn ang="0">
                  <a:pos x="334" y="807"/>
                </a:cxn>
                <a:cxn ang="0">
                  <a:pos x="376" y="854"/>
                </a:cxn>
                <a:cxn ang="0">
                  <a:pos x="391" y="922"/>
                </a:cxn>
                <a:cxn ang="0">
                  <a:pos x="375" y="1000"/>
                </a:cxn>
                <a:cxn ang="0">
                  <a:pos x="355" y="1047"/>
                </a:cxn>
                <a:cxn ang="0">
                  <a:pos x="349" y="1017"/>
                </a:cxn>
                <a:cxn ang="0">
                  <a:pos x="351" y="958"/>
                </a:cxn>
                <a:cxn ang="0">
                  <a:pos x="351" y="937"/>
                </a:cxn>
                <a:cxn ang="0">
                  <a:pos x="333" y="851"/>
                </a:cxn>
                <a:cxn ang="0">
                  <a:pos x="317" y="821"/>
                </a:cxn>
                <a:cxn ang="0">
                  <a:pos x="297" y="721"/>
                </a:cxn>
                <a:cxn ang="0">
                  <a:pos x="279" y="688"/>
                </a:cxn>
                <a:cxn ang="0">
                  <a:pos x="251" y="653"/>
                </a:cxn>
                <a:cxn ang="0">
                  <a:pos x="226" y="693"/>
                </a:cxn>
                <a:cxn ang="0">
                  <a:pos x="179" y="726"/>
                </a:cxn>
                <a:cxn ang="0">
                  <a:pos x="154" y="728"/>
                </a:cxn>
                <a:cxn ang="0">
                  <a:pos x="122" y="726"/>
                </a:cxn>
                <a:cxn ang="0">
                  <a:pos x="112" y="704"/>
                </a:cxn>
              </a:cxnLst>
              <a:rect l="0" t="0" r="r" b="b"/>
              <a:pathLst>
                <a:path w="489" h="1050">
                  <a:moveTo>
                    <a:pt x="112" y="704"/>
                  </a:moveTo>
                  <a:lnTo>
                    <a:pt x="117" y="690"/>
                  </a:lnTo>
                  <a:lnTo>
                    <a:pt x="119" y="673"/>
                  </a:lnTo>
                  <a:lnTo>
                    <a:pt x="125" y="657"/>
                  </a:lnTo>
                  <a:lnTo>
                    <a:pt x="125" y="638"/>
                  </a:lnTo>
                  <a:lnTo>
                    <a:pt x="121" y="607"/>
                  </a:lnTo>
                  <a:lnTo>
                    <a:pt x="117" y="599"/>
                  </a:lnTo>
                  <a:lnTo>
                    <a:pt x="116" y="592"/>
                  </a:lnTo>
                  <a:lnTo>
                    <a:pt x="109" y="580"/>
                  </a:lnTo>
                  <a:lnTo>
                    <a:pt x="95" y="556"/>
                  </a:lnTo>
                  <a:lnTo>
                    <a:pt x="92" y="545"/>
                  </a:lnTo>
                  <a:lnTo>
                    <a:pt x="89" y="559"/>
                  </a:lnTo>
                  <a:lnTo>
                    <a:pt x="78" y="553"/>
                  </a:lnTo>
                  <a:lnTo>
                    <a:pt x="71" y="539"/>
                  </a:lnTo>
                  <a:lnTo>
                    <a:pt x="74" y="531"/>
                  </a:lnTo>
                  <a:lnTo>
                    <a:pt x="85" y="536"/>
                  </a:lnTo>
                  <a:lnTo>
                    <a:pt x="84" y="531"/>
                  </a:lnTo>
                  <a:lnTo>
                    <a:pt x="76" y="525"/>
                  </a:lnTo>
                  <a:lnTo>
                    <a:pt x="79" y="518"/>
                  </a:lnTo>
                  <a:lnTo>
                    <a:pt x="78" y="512"/>
                  </a:lnTo>
                  <a:lnTo>
                    <a:pt x="38" y="493"/>
                  </a:lnTo>
                  <a:lnTo>
                    <a:pt x="37" y="482"/>
                  </a:lnTo>
                  <a:lnTo>
                    <a:pt x="28" y="479"/>
                  </a:lnTo>
                  <a:lnTo>
                    <a:pt x="22" y="470"/>
                  </a:lnTo>
                  <a:lnTo>
                    <a:pt x="21" y="474"/>
                  </a:lnTo>
                  <a:lnTo>
                    <a:pt x="14" y="468"/>
                  </a:lnTo>
                  <a:lnTo>
                    <a:pt x="10" y="458"/>
                  </a:lnTo>
                  <a:lnTo>
                    <a:pt x="0" y="443"/>
                  </a:lnTo>
                  <a:lnTo>
                    <a:pt x="1" y="425"/>
                  </a:lnTo>
                  <a:lnTo>
                    <a:pt x="3" y="418"/>
                  </a:lnTo>
                  <a:lnTo>
                    <a:pt x="7" y="413"/>
                  </a:lnTo>
                  <a:lnTo>
                    <a:pt x="19" y="416"/>
                  </a:lnTo>
                  <a:lnTo>
                    <a:pt x="17" y="387"/>
                  </a:lnTo>
                  <a:lnTo>
                    <a:pt x="19" y="384"/>
                  </a:lnTo>
                  <a:lnTo>
                    <a:pt x="22" y="381"/>
                  </a:lnTo>
                  <a:lnTo>
                    <a:pt x="27" y="376"/>
                  </a:lnTo>
                  <a:lnTo>
                    <a:pt x="36" y="378"/>
                  </a:lnTo>
                  <a:lnTo>
                    <a:pt x="41" y="377"/>
                  </a:lnTo>
                  <a:lnTo>
                    <a:pt x="46" y="371"/>
                  </a:lnTo>
                  <a:lnTo>
                    <a:pt x="47" y="365"/>
                  </a:lnTo>
                  <a:lnTo>
                    <a:pt x="44" y="365"/>
                  </a:lnTo>
                  <a:lnTo>
                    <a:pt x="41" y="355"/>
                  </a:lnTo>
                  <a:lnTo>
                    <a:pt x="41" y="339"/>
                  </a:lnTo>
                  <a:lnTo>
                    <a:pt x="42" y="326"/>
                  </a:lnTo>
                  <a:lnTo>
                    <a:pt x="53" y="327"/>
                  </a:lnTo>
                  <a:lnTo>
                    <a:pt x="57" y="322"/>
                  </a:lnTo>
                  <a:lnTo>
                    <a:pt x="60" y="302"/>
                  </a:lnTo>
                  <a:lnTo>
                    <a:pt x="59" y="276"/>
                  </a:lnTo>
                  <a:lnTo>
                    <a:pt x="66" y="269"/>
                  </a:lnTo>
                  <a:lnTo>
                    <a:pt x="80" y="265"/>
                  </a:lnTo>
                  <a:lnTo>
                    <a:pt x="93" y="268"/>
                  </a:lnTo>
                  <a:lnTo>
                    <a:pt x="101" y="268"/>
                  </a:lnTo>
                  <a:lnTo>
                    <a:pt x="106" y="263"/>
                  </a:lnTo>
                  <a:lnTo>
                    <a:pt x="112" y="243"/>
                  </a:lnTo>
                  <a:lnTo>
                    <a:pt x="130" y="208"/>
                  </a:lnTo>
                  <a:lnTo>
                    <a:pt x="134" y="197"/>
                  </a:lnTo>
                  <a:lnTo>
                    <a:pt x="132" y="187"/>
                  </a:lnTo>
                  <a:lnTo>
                    <a:pt x="138" y="178"/>
                  </a:lnTo>
                  <a:lnTo>
                    <a:pt x="154" y="167"/>
                  </a:lnTo>
                  <a:lnTo>
                    <a:pt x="160" y="155"/>
                  </a:lnTo>
                  <a:lnTo>
                    <a:pt x="159" y="127"/>
                  </a:lnTo>
                  <a:lnTo>
                    <a:pt x="166" y="111"/>
                  </a:lnTo>
                  <a:lnTo>
                    <a:pt x="179" y="100"/>
                  </a:lnTo>
                  <a:lnTo>
                    <a:pt x="194" y="92"/>
                  </a:lnTo>
                  <a:lnTo>
                    <a:pt x="204" y="84"/>
                  </a:lnTo>
                  <a:lnTo>
                    <a:pt x="211" y="70"/>
                  </a:lnTo>
                  <a:lnTo>
                    <a:pt x="231" y="66"/>
                  </a:lnTo>
                  <a:lnTo>
                    <a:pt x="242" y="63"/>
                  </a:lnTo>
                  <a:lnTo>
                    <a:pt x="258" y="68"/>
                  </a:lnTo>
                  <a:lnTo>
                    <a:pt x="263" y="63"/>
                  </a:lnTo>
                  <a:lnTo>
                    <a:pt x="259" y="47"/>
                  </a:lnTo>
                  <a:lnTo>
                    <a:pt x="264" y="33"/>
                  </a:lnTo>
                  <a:lnTo>
                    <a:pt x="275" y="28"/>
                  </a:lnTo>
                  <a:lnTo>
                    <a:pt x="281" y="21"/>
                  </a:lnTo>
                  <a:lnTo>
                    <a:pt x="281" y="9"/>
                  </a:lnTo>
                  <a:lnTo>
                    <a:pt x="290" y="5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10" y="6"/>
                  </a:lnTo>
                  <a:lnTo>
                    <a:pt x="322" y="20"/>
                  </a:lnTo>
                  <a:lnTo>
                    <a:pt x="326" y="37"/>
                  </a:lnTo>
                  <a:lnTo>
                    <a:pt x="331" y="45"/>
                  </a:lnTo>
                  <a:lnTo>
                    <a:pt x="347" y="47"/>
                  </a:lnTo>
                  <a:lnTo>
                    <a:pt x="354" y="79"/>
                  </a:lnTo>
                  <a:lnTo>
                    <a:pt x="355" y="100"/>
                  </a:lnTo>
                  <a:lnTo>
                    <a:pt x="351" y="128"/>
                  </a:lnTo>
                  <a:lnTo>
                    <a:pt x="351" y="136"/>
                  </a:lnTo>
                  <a:lnTo>
                    <a:pt x="342" y="163"/>
                  </a:lnTo>
                  <a:lnTo>
                    <a:pt x="333" y="174"/>
                  </a:lnTo>
                  <a:lnTo>
                    <a:pt x="326" y="177"/>
                  </a:lnTo>
                  <a:lnTo>
                    <a:pt x="322" y="187"/>
                  </a:lnTo>
                  <a:lnTo>
                    <a:pt x="311" y="198"/>
                  </a:lnTo>
                  <a:lnTo>
                    <a:pt x="307" y="217"/>
                  </a:lnTo>
                  <a:lnTo>
                    <a:pt x="301" y="231"/>
                  </a:lnTo>
                  <a:lnTo>
                    <a:pt x="305" y="247"/>
                  </a:lnTo>
                  <a:lnTo>
                    <a:pt x="304" y="256"/>
                  </a:lnTo>
                  <a:lnTo>
                    <a:pt x="294" y="273"/>
                  </a:lnTo>
                  <a:lnTo>
                    <a:pt x="299" y="278"/>
                  </a:lnTo>
                  <a:lnTo>
                    <a:pt x="312" y="264"/>
                  </a:lnTo>
                  <a:lnTo>
                    <a:pt x="323" y="258"/>
                  </a:lnTo>
                  <a:lnTo>
                    <a:pt x="342" y="257"/>
                  </a:lnTo>
                  <a:lnTo>
                    <a:pt x="361" y="256"/>
                  </a:lnTo>
                  <a:lnTo>
                    <a:pt x="361" y="267"/>
                  </a:lnTo>
                  <a:lnTo>
                    <a:pt x="366" y="281"/>
                  </a:lnTo>
                  <a:lnTo>
                    <a:pt x="367" y="301"/>
                  </a:lnTo>
                  <a:lnTo>
                    <a:pt x="381" y="311"/>
                  </a:lnTo>
                  <a:lnTo>
                    <a:pt x="397" y="319"/>
                  </a:lnTo>
                  <a:lnTo>
                    <a:pt x="391" y="346"/>
                  </a:lnTo>
                  <a:lnTo>
                    <a:pt x="387" y="366"/>
                  </a:lnTo>
                  <a:lnTo>
                    <a:pt x="402" y="369"/>
                  </a:lnTo>
                  <a:lnTo>
                    <a:pt x="420" y="375"/>
                  </a:lnTo>
                  <a:lnTo>
                    <a:pt x="423" y="387"/>
                  </a:lnTo>
                  <a:lnTo>
                    <a:pt x="441" y="404"/>
                  </a:lnTo>
                  <a:lnTo>
                    <a:pt x="461" y="402"/>
                  </a:lnTo>
                  <a:lnTo>
                    <a:pt x="476" y="389"/>
                  </a:lnTo>
                  <a:lnTo>
                    <a:pt x="488" y="391"/>
                  </a:lnTo>
                  <a:lnTo>
                    <a:pt x="489" y="397"/>
                  </a:lnTo>
                  <a:lnTo>
                    <a:pt x="488" y="402"/>
                  </a:lnTo>
                  <a:lnTo>
                    <a:pt x="483" y="409"/>
                  </a:lnTo>
                  <a:lnTo>
                    <a:pt x="456" y="427"/>
                  </a:lnTo>
                  <a:lnTo>
                    <a:pt x="456" y="432"/>
                  </a:lnTo>
                  <a:lnTo>
                    <a:pt x="458" y="440"/>
                  </a:lnTo>
                  <a:lnTo>
                    <a:pt x="452" y="441"/>
                  </a:lnTo>
                  <a:lnTo>
                    <a:pt x="445" y="443"/>
                  </a:lnTo>
                  <a:lnTo>
                    <a:pt x="440" y="447"/>
                  </a:lnTo>
                  <a:lnTo>
                    <a:pt x="439" y="453"/>
                  </a:lnTo>
                  <a:lnTo>
                    <a:pt x="433" y="456"/>
                  </a:lnTo>
                  <a:lnTo>
                    <a:pt x="426" y="464"/>
                  </a:lnTo>
                  <a:lnTo>
                    <a:pt x="420" y="477"/>
                  </a:lnTo>
                  <a:lnTo>
                    <a:pt x="407" y="480"/>
                  </a:lnTo>
                  <a:lnTo>
                    <a:pt x="398" y="485"/>
                  </a:lnTo>
                  <a:lnTo>
                    <a:pt x="383" y="496"/>
                  </a:lnTo>
                  <a:lnTo>
                    <a:pt x="372" y="502"/>
                  </a:lnTo>
                  <a:lnTo>
                    <a:pt x="361" y="513"/>
                  </a:lnTo>
                  <a:lnTo>
                    <a:pt x="350" y="517"/>
                  </a:lnTo>
                  <a:lnTo>
                    <a:pt x="332" y="518"/>
                  </a:lnTo>
                  <a:lnTo>
                    <a:pt x="318" y="520"/>
                  </a:lnTo>
                  <a:lnTo>
                    <a:pt x="304" y="559"/>
                  </a:lnTo>
                  <a:lnTo>
                    <a:pt x="302" y="571"/>
                  </a:lnTo>
                  <a:lnTo>
                    <a:pt x="304" y="581"/>
                  </a:lnTo>
                  <a:lnTo>
                    <a:pt x="295" y="588"/>
                  </a:lnTo>
                  <a:lnTo>
                    <a:pt x="296" y="595"/>
                  </a:lnTo>
                  <a:lnTo>
                    <a:pt x="302" y="612"/>
                  </a:lnTo>
                  <a:lnTo>
                    <a:pt x="312" y="635"/>
                  </a:lnTo>
                  <a:lnTo>
                    <a:pt x="335" y="652"/>
                  </a:lnTo>
                  <a:lnTo>
                    <a:pt x="343" y="662"/>
                  </a:lnTo>
                  <a:lnTo>
                    <a:pt x="345" y="678"/>
                  </a:lnTo>
                  <a:lnTo>
                    <a:pt x="344" y="693"/>
                  </a:lnTo>
                  <a:lnTo>
                    <a:pt x="347" y="705"/>
                  </a:lnTo>
                  <a:lnTo>
                    <a:pt x="356" y="706"/>
                  </a:lnTo>
                  <a:lnTo>
                    <a:pt x="360" y="716"/>
                  </a:lnTo>
                  <a:lnTo>
                    <a:pt x="354" y="722"/>
                  </a:lnTo>
                  <a:lnTo>
                    <a:pt x="348" y="736"/>
                  </a:lnTo>
                  <a:lnTo>
                    <a:pt x="345" y="744"/>
                  </a:lnTo>
                  <a:lnTo>
                    <a:pt x="345" y="757"/>
                  </a:lnTo>
                  <a:lnTo>
                    <a:pt x="342" y="760"/>
                  </a:lnTo>
                  <a:lnTo>
                    <a:pt x="333" y="768"/>
                  </a:lnTo>
                  <a:lnTo>
                    <a:pt x="329" y="776"/>
                  </a:lnTo>
                  <a:lnTo>
                    <a:pt x="328" y="790"/>
                  </a:lnTo>
                  <a:lnTo>
                    <a:pt x="334" y="807"/>
                  </a:lnTo>
                  <a:lnTo>
                    <a:pt x="353" y="819"/>
                  </a:lnTo>
                  <a:lnTo>
                    <a:pt x="371" y="839"/>
                  </a:lnTo>
                  <a:lnTo>
                    <a:pt x="374" y="845"/>
                  </a:lnTo>
                  <a:lnTo>
                    <a:pt x="376" y="854"/>
                  </a:lnTo>
                  <a:lnTo>
                    <a:pt x="377" y="887"/>
                  </a:lnTo>
                  <a:lnTo>
                    <a:pt x="383" y="905"/>
                  </a:lnTo>
                  <a:lnTo>
                    <a:pt x="386" y="907"/>
                  </a:lnTo>
                  <a:lnTo>
                    <a:pt x="391" y="922"/>
                  </a:lnTo>
                  <a:lnTo>
                    <a:pt x="406" y="956"/>
                  </a:lnTo>
                  <a:lnTo>
                    <a:pt x="404" y="963"/>
                  </a:lnTo>
                  <a:lnTo>
                    <a:pt x="386" y="993"/>
                  </a:lnTo>
                  <a:lnTo>
                    <a:pt x="375" y="1000"/>
                  </a:lnTo>
                  <a:lnTo>
                    <a:pt x="367" y="1012"/>
                  </a:lnTo>
                  <a:lnTo>
                    <a:pt x="365" y="1027"/>
                  </a:lnTo>
                  <a:lnTo>
                    <a:pt x="360" y="1039"/>
                  </a:lnTo>
                  <a:lnTo>
                    <a:pt x="355" y="1047"/>
                  </a:lnTo>
                  <a:lnTo>
                    <a:pt x="354" y="1050"/>
                  </a:lnTo>
                  <a:lnTo>
                    <a:pt x="344" y="1043"/>
                  </a:lnTo>
                  <a:lnTo>
                    <a:pt x="345" y="1031"/>
                  </a:lnTo>
                  <a:lnTo>
                    <a:pt x="349" y="1017"/>
                  </a:lnTo>
                  <a:lnTo>
                    <a:pt x="359" y="993"/>
                  </a:lnTo>
                  <a:lnTo>
                    <a:pt x="359" y="981"/>
                  </a:lnTo>
                  <a:lnTo>
                    <a:pt x="361" y="964"/>
                  </a:lnTo>
                  <a:lnTo>
                    <a:pt x="351" y="958"/>
                  </a:lnTo>
                  <a:lnTo>
                    <a:pt x="344" y="953"/>
                  </a:lnTo>
                  <a:lnTo>
                    <a:pt x="345" y="946"/>
                  </a:lnTo>
                  <a:lnTo>
                    <a:pt x="354" y="947"/>
                  </a:lnTo>
                  <a:lnTo>
                    <a:pt x="351" y="937"/>
                  </a:lnTo>
                  <a:lnTo>
                    <a:pt x="354" y="924"/>
                  </a:lnTo>
                  <a:lnTo>
                    <a:pt x="349" y="897"/>
                  </a:lnTo>
                  <a:lnTo>
                    <a:pt x="338" y="870"/>
                  </a:lnTo>
                  <a:lnTo>
                    <a:pt x="333" y="851"/>
                  </a:lnTo>
                  <a:lnTo>
                    <a:pt x="329" y="855"/>
                  </a:lnTo>
                  <a:lnTo>
                    <a:pt x="327" y="860"/>
                  </a:lnTo>
                  <a:lnTo>
                    <a:pt x="322" y="844"/>
                  </a:lnTo>
                  <a:lnTo>
                    <a:pt x="317" y="821"/>
                  </a:lnTo>
                  <a:lnTo>
                    <a:pt x="311" y="805"/>
                  </a:lnTo>
                  <a:lnTo>
                    <a:pt x="306" y="784"/>
                  </a:lnTo>
                  <a:lnTo>
                    <a:pt x="301" y="759"/>
                  </a:lnTo>
                  <a:lnTo>
                    <a:pt x="297" y="721"/>
                  </a:lnTo>
                  <a:lnTo>
                    <a:pt x="299" y="695"/>
                  </a:lnTo>
                  <a:lnTo>
                    <a:pt x="295" y="695"/>
                  </a:lnTo>
                  <a:lnTo>
                    <a:pt x="291" y="694"/>
                  </a:lnTo>
                  <a:lnTo>
                    <a:pt x="279" y="688"/>
                  </a:lnTo>
                  <a:lnTo>
                    <a:pt x="269" y="679"/>
                  </a:lnTo>
                  <a:lnTo>
                    <a:pt x="262" y="671"/>
                  </a:lnTo>
                  <a:lnTo>
                    <a:pt x="254" y="673"/>
                  </a:lnTo>
                  <a:lnTo>
                    <a:pt x="251" y="653"/>
                  </a:lnTo>
                  <a:lnTo>
                    <a:pt x="246" y="642"/>
                  </a:lnTo>
                  <a:lnTo>
                    <a:pt x="246" y="662"/>
                  </a:lnTo>
                  <a:lnTo>
                    <a:pt x="241" y="685"/>
                  </a:lnTo>
                  <a:lnTo>
                    <a:pt x="226" y="693"/>
                  </a:lnTo>
                  <a:lnTo>
                    <a:pt x="211" y="700"/>
                  </a:lnTo>
                  <a:lnTo>
                    <a:pt x="200" y="710"/>
                  </a:lnTo>
                  <a:lnTo>
                    <a:pt x="189" y="717"/>
                  </a:lnTo>
                  <a:lnTo>
                    <a:pt x="179" y="726"/>
                  </a:lnTo>
                  <a:lnTo>
                    <a:pt x="170" y="738"/>
                  </a:lnTo>
                  <a:lnTo>
                    <a:pt x="165" y="733"/>
                  </a:lnTo>
                  <a:lnTo>
                    <a:pt x="159" y="735"/>
                  </a:lnTo>
                  <a:lnTo>
                    <a:pt x="154" y="728"/>
                  </a:lnTo>
                  <a:lnTo>
                    <a:pt x="146" y="738"/>
                  </a:lnTo>
                  <a:lnTo>
                    <a:pt x="136" y="733"/>
                  </a:lnTo>
                  <a:lnTo>
                    <a:pt x="127" y="730"/>
                  </a:lnTo>
                  <a:lnTo>
                    <a:pt x="122" y="726"/>
                  </a:lnTo>
                  <a:lnTo>
                    <a:pt x="125" y="717"/>
                  </a:lnTo>
                  <a:lnTo>
                    <a:pt x="116" y="725"/>
                  </a:lnTo>
                  <a:lnTo>
                    <a:pt x="109" y="721"/>
                  </a:lnTo>
                  <a:lnTo>
                    <a:pt x="112" y="70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95"/>
            <p:cNvSpPr>
              <a:spLocks noChangeAspect="1"/>
            </p:cNvSpPr>
            <p:nvPr/>
          </p:nvSpPr>
          <p:spPr bwMode="gray">
            <a:xfrm>
              <a:off x="6541292" y="3435697"/>
              <a:ext cx="92075" cy="74613"/>
            </a:xfrm>
            <a:custGeom>
              <a:avLst/>
              <a:gdLst/>
              <a:ahLst/>
              <a:cxnLst>
                <a:cxn ang="0">
                  <a:pos x="115" y="236"/>
                </a:cxn>
                <a:cxn ang="0">
                  <a:pos x="106" y="230"/>
                </a:cxn>
                <a:cxn ang="0">
                  <a:pos x="82" y="232"/>
                </a:cxn>
                <a:cxn ang="0">
                  <a:pos x="72" y="221"/>
                </a:cxn>
                <a:cxn ang="0">
                  <a:pos x="75" y="204"/>
                </a:cxn>
                <a:cxn ang="0">
                  <a:pos x="64" y="203"/>
                </a:cxn>
                <a:cxn ang="0">
                  <a:pos x="50" y="214"/>
                </a:cxn>
                <a:cxn ang="0">
                  <a:pos x="41" y="186"/>
                </a:cxn>
                <a:cxn ang="0">
                  <a:pos x="45" y="184"/>
                </a:cxn>
                <a:cxn ang="0">
                  <a:pos x="36" y="172"/>
                </a:cxn>
                <a:cxn ang="0">
                  <a:pos x="37" y="157"/>
                </a:cxn>
                <a:cxn ang="0">
                  <a:pos x="25" y="129"/>
                </a:cxn>
                <a:cxn ang="0">
                  <a:pos x="3" y="96"/>
                </a:cxn>
                <a:cxn ang="0">
                  <a:pos x="3" y="67"/>
                </a:cxn>
                <a:cxn ang="0">
                  <a:pos x="15" y="52"/>
                </a:cxn>
                <a:cxn ang="0">
                  <a:pos x="37" y="28"/>
                </a:cxn>
                <a:cxn ang="0">
                  <a:pos x="52" y="19"/>
                </a:cxn>
                <a:cxn ang="0">
                  <a:pos x="95" y="24"/>
                </a:cxn>
                <a:cxn ang="0">
                  <a:pos x="141" y="20"/>
                </a:cxn>
                <a:cxn ang="0">
                  <a:pos x="161" y="25"/>
                </a:cxn>
                <a:cxn ang="0">
                  <a:pos x="187" y="37"/>
                </a:cxn>
                <a:cxn ang="0">
                  <a:pos x="207" y="38"/>
                </a:cxn>
                <a:cxn ang="0">
                  <a:pos x="223" y="15"/>
                </a:cxn>
                <a:cxn ang="0">
                  <a:pos x="242" y="11"/>
                </a:cxn>
                <a:cxn ang="0">
                  <a:pos x="258" y="20"/>
                </a:cxn>
                <a:cxn ang="0">
                  <a:pos x="279" y="6"/>
                </a:cxn>
                <a:cxn ang="0">
                  <a:pos x="281" y="37"/>
                </a:cxn>
                <a:cxn ang="0">
                  <a:pos x="290" y="68"/>
                </a:cxn>
                <a:cxn ang="0">
                  <a:pos x="287" y="129"/>
                </a:cxn>
                <a:cxn ang="0">
                  <a:pos x="272" y="135"/>
                </a:cxn>
                <a:cxn ang="0">
                  <a:pos x="255" y="148"/>
                </a:cxn>
                <a:cxn ang="0">
                  <a:pos x="229" y="156"/>
                </a:cxn>
                <a:cxn ang="0">
                  <a:pos x="209" y="167"/>
                </a:cxn>
                <a:cxn ang="0">
                  <a:pos x="197" y="184"/>
                </a:cxn>
                <a:cxn ang="0">
                  <a:pos x="199" y="202"/>
                </a:cxn>
                <a:cxn ang="0">
                  <a:pos x="185" y="207"/>
                </a:cxn>
                <a:cxn ang="0">
                  <a:pos x="164" y="218"/>
                </a:cxn>
                <a:cxn ang="0">
                  <a:pos x="149" y="215"/>
                </a:cxn>
                <a:cxn ang="0">
                  <a:pos x="143" y="230"/>
                </a:cxn>
                <a:cxn ang="0">
                  <a:pos x="125" y="236"/>
                </a:cxn>
              </a:cxnLst>
              <a:rect l="0" t="0" r="r" b="b"/>
              <a:pathLst>
                <a:path w="290" h="237">
                  <a:moveTo>
                    <a:pt x="120" y="237"/>
                  </a:moveTo>
                  <a:lnTo>
                    <a:pt x="115" y="236"/>
                  </a:lnTo>
                  <a:lnTo>
                    <a:pt x="112" y="234"/>
                  </a:lnTo>
                  <a:lnTo>
                    <a:pt x="106" y="230"/>
                  </a:lnTo>
                  <a:lnTo>
                    <a:pt x="89" y="229"/>
                  </a:lnTo>
                  <a:lnTo>
                    <a:pt x="82" y="232"/>
                  </a:lnTo>
                  <a:lnTo>
                    <a:pt x="72" y="232"/>
                  </a:lnTo>
                  <a:lnTo>
                    <a:pt x="72" y="221"/>
                  </a:lnTo>
                  <a:lnTo>
                    <a:pt x="77" y="214"/>
                  </a:lnTo>
                  <a:lnTo>
                    <a:pt x="75" y="204"/>
                  </a:lnTo>
                  <a:lnTo>
                    <a:pt x="69" y="202"/>
                  </a:lnTo>
                  <a:lnTo>
                    <a:pt x="64" y="203"/>
                  </a:lnTo>
                  <a:lnTo>
                    <a:pt x="59" y="211"/>
                  </a:lnTo>
                  <a:lnTo>
                    <a:pt x="50" y="214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5" y="189"/>
                  </a:lnTo>
                  <a:lnTo>
                    <a:pt x="45" y="184"/>
                  </a:lnTo>
                  <a:lnTo>
                    <a:pt x="36" y="173"/>
                  </a:lnTo>
                  <a:lnTo>
                    <a:pt x="36" y="172"/>
                  </a:lnTo>
                  <a:lnTo>
                    <a:pt x="37" y="166"/>
                  </a:lnTo>
                  <a:lnTo>
                    <a:pt x="37" y="157"/>
                  </a:lnTo>
                  <a:lnTo>
                    <a:pt x="31" y="143"/>
                  </a:lnTo>
                  <a:lnTo>
                    <a:pt x="25" y="129"/>
                  </a:lnTo>
                  <a:lnTo>
                    <a:pt x="10" y="118"/>
                  </a:lnTo>
                  <a:lnTo>
                    <a:pt x="3" y="96"/>
                  </a:lnTo>
                  <a:lnTo>
                    <a:pt x="0" y="85"/>
                  </a:lnTo>
                  <a:lnTo>
                    <a:pt x="3" y="67"/>
                  </a:lnTo>
                  <a:lnTo>
                    <a:pt x="10" y="63"/>
                  </a:lnTo>
                  <a:lnTo>
                    <a:pt x="15" y="52"/>
                  </a:lnTo>
                  <a:lnTo>
                    <a:pt x="23" y="48"/>
                  </a:lnTo>
                  <a:lnTo>
                    <a:pt x="37" y="28"/>
                  </a:lnTo>
                  <a:lnTo>
                    <a:pt x="43" y="22"/>
                  </a:lnTo>
                  <a:lnTo>
                    <a:pt x="52" y="19"/>
                  </a:lnTo>
                  <a:lnTo>
                    <a:pt x="79" y="21"/>
                  </a:lnTo>
                  <a:lnTo>
                    <a:pt x="95" y="24"/>
                  </a:lnTo>
                  <a:lnTo>
                    <a:pt x="113" y="21"/>
                  </a:lnTo>
                  <a:lnTo>
                    <a:pt x="141" y="20"/>
                  </a:lnTo>
                  <a:lnTo>
                    <a:pt x="150" y="30"/>
                  </a:lnTo>
                  <a:lnTo>
                    <a:pt x="161" y="25"/>
                  </a:lnTo>
                  <a:lnTo>
                    <a:pt x="169" y="33"/>
                  </a:lnTo>
                  <a:lnTo>
                    <a:pt x="187" y="37"/>
                  </a:lnTo>
                  <a:lnTo>
                    <a:pt x="198" y="41"/>
                  </a:lnTo>
                  <a:lnTo>
                    <a:pt x="207" y="38"/>
                  </a:lnTo>
                  <a:lnTo>
                    <a:pt x="207" y="24"/>
                  </a:lnTo>
                  <a:lnTo>
                    <a:pt x="223" y="15"/>
                  </a:lnTo>
                  <a:lnTo>
                    <a:pt x="234" y="11"/>
                  </a:lnTo>
                  <a:lnTo>
                    <a:pt x="242" y="11"/>
                  </a:lnTo>
                  <a:lnTo>
                    <a:pt x="251" y="20"/>
                  </a:lnTo>
                  <a:lnTo>
                    <a:pt x="258" y="20"/>
                  </a:lnTo>
                  <a:lnTo>
                    <a:pt x="268" y="15"/>
                  </a:lnTo>
                  <a:lnTo>
                    <a:pt x="279" y="6"/>
                  </a:lnTo>
                  <a:lnTo>
                    <a:pt x="283" y="0"/>
                  </a:lnTo>
                  <a:lnTo>
                    <a:pt x="281" y="37"/>
                  </a:lnTo>
                  <a:lnTo>
                    <a:pt x="283" y="53"/>
                  </a:lnTo>
                  <a:lnTo>
                    <a:pt x="290" y="68"/>
                  </a:lnTo>
                  <a:lnTo>
                    <a:pt x="289" y="117"/>
                  </a:lnTo>
                  <a:lnTo>
                    <a:pt x="287" y="129"/>
                  </a:lnTo>
                  <a:lnTo>
                    <a:pt x="281" y="138"/>
                  </a:lnTo>
                  <a:lnTo>
                    <a:pt x="272" y="135"/>
                  </a:lnTo>
                  <a:lnTo>
                    <a:pt x="262" y="144"/>
                  </a:lnTo>
                  <a:lnTo>
                    <a:pt x="255" y="148"/>
                  </a:lnTo>
                  <a:lnTo>
                    <a:pt x="247" y="148"/>
                  </a:lnTo>
                  <a:lnTo>
                    <a:pt x="229" y="156"/>
                  </a:lnTo>
                  <a:lnTo>
                    <a:pt x="228" y="166"/>
                  </a:lnTo>
                  <a:lnTo>
                    <a:pt x="209" y="167"/>
                  </a:lnTo>
                  <a:lnTo>
                    <a:pt x="199" y="171"/>
                  </a:lnTo>
                  <a:lnTo>
                    <a:pt x="197" y="184"/>
                  </a:lnTo>
                  <a:lnTo>
                    <a:pt x="198" y="193"/>
                  </a:lnTo>
                  <a:lnTo>
                    <a:pt x="199" y="202"/>
                  </a:lnTo>
                  <a:lnTo>
                    <a:pt x="193" y="204"/>
                  </a:lnTo>
                  <a:lnTo>
                    <a:pt x="185" y="207"/>
                  </a:lnTo>
                  <a:lnTo>
                    <a:pt x="174" y="214"/>
                  </a:lnTo>
                  <a:lnTo>
                    <a:pt x="164" y="218"/>
                  </a:lnTo>
                  <a:lnTo>
                    <a:pt x="156" y="215"/>
                  </a:lnTo>
                  <a:lnTo>
                    <a:pt x="149" y="215"/>
                  </a:lnTo>
                  <a:lnTo>
                    <a:pt x="148" y="225"/>
                  </a:lnTo>
                  <a:lnTo>
                    <a:pt x="143" y="230"/>
                  </a:lnTo>
                  <a:lnTo>
                    <a:pt x="136" y="234"/>
                  </a:lnTo>
                  <a:lnTo>
                    <a:pt x="125" y="236"/>
                  </a:lnTo>
                  <a:lnTo>
                    <a:pt x="120" y="23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96"/>
            <p:cNvSpPr>
              <a:spLocks noChangeAspect="1"/>
            </p:cNvSpPr>
            <p:nvPr/>
          </p:nvSpPr>
          <p:spPr bwMode="gray">
            <a:xfrm>
              <a:off x="6504780" y="3292822"/>
              <a:ext cx="125413" cy="155575"/>
            </a:xfrm>
            <a:custGeom>
              <a:avLst/>
              <a:gdLst/>
              <a:ahLst/>
              <a:cxnLst>
                <a:cxn ang="0">
                  <a:pos x="135" y="39"/>
                </a:cxn>
                <a:cxn ang="0">
                  <a:pos x="147" y="71"/>
                </a:cxn>
                <a:cxn ang="0">
                  <a:pos x="183" y="98"/>
                </a:cxn>
                <a:cxn ang="0">
                  <a:pos x="228" y="105"/>
                </a:cxn>
                <a:cxn ang="0">
                  <a:pos x="243" y="127"/>
                </a:cxn>
                <a:cxn ang="0">
                  <a:pos x="252" y="151"/>
                </a:cxn>
                <a:cxn ang="0">
                  <a:pos x="220" y="164"/>
                </a:cxn>
                <a:cxn ang="0">
                  <a:pos x="205" y="181"/>
                </a:cxn>
                <a:cxn ang="0">
                  <a:pos x="221" y="196"/>
                </a:cxn>
                <a:cxn ang="0">
                  <a:pos x="271" y="239"/>
                </a:cxn>
                <a:cxn ang="0">
                  <a:pos x="314" y="290"/>
                </a:cxn>
                <a:cxn ang="0">
                  <a:pos x="342" y="317"/>
                </a:cxn>
                <a:cxn ang="0">
                  <a:pos x="345" y="331"/>
                </a:cxn>
                <a:cxn ang="0">
                  <a:pos x="371" y="355"/>
                </a:cxn>
                <a:cxn ang="0">
                  <a:pos x="397" y="409"/>
                </a:cxn>
                <a:cxn ang="0">
                  <a:pos x="394" y="455"/>
                </a:cxn>
                <a:cxn ang="0">
                  <a:pos x="366" y="469"/>
                </a:cxn>
                <a:cxn ang="0">
                  <a:pos x="338" y="464"/>
                </a:cxn>
                <a:cxn ang="0">
                  <a:pos x="313" y="490"/>
                </a:cxn>
                <a:cxn ang="0">
                  <a:pos x="276" y="474"/>
                </a:cxn>
                <a:cxn ang="0">
                  <a:pos x="287" y="459"/>
                </a:cxn>
                <a:cxn ang="0">
                  <a:pos x="290" y="398"/>
                </a:cxn>
                <a:cxn ang="0">
                  <a:pos x="276" y="380"/>
                </a:cxn>
                <a:cxn ang="0">
                  <a:pos x="257" y="367"/>
                </a:cxn>
                <a:cxn ang="0">
                  <a:pos x="247" y="321"/>
                </a:cxn>
                <a:cxn ang="0">
                  <a:pos x="237" y="286"/>
                </a:cxn>
                <a:cxn ang="0">
                  <a:pos x="220" y="270"/>
                </a:cxn>
                <a:cxn ang="0">
                  <a:pos x="195" y="240"/>
                </a:cxn>
                <a:cxn ang="0">
                  <a:pos x="161" y="243"/>
                </a:cxn>
                <a:cxn ang="0">
                  <a:pos x="145" y="261"/>
                </a:cxn>
                <a:cxn ang="0">
                  <a:pos x="115" y="261"/>
                </a:cxn>
                <a:cxn ang="0">
                  <a:pos x="93" y="251"/>
                </a:cxn>
                <a:cxn ang="0">
                  <a:pos x="55" y="274"/>
                </a:cxn>
                <a:cxn ang="0">
                  <a:pos x="44" y="282"/>
                </a:cxn>
                <a:cxn ang="0">
                  <a:pos x="48" y="231"/>
                </a:cxn>
                <a:cxn ang="0">
                  <a:pos x="54" y="202"/>
                </a:cxn>
                <a:cxn ang="0">
                  <a:pos x="50" y="165"/>
                </a:cxn>
                <a:cxn ang="0">
                  <a:pos x="21" y="163"/>
                </a:cxn>
                <a:cxn ang="0">
                  <a:pos x="12" y="121"/>
                </a:cxn>
                <a:cxn ang="0">
                  <a:pos x="0" y="113"/>
                </a:cxn>
                <a:cxn ang="0">
                  <a:pos x="5" y="99"/>
                </a:cxn>
                <a:cxn ang="0">
                  <a:pos x="23" y="92"/>
                </a:cxn>
                <a:cxn ang="0">
                  <a:pos x="48" y="61"/>
                </a:cxn>
                <a:cxn ang="0">
                  <a:pos x="59" y="76"/>
                </a:cxn>
                <a:cxn ang="0">
                  <a:pos x="85" y="52"/>
                </a:cxn>
                <a:cxn ang="0">
                  <a:pos x="77" y="7"/>
                </a:cxn>
                <a:cxn ang="0">
                  <a:pos x="106" y="3"/>
                </a:cxn>
              </a:cxnLst>
              <a:rect l="0" t="0" r="r" b="b"/>
              <a:pathLst>
                <a:path w="398" h="490">
                  <a:moveTo>
                    <a:pt x="106" y="3"/>
                  </a:moveTo>
                  <a:lnTo>
                    <a:pt x="118" y="19"/>
                  </a:lnTo>
                  <a:lnTo>
                    <a:pt x="135" y="39"/>
                  </a:lnTo>
                  <a:lnTo>
                    <a:pt x="145" y="49"/>
                  </a:lnTo>
                  <a:lnTo>
                    <a:pt x="150" y="59"/>
                  </a:lnTo>
                  <a:lnTo>
                    <a:pt x="147" y="71"/>
                  </a:lnTo>
                  <a:lnTo>
                    <a:pt x="149" y="79"/>
                  </a:lnTo>
                  <a:lnTo>
                    <a:pt x="163" y="94"/>
                  </a:lnTo>
                  <a:lnTo>
                    <a:pt x="183" y="98"/>
                  </a:lnTo>
                  <a:lnTo>
                    <a:pt x="203" y="93"/>
                  </a:lnTo>
                  <a:lnTo>
                    <a:pt x="219" y="94"/>
                  </a:lnTo>
                  <a:lnTo>
                    <a:pt x="228" y="105"/>
                  </a:lnTo>
                  <a:lnTo>
                    <a:pt x="233" y="114"/>
                  </a:lnTo>
                  <a:lnTo>
                    <a:pt x="235" y="121"/>
                  </a:lnTo>
                  <a:lnTo>
                    <a:pt x="243" y="127"/>
                  </a:lnTo>
                  <a:lnTo>
                    <a:pt x="247" y="136"/>
                  </a:lnTo>
                  <a:lnTo>
                    <a:pt x="253" y="142"/>
                  </a:lnTo>
                  <a:lnTo>
                    <a:pt x="252" y="151"/>
                  </a:lnTo>
                  <a:lnTo>
                    <a:pt x="236" y="167"/>
                  </a:lnTo>
                  <a:lnTo>
                    <a:pt x="231" y="167"/>
                  </a:lnTo>
                  <a:lnTo>
                    <a:pt x="220" y="164"/>
                  </a:lnTo>
                  <a:lnTo>
                    <a:pt x="213" y="167"/>
                  </a:lnTo>
                  <a:lnTo>
                    <a:pt x="209" y="172"/>
                  </a:lnTo>
                  <a:lnTo>
                    <a:pt x="205" y="181"/>
                  </a:lnTo>
                  <a:lnTo>
                    <a:pt x="206" y="188"/>
                  </a:lnTo>
                  <a:lnTo>
                    <a:pt x="213" y="190"/>
                  </a:lnTo>
                  <a:lnTo>
                    <a:pt x="221" y="196"/>
                  </a:lnTo>
                  <a:lnTo>
                    <a:pt x="240" y="206"/>
                  </a:lnTo>
                  <a:lnTo>
                    <a:pt x="267" y="226"/>
                  </a:lnTo>
                  <a:lnTo>
                    <a:pt x="271" y="239"/>
                  </a:lnTo>
                  <a:lnTo>
                    <a:pt x="294" y="260"/>
                  </a:lnTo>
                  <a:lnTo>
                    <a:pt x="297" y="270"/>
                  </a:lnTo>
                  <a:lnTo>
                    <a:pt x="314" y="290"/>
                  </a:lnTo>
                  <a:lnTo>
                    <a:pt x="319" y="291"/>
                  </a:lnTo>
                  <a:lnTo>
                    <a:pt x="337" y="303"/>
                  </a:lnTo>
                  <a:lnTo>
                    <a:pt x="342" y="317"/>
                  </a:lnTo>
                  <a:lnTo>
                    <a:pt x="345" y="329"/>
                  </a:lnTo>
                  <a:lnTo>
                    <a:pt x="344" y="330"/>
                  </a:lnTo>
                  <a:lnTo>
                    <a:pt x="345" y="331"/>
                  </a:lnTo>
                  <a:lnTo>
                    <a:pt x="349" y="345"/>
                  </a:lnTo>
                  <a:lnTo>
                    <a:pt x="357" y="345"/>
                  </a:lnTo>
                  <a:lnTo>
                    <a:pt x="371" y="355"/>
                  </a:lnTo>
                  <a:lnTo>
                    <a:pt x="380" y="363"/>
                  </a:lnTo>
                  <a:lnTo>
                    <a:pt x="384" y="380"/>
                  </a:lnTo>
                  <a:lnTo>
                    <a:pt x="397" y="409"/>
                  </a:lnTo>
                  <a:lnTo>
                    <a:pt x="398" y="416"/>
                  </a:lnTo>
                  <a:lnTo>
                    <a:pt x="398" y="449"/>
                  </a:lnTo>
                  <a:lnTo>
                    <a:pt x="394" y="455"/>
                  </a:lnTo>
                  <a:lnTo>
                    <a:pt x="383" y="464"/>
                  </a:lnTo>
                  <a:lnTo>
                    <a:pt x="373" y="469"/>
                  </a:lnTo>
                  <a:lnTo>
                    <a:pt x="366" y="469"/>
                  </a:lnTo>
                  <a:lnTo>
                    <a:pt x="357" y="460"/>
                  </a:lnTo>
                  <a:lnTo>
                    <a:pt x="349" y="460"/>
                  </a:lnTo>
                  <a:lnTo>
                    <a:pt x="338" y="464"/>
                  </a:lnTo>
                  <a:lnTo>
                    <a:pt x="322" y="473"/>
                  </a:lnTo>
                  <a:lnTo>
                    <a:pt x="322" y="487"/>
                  </a:lnTo>
                  <a:lnTo>
                    <a:pt x="313" y="490"/>
                  </a:lnTo>
                  <a:lnTo>
                    <a:pt x="302" y="486"/>
                  </a:lnTo>
                  <a:lnTo>
                    <a:pt x="284" y="482"/>
                  </a:lnTo>
                  <a:lnTo>
                    <a:pt x="276" y="474"/>
                  </a:lnTo>
                  <a:lnTo>
                    <a:pt x="276" y="470"/>
                  </a:lnTo>
                  <a:lnTo>
                    <a:pt x="280" y="470"/>
                  </a:lnTo>
                  <a:lnTo>
                    <a:pt x="287" y="459"/>
                  </a:lnTo>
                  <a:lnTo>
                    <a:pt x="287" y="417"/>
                  </a:lnTo>
                  <a:lnTo>
                    <a:pt x="291" y="407"/>
                  </a:lnTo>
                  <a:lnTo>
                    <a:pt x="290" y="398"/>
                  </a:lnTo>
                  <a:lnTo>
                    <a:pt x="289" y="391"/>
                  </a:lnTo>
                  <a:lnTo>
                    <a:pt x="284" y="385"/>
                  </a:lnTo>
                  <a:lnTo>
                    <a:pt x="276" y="380"/>
                  </a:lnTo>
                  <a:lnTo>
                    <a:pt x="274" y="373"/>
                  </a:lnTo>
                  <a:lnTo>
                    <a:pt x="264" y="372"/>
                  </a:lnTo>
                  <a:lnTo>
                    <a:pt x="257" y="367"/>
                  </a:lnTo>
                  <a:lnTo>
                    <a:pt x="249" y="357"/>
                  </a:lnTo>
                  <a:lnTo>
                    <a:pt x="246" y="346"/>
                  </a:lnTo>
                  <a:lnTo>
                    <a:pt x="247" y="321"/>
                  </a:lnTo>
                  <a:lnTo>
                    <a:pt x="246" y="308"/>
                  </a:lnTo>
                  <a:lnTo>
                    <a:pt x="242" y="296"/>
                  </a:lnTo>
                  <a:lnTo>
                    <a:pt x="237" y="286"/>
                  </a:lnTo>
                  <a:lnTo>
                    <a:pt x="230" y="281"/>
                  </a:lnTo>
                  <a:lnTo>
                    <a:pt x="228" y="274"/>
                  </a:lnTo>
                  <a:lnTo>
                    <a:pt x="220" y="270"/>
                  </a:lnTo>
                  <a:lnTo>
                    <a:pt x="213" y="263"/>
                  </a:lnTo>
                  <a:lnTo>
                    <a:pt x="208" y="255"/>
                  </a:lnTo>
                  <a:lnTo>
                    <a:pt x="195" y="240"/>
                  </a:lnTo>
                  <a:lnTo>
                    <a:pt x="183" y="239"/>
                  </a:lnTo>
                  <a:lnTo>
                    <a:pt x="172" y="240"/>
                  </a:lnTo>
                  <a:lnTo>
                    <a:pt x="161" y="243"/>
                  </a:lnTo>
                  <a:lnTo>
                    <a:pt x="157" y="254"/>
                  </a:lnTo>
                  <a:lnTo>
                    <a:pt x="152" y="258"/>
                  </a:lnTo>
                  <a:lnTo>
                    <a:pt x="145" y="261"/>
                  </a:lnTo>
                  <a:lnTo>
                    <a:pt x="133" y="267"/>
                  </a:lnTo>
                  <a:lnTo>
                    <a:pt x="124" y="267"/>
                  </a:lnTo>
                  <a:lnTo>
                    <a:pt x="115" y="261"/>
                  </a:lnTo>
                  <a:lnTo>
                    <a:pt x="109" y="251"/>
                  </a:lnTo>
                  <a:lnTo>
                    <a:pt x="102" y="249"/>
                  </a:lnTo>
                  <a:lnTo>
                    <a:pt x="93" y="251"/>
                  </a:lnTo>
                  <a:lnTo>
                    <a:pt x="80" y="256"/>
                  </a:lnTo>
                  <a:lnTo>
                    <a:pt x="68" y="269"/>
                  </a:lnTo>
                  <a:lnTo>
                    <a:pt x="55" y="274"/>
                  </a:lnTo>
                  <a:lnTo>
                    <a:pt x="48" y="283"/>
                  </a:lnTo>
                  <a:lnTo>
                    <a:pt x="43" y="287"/>
                  </a:lnTo>
                  <a:lnTo>
                    <a:pt x="44" y="282"/>
                  </a:lnTo>
                  <a:lnTo>
                    <a:pt x="41" y="269"/>
                  </a:lnTo>
                  <a:lnTo>
                    <a:pt x="45" y="255"/>
                  </a:lnTo>
                  <a:lnTo>
                    <a:pt x="48" y="231"/>
                  </a:lnTo>
                  <a:lnTo>
                    <a:pt x="53" y="220"/>
                  </a:lnTo>
                  <a:lnTo>
                    <a:pt x="53" y="211"/>
                  </a:lnTo>
                  <a:lnTo>
                    <a:pt x="54" y="202"/>
                  </a:lnTo>
                  <a:lnTo>
                    <a:pt x="50" y="186"/>
                  </a:lnTo>
                  <a:lnTo>
                    <a:pt x="54" y="169"/>
                  </a:lnTo>
                  <a:lnTo>
                    <a:pt x="50" y="165"/>
                  </a:lnTo>
                  <a:lnTo>
                    <a:pt x="29" y="165"/>
                  </a:lnTo>
                  <a:lnTo>
                    <a:pt x="23" y="164"/>
                  </a:lnTo>
                  <a:lnTo>
                    <a:pt x="21" y="163"/>
                  </a:lnTo>
                  <a:lnTo>
                    <a:pt x="21" y="145"/>
                  </a:lnTo>
                  <a:lnTo>
                    <a:pt x="18" y="130"/>
                  </a:lnTo>
                  <a:lnTo>
                    <a:pt x="12" y="121"/>
                  </a:lnTo>
                  <a:lnTo>
                    <a:pt x="9" y="116"/>
                  </a:lnTo>
                  <a:lnTo>
                    <a:pt x="2" y="119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4" y="105"/>
                  </a:lnTo>
                  <a:lnTo>
                    <a:pt x="5" y="99"/>
                  </a:lnTo>
                  <a:lnTo>
                    <a:pt x="10" y="95"/>
                  </a:lnTo>
                  <a:lnTo>
                    <a:pt x="17" y="93"/>
                  </a:lnTo>
                  <a:lnTo>
                    <a:pt x="23" y="92"/>
                  </a:lnTo>
                  <a:lnTo>
                    <a:pt x="21" y="84"/>
                  </a:lnTo>
                  <a:lnTo>
                    <a:pt x="21" y="79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4" y="49"/>
                  </a:lnTo>
                  <a:lnTo>
                    <a:pt x="59" y="76"/>
                  </a:lnTo>
                  <a:lnTo>
                    <a:pt x="80" y="71"/>
                  </a:lnTo>
                  <a:lnTo>
                    <a:pt x="84" y="67"/>
                  </a:lnTo>
                  <a:lnTo>
                    <a:pt x="85" y="52"/>
                  </a:lnTo>
                  <a:lnTo>
                    <a:pt x="79" y="36"/>
                  </a:lnTo>
                  <a:lnTo>
                    <a:pt x="76" y="19"/>
                  </a:lnTo>
                  <a:lnTo>
                    <a:pt x="77" y="7"/>
                  </a:lnTo>
                  <a:lnTo>
                    <a:pt x="86" y="0"/>
                  </a:lnTo>
                  <a:lnTo>
                    <a:pt x="106" y="1"/>
                  </a:lnTo>
                  <a:lnTo>
                    <a:pt x="106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3" name="Group 97"/>
            <p:cNvGrpSpPr>
              <a:grpSpLocks noChangeAspect="1"/>
            </p:cNvGrpSpPr>
            <p:nvPr/>
          </p:nvGrpSpPr>
          <p:grpSpPr bwMode="gray">
            <a:xfrm>
              <a:off x="5818980" y="3002309"/>
              <a:ext cx="636588" cy="587375"/>
              <a:chOff x="3183" y="2052"/>
              <a:chExt cx="401" cy="370"/>
            </a:xfrm>
            <a:grpFill/>
          </p:grpSpPr>
          <p:sp>
            <p:nvSpPr>
              <p:cNvPr id="357" name="Freeform 98"/>
              <p:cNvSpPr>
                <a:spLocks noChangeAspect="1"/>
              </p:cNvSpPr>
              <p:nvPr/>
            </p:nvSpPr>
            <p:spPr bwMode="gray">
              <a:xfrm>
                <a:off x="3509" y="2232"/>
                <a:ext cx="3" cy="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14" y="21"/>
                  </a:cxn>
                  <a:cxn ang="0">
                    <a:pos x="14" y="12"/>
                  </a:cxn>
                  <a:cxn ang="0">
                    <a:pos x="9" y="3"/>
                  </a:cxn>
                  <a:cxn ang="0">
                    <a:pos x="5" y="0"/>
                  </a:cxn>
                  <a:cxn ang="0">
                    <a:pos x="0" y="4"/>
                  </a:cxn>
                </a:cxnLst>
                <a:rect l="0" t="0" r="r" b="b"/>
                <a:pathLst>
                  <a:path w="14" h="27">
                    <a:moveTo>
                      <a:pt x="0" y="4"/>
                    </a:moveTo>
                    <a:lnTo>
                      <a:pt x="1" y="26"/>
                    </a:lnTo>
                    <a:lnTo>
                      <a:pt x="9" y="27"/>
                    </a:lnTo>
                    <a:lnTo>
                      <a:pt x="14" y="21"/>
                    </a:lnTo>
                    <a:lnTo>
                      <a:pt x="14" y="12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8" name="Freeform 99"/>
              <p:cNvSpPr>
                <a:spLocks noChangeAspect="1"/>
              </p:cNvSpPr>
              <p:nvPr/>
            </p:nvSpPr>
            <p:spPr bwMode="gray">
              <a:xfrm>
                <a:off x="3262" y="2066"/>
                <a:ext cx="322" cy="332"/>
              </a:xfrm>
              <a:custGeom>
                <a:avLst/>
                <a:gdLst/>
                <a:ahLst/>
                <a:cxnLst>
                  <a:cxn ang="0">
                    <a:pos x="351" y="1334"/>
                  </a:cxn>
                  <a:cxn ang="0">
                    <a:pos x="468" y="1614"/>
                  </a:cxn>
                  <a:cxn ang="0">
                    <a:pos x="594" y="1598"/>
                  </a:cxn>
                  <a:cxn ang="0">
                    <a:pos x="655" y="1431"/>
                  </a:cxn>
                  <a:cxn ang="0">
                    <a:pos x="659" y="1302"/>
                  </a:cxn>
                  <a:cxn ang="0">
                    <a:pos x="733" y="1205"/>
                  </a:cxn>
                  <a:cxn ang="0">
                    <a:pos x="880" y="1087"/>
                  </a:cxn>
                  <a:cxn ang="0">
                    <a:pos x="1036" y="913"/>
                  </a:cxn>
                  <a:cxn ang="0">
                    <a:pos x="1107" y="902"/>
                  </a:cxn>
                  <a:cxn ang="0">
                    <a:pos x="1134" y="854"/>
                  </a:cxn>
                  <a:cxn ang="0">
                    <a:pos x="1120" y="738"/>
                  </a:cxn>
                  <a:cxn ang="0">
                    <a:pos x="1122" y="669"/>
                  </a:cxn>
                  <a:cxn ang="0">
                    <a:pos x="1143" y="613"/>
                  </a:cxn>
                  <a:cxn ang="0">
                    <a:pos x="1264" y="679"/>
                  </a:cxn>
                  <a:cxn ang="0">
                    <a:pos x="1268" y="798"/>
                  </a:cxn>
                  <a:cxn ang="0">
                    <a:pos x="1346" y="881"/>
                  </a:cxn>
                  <a:cxn ang="0">
                    <a:pos x="1387" y="799"/>
                  </a:cxn>
                  <a:cxn ang="0">
                    <a:pos x="1487" y="652"/>
                  </a:cxn>
                  <a:cxn ang="0">
                    <a:pos x="1602" y="525"/>
                  </a:cxn>
                  <a:cxn ang="0">
                    <a:pos x="1532" y="422"/>
                  </a:cxn>
                  <a:cxn ang="0">
                    <a:pos x="1379" y="492"/>
                  </a:cxn>
                  <a:cxn ang="0">
                    <a:pos x="1319" y="570"/>
                  </a:cxn>
                  <a:cxn ang="0">
                    <a:pos x="1160" y="592"/>
                  </a:cxn>
                  <a:cxn ang="0">
                    <a:pos x="1133" y="551"/>
                  </a:cxn>
                  <a:cxn ang="0">
                    <a:pos x="1090" y="541"/>
                  </a:cxn>
                  <a:cxn ang="0">
                    <a:pos x="1046" y="615"/>
                  </a:cxn>
                  <a:cxn ang="0">
                    <a:pos x="873" y="555"/>
                  </a:cxn>
                  <a:cxn ang="0">
                    <a:pos x="772" y="530"/>
                  </a:cxn>
                  <a:cxn ang="0">
                    <a:pos x="676" y="480"/>
                  </a:cxn>
                  <a:cxn ang="0">
                    <a:pos x="675" y="409"/>
                  </a:cxn>
                  <a:cxn ang="0">
                    <a:pos x="690" y="367"/>
                  </a:cxn>
                  <a:cxn ang="0">
                    <a:pos x="631" y="332"/>
                  </a:cxn>
                  <a:cxn ang="0">
                    <a:pos x="589" y="304"/>
                  </a:cxn>
                  <a:cxn ang="0">
                    <a:pos x="581" y="224"/>
                  </a:cxn>
                  <a:cxn ang="0">
                    <a:pos x="617" y="223"/>
                  </a:cxn>
                  <a:cxn ang="0">
                    <a:pos x="597" y="174"/>
                  </a:cxn>
                  <a:cxn ang="0">
                    <a:pos x="628" y="126"/>
                  </a:cxn>
                  <a:cxn ang="0">
                    <a:pos x="666" y="52"/>
                  </a:cxn>
                  <a:cxn ang="0">
                    <a:pos x="642" y="22"/>
                  </a:cxn>
                  <a:cxn ang="0">
                    <a:pos x="599" y="6"/>
                  </a:cxn>
                  <a:cxn ang="0">
                    <a:pos x="489" y="68"/>
                  </a:cxn>
                  <a:cxn ang="0">
                    <a:pos x="427" y="92"/>
                  </a:cxn>
                  <a:cxn ang="0">
                    <a:pos x="333" y="79"/>
                  </a:cxn>
                  <a:cxn ang="0">
                    <a:pos x="320" y="126"/>
                  </a:cxn>
                  <a:cxn ang="0">
                    <a:pos x="321" y="181"/>
                  </a:cxn>
                  <a:cxn ang="0">
                    <a:pos x="384" y="232"/>
                  </a:cxn>
                  <a:cxn ang="0">
                    <a:pos x="362" y="267"/>
                  </a:cxn>
                  <a:cxn ang="0">
                    <a:pos x="371" y="324"/>
                  </a:cxn>
                  <a:cxn ang="0">
                    <a:pos x="314" y="388"/>
                  </a:cxn>
                  <a:cxn ang="0">
                    <a:pos x="212" y="504"/>
                  </a:cxn>
                  <a:cxn ang="0">
                    <a:pos x="132" y="513"/>
                  </a:cxn>
                  <a:cxn ang="0">
                    <a:pos x="111" y="603"/>
                  </a:cxn>
                  <a:cxn ang="0">
                    <a:pos x="142" y="669"/>
                  </a:cxn>
                  <a:cxn ang="0">
                    <a:pos x="166" y="733"/>
                  </a:cxn>
                  <a:cxn ang="0">
                    <a:pos x="127" y="734"/>
                  </a:cxn>
                  <a:cxn ang="0">
                    <a:pos x="47" y="740"/>
                  </a:cxn>
                  <a:cxn ang="0">
                    <a:pos x="0" y="773"/>
                  </a:cxn>
                  <a:cxn ang="0">
                    <a:pos x="124" y="814"/>
                  </a:cxn>
                  <a:cxn ang="0">
                    <a:pos x="131" y="945"/>
                  </a:cxn>
                  <a:cxn ang="0">
                    <a:pos x="229" y="857"/>
                  </a:cxn>
                  <a:cxn ang="0">
                    <a:pos x="246" y="924"/>
                  </a:cxn>
                  <a:cxn ang="0">
                    <a:pos x="261" y="1041"/>
                  </a:cxn>
                  <a:cxn ang="0">
                    <a:pos x="276" y="1157"/>
                  </a:cxn>
                </a:cxnLst>
                <a:rect l="0" t="0" r="r" b="b"/>
                <a:pathLst>
                  <a:path w="1608" h="1661">
                    <a:moveTo>
                      <a:pt x="304" y="1236"/>
                    </a:moveTo>
                    <a:lnTo>
                      <a:pt x="306" y="1238"/>
                    </a:lnTo>
                    <a:lnTo>
                      <a:pt x="310" y="1250"/>
                    </a:lnTo>
                    <a:lnTo>
                      <a:pt x="312" y="1252"/>
                    </a:lnTo>
                    <a:lnTo>
                      <a:pt x="315" y="1249"/>
                    </a:lnTo>
                    <a:lnTo>
                      <a:pt x="320" y="1250"/>
                    </a:lnTo>
                    <a:lnTo>
                      <a:pt x="316" y="1255"/>
                    </a:lnTo>
                    <a:lnTo>
                      <a:pt x="316" y="1260"/>
                    </a:lnTo>
                    <a:lnTo>
                      <a:pt x="322" y="1281"/>
                    </a:lnTo>
                    <a:lnTo>
                      <a:pt x="331" y="1293"/>
                    </a:lnTo>
                    <a:lnTo>
                      <a:pt x="338" y="1297"/>
                    </a:lnTo>
                    <a:lnTo>
                      <a:pt x="348" y="1319"/>
                    </a:lnTo>
                    <a:lnTo>
                      <a:pt x="351" y="1334"/>
                    </a:lnTo>
                    <a:lnTo>
                      <a:pt x="358" y="1343"/>
                    </a:lnTo>
                    <a:lnTo>
                      <a:pt x="364" y="1358"/>
                    </a:lnTo>
                    <a:lnTo>
                      <a:pt x="370" y="1388"/>
                    </a:lnTo>
                    <a:lnTo>
                      <a:pt x="382" y="1426"/>
                    </a:lnTo>
                    <a:lnTo>
                      <a:pt x="382" y="1429"/>
                    </a:lnTo>
                    <a:lnTo>
                      <a:pt x="391" y="1444"/>
                    </a:lnTo>
                    <a:lnTo>
                      <a:pt x="401" y="1453"/>
                    </a:lnTo>
                    <a:lnTo>
                      <a:pt x="418" y="1475"/>
                    </a:lnTo>
                    <a:lnTo>
                      <a:pt x="425" y="1494"/>
                    </a:lnTo>
                    <a:lnTo>
                      <a:pt x="432" y="1519"/>
                    </a:lnTo>
                    <a:lnTo>
                      <a:pt x="454" y="1572"/>
                    </a:lnTo>
                    <a:lnTo>
                      <a:pt x="461" y="1600"/>
                    </a:lnTo>
                    <a:lnTo>
                      <a:pt x="468" y="1614"/>
                    </a:lnTo>
                    <a:lnTo>
                      <a:pt x="481" y="1633"/>
                    </a:lnTo>
                    <a:lnTo>
                      <a:pt x="495" y="1650"/>
                    </a:lnTo>
                    <a:lnTo>
                      <a:pt x="508" y="1661"/>
                    </a:lnTo>
                    <a:lnTo>
                      <a:pt x="525" y="1661"/>
                    </a:lnTo>
                    <a:lnTo>
                      <a:pt x="534" y="1653"/>
                    </a:lnTo>
                    <a:lnTo>
                      <a:pt x="534" y="1650"/>
                    </a:lnTo>
                    <a:lnTo>
                      <a:pt x="540" y="1647"/>
                    </a:lnTo>
                    <a:lnTo>
                      <a:pt x="546" y="1642"/>
                    </a:lnTo>
                    <a:lnTo>
                      <a:pt x="548" y="1636"/>
                    </a:lnTo>
                    <a:lnTo>
                      <a:pt x="547" y="1632"/>
                    </a:lnTo>
                    <a:lnTo>
                      <a:pt x="554" y="1611"/>
                    </a:lnTo>
                    <a:lnTo>
                      <a:pt x="577" y="1600"/>
                    </a:lnTo>
                    <a:lnTo>
                      <a:pt x="594" y="1598"/>
                    </a:lnTo>
                    <a:lnTo>
                      <a:pt x="593" y="1588"/>
                    </a:lnTo>
                    <a:lnTo>
                      <a:pt x="594" y="1578"/>
                    </a:lnTo>
                    <a:lnTo>
                      <a:pt x="607" y="1560"/>
                    </a:lnTo>
                    <a:lnTo>
                      <a:pt x="610" y="1552"/>
                    </a:lnTo>
                    <a:lnTo>
                      <a:pt x="615" y="1541"/>
                    </a:lnTo>
                    <a:lnTo>
                      <a:pt x="628" y="1539"/>
                    </a:lnTo>
                    <a:lnTo>
                      <a:pt x="632" y="1542"/>
                    </a:lnTo>
                    <a:lnTo>
                      <a:pt x="643" y="1542"/>
                    </a:lnTo>
                    <a:lnTo>
                      <a:pt x="643" y="1525"/>
                    </a:lnTo>
                    <a:lnTo>
                      <a:pt x="640" y="1496"/>
                    </a:lnTo>
                    <a:lnTo>
                      <a:pt x="640" y="1467"/>
                    </a:lnTo>
                    <a:lnTo>
                      <a:pt x="643" y="1456"/>
                    </a:lnTo>
                    <a:lnTo>
                      <a:pt x="655" y="1431"/>
                    </a:lnTo>
                    <a:lnTo>
                      <a:pt x="660" y="1417"/>
                    </a:lnTo>
                    <a:lnTo>
                      <a:pt x="667" y="1390"/>
                    </a:lnTo>
                    <a:lnTo>
                      <a:pt x="669" y="1381"/>
                    </a:lnTo>
                    <a:lnTo>
                      <a:pt x="667" y="1368"/>
                    </a:lnTo>
                    <a:lnTo>
                      <a:pt x="661" y="1363"/>
                    </a:lnTo>
                    <a:lnTo>
                      <a:pt x="660" y="1358"/>
                    </a:lnTo>
                    <a:lnTo>
                      <a:pt x="658" y="1356"/>
                    </a:lnTo>
                    <a:lnTo>
                      <a:pt x="660" y="1352"/>
                    </a:lnTo>
                    <a:lnTo>
                      <a:pt x="664" y="1356"/>
                    </a:lnTo>
                    <a:lnTo>
                      <a:pt x="656" y="1324"/>
                    </a:lnTo>
                    <a:lnTo>
                      <a:pt x="659" y="1314"/>
                    </a:lnTo>
                    <a:lnTo>
                      <a:pt x="659" y="1304"/>
                    </a:lnTo>
                    <a:lnTo>
                      <a:pt x="659" y="1302"/>
                    </a:lnTo>
                    <a:lnTo>
                      <a:pt x="655" y="1297"/>
                    </a:lnTo>
                    <a:lnTo>
                      <a:pt x="654" y="1284"/>
                    </a:lnTo>
                    <a:lnTo>
                      <a:pt x="654" y="1262"/>
                    </a:lnTo>
                    <a:lnTo>
                      <a:pt x="661" y="1251"/>
                    </a:lnTo>
                    <a:lnTo>
                      <a:pt x="670" y="1238"/>
                    </a:lnTo>
                    <a:lnTo>
                      <a:pt x="680" y="1233"/>
                    </a:lnTo>
                    <a:lnTo>
                      <a:pt x="688" y="1232"/>
                    </a:lnTo>
                    <a:lnTo>
                      <a:pt x="698" y="1238"/>
                    </a:lnTo>
                    <a:lnTo>
                      <a:pt x="706" y="1234"/>
                    </a:lnTo>
                    <a:lnTo>
                      <a:pt x="713" y="1222"/>
                    </a:lnTo>
                    <a:lnTo>
                      <a:pt x="718" y="1208"/>
                    </a:lnTo>
                    <a:lnTo>
                      <a:pt x="720" y="1208"/>
                    </a:lnTo>
                    <a:lnTo>
                      <a:pt x="733" y="1205"/>
                    </a:lnTo>
                    <a:lnTo>
                      <a:pt x="746" y="1202"/>
                    </a:lnTo>
                    <a:lnTo>
                      <a:pt x="769" y="1193"/>
                    </a:lnTo>
                    <a:lnTo>
                      <a:pt x="776" y="1185"/>
                    </a:lnTo>
                    <a:lnTo>
                      <a:pt x="776" y="1174"/>
                    </a:lnTo>
                    <a:lnTo>
                      <a:pt x="782" y="1164"/>
                    </a:lnTo>
                    <a:lnTo>
                      <a:pt x="795" y="1155"/>
                    </a:lnTo>
                    <a:lnTo>
                      <a:pt x="820" y="1136"/>
                    </a:lnTo>
                    <a:lnTo>
                      <a:pt x="837" y="1123"/>
                    </a:lnTo>
                    <a:lnTo>
                      <a:pt x="849" y="1109"/>
                    </a:lnTo>
                    <a:lnTo>
                      <a:pt x="864" y="1098"/>
                    </a:lnTo>
                    <a:lnTo>
                      <a:pt x="875" y="1092"/>
                    </a:lnTo>
                    <a:lnTo>
                      <a:pt x="878" y="1088"/>
                    </a:lnTo>
                    <a:lnTo>
                      <a:pt x="880" y="1087"/>
                    </a:lnTo>
                    <a:lnTo>
                      <a:pt x="890" y="1077"/>
                    </a:lnTo>
                    <a:lnTo>
                      <a:pt x="925" y="1034"/>
                    </a:lnTo>
                    <a:lnTo>
                      <a:pt x="938" y="1024"/>
                    </a:lnTo>
                    <a:lnTo>
                      <a:pt x="968" y="1007"/>
                    </a:lnTo>
                    <a:lnTo>
                      <a:pt x="986" y="1001"/>
                    </a:lnTo>
                    <a:lnTo>
                      <a:pt x="995" y="996"/>
                    </a:lnTo>
                    <a:lnTo>
                      <a:pt x="998" y="996"/>
                    </a:lnTo>
                    <a:lnTo>
                      <a:pt x="1015" y="981"/>
                    </a:lnTo>
                    <a:lnTo>
                      <a:pt x="1024" y="970"/>
                    </a:lnTo>
                    <a:lnTo>
                      <a:pt x="1026" y="964"/>
                    </a:lnTo>
                    <a:lnTo>
                      <a:pt x="1036" y="953"/>
                    </a:lnTo>
                    <a:lnTo>
                      <a:pt x="1030" y="929"/>
                    </a:lnTo>
                    <a:lnTo>
                      <a:pt x="1036" y="913"/>
                    </a:lnTo>
                    <a:lnTo>
                      <a:pt x="1068" y="897"/>
                    </a:lnTo>
                    <a:lnTo>
                      <a:pt x="1078" y="894"/>
                    </a:lnTo>
                    <a:lnTo>
                      <a:pt x="1084" y="889"/>
                    </a:lnTo>
                    <a:lnTo>
                      <a:pt x="1089" y="880"/>
                    </a:lnTo>
                    <a:lnTo>
                      <a:pt x="1091" y="874"/>
                    </a:lnTo>
                    <a:lnTo>
                      <a:pt x="1096" y="868"/>
                    </a:lnTo>
                    <a:lnTo>
                      <a:pt x="1100" y="868"/>
                    </a:lnTo>
                    <a:lnTo>
                      <a:pt x="1097" y="880"/>
                    </a:lnTo>
                    <a:lnTo>
                      <a:pt x="1097" y="893"/>
                    </a:lnTo>
                    <a:lnTo>
                      <a:pt x="1099" y="894"/>
                    </a:lnTo>
                    <a:lnTo>
                      <a:pt x="1101" y="894"/>
                    </a:lnTo>
                    <a:lnTo>
                      <a:pt x="1104" y="895"/>
                    </a:lnTo>
                    <a:lnTo>
                      <a:pt x="1107" y="902"/>
                    </a:lnTo>
                    <a:lnTo>
                      <a:pt x="1116" y="901"/>
                    </a:lnTo>
                    <a:lnTo>
                      <a:pt x="1121" y="897"/>
                    </a:lnTo>
                    <a:lnTo>
                      <a:pt x="1124" y="899"/>
                    </a:lnTo>
                    <a:lnTo>
                      <a:pt x="1126" y="890"/>
                    </a:lnTo>
                    <a:lnTo>
                      <a:pt x="1128" y="886"/>
                    </a:lnTo>
                    <a:lnTo>
                      <a:pt x="1131" y="896"/>
                    </a:lnTo>
                    <a:lnTo>
                      <a:pt x="1134" y="900"/>
                    </a:lnTo>
                    <a:lnTo>
                      <a:pt x="1142" y="897"/>
                    </a:lnTo>
                    <a:lnTo>
                      <a:pt x="1135" y="884"/>
                    </a:lnTo>
                    <a:lnTo>
                      <a:pt x="1137" y="878"/>
                    </a:lnTo>
                    <a:lnTo>
                      <a:pt x="1135" y="874"/>
                    </a:lnTo>
                    <a:lnTo>
                      <a:pt x="1133" y="863"/>
                    </a:lnTo>
                    <a:lnTo>
                      <a:pt x="1134" y="854"/>
                    </a:lnTo>
                    <a:lnTo>
                      <a:pt x="1132" y="846"/>
                    </a:lnTo>
                    <a:lnTo>
                      <a:pt x="1127" y="841"/>
                    </a:lnTo>
                    <a:lnTo>
                      <a:pt x="1124" y="832"/>
                    </a:lnTo>
                    <a:lnTo>
                      <a:pt x="1124" y="823"/>
                    </a:lnTo>
                    <a:lnTo>
                      <a:pt x="1126" y="820"/>
                    </a:lnTo>
                    <a:lnTo>
                      <a:pt x="1127" y="804"/>
                    </a:lnTo>
                    <a:lnTo>
                      <a:pt x="1126" y="800"/>
                    </a:lnTo>
                    <a:lnTo>
                      <a:pt x="1122" y="799"/>
                    </a:lnTo>
                    <a:lnTo>
                      <a:pt x="1122" y="784"/>
                    </a:lnTo>
                    <a:lnTo>
                      <a:pt x="1116" y="778"/>
                    </a:lnTo>
                    <a:lnTo>
                      <a:pt x="1116" y="770"/>
                    </a:lnTo>
                    <a:lnTo>
                      <a:pt x="1118" y="759"/>
                    </a:lnTo>
                    <a:lnTo>
                      <a:pt x="1120" y="738"/>
                    </a:lnTo>
                    <a:lnTo>
                      <a:pt x="1111" y="728"/>
                    </a:lnTo>
                    <a:lnTo>
                      <a:pt x="1105" y="723"/>
                    </a:lnTo>
                    <a:lnTo>
                      <a:pt x="1094" y="718"/>
                    </a:lnTo>
                    <a:lnTo>
                      <a:pt x="1085" y="714"/>
                    </a:lnTo>
                    <a:lnTo>
                      <a:pt x="1084" y="708"/>
                    </a:lnTo>
                    <a:lnTo>
                      <a:pt x="1085" y="703"/>
                    </a:lnTo>
                    <a:lnTo>
                      <a:pt x="1090" y="695"/>
                    </a:lnTo>
                    <a:lnTo>
                      <a:pt x="1097" y="694"/>
                    </a:lnTo>
                    <a:lnTo>
                      <a:pt x="1104" y="690"/>
                    </a:lnTo>
                    <a:lnTo>
                      <a:pt x="1106" y="683"/>
                    </a:lnTo>
                    <a:lnTo>
                      <a:pt x="1126" y="681"/>
                    </a:lnTo>
                    <a:lnTo>
                      <a:pt x="1126" y="673"/>
                    </a:lnTo>
                    <a:lnTo>
                      <a:pt x="1122" y="669"/>
                    </a:lnTo>
                    <a:lnTo>
                      <a:pt x="1123" y="665"/>
                    </a:lnTo>
                    <a:lnTo>
                      <a:pt x="1108" y="667"/>
                    </a:lnTo>
                    <a:lnTo>
                      <a:pt x="1101" y="662"/>
                    </a:lnTo>
                    <a:lnTo>
                      <a:pt x="1099" y="648"/>
                    </a:lnTo>
                    <a:lnTo>
                      <a:pt x="1095" y="644"/>
                    </a:lnTo>
                    <a:lnTo>
                      <a:pt x="1110" y="620"/>
                    </a:lnTo>
                    <a:lnTo>
                      <a:pt x="1112" y="608"/>
                    </a:lnTo>
                    <a:lnTo>
                      <a:pt x="1117" y="605"/>
                    </a:lnTo>
                    <a:lnTo>
                      <a:pt x="1126" y="622"/>
                    </a:lnTo>
                    <a:lnTo>
                      <a:pt x="1132" y="630"/>
                    </a:lnTo>
                    <a:lnTo>
                      <a:pt x="1133" y="622"/>
                    </a:lnTo>
                    <a:lnTo>
                      <a:pt x="1137" y="610"/>
                    </a:lnTo>
                    <a:lnTo>
                      <a:pt x="1143" y="613"/>
                    </a:lnTo>
                    <a:lnTo>
                      <a:pt x="1145" y="627"/>
                    </a:lnTo>
                    <a:lnTo>
                      <a:pt x="1153" y="636"/>
                    </a:lnTo>
                    <a:lnTo>
                      <a:pt x="1159" y="632"/>
                    </a:lnTo>
                    <a:lnTo>
                      <a:pt x="1166" y="638"/>
                    </a:lnTo>
                    <a:lnTo>
                      <a:pt x="1175" y="624"/>
                    </a:lnTo>
                    <a:lnTo>
                      <a:pt x="1177" y="628"/>
                    </a:lnTo>
                    <a:lnTo>
                      <a:pt x="1180" y="648"/>
                    </a:lnTo>
                    <a:lnTo>
                      <a:pt x="1185" y="667"/>
                    </a:lnTo>
                    <a:lnTo>
                      <a:pt x="1192" y="675"/>
                    </a:lnTo>
                    <a:lnTo>
                      <a:pt x="1203" y="680"/>
                    </a:lnTo>
                    <a:lnTo>
                      <a:pt x="1246" y="684"/>
                    </a:lnTo>
                    <a:lnTo>
                      <a:pt x="1250" y="681"/>
                    </a:lnTo>
                    <a:lnTo>
                      <a:pt x="1264" y="679"/>
                    </a:lnTo>
                    <a:lnTo>
                      <a:pt x="1288" y="681"/>
                    </a:lnTo>
                    <a:lnTo>
                      <a:pt x="1311" y="685"/>
                    </a:lnTo>
                    <a:lnTo>
                      <a:pt x="1326" y="691"/>
                    </a:lnTo>
                    <a:lnTo>
                      <a:pt x="1325" y="696"/>
                    </a:lnTo>
                    <a:lnTo>
                      <a:pt x="1315" y="701"/>
                    </a:lnTo>
                    <a:lnTo>
                      <a:pt x="1310" y="714"/>
                    </a:lnTo>
                    <a:lnTo>
                      <a:pt x="1298" y="729"/>
                    </a:lnTo>
                    <a:lnTo>
                      <a:pt x="1288" y="739"/>
                    </a:lnTo>
                    <a:lnTo>
                      <a:pt x="1276" y="744"/>
                    </a:lnTo>
                    <a:lnTo>
                      <a:pt x="1262" y="754"/>
                    </a:lnTo>
                    <a:lnTo>
                      <a:pt x="1260" y="762"/>
                    </a:lnTo>
                    <a:lnTo>
                      <a:pt x="1261" y="778"/>
                    </a:lnTo>
                    <a:lnTo>
                      <a:pt x="1268" y="798"/>
                    </a:lnTo>
                    <a:lnTo>
                      <a:pt x="1278" y="799"/>
                    </a:lnTo>
                    <a:lnTo>
                      <a:pt x="1284" y="809"/>
                    </a:lnTo>
                    <a:lnTo>
                      <a:pt x="1292" y="814"/>
                    </a:lnTo>
                    <a:lnTo>
                      <a:pt x="1295" y="807"/>
                    </a:lnTo>
                    <a:lnTo>
                      <a:pt x="1301" y="786"/>
                    </a:lnTo>
                    <a:lnTo>
                      <a:pt x="1312" y="771"/>
                    </a:lnTo>
                    <a:lnTo>
                      <a:pt x="1319" y="772"/>
                    </a:lnTo>
                    <a:lnTo>
                      <a:pt x="1326" y="786"/>
                    </a:lnTo>
                    <a:lnTo>
                      <a:pt x="1331" y="803"/>
                    </a:lnTo>
                    <a:lnTo>
                      <a:pt x="1333" y="811"/>
                    </a:lnTo>
                    <a:lnTo>
                      <a:pt x="1336" y="819"/>
                    </a:lnTo>
                    <a:lnTo>
                      <a:pt x="1342" y="847"/>
                    </a:lnTo>
                    <a:lnTo>
                      <a:pt x="1346" y="881"/>
                    </a:lnTo>
                    <a:lnTo>
                      <a:pt x="1349" y="878"/>
                    </a:lnTo>
                    <a:lnTo>
                      <a:pt x="1354" y="873"/>
                    </a:lnTo>
                    <a:lnTo>
                      <a:pt x="1363" y="875"/>
                    </a:lnTo>
                    <a:lnTo>
                      <a:pt x="1368" y="874"/>
                    </a:lnTo>
                    <a:lnTo>
                      <a:pt x="1373" y="868"/>
                    </a:lnTo>
                    <a:lnTo>
                      <a:pt x="1374" y="862"/>
                    </a:lnTo>
                    <a:lnTo>
                      <a:pt x="1371" y="862"/>
                    </a:lnTo>
                    <a:lnTo>
                      <a:pt x="1368" y="852"/>
                    </a:lnTo>
                    <a:lnTo>
                      <a:pt x="1368" y="836"/>
                    </a:lnTo>
                    <a:lnTo>
                      <a:pt x="1369" y="823"/>
                    </a:lnTo>
                    <a:lnTo>
                      <a:pt x="1380" y="824"/>
                    </a:lnTo>
                    <a:lnTo>
                      <a:pt x="1384" y="819"/>
                    </a:lnTo>
                    <a:lnTo>
                      <a:pt x="1387" y="799"/>
                    </a:lnTo>
                    <a:lnTo>
                      <a:pt x="1386" y="773"/>
                    </a:lnTo>
                    <a:lnTo>
                      <a:pt x="1393" y="766"/>
                    </a:lnTo>
                    <a:lnTo>
                      <a:pt x="1407" y="762"/>
                    </a:lnTo>
                    <a:lnTo>
                      <a:pt x="1420" y="765"/>
                    </a:lnTo>
                    <a:lnTo>
                      <a:pt x="1428" y="765"/>
                    </a:lnTo>
                    <a:lnTo>
                      <a:pt x="1433" y="760"/>
                    </a:lnTo>
                    <a:lnTo>
                      <a:pt x="1439" y="740"/>
                    </a:lnTo>
                    <a:lnTo>
                      <a:pt x="1457" y="705"/>
                    </a:lnTo>
                    <a:lnTo>
                      <a:pt x="1461" y="694"/>
                    </a:lnTo>
                    <a:lnTo>
                      <a:pt x="1459" y="684"/>
                    </a:lnTo>
                    <a:lnTo>
                      <a:pt x="1465" y="675"/>
                    </a:lnTo>
                    <a:lnTo>
                      <a:pt x="1481" y="664"/>
                    </a:lnTo>
                    <a:lnTo>
                      <a:pt x="1487" y="652"/>
                    </a:lnTo>
                    <a:lnTo>
                      <a:pt x="1486" y="624"/>
                    </a:lnTo>
                    <a:lnTo>
                      <a:pt x="1493" y="608"/>
                    </a:lnTo>
                    <a:lnTo>
                      <a:pt x="1506" y="597"/>
                    </a:lnTo>
                    <a:lnTo>
                      <a:pt x="1521" y="589"/>
                    </a:lnTo>
                    <a:lnTo>
                      <a:pt x="1531" y="581"/>
                    </a:lnTo>
                    <a:lnTo>
                      <a:pt x="1538" y="567"/>
                    </a:lnTo>
                    <a:lnTo>
                      <a:pt x="1558" y="563"/>
                    </a:lnTo>
                    <a:lnTo>
                      <a:pt x="1569" y="560"/>
                    </a:lnTo>
                    <a:lnTo>
                      <a:pt x="1585" y="565"/>
                    </a:lnTo>
                    <a:lnTo>
                      <a:pt x="1590" y="560"/>
                    </a:lnTo>
                    <a:lnTo>
                      <a:pt x="1586" y="544"/>
                    </a:lnTo>
                    <a:lnTo>
                      <a:pt x="1591" y="530"/>
                    </a:lnTo>
                    <a:lnTo>
                      <a:pt x="1602" y="525"/>
                    </a:lnTo>
                    <a:lnTo>
                      <a:pt x="1608" y="518"/>
                    </a:lnTo>
                    <a:lnTo>
                      <a:pt x="1608" y="506"/>
                    </a:lnTo>
                    <a:lnTo>
                      <a:pt x="1604" y="493"/>
                    </a:lnTo>
                    <a:lnTo>
                      <a:pt x="1594" y="490"/>
                    </a:lnTo>
                    <a:lnTo>
                      <a:pt x="1580" y="490"/>
                    </a:lnTo>
                    <a:lnTo>
                      <a:pt x="1570" y="486"/>
                    </a:lnTo>
                    <a:lnTo>
                      <a:pt x="1552" y="486"/>
                    </a:lnTo>
                    <a:lnTo>
                      <a:pt x="1554" y="470"/>
                    </a:lnTo>
                    <a:lnTo>
                      <a:pt x="1556" y="455"/>
                    </a:lnTo>
                    <a:lnTo>
                      <a:pt x="1543" y="453"/>
                    </a:lnTo>
                    <a:lnTo>
                      <a:pt x="1541" y="442"/>
                    </a:lnTo>
                    <a:lnTo>
                      <a:pt x="1543" y="434"/>
                    </a:lnTo>
                    <a:lnTo>
                      <a:pt x="1532" y="422"/>
                    </a:lnTo>
                    <a:lnTo>
                      <a:pt x="1520" y="426"/>
                    </a:lnTo>
                    <a:lnTo>
                      <a:pt x="1505" y="436"/>
                    </a:lnTo>
                    <a:lnTo>
                      <a:pt x="1492" y="439"/>
                    </a:lnTo>
                    <a:lnTo>
                      <a:pt x="1472" y="441"/>
                    </a:lnTo>
                    <a:lnTo>
                      <a:pt x="1463" y="439"/>
                    </a:lnTo>
                    <a:lnTo>
                      <a:pt x="1457" y="434"/>
                    </a:lnTo>
                    <a:lnTo>
                      <a:pt x="1452" y="433"/>
                    </a:lnTo>
                    <a:lnTo>
                      <a:pt x="1443" y="438"/>
                    </a:lnTo>
                    <a:lnTo>
                      <a:pt x="1434" y="444"/>
                    </a:lnTo>
                    <a:lnTo>
                      <a:pt x="1428" y="455"/>
                    </a:lnTo>
                    <a:lnTo>
                      <a:pt x="1408" y="472"/>
                    </a:lnTo>
                    <a:lnTo>
                      <a:pt x="1393" y="476"/>
                    </a:lnTo>
                    <a:lnTo>
                      <a:pt x="1379" y="492"/>
                    </a:lnTo>
                    <a:lnTo>
                      <a:pt x="1369" y="499"/>
                    </a:lnTo>
                    <a:lnTo>
                      <a:pt x="1354" y="507"/>
                    </a:lnTo>
                    <a:lnTo>
                      <a:pt x="1342" y="515"/>
                    </a:lnTo>
                    <a:lnTo>
                      <a:pt x="1314" y="522"/>
                    </a:lnTo>
                    <a:lnTo>
                      <a:pt x="1296" y="527"/>
                    </a:lnTo>
                    <a:lnTo>
                      <a:pt x="1298" y="529"/>
                    </a:lnTo>
                    <a:lnTo>
                      <a:pt x="1298" y="531"/>
                    </a:lnTo>
                    <a:lnTo>
                      <a:pt x="1295" y="538"/>
                    </a:lnTo>
                    <a:lnTo>
                      <a:pt x="1295" y="540"/>
                    </a:lnTo>
                    <a:lnTo>
                      <a:pt x="1296" y="542"/>
                    </a:lnTo>
                    <a:lnTo>
                      <a:pt x="1315" y="550"/>
                    </a:lnTo>
                    <a:lnTo>
                      <a:pt x="1321" y="556"/>
                    </a:lnTo>
                    <a:lnTo>
                      <a:pt x="1319" y="570"/>
                    </a:lnTo>
                    <a:lnTo>
                      <a:pt x="1320" y="574"/>
                    </a:lnTo>
                    <a:lnTo>
                      <a:pt x="1320" y="577"/>
                    </a:lnTo>
                    <a:lnTo>
                      <a:pt x="1312" y="581"/>
                    </a:lnTo>
                    <a:lnTo>
                      <a:pt x="1292" y="584"/>
                    </a:lnTo>
                    <a:lnTo>
                      <a:pt x="1278" y="585"/>
                    </a:lnTo>
                    <a:lnTo>
                      <a:pt x="1257" y="589"/>
                    </a:lnTo>
                    <a:lnTo>
                      <a:pt x="1249" y="590"/>
                    </a:lnTo>
                    <a:lnTo>
                      <a:pt x="1240" y="590"/>
                    </a:lnTo>
                    <a:lnTo>
                      <a:pt x="1230" y="587"/>
                    </a:lnTo>
                    <a:lnTo>
                      <a:pt x="1225" y="587"/>
                    </a:lnTo>
                    <a:lnTo>
                      <a:pt x="1202" y="595"/>
                    </a:lnTo>
                    <a:lnTo>
                      <a:pt x="1183" y="595"/>
                    </a:lnTo>
                    <a:lnTo>
                      <a:pt x="1160" y="592"/>
                    </a:lnTo>
                    <a:lnTo>
                      <a:pt x="1149" y="588"/>
                    </a:lnTo>
                    <a:lnTo>
                      <a:pt x="1145" y="585"/>
                    </a:lnTo>
                    <a:lnTo>
                      <a:pt x="1142" y="585"/>
                    </a:lnTo>
                    <a:lnTo>
                      <a:pt x="1140" y="584"/>
                    </a:lnTo>
                    <a:lnTo>
                      <a:pt x="1140" y="577"/>
                    </a:lnTo>
                    <a:lnTo>
                      <a:pt x="1139" y="574"/>
                    </a:lnTo>
                    <a:lnTo>
                      <a:pt x="1134" y="573"/>
                    </a:lnTo>
                    <a:lnTo>
                      <a:pt x="1134" y="568"/>
                    </a:lnTo>
                    <a:lnTo>
                      <a:pt x="1143" y="560"/>
                    </a:lnTo>
                    <a:lnTo>
                      <a:pt x="1144" y="556"/>
                    </a:lnTo>
                    <a:lnTo>
                      <a:pt x="1139" y="556"/>
                    </a:lnTo>
                    <a:lnTo>
                      <a:pt x="1135" y="554"/>
                    </a:lnTo>
                    <a:lnTo>
                      <a:pt x="1133" y="551"/>
                    </a:lnTo>
                    <a:lnTo>
                      <a:pt x="1133" y="544"/>
                    </a:lnTo>
                    <a:lnTo>
                      <a:pt x="1137" y="531"/>
                    </a:lnTo>
                    <a:lnTo>
                      <a:pt x="1137" y="525"/>
                    </a:lnTo>
                    <a:lnTo>
                      <a:pt x="1134" y="515"/>
                    </a:lnTo>
                    <a:lnTo>
                      <a:pt x="1133" y="512"/>
                    </a:lnTo>
                    <a:lnTo>
                      <a:pt x="1128" y="509"/>
                    </a:lnTo>
                    <a:lnTo>
                      <a:pt x="1123" y="511"/>
                    </a:lnTo>
                    <a:lnTo>
                      <a:pt x="1115" y="517"/>
                    </a:lnTo>
                    <a:lnTo>
                      <a:pt x="1107" y="517"/>
                    </a:lnTo>
                    <a:lnTo>
                      <a:pt x="1099" y="520"/>
                    </a:lnTo>
                    <a:lnTo>
                      <a:pt x="1097" y="522"/>
                    </a:lnTo>
                    <a:lnTo>
                      <a:pt x="1094" y="529"/>
                    </a:lnTo>
                    <a:lnTo>
                      <a:pt x="1090" y="541"/>
                    </a:lnTo>
                    <a:lnTo>
                      <a:pt x="1091" y="556"/>
                    </a:lnTo>
                    <a:lnTo>
                      <a:pt x="1090" y="570"/>
                    </a:lnTo>
                    <a:lnTo>
                      <a:pt x="1086" y="574"/>
                    </a:lnTo>
                    <a:lnTo>
                      <a:pt x="1086" y="578"/>
                    </a:lnTo>
                    <a:lnTo>
                      <a:pt x="1094" y="582"/>
                    </a:lnTo>
                    <a:lnTo>
                      <a:pt x="1099" y="592"/>
                    </a:lnTo>
                    <a:lnTo>
                      <a:pt x="1099" y="599"/>
                    </a:lnTo>
                    <a:lnTo>
                      <a:pt x="1092" y="610"/>
                    </a:lnTo>
                    <a:lnTo>
                      <a:pt x="1092" y="613"/>
                    </a:lnTo>
                    <a:lnTo>
                      <a:pt x="1080" y="611"/>
                    </a:lnTo>
                    <a:lnTo>
                      <a:pt x="1069" y="614"/>
                    </a:lnTo>
                    <a:lnTo>
                      <a:pt x="1054" y="613"/>
                    </a:lnTo>
                    <a:lnTo>
                      <a:pt x="1046" y="615"/>
                    </a:lnTo>
                    <a:lnTo>
                      <a:pt x="1036" y="610"/>
                    </a:lnTo>
                    <a:lnTo>
                      <a:pt x="1026" y="609"/>
                    </a:lnTo>
                    <a:lnTo>
                      <a:pt x="1020" y="609"/>
                    </a:lnTo>
                    <a:lnTo>
                      <a:pt x="973" y="601"/>
                    </a:lnTo>
                    <a:lnTo>
                      <a:pt x="967" y="595"/>
                    </a:lnTo>
                    <a:lnTo>
                      <a:pt x="959" y="592"/>
                    </a:lnTo>
                    <a:lnTo>
                      <a:pt x="945" y="593"/>
                    </a:lnTo>
                    <a:lnTo>
                      <a:pt x="925" y="589"/>
                    </a:lnTo>
                    <a:lnTo>
                      <a:pt x="913" y="581"/>
                    </a:lnTo>
                    <a:lnTo>
                      <a:pt x="907" y="576"/>
                    </a:lnTo>
                    <a:lnTo>
                      <a:pt x="897" y="562"/>
                    </a:lnTo>
                    <a:lnTo>
                      <a:pt x="891" y="558"/>
                    </a:lnTo>
                    <a:lnTo>
                      <a:pt x="873" y="555"/>
                    </a:lnTo>
                    <a:lnTo>
                      <a:pt x="869" y="555"/>
                    </a:lnTo>
                    <a:lnTo>
                      <a:pt x="866" y="558"/>
                    </a:lnTo>
                    <a:lnTo>
                      <a:pt x="860" y="557"/>
                    </a:lnTo>
                    <a:lnTo>
                      <a:pt x="852" y="554"/>
                    </a:lnTo>
                    <a:lnTo>
                      <a:pt x="841" y="554"/>
                    </a:lnTo>
                    <a:lnTo>
                      <a:pt x="832" y="558"/>
                    </a:lnTo>
                    <a:lnTo>
                      <a:pt x="827" y="558"/>
                    </a:lnTo>
                    <a:lnTo>
                      <a:pt x="806" y="554"/>
                    </a:lnTo>
                    <a:lnTo>
                      <a:pt x="796" y="541"/>
                    </a:lnTo>
                    <a:lnTo>
                      <a:pt x="794" y="539"/>
                    </a:lnTo>
                    <a:lnTo>
                      <a:pt x="785" y="538"/>
                    </a:lnTo>
                    <a:lnTo>
                      <a:pt x="782" y="538"/>
                    </a:lnTo>
                    <a:lnTo>
                      <a:pt x="772" y="530"/>
                    </a:lnTo>
                    <a:lnTo>
                      <a:pt x="761" y="525"/>
                    </a:lnTo>
                    <a:lnTo>
                      <a:pt x="751" y="524"/>
                    </a:lnTo>
                    <a:lnTo>
                      <a:pt x="741" y="519"/>
                    </a:lnTo>
                    <a:lnTo>
                      <a:pt x="736" y="515"/>
                    </a:lnTo>
                    <a:lnTo>
                      <a:pt x="724" y="501"/>
                    </a:lnTo>
                    <a:lnTo>
                      <a:pt x="715" y="495"/>
                    </a:lnTo>
                    <a:lnTo>
                      <a:pt x="707" y="491"/>
                    </a:lnTo>
                    <a:lnTo>
                      <a:pt x="703" y="487"/>
                    </a:lnTo>
                    <a:lnTo>
                      <a:pt x="690" y="480"/>
                    </a:lnTo>
                    <a:lnTo>
                      <a:pt x="687" y="480"/>
                    </a:lnTo>
                    <a:lnTo>
                      <a:pt x="686" y="484"/>
                    </a:lnTo>
                    <a:lnTo>
                      <a:pt x="681" y="484"/>
                    </a:lnTo>
                    <a:lnTo>
                      <a:pt x="676" y="480"/>
                    </a:lnTo>
                    <a:lnTo>
                      <a:pt x="675" y="474"/>
                    </a:lnTo>
                    <a:lnTo>
                      <a:pt x="670" y="469"/>
                    </a:lnTo>
                    <a:lnTo>
                      <a:pt x="659" y="468"/>
                    </a:lnTo>
                    <a:lnTo>
                      <a:pt x="658" y="465"/>
                    </a:lnTo>
                    <a:lnTo>
                      <a:pt x="659" y="458"/>
                    </a:lnTo>
                    <a:lnTo>
                      <a:pt x="664" y="450"/>
                    </a:lnTo>
                    <a:lnTo>
                      <a:pt x="667" y="449"/>
                    </a:lnTo>
                    <a:lnTo>
                      <a:pt x="669" y="442"/>
                    </a:lnTo>
                    <a:lnTo>
                      <a:pt x="672" y="438"/>
                    </a:lnTo>
                    <a:lnTo>
                      <a:pt x="669" y="429"/>
                    </a:lnTo>
                    <a:lnTo>
                      <a:pt x="672" y="422"/>
                    </a:lnTo>
                    <a:lnTo>
                      <a:pt x="677" y="416"/>
                    </a:lnTo>
                    <a:lnTo>
                      <a:pt x="675" y="409"/>
                    </a:lnTo>
                    <a:lnTo>
                      <a:pt x="675" y="405"/>
                    </a:lnTo>
                    <a:lnTo>
                      <a:pt x="679" y="400"/>
                    </a:lnTo>
                    <a:lnTo>
                      <a:pt x="685" y="400"/>
                    </a:lnTo>
                    <a:lnTo>
                      <a:pt x="688" y="393"/>
                    </a:lnTo>
                    <a:lnTo>
                      <a:pt x="696" y="388"/>
                    </a:lnTo>
                    <a:lnTo>
                      <a:pt x="699" y="382"/>
                    </a:lnTo>
                    <a:lnTo>
                      <a:pt x="701" y="377"/>
                    </a:lnTo>
                    <a:lnTo>
                      <a:pt x="703" y="375"/>
                    </a:lnTo>
                    <a:lnTo>
                      <a:pt x="706" y="377"/>
                    </a:lnTo>
                    <a:lnTo>
                      <a:pt x="712" y="375"/>
                    </a:lnTo>
                    <a:lnTo>
                      <a:pt x="709" y="374"/>
                    </a:lnTo>
                    <a:lnTo>
                      <a:pt x="692" y="369"/>
                    </a:lnTo>
                    <a:lnTo>
                      <a:pt x="690" y="367"/>
                    </a:lnTo>
                    <a:lnTo>
                      <a:pt x="686" y="361"/>
                    </a:lnTo>
                    <a:lnTo>
                      <a:pt x="681" y="359"/>
                    </a:lnTo>
                    <a:lnTo>
                      <a:pt x="669" y="350"/>
                    </a:lnTo>
                    <a:lnTo>
                      <a:pt x="663" y="350"/>
                    </a:lnTo>
                    <a:lnTo>
                      <a:pt x="656" y="346"/>
                    </a:lnTo>
                    <a:lnTo>
                      <a:pt x="654" y="342"/>
                    </a:lnTo>
                    <a:lnTo>
                      <a:pt x="654" y="339"/>
                    </a:lnTo>
                    <a:lnTo>
                      <a:pt x="651" y="335"/>
                    </a:lnTo>
                    <a:lnTo>
                      <a:pt x="647" y="335"/>
                    </a:lnTo>
                    <a:lnTo>
                      <a:pt x="645" y="332"/>
                    </a:lnTo>
                    <a:lnTo>
                      <a:pt x="640" y="330"/>
                    </a:lnTo>
                    <a:lnTo>
                      <a:pt x="632" y="334"/>
                    </a:lnTo>
                    <a:lnTo>
                      <a:pt x="631" y="332"/>
                    </a:lnTo>
                    <a:lnTo>
                      <a:pt x="629" y="326"/>
                    </a:lnTo>
                    <a:lnTo>
                      <a:pt x="628" y="325"/>
                    </a:lnTo>
                    <a:lnTo>
                      <a:pt x="624" y="324"/>
                    </a:lnTo>
                    <a:lnTo>
                      <a:pt x="621" y="325"/>
                    </a:lnTo>
                    <a:lnTo>
                      <a:pt x="612" y="324"/>
                    </a:lnTo>
                    <a:lnTo>
                      <a:pt x="608" y="325"/>
                    </a:lnTo>
                    <a:lnTo>
                      <a:pt x="602" y="329"/>
                    </a:lnTo>
                    <a:lnTo>
                      <a:pt x="599" y="329"/>
                    </a:lnTo>
                    <a:lnTo>
                      <a:pt x="596" y="326"/>
                    </a:lnTo>
                    <a:lnTo>
                      <a:pt x="597" y="316"/>
                    </a:lnTo>
                    <a:lnTo>
                      <a:pt x="593" y="313"/>
                    </a:lnTo>
                    <a:lnTo>
                      <a:pt x="589" y="307"/>
                    </a:lnTo>
                    <a:lnTo>
                      <a:pt x="589" y="304"/>
                    </a:lnTo>
                    <a:lnTo>
                      <a:pt x="584" y="299"/>
                    </a:lnTo>
                    <a:lnTo>
                      <a:pt x="584" y="294"/>
                    </a:lnTo>
                    <a:lnTo>
                      <a:pt x="586" y="287"/>
                    </a:lnTo>
                    <a:lnTo>
                      <a:pt x="583" y="281"/>
                    </a:lnTo>
                    <a:lnTo>
                      <a:pt x="583" y="277"/>
                    </a:lnTo>
                    <a:lnTo>
                      <a:pt x="584" y="270"/>
                    </a:lnTo>
                    <a:lnTo>
                      <a:pt x="586" y="264"/>
                    </a:lnTo>
                    <a:lnTo>
                      <a:pt x="579" y="254"/>
                    </a:lnTo>
                    <a:lnTo>
                      <a:pt x="572" y="246"/>
                    </a:lnTo>
                    <a:lnTo>
                      <a:pt x="572" y="237"/>
                    </a:lnTo>
                    <a:lnTo>
                      <a:pt x="569" y="229"/>
                    </a:lnTo>
                    <a:lnTo>
                      <a:pt x="570" y="226"/>
                    </a:lnTo>
                    <a:lnTo>
                      <a:pt x="581" y="224"/>
                    </a:lnTo>
                    <a:lnTo>
                      <a:pt x="584" y="221"/>
                    </a:lnTo>
                    <a:lnTo>
                      <a:pt x="585" y="222"/>
                    </a:lnTo>
                    <a:lnTo>
                      <a:pt x="586" y="229"/>
                    </a:lnTo>
                    <a:lnTo>
                      <a:pt x="589" y="234"/>
                    </a:lnTo>
                    <a:lnTo>
                      <a:pt x="591" y="237"/>
                    </a:lnTo>
                    <a:lnTo>
                      <a:pt x="599" y="239"/>
                    </a:lnTo>
                    <a:lnTo>
                      <a:pt x="601" y="238"/>
                    </a:lnTo>
                    <a:lnTo>
                      <a:pt x="604" y="237"/>
                    </a:lnTo>
                    <a:lnTo>
                      <a:pt x="607" y="238"/>
                    </a:lnTo>
                    <a:lnTo>
                      <a:pt x="608" y="232"/>
                    </a:lnTo>
                    <a:lnTo>
                      <a:pt x="612" y="229"/>
                    </a:lnTo>
                    <a:lnTo>
                      <a:pt x="616" y="223"/>
                    </a:lnTo>
                    <a:lnTo>
                      <a:pt x="617" y="223"/>
                    </a:lnTo>
                    <a:lnTo>
                      <a:pt x="621" y="228"/>
                    </a:lnTo>
                    <a:lnTo>
                      <a:pt x="623" y="228"/>
                    </a:lnTo>
                    <a:lnTo>
                      <a:pt x="632" y="217"/>
                    </a:lnTo>
                    <a:lnTo>
                      <a:pt x="632" y="215"/>
                    </a:lnTo>
                    <a:lnTo>
                      <a:pt x="628" y="208"/>
                    </a:lnTo>
                    <a:lnTo>
                      <a:pt x="622" y="200"/>
                    </a:lnTo>
                    <a:lnTo>
                      <a:pt x="621" y="195"/>
                    </a:lnTo>
                    <a:lnTo>
                      <a:pt x="622" y="192"/>
                    </a:lnTo>
                    <a:lnTo>
                      <a:pt x="622" y="189"/>
                    </a:lnTo>
                    <a:lnTo>
                      <a:pt x="612" y="184"/>
                    </a:lnTo>
                    <a:lnTo>
                      <a:pt x="607" y="185"/>
                    </a:lnTo>
                    <a:lnTo>
                      <a:pt x="606" y="181"/>
                    </a:lnTo>
                    <a:lnTo>
                      <a:pt x="597" y="174"/>
                    </a:lnTo>
                    <a:lnTo>
                      <a:pt x="597" y="159"/>
                    </a:lnTo>
                    <a:lnTo>
                      <a:pt x="602" y="158"/>
                    </a:lnTo>
                    <a:lnTo>
                      <a:pt x="600" y="152"/>
                    </a:lnTo>
                    <a:lnTo>
                      <a:pt x="601" y="149"/>
                    </a:lnTo>
                    <a:lnTo>
                      <a:pt x="602" y="148"/>
                    </a:lnTo>
                    <a:lnTo>
                      <a:pt x="595" y="141"/>
                    </a:lnTo>
                    <a:lnTo>
                      <a:pt x="596" y="135"/>
                    </a:lnTo>
                    <a:lnTo>
                      <a:pt x="596" y="133"/>
                    </a:lnTo>
                    <a:lnTo>
                      <a:pt x="606" y="133"/>
                    </a:lnTo>
                    <a:lnTo>
                      <a:pt x="610" y="130"/>
                    </a:lnTo>
                    <a:lnTo>
                      <a:pt x="621" y="133"/>
                    </a:lnTo>
                    <a:lnTo>
                      <a:pt x="623" y="131"/>
                    </a:lnTo>
                    <a:lnTo>
                      <a:pt x="628" y="126"/>
                    </a:lnTo>
                    <a:lnTo>
                      <a:pt x="633" y="116"/>
                    </a:lnTo>
                    <a:lnTo>
                      <a:pt x="633" y="105"/>
                    </a:lnTo>
                    <a:lnTo>
                      <a:pt x="643" y="104"/>
                    </a:lnTo>
                    <a:lnTo>
                      <a:pt x="644" y="103"/>
                    </a:lnTo>
                    <a:lnTo>
                      <a:pt x="642" y="100"/>
                    </a:lnTo>
                    <a:lnTo>
                      <a:pt x="643" y="97"/>
                    </a:lnTo>
                    <a:lnTo>
                      <a:pt x="647" y="94"/>
                    </a:lnTo>
                    <a:lnTo>
                      <a:pt x="648" y="92"/>
                    </a:lnTo>
                    <a:lnTo>
                      <a:pt x="651" y="88"/>
                    </a:lnTo>
                    <a:lnTo>
                      <a:pt x="658" y="83"/>
                    </a:lnTo>
                    <a:lnTo>
                      <a:pt x="658" y="77"/>
                    </a:lnTo>
                    <a:lnTo>
                      <a:pt x="664" y="71"/>
                    </a:lnTo>
                    <a:lnTo>
                      <a:pt x="666" y="52"/>
                    </a:lnTo>
                    <a:lnTo>
                      <a:pt x="669" y="50"/>
                    </a:lnTo>
                    <a:lnTo>
                      <a:pt x="669" y="43"/>
                    </a:lnTo>
                    <a:lnTo>
                      <a:pt x="675" y="35"/>
                    </a:lnTo>
                    <a:lnTo>
                      <a:pt x="675" y="32"/>
                    </a:lnTo>
                    <a:lnTo>
                      <a:pt x="671" y="29"/>
                    </a:lnTo>
                    <a:lnTo>
                      <a:pt x="667" y="29"/>
                    </a:lnTo>
                    <a:lnTo>
                      <a:pt x="660" y="38"/>
                    </a:lnTo>
                    <a:lnTo>
                      <a:pt x="658" y="38"/>
                    </a:lnTo>
                    <a:lnTo>
                      <a:pt x="655" y="34"/>
                    </a:lnTo>
                    <a:lnTo>
                      <a:pt x="653" y="23"/>
                    </a:lnTo>
                    <a:lnTo>
                      <a:pt x="648" y="27"/>
                    </a:lnTo>
                    <a:lnTo>
                      <a:pt x="644" y="27"/>
                    </a:lnTo>
                    <a:lnTo>
                      <a:pt x="642" y="22"/>
                    </a:lnTo>
                    <a:lnTo>
                      <a:pt x="639" y="22"/>
                    </a:lnTo>
                    <a:lnTo>
                      <a:pt x="637" y="20"/>
                    </a:lnTo>
                    <a:lnTo>
                      <a:pt x="636" y="11"/>
                    </a:lnTo>
                    <a:lnTo>
                      <a:pt x="632" y="9"/>
                    </a:lnTo>
                    <a:lnTo>
                      <a:pt x="631" y="7"/>
                    </a:lnTo>
                    <a:lnTo>
                      <a:pt x="628" y="6"/>
                    </a:lnTo>
                    <a:lnTo>
                      <a:pt x="624" y="6"/>
                    </a:lnTo>
                    <a:lnTo>
                      <a:pt x="621" y="1"/>
                    </a:lnTo>
                    <a:lnTo>
                      <a:pt x="618" y="0"/>
                    </a:lnTo>
                    <a:lnTo>
                      <a:pt x="615" y="0"/>
                    </a:lnTo>
                    <a:lnTo>
                      <a:pt x="610" y="2"/>
                    </a:lnTo>
                    <a:lnTo>
                      <a:pt x="604" y="2"/>
                    </a:lnTo>
                    <a:lnTo>
                      <a:pt x="599" y="6"/>
                    </a:lnTo>
                    <a:lnTo>
                      <a:pt x="585" y="6"/>
                    </a:lnTo>
                    <a:lnTo>
                      <a:pt x="575" y="13"/>
                    </a:lnTo>
                    <a:lnTo>
                      <a:pt x="564" y="19"/>
                    </a:lnTo>
                    <a:lnTo>
                      <a:pt x="557" y="24"/>
                    </a:lnTo>
                    <a:lnTo>
                      <a:pt x="552" y="29"/>
                    </a:lnTo>
                    <a:lnTo>
                      <a:pt x="547" y="30"/>
                    </a:lnTo>
                    <a:lnTo>
                      <a:pt x="543" y="35"/>
                    </a:lnTo>
                    <a:lnTo>
                      <a:pt x="536" y="32"/>
                    </a:lnTo>
                    <a:lnTo>
                      <a:pt x="531" y="35"/>
                    </a:lnTo>
                    <a:lnTo>
                      <a:pt x="526" y="35"/>
                    </a:lnTo>
                    <a:lnTo>
                      <a:pt x="492" y="60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89" y="71"/>
                    </a:lnTo>
                    <a:lnTo>
                      <a:pt x="486" y="79"/>
                    </a:lnTo>
                    <a:lnTo>
                      <a:pt x="482" y="83"/>
                    </a:lnTo>
                    <a:lnTo>
                      <a:pt x="478" y="82"/>
                    </a:lnTo>
                    <a:lnTo>
                      <a:pt x="475" y="78"/>
                    </a:lnTo>
                    <a:lnTo>
                      <a:pt x="456" y="79"/>
                    </a:lnTo>
                    <a:lnTo>
                      <a:pt x="454" y="81"/>
                    </a:lnTo>
                    <a:lnTo>
                      <a:pt x="449" y="87"/>
                    </a:lnTo>
                    <a:lnTo>
                      <a:pt x="446" y="88"/>
                    </a:lnTo>
                    <a:lnTo>
                      <a:pt x="440" y="88"/>
                    </a:lnTo>
                    <a:lnTo>
                      <a:pt x="433" y="86"/>
                    </a:lnTo>
                    <a:lnTo>
                      <a:pt x="429" y="88"/>
                    </a:lnTo>
                    <a:lnTo>
                      <a:pt x="427" y="92"/>
                    </a:lnTo>
                    <a:lnTo>
                      <a:pt x="423" y="94"/>
                    </a:lnTo>
                    <a:lnTo>
                      <a:pt x="421" y="95"/>
                    </a:lnTo>
                    <a:lnTo>
                      <a:pt x="414" y="94"/>
                    </a:lnTo>
                    <a:lnTo>
                      <a:pt x="411" y="95"/>
                    </a:lnTo>
                    <a:lnTo>
                      <a:pt x="407" y="93"/>
                    </a:lnTo>
                    <a:lnTo>
                      <a:pt x="395" y="93"/>
                    </a:lnTo>
                    <a:lnTo>
                      <a:pt x="390" y="92"/>
                    </a:lnTo>
                    <a:lnTo>
                      <a:pt x="385" y="92"/>
                    </a:lnTo>
                    <a:lnTo>
                      <a:pt x="370" y="83"/>
                    </a:lnTo>
                    <a:lnTo>
                      <a:pt x="360" y="81"/>
                    </a:lnTo>
                    <a:lnTo>
                      <a:pt x="342" y="73"/>
                    </a:lnTo>
                    <a:lnTo>
                      <a:pt x="337" y="76"/>
                    </a:lnTo>
                    <a:lnTo>
                      <a:pt x="333" y="79"/>
                    </a:lnTo>
                    <a:lnTo>
                      <a:pt x="326" y="78"/>
                    </a:lnTo>
                    <a:lnTo>
                      <a:pt x="322" y="79"/>
                    </a:lnTo>
                    <a:lnTo>
                      <a:pt x="321" y="82"/>
                    </a:lnTo>
                    <a:lnTo>
                      <a:pt x="320" y="90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21" y="106"/>
                    </a:lnTo>
                    <a:lnTo>
                      <a:pt x="323" y="111"/>
                    </a:lnTo>
                    <a:lnTo>
                      <a:pt x="323" y="115"/>
                    </a:lnTo>
                    <a:lnTo>
                      <a:pt x="319" y="117"/>
                    </a:lnTo>
                    <a:lnTo>
                      <a:pt x="317" y="119"/>
                    </a:lnTo>
                    <a:lnTo>
                      <a:pt x="317" y="122"/>
                    </a:lnTo>
                    <a:lnTo>
                      <a:pt x="320" y="126"/>
                    </a:lnTo>
                    <a:lnTo>
                      <a:pt x="322" y="127"/>
                    </a:lnTo>
                    <a:lnTo>
                      <a:pt x="333" y="126"/>
                    </a:lnTo>
                    <a:lnTo>
                      <a:pt x="336" y="129"/>
                    </a:lnTo>
                    <a:lnTo>
                      <a:pt x="337" y="132"/>
                    </a:lnTo>
                    <a:lnTo>
                      <a:pt x="337" y="133"/>
                    </a:lnTo>
                    <a:lnTo>
                      <a:pt x="332" y="138"/>
                    </a:lnTo>
                    <a:lnTo>
                      <a:pt x="326" y="141"/>
                    </a:lnTo>
                    <a:lnTo>
                      <a:pt x="325" y="147"/>
                    </a:lnTo>
                    <a:lnTo>
                      <a:pt x="337" y="158"/>
                    </a:lnTo>
                    <a:lnTo>
                      <a:pt x="337" y="164"/>
                    </a:lnTo>
                    <a:lnTo>
                      <a:pt x="336" y="169"/>
                    </a:lnTo>
                    <a:lnTo>
                      <a:pt x="322" y="178"/>
                    </a:lnTo>
                    <a:lnTo>
                      <a:pt x="321" y="181"/>
                    </a:lnTo>
                    <a:lnTo>
                      <a:pt x="330" y="185"/>
                    </a:lnTo>
                    <a:lnTo>
                      <a:pt x="333" y="194"/>
                    </a:lnTo>
                    <a:lnTo>
                      <a:pt x="343" y="200"/>
                    </a:lnTo>
                    <a:lnTo>
                      <a:pt x="342" y="207"/>
                    </a:lnTo>
                    <a:lnTo>
                      <a:pt x="349" y="208"/>
                    </a:lnTo>
                    <a:lnTo>
                      <a:pt x="352" y="212"/>
                    </a:lnTo>
                    <a:lnTo>
                      <a:pt x="358" y="210"/>
                    </a:lnTo>
                    <a:lnTo>
                      <a:pt x="363" y="211"/>
                    </a:lnTo>
                    <a:lnTo>
                      <a:pt x="363" y="216"/>
                    </a:lnTo>
                    <a:lnTo>
                      <a:pt x="362" y="222"/>
                    </a:lnTo>
                    <a:lnTo>
                      <a:pt x="365" y="229"/>
                    </a:lnTo>
                    <a:lnTo>
                      <a:pt x="366" y="230"/>
                    </a:lnTo>
                    <a:lnTo>
                      <a:pt x="384" y="232"/>
                    </a:lnTo>
                    <a:lnTo>
                      <a:pt x="389" y="235"/>
                    </a:lnTo>
                    <a:lnTo>
                      <a:pt x="394" y="234"/>
                    </a:lnTo>
                    <a:lnTo>
                      <a:pt x="400" y="242"/>
                    </a:lnTo>
                    <a:lnTo>
                      <a:pt x="398" y="246"/>
                    </a:lnTo>
                    <a:lnTo>
                      <a:pt x="401" y="250"/>
                    </a:lnTo>
                    <a:lnTo>
                      <a:pt x="396" y="255"/>
                    </a:lnTo>
                    <a:lnTo>
                      <a:pt x="394" y="259"/>
                    </a:lnTo>
                    <a:lnTo>
                      <a:pt x="386" y="260"/>
                    </a:lnTo>
                    <a:lnTo>
                      <a:pt x="382" y="260"/>
                    </a:lnTo>
                    <a:lnTo>
                      <a:pt x="380" y="259"/>
                    </a:lnTo>
                    <a:lnTo>
                      <a:pt x="375" y="260"/>
                    </a:lnTo>
                    <a:lnTo>
                      <a:pt x="373" y="262"/>
                    </a:lnTo>
                    <a:lnTo>
                      <a:pt x="362" y="267"/>
                    </a:lnTo>
                    <a:lnTo>
                      <a:pt x="358" y="275"/>
                    </a:lnTo>
                    <a:lnTo>
                      <a:pt x="357" y="286"/>
                    </a:lnTo>
                    <a:lnTo>
                      <a:pt x="362" y="292"/>
                    </a:lnTo>
                    <a:lnTo>
                      <a:pt x="360" y="297"/>
                    </a:lnTo>
                    <a:lnTo>
                      <a:pt x="363" y="298"/>
                    </a:lnTo>
                    <a:lnTo>
                      <a:pt x="364" y="301"/>
                    </a:lnTo>
                    <a:lnTo>
                      <a:pt x="363" y="304"/>
                    </a:lnTo>
                    <a:lnTo>
                      <a:pt x="358" y="308"/>
                    </a:lnTo>
                    <a:lnTo>
                      <a:pt x="357" y="314"/>
                    </a:lnTo>
                    <a:lnTo>
                      <a:pt x="357" y="316"/>
                    </a:lnTo>
                    <a:lnTo>
                      <a:pt x="359" y="318"/>
                    </a:lnTo>
                    <a:lnTo>
                      <a:pt x="369" y="318"/>
                    </a:lnTo>
                    <a:lnTo>
                      <a:pt x="371" y="324"/>
                    </a:lnTo>
                    <a:lnTo>
                      <a:pt x="369" y="326"/>
                    </a:lnTo>
                    <a:lnTo>
                      <a:pt x="365" y="328"/>
                    </a:lnTo>
                    <a:lnTo>
                      <a:pt x="362" y="326"/>
                    </a:lnTo>
                    <a:lnTo>
                      <a:pt x="359" y="324"/>
                    </a:lnTo>
                    <a:lnTo>
                      <a:pt x="357" y="331"/>
                    </a:lnTo>
                    <a:lnTo>
                      <a:pt x="343" y="336"/>
                    </a:lnTo>
                    <a:lnTo>
                      <a:pt x="331" y="352"/>
                    </a:lnTo>
                    <a:lnTo>
                      <a:pt x="326" y="355"/>
                    </a:lnTo>
                    <a:lnTo>
                      <a:pt x="321" y="361"/>
                    </a:lnTo>
                    <a:lnTo>
                      <a:pt x="317" y="366"/>
                    </a:lnTo>
                    <a:lnTo>
                      <a:pt x="316" y="372"/>
                    </a:lnTo>
                    <a:lnTo>
                      <a:pt x="317" y="380"/>
                    </a:lnTo>
                    <a:lnTo>
                      <a:pt x="314" y="388"/>
                    </a:lnTo>
                    <a:lnTo>
                      <a:pt x="305" y="393"/>
                    </a:lnTo>
                    <a:lnTo>
                      <a:pt x="298" y="393"/>
                    </a:lnTo>
                    <a:lnTo>
                      <a:pt x="292" y="398"/>
                    </a:lnTo>
                    <a:lnTo>
                      <a:pt x="287" y="406"/>
                    </a:lnTo>
                    <a:lnTo>
                      <a:pt x="283" y="417"/>
                    </a:lnTo>
                    <a:lnTo>
                      <a:pt x="277" y="428"/>
                    </a:lnTo>
                    <a:lnTo>
                      <a:pt x="262" y="450"/>
                    </a:lnTo>
                    <a:lnTo>
                      <a:pt x="256" y="457"/>
                    </a:lnTo>
                    <a:lnTo>
                      <a:pt x="244" y="464"/>
                    </a:lnTo>
                    <a:lnTo>
                      <a:pt x="233" y="474"/>
                    </a:lnTo>
                    <a:lnTo>
                      <a:pt x="229" y="479"/>
                    </a:lnTo>
                    <a:lnTo>
                      <a:pt x="219" y="495"/>
                    </a:lnTo>
                    <a:lnTo>
                      <a:pt x="212" y="504"/>
                    </a:lnTo>
                    <a:lnTo>
                      <a:pt x="204" y="519"/>
                    </a:lnTo>
                    <a:lnTo>
                      <a:pt x="199" y="522"/>
                    </a:lnTo>
                    <a:lnTo>
                      <a:pt x="195" y="523"/>
                    </a:lnTo>
                    <a:lnTo>
                      <a:pt x="172" y="523"/>
                    </a:lnTo>
                    <a:lnTo>
                      <a:pt x="169" y="524"/>
                    </a:lnTo>
                    <a:lnTo>
                      <a:pt x="161" y="527"/>
                    </a:lnTo>
                    <a:lnTo>
                      <a:pt x="156" y="533"/>
                    </a:lnTo>
                    <a:lnTo>
                      <a:pt x="152" y="534"/>
                    </a:lnTo>
                    <a:lnTo>
                      <a:pt x="149" y="533"/>
                    </a:lnTo>
                    <a:lnTo>
                      <a:pt x="147" y="528"/>
                    </a:lnTo>
                    <a:lnTo>
                      <a:pt x="139" y="514"/>
                    </a:lnTo>
                    <a:lnTo>
                      <a:pt x="136" y="512"/>
                    </a:lnTo>
                    <a:lnTo>
                      <a:pt x="132" y="513"/>
                    </a:lnTo>
                    <a:lnTo>
                      <a:pt x="122" y="522"/>
                    </a:lnTo>
                    <a:lnTo>
                      <a:pt x="118" y="528"/>
                    </a:lnTo>
                    <a:lnTo>
                      <a:pt x="107" y="538"/>
                    </a:lnTo>
                    <a:lnTo>
                      <a:pt x="93" y="556"/>
                    </a:lnTo>
                    <a:lnTo>
                      <a:pt x="85" y="563"/>
                    </a:lnTo>
                    <a:lnTo>
                      <a:pt x="83" y="570"/>
                    </a:lnTo>
                    <a:lnTo>
                      <a:pt x="79" y="588"/>
                    </a:lnTo>
                    <a:lnTo>
                      <a:pt x="79" y="593"/>
                    </a:lnTo>
                    <a:lnTo>
                      <a:pt x="81" y="598"/>
                    </a:lnTo>
                    <a:lnTo>
                      <a:pt x="88" y="601"/>
                    </a:lnTo>
                    <a:lnTo>
                      <a:pt x="94" y="600"/>
                    </a:lnTo>
                    <a:lnTo>
                      <a:pt x="101" y="603"/>
                    </a:lnTo>
                    <a:lnTo>
                      <a:pt x="111" y="603"/>
                    </a:lnTo>
                    <a:lnTo>
                      <a:pt x="113" y="604"/>
                    </a:lnTo>
                    <a:lnTo>
                      <a:pt x="117" y="608"/>
                    </a:lnTo>
                    <a:lnTo>
                      <a:pt x="118" y="611"/>
                    </a:lnTo>
                    <a:lnTo>
                      <a:pt x="118" y="616"/>
                    </a:lnTo>
                    <a:lnTo>
                      <a:pt x="112" y="636"/>
                    </a:lnTo>
                    <a:lnTo>
                      <a:pt x="112" y="641"/>
                    </a:lnTo>
                    <a:lnTo>
                      <a:pt x="113" y="646"/>
                    </a:lnTo>
                    <a:lnTo>
                      <a:pt x="123" y="657"/>
                    </a:lnTo>
                    <a:lnTo>
                      <a:pt x="127" y="658"/>
                    </a:lnTo>
                    <a:lnTo>
                      <a:pt x="137" y="654"/>
                    </a:lnTo>
                    <a:lnTo>
                      <a:pt x="139" y="655"/>
                    </a:lnTo>
                    <a:lnTo>
                      <a:pt x="142" y="658"/>
                    </a:lnTo>
                    <a:lnTo>
                      <a:pt x="142" y="669"/>
                    </a:lnTo>
                    <a:lnTo>
                      <a:pt x="143" y="678"/>
                    </a:lnTo>
                    <a:lnTo>
                      <a:pt x="148" y="685"/>
                    </a:lnTo>
                    <a:lnTo>
                      <a:pt x="150" y="692"/>
                    </a:lnTo>
                    <a:lnTo>
                      <a:pt x="155" y="698"/>
                    </a:lnTo>
                    <a:lnTo>
                      <a:pt x="160" y="703"/>
                    </a:lnTo>
                    <a:lnTo>
                      <a:pt x="160" y="706"/>
                    </a:lnTo>
                    <a:lnTo>
                      <a:pt x="164" y="711"/>
                    </a:lnTo>
                    <a:lnTo>
                      <a:pt x="165" y="714"/>
                    </a:lnTo>
                    <a:lnTo>
                      <a:pt x="160" y="716"/>
                    </a:lnTo>
                    <a:lnTo>
                      <a:pt x="160" y="718"/>
                    </a:lnTo>
                    <a:lnTo>
                      <a:pt x="160" y="728"/>
                    </a:lnTo>
                    <a:lnTo>
                      <a:pt x="159" y="732"/>
                    </a:lnTo>
                    <a:lnTo>
                      <a:pt x="166" y="733"/>
                    </a:lnTo>
                    <a:lnTo>
                      <a:pt x="166" y="735"/>
                    </a:lnTo>
                    <a:lnTo>
                      <a:pt x="159" y="735"/>
                    </a:lnTo>
                    <a:lnTo>
                      <a:pt x="154" y="739"/>
                    </a:lnTo>
                    <a:lnTo>
                      <a:pt x="154" y="741"/>
                    </a:lnTo>
                    <a:lnTo>
                      <a:pt x="150" y="743"/>
                    </a:lnTo>
                    <a:lnTo>
                      <a:pt x="147" y="743"/>
                    </a:lnTo>
                    <a:lnTo>
                      <a:pt x="140" y="743"/>
                    </a:lnTo>
                    <a:lnTo>
                      <a:pt x="139" y="740"/>
                    </a:lnTo>
                    <a:lnTo>
                      <a:pt x="138" y="739"/>
                    </a:lnTo>
                    <a:lnTo>
                      <a:pt x="139" y="733"/>
                    </a:lnTo>
                    <a:lnTo>
                      <a:pt x="139" y="732"/>
                    </a:lnTo>
                    <a:lnTo>
                      <a:pt x="132" y="730"/>
                    </a:lnTo>
                    <a:lnTo>
                      <a:pt x="127" y="734"/>
                    </a:lnTo>
                    <a:lnTo>
                      <a:pt x="115" y="738"/>
                    </a:lnTo>
                    <a:lnTo>
                      <a:pt x="111" y="745"/>
                    </a:lnTo>
                    <a:lnTo>
                      <a:pt x="110" y="746"/>
                    </a:lnTo>
                    <a:lnTo>
                      <a:pt x="107" y="746"/>
                    </a:lnTo>
                    <a:lnTo>
                      <a:pt x="93" y="746"/>
                    </a:lnTo>
                    <a:lnTo>
                      <a:pt x="84" y="739"/>
                    </a:lnTo>
                    <a:lnTo>
                      <a:pt x="78" y="741"/>
                    </a:lnTo>
                    <a:lnTo>
                      <a:pt x="74" y="739"/>
                    </a:lnTo>
                    <a:lnTo>
                      <a:pt x="62" y="740"/>
                    </a:lnTo>
                    <a:lnTo>
                      <a:pt x="58" y="739"/>
                    </a:lnTo>
                    <a:lnTo>
                      <a:pt x="52" y="740"/>
                    </a:lnTo>
                    <a:lnTo>
                      <a:pt x="48" y="739"/>
                    </a:lnTo>
                    <a:lnTo>
                      <a:pt x="47" y="740"/>
                    </a:lnTo>
                    <a:lnTo>
                      <a:pt x="46" y="740"/>
                    </a:lnTo>
                    <a:lnTo>
                      <a:pt x="43" y="735"/>
                    </a:lnTo>
                    <a:lnTo>
                      <a:pt x="41" y="735"/>
                    </a:lnTo>
                    <a:lnTo>
                      <a:pt x="40" y="740"/>
                    </a:lnTo>
                    <a:lnTo>
                      <a:pt x="40" y="757"/>
                    </a:lnTo>
                    <a:lnTo>
                      <a:pt x="20" y="757"/>
                    </a:lnTo>
                    <a:lnTo>
                      <a:pt x="16" y="759"/>
                    </a:lnTo>
                    <a:lnTo>
                      <a:pt x="11" y="757"/>
                    </a:lnTo>
                    <a:lnTo>
                      <a:pt x="9" y="762"/>
                    </a:lnTo>
                    <a:lnTo>
                      <a:pt x="7" y="764"/>
                    </a:lnTo>
                    <a:lnTo>
                      <a:pt x="5" y="767"/>
                    </a:lnTo>
                    <a:lnTo>
                      <a:pt x="0" y="771"/>
                    </a:lnTo>
                    <a:lnTo>
                      <a:pt x="0" y="773"/>
                    </a:lnTo>
                    <a:lnTo>
                      <a:pt x="2" y="782"/>
                    </a:lnTo>
                    <a:lnTo>
                      <a:pt x="9" y="782"/>
                    </a:lnTo>
                    <a:lnTo>
                      <a:pt x="13" y="791"/>
                    </a:lnTo>
                    <a:lnTo>
                      <a:pt x="27" y="809"/>
                    </a:lnTo>
                    <a:lnTo>
                      <a:pt x="37" y="820"/>
                    </a:lnTo>
                    <a:lnTo>
                      <a:pt x="47" y="825"/>
                    </a:lnTo>
                    <a:lnTo>
                      <a:pt x="67" y="827"/>
                    </a:lnTo>
                    <a:lnTo>
                      <a:pt x="89" y="825"/>
                    </a:lnTo>
                    <a:lnTo>
                      <a:pt x="105" y="821"/>
                    </a:lnTo>
                    <a:lnTo>
                      <a:pt x="113" y="818"/>
                    </a:lnTo>
                    <a:lnTo>
                      <a:pt x="117" y="810"/>
                    </a:lnTo>
                    <a:lnTo>
                      <a:pt x="122" y="808"/>
                    </a:lnTo>
                    <a:lnTo>
                      <a:pt x="124" y="814"/>
                    </a:lnTo>
                    <a:lnTo>
                      <a:pt x="117" y="834"/>
                    </a:lnTo>
                    <a:lnTo>
                      <a:pt x="106" y="843"/>
                    </a:lnTo>
                    <a:lnTo>
                      <a:pt x="96" y="850"/>
                    </a:lnTo>
                    <a:lnTo>
                      <a:pt x="84" y="852"/>
                    </a:lnTo>
                    <a:lnTo>
                      <a:pt x="70" y="854"/>
                    </a:lnTo>
                    <a:lnTo>
                      <a:pt x="59" y="857"/>
                    </a:lnTo>
                    <a:lnTo>
                      <a:pt x="51" y="850"/>
                    </a:lnTo>
                    <a:lnTo>
                      <a:pt x="47" y="854"/>
                    </a:lnTo>
                    <a:lnTo>
                      <a:pt x="50" y="870"/>
                    </a:lnTo>
                    <a:lnTo>
                      <a:pt x="90" y="911"/>
                    </a:lnTo>
                    <a:lnTo>
                      <a:pt x="104" y="926"/>
                    </a:lnTo>
                    <a:lnTo>
                      <a:pt x="124" y="944"/>
                    </a:lnTo>
                    <a:lnTo>
                      <a:pt x="131" y="945"/>
                    </a:lnTo>
                    <a:lnTo>
                      <a:pt x="156" y="947"/>
                    </a:lnTo>
                    <a:lnTo>
                      <a:pt x="167" y="944"/>
                    </a:lnTo>
                    <a:lnTo>
                      <a:pt x="174" y="943"/>
                    </a:lnTo>
                    <a:lnTo>
                      <a:pt x="183" y="936"/>
                    </a:lnTo>
                    <a:lnTo>
                      <a:pt x="190" y="936"/>
                    </a:lnTo>
                    <a:lnTo>
                      <a:pt x="207" y="924"/>
                    </a:lnTo>
                    <a:lnTo>
                      <a:pt x="213" y="916"/>
                    </a:lnTo>
                    <a:lnTo>
                      <a:pt x="218" y="906"/>
                    </a:lnTo>
                    <a:lnTo>
                      <a:pt x="219" y="879"/>
                    </a:lnTo>
                    <a:lnTo>
                      <a:pt x="222" y="867"/>
                    </a:lnTo>
                    <a:lnTo>
                      <a:pt x="224" y="852"/>
                    </a:lnTo>
                    <a:lnTo>
                      <a:pt x="226" y="856"/>
                    </a:lnTo>
                    <a:lnTo>
                      <a:pt x="229" y="857"/>
                    </a:lnTo>
                    <a:lnTo>
                      <a:pt x="258" y="858"/>
                    </a:lnTo>
                    <a:lnTo>
                      <a:pt x="260" y="859"/>
                    </a:lnTo>
                    <a:lnTo>
                      <a:pt x="253" y="866"/>
                    </a:lnTo>
                    <a:lnTo>
                      <a:pt x="242" y="866"/>
                    </a:lnTo>
                    <a:lnTo>
                      <a:pt x="239" y="879"/>
                    </a:lnTo>
                    <a:lnTo>
                      <a:pt x="241" y="880"/>
                    </a:lnTo>
                    <a:lnTo>
                      <a:pt x="240" y="891"/>
                    </a:lnTo>
                    <a:lnTo>
                      <a:pt x="242" y="894"/>
                    </a:lnTo>
                    <a:lnTo>
                      <a:pt x="249" y="897"/>
                    </a:lnTo>
                    <a:lnTo>
                      <a:pt x="242" y="911"/>
                    </a:lnTo>
                    <a:lnTo>
                      <a:pt x="242" y="922"/>
                    </a:lnTo>
                    <a:lnTo>
                      <a:pt x="242" y="924"/>
                    </a:lnTo>
                    <a:lnTo>
                      <a:pt x="246" y="924"/>
                    </a:lnTo>
                    <a:lnTo>
                      <a:pt x="249" y="928"/>
                    </a:lnTo>
                    <a:lnTo>
                      <a:pt x="249" y="934"/>
                    </a:lnTo>
                    <a:lnTo>
                      <a:pt x="255" y="952"/>
                    </a:lnTo>
                    <a:lnTo>
                      <a:pt x="256" y="963"/>
                    </a:lnTo>
                    <a:lnTo>
                      <a:pt x="256" y="971"/>
                    </a:lnTo>
                    <a:lnTo>
                      <a:pt x="250" y="987"/>
                    </a:lnTo>
                    <a:lnTo>
                      <a:pt x="247" y="998"/>
                    </a:lnTo>
                    <a:lnTo>
                      <a:pt x="247" y="1009"/>
                    </a:lnTo>
                    <a:lnTo>
                      <a:pt x="251" y="1028"/>
                    </a:lnTo>
                    <a:lnTo>
                      <a:pt x="253" y="1031"/>
                    </a:lnTo>
                    <a:lnTo>
                      <a:pt x="253" y="1047"/>
                    </a:lnTo>
                    <a:lnTo>
                      <a:pt x="257" y="1044"/>
                    </a:lnTo>
                    <a:lnTo>
                      <a:pt x="261" y="1041"/>
                    </a:lnTo>
                    <a:lnTo>
                      <a:pt x="262" y="1045"/>
                    </a:lnTo>
                    <a:lnTo>
                      <a:pt x="263" y="1052"/>
                    </a:lnTo>
                    <a:lnTo>
                      <a:pt x="261" y="1056"/>
                    </a:lnTo>
                    <a:lnTo>
                      <a:pt x="261" y="1060"/>
                    </a:lnTo>
                    <a:lnTo>
                      <a:pt x="260" y="1065"/>
                    </a:lnTo>
                    <a:lnTo>
                      <a:pt x="257" y="1084"/>
                    </a:lnTo>
                    <a:lnTo>
                      <a:pt x="263" y="1093"/>
                    </a:lnTo>
                    <a:lnTo>
                      <a:pt x="262" y="1096"/>
                    </a:lnTo>
                    <a:lnTo>
                      <a:pt x="265" y="1114"/>
                    </a:lnTo>
                    <a:lnTo>
                      <a:pt x="266" y="1114"/>
                    </a:lnTo>
                    <a:lnTo>
                      <a:pt x="273" y="1139"/>
                    </a:lnTo>
                    <a:lnTo>
                      <a:pt x="276" y="1147"/>
                    </a:lnTo>
                    <a:lnTo>
                      <a:pt x="276" y="1157"/>
                    </a:lnTo>
                    <a:lnTo>
                      <a:pt x="278" y="1163"/>
                    </a:lnTo>
                    <a:lnTo>
                      <a:pt x="282" y="1192"/>
                    </a:lnTo>
                    <a:lnTo>
                      <a:pt x="284" y="1201"/>
                    </a:lnTo>
                    <a:lnTo>
                      <a:pt x="289" y="1212"/>
                    </a:lnTo>
                    <a:lnTo>
                      <a:pt x="293" y="1214"/>
                    </a:lnTo>
                    <a:lnTo>
                      <a:pt x="295" y="1225"/>
                    </a:lnTo>
                    <a:lnTo>
                      <a:pt x="304" y="12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9" name="Freeform 100"/>
              <p:cNvSpPr>
                <a:spLocks noChangeAspect="1"/>
              </p:cNvSpPr>
              <p:nvPr/>
            </p:nvSpPr>
            <p:spPr bwMode="gray">
              <a:xfrm>
                <a:off x="3183" y="2052"/>
                <a:ext cx="184" cy="168"/>
              </a:xfrm>
              <a:custGeom>
                <a:avLst/>
                <a:gdLst/>
                <a:ahLst/>
                <a:cxnLst>
                  <a:cxn ang="0">
                    <a:pos x="106" y="668"/>
                  </a:cxn>
                  <a:cxn ang="0">
                    <a:pos x="108" y="599"/>
                  </a:cxn>
                  <a:cxn ang="0">
                    <a:pos x="0" y="475"/>
                  </a:cxn>
                  <a:cxn ang="0">
                    <a:pos x="109" y="492"/>
                  </a:cxn>
                  <a:cxn ang="0">
                    <a:pos x="187" y="487"/>
                  </a:cxn>
                  <a:cxn ang="0">
                    <a:pos x="302" y="458"/>
                  </a:cxn>
                  <a:cxn ang="0">
                    <a:pos x="325" y="378"/>
                  </a:cxn>
                  <a:cxn ang="0">
                    <a:pos x="379" y="373"/>
                  </a:cxn>
                  <a:cxn ang="0">
                    <a:pos x="405" y="346"/>
                  </a:cxn>
                  <a:cxn ang="0">
                    <a:pos x="435" y="356"/>
                  </a:cxn>
                  <a:cxn ang="0">
                    <a:pos x="464" y="297"/>
                  </a:cxn>
                  <a:cxn ang="0">
                    <a:pos x="490" y="258"/>
                  </a:cxn>
                  <a:cxn ang="0">
                    <a:pos x="506" y="218"/>
                  </a:cxn>
                  <a:cxn ang="0">
                    <a:pos x="549" y="202"/>
                  </a:cxn>
                  <a:cxn ang="0">
                    <a:pos x="561" y="163"/>
                  </a:cxn>
                  <a:cxn ang="0">
                    <a:pos x="588" y="114"/>
                  </a:cxn>
                  <a:cxn ang="0">
                    <a:pos x="570" y="60"/>
                  </a:cxn>
                  <a:cxn ang="0">
                    <a:pos x="604" y="34"/>
                  </a:cxn>
                  <a:cxn ang="0">
                    <a:pos x="645" y="12"/>
                  </a:cxn>
                  <a:cxn ang="0">
                    <a:pos x="731" y="11"/>
                  </a:cxn>
                  <a:cxn ang="0">
                    <a:pos x="780" y="2"/>
                  </a:cxn>
                  <a:cxn ang="0">
                    <a:pos x="811" y="16"/>
                  </a:cxn>
                  <a:cxn ang="0">
                    <a:pos x="830" y="59"/>
                  </a:cxn>
                  <a:cxn ang="0">
                    <a:pos x="852" y="78"/>
                  </a:cxn>
                  <a:cxn ang="0">
                    <a:pos x="903" y="99"/>
                  </a:cxn>
                  <a:cxn ang="0">
                    <a:pos x="877" y="153"/>
                  </a:cxn>
                  <a:cxn ang="0">
                    <a:pos x="828" y="156"/>
                  </a:cxn>
                  <a:cxn ang="0">
                    <a:pos x="790" y="163"/>
                  </a:cxn>
                  <a:cxn ang="0">
                    <a:pos x="721" y="148"/>
                  </a:cxn>
                  <a:cxn ang="0">
                    <a:pos x="718" y="185"/>
                  </a:cxn>
                  <a:cxn ang="0">
                    <a:pos x="732" y="202"/>
                  </a:cxn>
                  <a:cxn ang="0">
                    <a:pos x="717" y="248"/>
                  </a:cxn>
                  <a:cxn ang="0">
                    <a:pos x="753" y="280"/>
                  </a:cxn>
                  <a:cxn ang="0">
                    <a:pos x="789" y="304"/>
                  </a:cxn>
                  <a:cxn ang="0">
                    <a:pos x="775" y="329"/>
                  </a:cxn>
                  <a:cxn ang="0">
                    <a:pos x="758" y="368"/>
                  </a:cxn>
                  <a:cxn ang="0">
                    <a:pos x="766" y="394"/>
                  </a:cxn>
                  <a:cxn ang="0">
                    <a:pos x="721" y="425"/>
                  </a:cxn>
                  <a:cxn ang="0">
                    <a:pos x="687" y="468"/>
                  </a:cxn>
                  <a:cxn ang="0">
                    <a:pos x="624" y="549"/>
                  </a:cxn>
                  <a:cxn ang="0">
                    <a:pos x="556" y="597"/>
                  </a:cxn>
                  <a:cxn ang="0">
                    <a:pos x="517" y="592"/>
                  </a:cxn>
                  <a:cxn ang="0">
                    <a:pos x="476" y="668"/>
                  </a:cxn>
                  <a:cxn ang="0">
                    <a:pos x="513" y="686"/>
                  </a:cxn>
                  <a:cxn ang="0">
                    <a:pos x="537" y="728"/>
                  </a:cxn>
                  <a:cxn ang="0">
                    <a:pos x="559" y="781"/>
                  </a:cxn>
                  <a:cxn ang="0">
                    <a:pos x="554" y="805"/>
                  </a:cxn>
                  <a:cxn ang="0">
                    <a:pos x="534" y="803"/>
                  </a:cxn>
                  <a:cxn ang="0">
                    <a:pos x="488" y="816"/>
                  </a:cxn>
                  <a:cxn ang="0">
                    <a:pos x="442" y="810"/>
                  </a:cxn>
                  <a:cxn ang="0">
                    <a:pos x="406" y="827"/>
                  </a:cxn>
                  <a:cxn ang="0">
                    <a:pos x="363" y="834"/>
                  </a:cxn>
                  <a:cxn ang="0">
                    <a:pos x="329" y="781"/>
                  </a:cxn>
                  <a:cxn ang="0">
                    <a:pos x="250" y="744"/>
                  </a:cxn>
                  <a:cxn ang="0">
                    <a:pos x="164" y="746"/>
                  </a:cxn>
                  <a:cxn ang="0">
                    <a:pos x="61" y="761"/>
                  </a:cxn>
                </a:cxnLst>
                <a:rect l="0" t="0" r="r" b="b"/>
                <a:pathLst>
                  <a:path w="921" h="842">
                    <a:moveTo>
                      <a:pt x="42" y="757"/>
                    </a:moveTo>
                    <a:lnTo>
                      <a:pt x="42" y="743"/>
                    </a:lnTo>
                    <a:lnTo>
                      <a:pt x="44" y="730"/>
                    </a:lnTo>
                    <a:lnTo>
                      <a:pt x="55" y="701"/>
                    </a:lnTo>
                    <a:lnTo>
                      <a:pt x="64" y="689"/>
                    </a:lnTo>
                    <a:lnTo>
                      <a:pt x="77" y="679"/>
                    </a:lnTo>
                    <a:lnTo>
                      <a:pt x="91" y="674"/>
                    </a:lnTo>
                    <a:lnTo>
                      <a:pt x="106" y="668"/>
                    </a:lnTo>
                    <a:lnTo>
                      <a:pt x="118" y="665"/>
                    </a:lnTo>
                    <a:lnTo>
                      <a:pt x="131" y="653"/>
                    </a:lnTo>
                    <a:lnTo>
                      <a:pt x="134" y="647"/>
                    </a:lnTo>
                    <a:lnTo>
                      <a:pt x="133" y="637"/>
                    </a:lnTo>
                    <a:lnTo>
                      <a:pt x="128" y="632"/>
                    </a:lnTo>
                    <a:lnTo>
                      <a:pt x="108" y="628"/>
                    </a:lnTo>
                    <a:lnTo>
                      <a:pt x="109" y="614"/>
                    </a:lnTo>
                    <a:lnTo>
                      <a:pt x="108" y="599"/>
                    </a:lnTo>
                    <a:lnTo>
                      <a:pt x="103" y="573"/>
                    </a:lnTo>
                    <a:lnTo>
                      <a:pt x="98" y="567"/>
                    </a:lnTo>
                    <a:lnTo>
                      <a:pt x="71" y="558"/>
                    </a:lnTo>
                    <a:lnTo>
                      <a:pt x="55" y="550"/>
                    </a:lnTo>
                    <a:lnTo>
                      <a:pt x="43" y="540"/>
                    </a:lnTo>
                    <a:lnTo>
                      <a:pt x="22" y="497"/>
                    </a:lnTo>
                    <a:lnTo>
                      <a:pt x="8" y="485"/>
                    </a:lnTo>
                    <a:lnTo>
                      <a:pt x="0" y="475"/>
                    </a:lnTo>
                    <a:lnTo>
                      <a:pt x="4" y="470"/>
                    </a:lnTo>
                    <a:lnTo>
                      <a:pt x="63" y="486"/>
                    </a:lnTo>
                    <a:lnTo>
                      <a:pt x="81" y="496"/>
                    </a:lnTo>
                    <a:lnTo>
                      <a:pt x="88" y="497"/>
                    </a:lnTo>
                    <a:lnTo>
                      <a:pt x="92" y="496"/>
                    </a:lnTo>
                    <a:lnTo>
                      <a:pt x="96" y="493"/>
                    </a:lnTo>
                    <a:lnTo>
                      <a:pt x="99" y="492"/>
                    </a:lnTo>
                    <a:lnTo>
                      <a:pt x="109" y="492"/>
                    </a:lnTo>
                    <a:lnTo>
                      <a:pt x="118" y="491"/>
                    </a:lnTo>
                    <a:lnTo>
                      <a:pt x="130" y="491"/>
                    </a:lnTo>
                    <a:lnTo>
                      <a:pt x="144" y="490"/>
                    </a:lnTo>
                    <a:lnTo>
                      <a:pt x="161" y="490"/>
                    </a:lnTo>
                    <a:lnTo>
                      <a:pt x="177" y="497"/>
                    </a:lnTo>
                    <a:lnTo>
                      <a:pt x="180" y="495"/>
                    </a:lnTo>
                    <a:lnTo>
                      <a:pt x="184" y="490"/>
                    </a:lnTo>
                    <a:lnTo>
                      <a:pt x="187" y="487"/>
                    </a:lnTo>
                    <a:lnTo>
                      <a:pt x="194" y="485"/>
                    </a:lnTo>
                    <a:lnTo>
                      <a:pt x="206" y="485"/>
                    </a:lnTo>
                    <a:lnTo>
                      <a:pt x="232" y="486"/>
                    </a:lnTo>
                    <a:lnTo>
                      <a:pt x="248" y="482"/>
                    </a:lnTo>
                    <a:lnTo>
                      <a:pt x="268" y="475"/>
                    </a:lnTo>
                    <a:lnTo>
                      <a:pt x="293" y="470"/>
                    </a:lnTo>
                    <a:lnTo>
                      <a:pt x="302" y="464"/>
                    </a:lnTo>
                    <a:lnTo>
                      <a:pt x="302" y="458"/>
                    </a:lnTo>
                    <a:lnTo>
                      <a:pt x="298" y="454"/>
                    </a:lnTo>
                    <a:lnTo>
                      <a:pt x="298" y="450"/>
                    </a:lnTo>
                    <a:lnTo>
                      <a:pt x="302" y="431"/>
                    </a:lnTo>
                    <a:lnTo>
                      <a:pt x="301" y="418"/>
                    </a:lnTo>
                    <a:lnTo>
                      <a:pt x="305" y="404"/>
                    </a:lnTo>
                    <a:lnTo>
                      <a:pt x="308" y="398"/>
                    </a:lnTo>
                    <a:lnTo>
                      <a:pt x="319" y="389"/>
                    </a:lnTo>
                    <a:lnTo>
                      <a:pt x="325" y="378"/>
                    </a:lnTo>
                    <a:lnTo>
                      <a:pt x="333" y="374"/>
                    </a:lnTo>
                    <a:lnTo>
                      <a:pt x="336" y="377"/>
                    </a:lnTo>
                    <a:lnTo>
                      <a:pt x="336" y="380"/>
                    </a:lnTo>
                    <a:lnTo>
                      <a:pt x="348" y="382"/>
                    </a:lnTo>
                    <a:lnTo>
                      <a:pt x="359" y="379"/>
                    </a:lnTo>
                    <a:lnTo>
                      <a:pt x="370" y="377"/>
                    </a:lnTo>
                    <a:lnTo>
                      <a:pt x="377" y="375"/>
                    </a:lnTo>
                    <a:lnTo>
                      <a:pt x="379" y="373"/>
                    </a:lnTo>
                    <a:lnTo>
                      <a:pt x="379" y="371"/>
                    </a:lnTo>
                    <a:lnTo>
                      <a:pt x="372" y="368"/>
                    </a:lnTo>
                    <a:lnTo>
                      <a:pt x="371" y="366"/>
                    </a:lnTo>
                    <a:lnTo>
                      <a:pt x="375" y="362"/>
                    </a:lnTo>
                    <a:lnTo>
                      <a:pt x="392" y="353"/>
                    </a:lnTo>
                    <a:lnTo>
                      <a:pt x="394" y="348"/>
                    </a:lnTo>
                    <a:lnTo>
                      <a:pt x="399" y="346"/>
                    </a:lnTo>
                    <a:lnTo>
                      <a:pt x="405" y="346"/>
                    </a:lnTo>
                    <a:lnTo>
                      <a:pt x="421" y="351"/>
                    </a:lnTo>
                    <a:lnTo>
                      <a:pt x="421" y="348"/>
                    </a:lnTo>
                    <a:lnTo>
                      <a:pt x="418" y="347"/>
                    </a:lnTo>
                    <a:lnTo>
                      <a:pt x="420" y="343"/>
                    </a:lnTo>
                    <a:lnTo>
                      <a:pt x="424" y="343"/>
                    </a:lnTo>
                    <a:lnTo>
                      <a:pt x="431" y="348"/>
                    </a:lnTo>
                    <a:lnTo>
                      <a:pt x="432" y="352"/>
                    </a:lnTo>
                    <a:lnTo>
                      <a:pt x="435" y="356"/>
                    </a:lnTo>
                    <a:lnTo>
                      <a:pt x="441" y="358"/>
                    </a:lnTo>
                    <a:lnTo>
                      <a:pt x="443" y="358"/>
                    </a:lnTo>
                    <a:lnTo>
                      <a:pt x="463" y="337"/>
                    </a:lnTo>
                    <a:lnTo>
                      <a:pt x="463" y="334"/>
                    </a:lnTo>
                    <a:lnTo>
                      <a:pt x="461" y="323"/>
                    </a:lnTo>
                    <a:lnTo>
                      <a:pt x="459" y="305"/>
                    </a:lnTo>
                    <a:lnTo>
                      <a:pt x="461" y="302"/>
                    </a:lnTo>
                    <a:lnTo>
                      <a:pt x="464" y="297"/>
                    </a:lnTo>
                    <a:lnTo>
                      <a:pt x="467" y="292"/>
                    </a:lnTo>
                    <a:lnTo>
                      <a:pt x="469" y="292"/>
                    </a:lnTo>
                    <a:lnTo>
                      <a:pt x="470" y="288"/>
                    </a:lnTo>
                    <a:lnTo>
                      <a:pt x="469" y="282"/>
                    </a:lnTo>
                    <a:lnTo>
                      <a:pt x="470" y="277"/>
                    </a:lnTo>
                    <a:lnTo>
                      <a:pt x="476" y="275"/>
                    </a:lnTo>
                    <a:lnTo>
                      <a:pt x="478" y="261"/>
                    </a:lnTo>
                    <a:lnTo>
                      <a:pt x="490" y="258"/>
                    </a:lnTo>
                    <a:lnTo>
                      <a:pt x="497" y="259"/>
                    </a:lnTo>
                    <a:lnTo>
                      <a:pt x="507" y="251"/>
                    </a:lnTo>
                    <a:lnTo>
                      <a:pt x="515" y="249"/>
                    </a:lnTo>
                    <a:lnTo>
                      <a:pt x="519" y="243"/>
                    </a:lnTo>
                    <a:lnTo>
                      <a:pt x="519" y="239"/>
                    </a:lnTo>
                    <a:lnTo>
                      <a:pt x="515" y="234"/>
                    </a:lnTo>
                    <a:lnTo>
                      <a:pt x="510" y="218"/>
                    </a:lnTo>
                    <a:lnTo>
                      <a:pt x="506" y="218"/>
                    </a:lnTo>
                    <a:lnTo>
                      <a:pt x="500" y="208"/>
                    </a:lnTo>
                    <a:lnTo>
                      <a:pt x="499" y="205"/>
                    </a:lnTo>
                    <a:lnTo>
                      <a:pt x="500" y="200"/>
                    </a:lnTo>
                    <a:lnTo>
                      <a:pt x="504" y="197"/>
                    </a:lnTo>
                    <a:lnTo>
                      <a:pt x="508" y="199"/>
                    </a:lnTo>
                    <a:lnTo>
                      <a:pt x="527" y="203"/>
                    </a:lnTo>
                    <a:lnTo>
                      <a:pt x="538" y="205"/>
                    </a:lnTo>
                    <a:lnTo>
                      <a:pt x="549" y="202"/>
                    </a:lnTo>
                    <a:lnTo>
                      <a:pt x="555" y="199"/>
                    </a:lnTo>
                    <a:lnTo>
                      <a:pt x="562" y="189"/>
                    </a:lnTo>
                    <a:lnTo>
                      <a:pt x="562" y="181"/>
                    </a:lnTo>
                    <a:lnTo>
                      <a:pt x="566" y="178"/>
                    </a:lnTo>
                    <a:lnTo>
                      <a:pt x="562" y="175"/>
                    </a:lnTo>
                    <a:lnTo>
                      <a:pt x="558" y="173"/>
                    </a:lnTo>
                    <a:lnTo>
                      <a:pt x="558" y="167"/>
                    </a:lnTo>
                    <a:lnTo>
                      <a:pt x="561" y="163"/>
                    </a:lnTo>
                    <a:lnTo>
                      <a:pt x="565" y="156"/>
                    </a:lnTo>
                    <a:lnTo>
                      <a:pt x="572" y="147"/>
                    </a:lnTo>
                    <a:lnTo>
                      <a:pt x="581" y="141"/>
                    </a:lnTo>
                    <a:lnTo>
                      <a:pt x="587" y="133"/>
                    </a:lnTo>
                    <a:lnTo>
                      <a:pt x="591" y="126"/>
                    </a:lnTo>
                    <a:lnTo>
                      <a:pt x="591" y="120"/>
                    </a:lnTo>
                    <a:lnTo>
                      <a:pt x="588" y="116"/>
                    </a:lnTo>
                    <a:lnTo>
                      <a:pt x="588" y="114"/>
                    </a:lnTo>
                    <a:lnTo>
                      <a:pt x="593" y="105"/>
                    </a:lnTo>
                    <a:lnTo>
                      <a:pt x="593" y="104"/>
                    </a:lnTo>
                    <a:lnTo>
                      <a:pt x="588" y="94"/>
                    </a:lnTo>
                    <a:lnTo>
                      <a:pt x="585" y="81"/>
                    </a:lnTo>
                    <a:lnTo>
                      <a:pt x="578" y="73"/>
                    </a:lnTo>
                    <a:lnTo>
                      <a:pt x="570" y="67"/>
                    </a:lnTo>
                    <a:lnTo>
                      <a:pt x="569" y="66"/>
                    </a:lnTo>
                    <a:lnTo>
                      <a:pt x="570" y="60"/>
                    </a:lnTo>
                    <a:lnTo>
                      <a:pt x="574" y="56"/>
                    </a:lnTo>
                    <a:lnTo>
                      <a:pt x="591" y="43"/>
                    </a:lnTo>
                    <a:lnTo>
                      <a:pt x="591" y="38"/>
                    </a:lnTo>
                    <a:lnTo>
                      <a:pt x="592" y="36"/>
                    </a:lnTo>
                    <a:lnTo>
                      <a:pt x="597" y="36"/>
                    </a:lnTo>
                    <a:lnTo>
                      <a:pt x="602" y="39"/>
                    </a:lnTo>
                    <a:lnTo>
                      <a:pt x="605" y="38"/>
                    </a:lnTo>
                    <a:lnTo>
                      <a:pt x="604" y="34"/>
                    </a:lnTo>
                    <a:lnTo>
                      <a:pt x="605" y="32"/>
                    </a:lnTo>
                    <a:lnTo>
                      <a:pt x="615" y="29"/>
                    </a:lnTo>
                    <a:lnTo>
                      <a:pt x="619" y="25"/>
                    </a:lnTo>
                    <a:lnTo>
                      <a:pt x="619" y="23"/>
                    </a:lnTo>
                    <a:lnTo>
                      <a:pt x="624" y="22"/>
                    </a:lnTo>
                    <a:lnTo>
                      <a:pt x="628" y="19"/>
                    </a:lnTo>
                    <a:lnTo>
                      <a:pt x="636" y="18"/>
                    </a:lnTo>
                    <a:lnTo>
                      <a:pt x="645" y="12"/>
                    </a:lnTo>
                    <a:lnTo>
                      <a:pt x="652" y="12"/>
                    </a:lnTo>
                    <a:lnTo>
                      <a:pt x="662" y="7"/>
                    </a:lnTo>
                    <a:lnTo>
                      <a:pt x="666" y="8"/>
                    </a:lnTo>
                    <a:lnTo>
                      <a:pt x="701" y="6"/>
                    </a:lnTo>
                    <a:lnTo>
                      <a:pt x="705" y="7"/>
                    </a:lnTo>
                    <a:lnTo>
                      <a:pt x="712" y="6"/>
                    </a:lnTo>
                    <a:lnTo>
                      <a:pt x="726" y="11"/>
                    </a:lnTo>
                    <a:lnTo>
                      <a:pt x="731" y="11"/>
                    </a:lnTo>
                    <a:lnTo>
                      <a:pt x="737" y="6"/>
                    </a:lnTo>
                    <a:lnTo>
                      <a:pt x="741" y="6"/>
                    </a:lnTo>
                    <a:lnTo>
                      <a:pt x="746" y="2"/>
                    </a:lnTo>
                    <a:lnTo>
                      <a:pt x="755" y="4"/>
                    </a:lnTo>
                    <a:lnTo>
                      <a:pt x="757" y="0"/>
                    </a:lnTo>
                    <a:lnTo>
                      <a:pt x="755" y="1"/>
                    </a:lnTo>
                    <a:lnTo>
                      <a:pt x="766" y="4"/>
                    </a:lnTo>
                    <a:lnTo>
                      <a:pt x="780" y="2"/>
                    </a:lnTo>
                    <a:lnTo>
                      <a:pt x="784" y="3"/>
                    </a:lnTo>
                    <a:lnTo>
                      <a:pt x="789" y="6"/>
                    </a:lnTo>
                    <a:lnTo>
                      <a:pt x="796" y="4"/>
                    </a:lnTo>
                    <a:lnTo>
                      <a:pt x="798" y="7"/>
                    </a:lnTo>
                    <a:lnTo>
                      <a:pt x="798" y="19"/>
                    </a:lnTo>
                    <a:lnTo>
                      <a:pt x="800" y="20"/>
                    </a:lnTo>
                    <a:lnTo>
                      <a:pt x="806" y="16"/>
                    </a:lnTo>
                    <a:lnTo>
                      <a:pt x="811" y="16"/>
                    </a:lnTo>
                    <a:lnTo>
                      <a:pt x="822" y="23"/>
                    </a:lnTo>
                    <a:lnTo>
                      <a:pt x="828" y="29"/>
                    </a:lnTo>
                    <a:lnTo>
                      <a:pt x="830" y="35"/>
                    </a:lnTo>
                    <a:lnTo>
                      <a:pt x="830" y="41"/>
                    </a:lnTo>
                    <a:lnTo>
                      <a:pt x="828" y="47"/>
                    </a:lnTo>
                    <a:lnTo>
                      <a:pt x="830" y="50"/>
                    </a:lnTo>
                    <a:lnTo>
                      <a:pt x="832" y="55"/>
                    </a:lnTo>
                    <a:lnTo>
                      <a:pt x="830" y="59"/>
                    </a:lnTo>
                    <a:lnTo>
                      <a:pt x="825" y="60"/>
                    </a:lnTo>
                    <a:lnTo>
                      <a:pt x="825" y="62"/>
                    </a:lnTo>
                    <a:lnTo>
                      <a:pt x="827" y="66"/>
                    </a:lnTo>
                    <a:lnTo>
                      <a:pt x="834" y="67"/>
                    </a:lnTo>
                    <a:lnTo>
                      <a:pt x="840" y="78"/>
                    </a:lnTo>
                    <a:lnTo>
                      <a:pt x="844" y="79"/>
                    </a:lnTo>
                    <a:lnTo>
                      <a:pt x="849" y="78"/>
                    </a:lnTo>
                    <a:lnTo>
                      <a:pt x="852" y="78"/>
                    </a:lnTo>
                    <a:lnTo>
                      <a:pt x="857" y="74"/>
                    </a:lnTo>
                    <a:lnTo>
                      <a:pt x="861" y="73"/>
                    </a:lnTo>
                    <a:lnTo>
                      <a:pt x="862" y="77"/>
                    </a:lnTo>
                    <a:lnTo>
                      <a:pt x="862" y="83"/>
                    </a:lnTo>
                    <a:lnTo>
                      <a:pt x="872" y="89"/>
                    </a:lnTo>
                    <a:lnTo>
                      <a:pt x="889" y="95"/>
                    </a:lnTo>
                    <a:lnTo>
                      <a:pt x="897" y="100"/>
                    </a:lnTo>
                    <a:lnTo>
                      <a:pt x="903" y="99"/>
                    </a:lnTo>
                    <a:lnTo>
                      <a:pt x="910" y="104"/>
                    </a:lnTo>
                    <a:lnTo>
                      <a:pt x="921" y="105"/>
                    </a:lnTo>
                    <a:lnTo>
                      <a:pt x="887" y="130"/>
                    </a:lnTo>
                    <a:lnTo>
                      <a:pt x="883" y="136"/>
                    </a:lnTo>
                    <a:lnTo>
                      <a:pt x="884" y="138"/>
                    </a:lnTo>
                    <a:lnTo>
                      <a:pt x="884" y="141"/>
                    </a:lnTo>
                    <a:lnTo>
                      <a:pt x="881" y="149"/>
                    </a:lnTo>
                    <a:lnTo>
                      <a:pt x="877" y="153"/>
                    </a:lnTo>
                    <a:lnTo>
                      <a:pt x="873" y="152"/>
                    </a:lnTo>
                    <a:lnTo>
                      <a:pt x="870" y="148"/>
                    </a:lnTo>
                    <a:lnTo>
                      <a:pt x="851" y="149"/>
                    </a:lnTo>
                    <a:lnTo>
                      <a:pt x="849" y="151"/>
                    </a:lnTo>
                    <a:lnTo>
                      <a:pt x="844" y="157"/>
                    </a:lnTo>
                    <a:lnTo>
                      <a:pt x="841" y="158"/>
                    </a:lnTo>
                    <a:lnTo>
                      <a:pt x="835" y="158"/>
                    </a:lnTo>
                    <a:lnTo>
                      <a:pt x="828" y="156"/>
                    </a:lnTo>
                    <a:lnTo>
                      <a:pt x="824" y="158"/>
                    </a:lnTo>
                    <a:lnTo>
                      <a:pt x="822" y="162"/>
                    </a:lnTo>
                    <a:lnTo>
                      <a:pt x="818" y="164"/>
                    </a:lnTo>
                    <a:lnTo>
                      <a:pt x="816" y="165"/>
                    </a:lnTo>
                    <a:lnTo>
                      <a:pt x="809" y="164"/>
                    </a:lnTo>
                    <a:lnTo>
                      <a:pt x="806" y="165"/>
                    </a:lnTo>
                    <a:lnTo>
                      <a:pt x="802" y="163"/>
                    </a:lnTo>
                    <a:lnTo>
                      <a:pt x="790" y="163"/>
                    </a:lnTo>
                    <a:lnTo>
                      <a:pt x="785" y="162"/>
                    </a:lnTo>
                    <a:lnTo>
                      <a:pt x="780" y="162"/>
                    </a:lnTo>
                    <a:lnTo>
                      <a:pt x="765" y="153"/>
                    </a:lnTo>
                    <a:lnTo>
                      <a:pt x="755" y="151"/>
                    </a:lnTo>
                    <a:lnTo>
                      <a:pt x="737" y="143"/>
                    </a:lnTo>
                    <a:lnTo>
                      <a:pt x="732" y="146"/>
                    </a:lnTo>
                    <a:lnTo>
                      <a:pt x="728" y="149"/>
                    </a:lnTo>
                    <a:lnTo>
                      <a:pt x="721" y="148"/>
                    </a:lnTo>
                    <a:lnTo>
                      <a:pt x="717" y="149"/>
                    </a:lnTo>
                    <a:lnTo>
                      <a:pt x="716" y="152"/>
                    </a:lnTo>
                    <a:lnTo>
                      <a:pt x="715" y="160"/>
                    </a:lnTo>
                    <a:lnTo>
                      <a:pt x="707" y="174"/>
                    </a:lnTo>
                    <a:lnTo>
                      <a:pt x="707" y="176"/>
                    </a:lnTo>
                    <a:lnTo>
                      <a:pt x="716" y="176"/>
                    </a:lnTo>
                    <a:lnTo>
                      <a:pt x="718" y="181"/>
                    </a:lnTo>
                    <a:lnTo>
                      <a:pt x="718" y="185"/>
                    </a:lnTo>
                    <a:lnTo>
                      <a:pt x="714" y="187"/>
                    </a:lnTo>
                    <a:lnTo>
                      <a:pt x="712" y="189"/>
                    </a:lnTo>
                    <a:lnTo>
                      <a:pt x="712" y="192"/>
                    </a:lnTo>
                    <a:lnTo>
                      <a:pt x="715" y="196"/>
                    </a:lnTo>
                    <a:lnTo>
                      <a:pt x="717" y="197"/>
                    </a:lnTo>
                    <a:lnTo>
                      <a:pt x="728" y="196"/>
                    </a:lnTo>
                    <a:lnTo>
                      <a:pt x="731" y="199"/>
                    </a:lnTo>
                    <a:lnTo>
                      <a:pt x="732" y="202"/>
                    </a:lnTo>
                    <a:lnTo>
                      <a:pt x="732" y="203"/>
                    </a:lnTo>
                    <a:lnTo>
                      <a:pt x="727" y="208"/>
                    </a:lnTo>
                    <a:lnTo>
                      <a:pt x="721" y="211"/>
                    </a:lnTo>
                    <a:lnTo>
                      <a:pt x="720" y="217"/>
                    </a:lnTo>
                    <a:lnTo>
                      <a:pt x="732" y="228"/>
                    </a:lnTo>
                    <a:lnTo>
                      <a:pt x="732" y="234"/>
                    </a:lnTo>
                    <a:lnTo>
                      <a:pt x="731" y="239"/>
                    </a:lnTo>
                    <a:lnTo>
                      <a:pt x="717" y="248"/>
                    </a:lnTo>
                    <a:lnTo>
                      <a:pt x="716" y="251"/>
                    </a:lnTo>
                    <a:lnTo>
                      <a:pt x="725" y="255"/>
                    </a:lnTo>
                    <a:lnTo>
                      <a:pt x="728" y="264"/>
                    </a:lnTo>
                    <a:lnTo>
                      <a:pt x="738" y="270"/>
                    </a:lnTo>
                    <a:lnTo>
                      <a:pt x="737" y="277"/>
                    </a:lnTo>
                    <a:lnTo>
                      <a:pt x="744" y="278"/>
                    </a:lnTo>
                    <a:lnTo>
                      <a:pt x="747" y="282"/>
                    </a:lnTo>
                    <a:lnTo>
                      <a:pt x="753" y="280"/>
                    </a:lnTo>
                    <a:lnTo>
                      <a:pt x="758" y="281"/>
                    </a:lnTo>
                    <a:lnTo>
                      <a:pt x="758" y="286"/>
                    </a:lnTo>
                    <a:lnTo>
                      <a:pt x="757" y="292"/>
                    </a:lnTo>
                    <a:lnTo>
                      <a:pt x="760" y="299"/>
                    </a:lnTo>
                    <a:lnTo>
                      <a:pt x="761" y="300"/>
                    </a:lnTo>
                    <a:lnTo>
                      <a:pt x="779" y="302"/>
                    </a:lnTo>
                    <a:lnTo>
                      <a:pt x="784" y="305"/>
                    </a:lnTo>
                    <a:lnTo>
                      <a:pt x="789" y="304"/>
                    </a:lnTo>
                    <a:lnTo>
                      <a:pt x="795" y="312"/>
                    </a:lnTo>
                    <a:lnTo>
                      <a:pt x="793" y="316"/>
                    </a:lnTo>
                    <a:lnTo>
                      <a:pt x="796" y="320"/>
                    </a:lnTo>
                    <a:lnTo>
                      <a:pt x="791" y="325"/>
                    </a:lnTo>
                    <a:lnTo>
                      <a:pt x="789" y="329"/>
                    </a:lnTo>
                    <a:lnTo>
                      <a:pt x="781" y="330"/>
                    </a:lnTo>
                    <a:lnTo>
                      <a:pt x="777" y="330"/>
                    </a:lnTo>
                    <a:lnTo>
                      <a:pt x="775" y="329"/>
                    </a:lnTo>
                    <a:lnTo>
                      <a:pt x="770" y="330"/>
                    </a:lnTo>
                    <a:lnTo>
                      <a:pt x="768" y="332"/>
                    </a:lnTo>
                    <a:lnTo>
                      <a:pt x="757" y="337"/>
                    </a:lnTo>
                    <a:lnTo>
                      <a:pt x="753" y="345"/>
                    </a:lnTo>
                    <a:lnTo>
                      <a:pt x="752" y="356"/>
                    </a:lnTo>
                    <a:lnTo>
                      <a:pt x="757" y="362"/>
                    </a:lnTo>
                    <a:lnTo>
                      <a:pt x="755" y="367"/>
                    </a:lnTo>
                    <a:lnTo>
                      <a:pt x="758" y="368"/>
                    </a:lnTo>
                    <a:lnTo>
                      <a:pt x="759" y="371"/>
                    </a:lnTo>
                    <a:lnTo>
                      <a:pt x="758" y="374"/>
                    </a:lnTo>
                    <a:lnTo>
                      <a:pt x="753" y="378"/>
                    </a:lnTo>
                    <a:lnTo>
                      <a:pt x="752" y="384"/>
                    </a:lnTo>
                    <a:lnTo>
                      <a:pt x="752" y="386"/>
                    </a:lnTo>
                    <a:lnTo>
                      <a:pt x="754" y="388"/>
                    </a:lnTo>
                    <a:lnTo>
                      <a:pt x="764" y="388"/>
                    </a:lnTo>
                    <a:lnTo>
                      <a:pt x="766" y="394"/>
                    </a:lnTo>
                    <a:lnTo>
                      <a:pt x="764" y="396"/>
                    </a:lnTo>
                    <a:lnTo>
                      <a:pt x="760" y="398"/>
                    </a:lnTo>
                    <a:lnTo>
                      <a:pt x="757" y="396"/>
                    </a:lnTo>
                    <a:lnTo>
                      <a:pt x="754" y="394"/>
                    </a:lnTo>
                    <a:lnTo>
                      <a:pt x="752" y="401"/>
                    </a:lnTo>
                    <a:lnTo>
                      <a:pt x="738" y="406"/>
                    </a:lnTo>
                    <a:lnTo>
                      <a:pt x="726" y="422"/>
                    </a:lnTo>
                    <a:lnTo>
                      <a:pt x="721" y="425"/>
                    </a:lnTo>
                    <a:lnTo>
                      <a:pt x="716" y="431"/>
                    </a:lnTo>
                    <a:lnTo>
                      <a:pt x="712" y="436"/>
                    </a:lnTo>
                    <a:lnTo>
                      <a:pt x="711" y="442"/>
                    </a:lnTo>
                    <a:lnTo>
                      <a:pt x="712" y="450"/>
                    </a:lnTo>
                    <a:lnTo>
                      <a:pt x="709" y="458"/>
                    </a:lnTo>
                    <a:lnTo>
                      <a:pt x="700" y="463"/>
                    </a:lnTo>
                    <a:lnTo>
                      <a:pt x="693" y="463"/>
                    </a:lnTo>
                    <a:lnTo>
                      <a:pt x="687" y="468"/>
                    </a:lnTo>
                    <a:lnTo>
                      <a:pt x="682" y="476"/>
                    </a:lnTo>
                    <a:lnTo>
                      <a:pt x="678" y="487"/>
                    </a:lnTo>
                    <a:lnTo>
                      <a:pt x="672" y="498"/>
                    </a:lnTo>
                    <a:lnTo>
                      <a:pt x="657" y="520"/>
                    </a:lnTo>
                    <a:lnTo>
                      <a:pt x="651" y="527"/>
                    </a:lnTo>
                    <a:lnTo>
                      <a:pt x="639" y="534"/>
                    </a:lnTo>
                    <a:lnTo>
                      <a:pt x="628" y="544"/>
                    </a:lnTo>
                    <a:lnTo>
                      <a:pt x="624" y="549"/>
                    </a:lnTo>
                    <a:lnTo>
                      <a:pt x="614" y="565"/>
                    </a:lnTo>
                    <a:lnTo>
                      <a:pt x="607" y="574"/>
                    </a:lnTo>
                    <a:lnTo>
                      <a:pt x="599" y="589"/>
                    </a:lnTo>
                    <a:lnTo>
                      <a:pt x="594" y="592"/>
                    </a:lnTo>
                    <a:lnTo>
                      <a:pt x="590" y="593"/>
                    </a:lnTo>
                    <a:lnTo>
                      <a:pt x="567" y="593"/>
                    </a:lnTo>
                    <a:lnTo>
                      <a:pt x="564" y="594"/>
                    </a:lnTo>
                    <a:lnTo>
                      <a:pt x="556" y="597"/>
                    </a:lnTo>
                    <a:lnTo>
                      <a:pt x="551" y="603"/>
                    </a:lnTo>
                    <a:lnTo>
                      <a:pt x="547" y="604"/>
                    </a:lnTo>
                    <a:lnTo>
                      <a:pt x="544" y="603"/>
                    </a:lnTo>
                    <a:lnTo>
                      <a:pt x="542" y="598"/>
                    </a:lnTo>
                    <a:lnTo>
                      <a:pt x="534" y="584"/>
                    </a:lnTo>
                    <a:lnTo>
                      <a:pt x="531" y="582"/>
                    </a:lnTo>
                    <a:lnTo>
                      <a:pt x="527" y="583"/>
                    </a:lnTo>
                    <a:lnTo>
                      <a:pt x="517" y="592"/>
                    </a:lnTo>
                    <a:lnTo>
                      <a:pt x="513" y="598"/>
                    </a:lnTo>
                    <a:lnTo>
                      <a:pt x="502" y="608"/>
                    </a:lnTo>
                    <a:lnTo>
                      <a:pt x="488" y="626"/>
                    </a:lnTo>
                    <a:lnTo>
                      <a:pt x="480" y="633"/>
                    </a:lnTo>
                    <a:lnTo>
                      <a:pt x="478" y="640"/>
                    </a:lnTo>
                    <a:lnTo>
                      <a:pt x="474" y="658"/>
                    </a:lnTo>
                    <a:lnTo>
                      <a:pt x="474" y="663"/>
                    </a:lnTo>
                    <a:lnTo>
                      <a:pt x="476" y="668"/>
                    </a:lnTo>
                    <a:lnTo>
                      <a:pt x="483" y="671"/>
                    </a:lnTo>
                    <a:lnTo>
                      <a:pt x="489" y="670"/>
                    </a:lnTo>
                    <a:lnTo>
                      <a:pt x="496" y="673"/>
                    </a:lnTo>
                    <a:lnTo>
                      <a:pt x="506" y="673"/>
                    </a:lnTo>
                    <a:lnTo>
                      <a:pt x="508" y="674"/>
                    </a:lnTo>
                    <a:lnTo>
                      <a:pt x="512" y="678"/>
                    </a:lnTo>
                    <a:lnTo>
                      <a:pt x="513" y="681"/>
                    </a:lnTo>
                    <a:lnTo>
                      <a:pt x="513" y="686"/>
                    </a:lnTo>
                    <a:lnTo>
                      <a:pt x="507" y="706"/>
                    </a:lnTo>
                    <a:lnTo>
                      <a:pt x="507" y="711"/>
                    </a:lnTo>
                    <a:lnTo>
                      <a:pt x="508" y="716"/>
                    </a:lnTo>
                    <a:lnTo>
                      <a:pt x="518" y="727"/>
                    </a:lnTo>
                    <a:lnTo>
                      <a:pt x="522" y="728"/>
                    </a:lnTo>
                    <a:lnTo>
                      <a:pt x="532" y="724"/>
                    </a:lnTo>
                    <a:lnTo>
                      <a:pt x="534" y="725"/>
                    </a:lnTo>
                    <a:lnTo>
                      <a:pt x="537" y="728"/>
                    </a:lnTo>
                    <a:lnTo>
                      <a:pt x="537" y="739"/>
                    </a:lnTo>
                    <a:lnTo>
                      <a:pt x="538" y="748"/>
                    </a:lnTo>
                    <a:lnTo>
                      <a:pt x="543" y="755"/>
                    </a:lnTo>
                    <a:lnTo>
                      <a:pt x="545" y="762"/>
                    </a:lnTo>
                    <a:lnTo>
                      <a:pt x="550" y="768"/>
                    </a:lnTo>
                    <a:lnTo>
                      <a:pt x="555" y="773"/>
                    </a:lnTo>
                    <a:lnTo>
                      <a:pt x="555" y="776"/>
                    </a:lnTo>
                    <a:lnTo>
                      <a:pt x="559" y="781"/>
                    </a:lnTo>
                    <a:lnTo>
                      <a:pt x="560" y="784"/>
                    </a:lnTo>
                    <a:lnTo>
                      <a:pt x="555" y="786"/>
                    </a:lnTo>
                    <a:lnTo>
                      <a:pt x="555" y="788"/>
                    </a:lnTo>
                    <a:lnTo>
                      <a:pt x="555" y="798"/>
                    </a:lnTo>
                    <a:lnTo>
                      <a:pt x="554" y="802"/>
                    </a:lnTo>
                    <a:lnTo>
                      <a:pt x="561" y="803"/>
                    </a:lnTo>
                    <a:lnTo>
                      <a:pt x="561" y="805"/>
                    </a:lnTo>
                    <a:lnTo>
                      <a:pt x="554" y="805"/>
                    </a:lnTo>
                    <a:lnTo>
                      <a:pt x="549" y="809"/>
                    </a:lnTo>
                    <a:lnTo>
                      <a:pt x="549" y="811"/>
                    </a:lnTo>
                    <a:lnTo>
                      <a:pt x="545" y="813"/>
                    </a:lnTo>
                    <a:lnTo>
                      <a:pt x="542" y="813"/>
                    </a:lnTo>
                    <a:lnTo>
                      <a:pt x="535" y="813"/>
                    </a:lnTo>
                    <a:lnTo>
                      <a:pt x="534" y="810"/>
                    </a:lnTo>
                    <a:lnTo>
                      <a:pt x="533" y="809"/>
                    </a:lnTo>
                    <a:lnTo>
                      <a:pt x="534" y="803"/>
                    </a:lnTo>
                    <a:lnTo>
                      <a:pt x="534" y="802"/>
                    </a:lnTo>
                    <a:lnTo>
                      <a:pt x="527" y="800"/>
                    </a:lnTo>
                    <a:lnTo>
                      <a:pt x="522" y="804"/>
                    </a:lnTo>
                    <a:lnTo>
                      <a:pt x="510" y="808"/>
                    </a:lnTo>
                    <a:lnTo>
                      <a:pt x="506" y="815"/>
                    </a:lnTo>
                    <a:lnTo>
                      <a:pt x="505" y="816"/>
                    </a:lnTo>
                    <a:lnTo>
                      <a:pt x="502" y="816"/>
                    </a:lnTo>
                    <a:lnTo>
                      <a:pt x="488" y="816"/>
                    </a:lnTo>
                    <a:lnTo>
                      <a:pt x="479" y="809"/>
                    </a:lnTo>
                    <a:lnTo>
                      <a:pt x="473" y="811"/>
                    </a:lnTo>
                    <a:lnTo>
                      <a:pt x="469" y="809"/>
                    </a:lnTo>
                    <a:lnTo>
                      <a:pt x="457" y="810"/>
                    </a:lnTo>
                    <a:lnTo>
                      <a:pt x="453" y="809"/>
                    </a:lnTo>
                    <a:lnTo>
                      <a:pt x="447" y="810"/>
                    </a:lnTo>
                    <a:lnTo>
                      <a:pt x="443" y="809"/>
                    </a:lnTo>
                    <a:lnTo>
                      <a:pt x="442" y="810"/>
                    </a:lnTo>
                    <a:lnTo>
                      <a:pt x="441" y="810"/>
                    </a:lnTo>
                    <a:lnTo>
                      <a:pt x="438" y="805"/>
                    </a:lnTo>
                    <a:lnTo>
                      <a:pt x="436" y="805"/>
                    </a:lnTo>
                    <a:lnTo>
                      <a:pt x="435" y="810"/>
                    </a:lnTo>
                    <a:lnTo>
                      <a:pt x="435" y="827"/>
                    </a:lnTo>
                    <a:lnTo>
                      <a:pt x="415" y="827"/>
                    </a:lnTo>
                    <a:lnTo>
                      <a:pt x="411" y="829"/>
                    </a:lnTo>
                    <a:lnTo>
                      <a:pt x="406" y="827"/>
                    </a:lnTo>
                    <a:lnTo>
                      <a:pt x="404" y="832"/>
                    </a:lnTo>
                    <a:lnTo>
                      <a:pt x="402" y="834"/>
                    </a:lnTo>
                    <a:lnTo>
                      <a:pt x="400" y="837"/>
                    </a:lnTo>
                    <a:lnTo>
                      <a:pt x="395" y="841"/>
                    </a:lnTo>
                    <a:lnTo>
                      <a:pt x="391" y="842"/>
                    </a:lnTo>
                    <a:lnTo>
                      <a:pt x="378" y="837"/>
                    </a:lnTo>
                    <a:lnTo>
                      <a:pt x="367" y="836"/>
                    </a:lnTo>
                    <a:lnTo>
                      <a:pt x="363" y="834"/>
                    </a:lnTo>
                    <a:lnTo>
                      <a:pt x="362" y="827"/>
                    </a:lnTo>
                    <a:lnTo>
                      <a:pt x="360" y="824"/>
                    </a:lnTo>
                    <a:lnTo>
                      <a:pt x="355" y="820"/>
                    </a:lnTo>
                    <a:lnTo>
                      <a:pt x="350" y="808"/>
                    </a:lnTo>
                    <a:lnTo>
                      <a:pt x="344" y="791"/>
                    </a:lnTo>
                    <a:lnTo>
                      <a:pt x="344" y="784"/>
                    </a:lnTo>
                    <a:lnTo>
                      <a:pt x="340" y="784"/>
                    </a:lnTo>
                    <a:lnTo>
                      <a:pt x="329" y="781"/>
                    </a:lnTo>
                    <a:lnTo>
                      <a:pt x="322" y="776"/>
                    </a:lnTo>
                    <a:lnTo>
                      <a:pt x="318" y="756"/>
                    </a:lnTo>
                    <a:lnTo>
                      <a:pt x="316" y="751"/>
                    </a:lnTo>
                    <a:lnTo>
                      <a:pt x="308" y="745"/>
                    </a:lnTo>
                    <a:lnTo>
                      <a:pt x="302" y="741"/>
                    </a:lnTo>
                    <a:lnTo>
                      <a:pt x="292" y="740"/>
                    </a:lnTo>
                    <a:lnTo>
                      <a:pt x="271" y="744"/>
                    </a:lnTo>
                    <a:lnTo>
                      <a:pt x="250" y="744"/>
                    </a:lnTo>
                    <a:lnTo>
                      <a:pt x="236" y="750"/>
                    </a:lnTo>
                    <a:lnTo>
                      <a:pt x="227" y="748"/>
                    </a:lnTo>
                    <a:lnTo>
                      <a:pt x="212" y="746"/>
                    </a:lnTo>
                    <a:lnTo>
                      <a:pt x="205" y="759"/>
                    </a:lnTo>
                    <a:lnTo>
                      <a:pt x="200" y="753"/>
                    </a:lnTo>
                    <a:lnTo>
                      <a:pt x="188" y="753"/>
                    </a:lnTo>
                    <a:lnTo>
                      <a:pt x="178" y="745"/>
                    </a:lnTo>
                    <a:lnTo>
                      <a:pt x="164" y="746"/>
                    </a:lnTo>
                    <a:lnTo>
                      <a:pt x="151" y="745"/>
                    </a:lnTo>
                    <a:lnTo>
                      <a:pt x="144" y="753"/>
                    </a:lnTo>
                    <a:lnTo>
                      <a:pt x="130" y="755"/>
                    </a:lnTo>
                    <a:lnTo>
                      <a:pt x="102" y="751"/>
                    </a:lnTo>
                    <a:lnTo>
                      <a:pt x="91" y="751"/>
                    </a:lnTo>
                    <a:lnTo>
                      <a:pt x="76" y="759"/>
                    </a:lnTo>
                    <a:lnTo>
                      <a:pt x="69" y="755"/>
                    </a:lnTo>
                    <a:lnTo>
                      <a:pt x="61" y="761"/>
                    </a:lnTo>
                    <a:lnTo>
                      <a:pt x="53" y="761"/>
                    </a:lnTo>
                    <a:lnTo>
                      <a:pt x="48" y="765"/>
                    </a:lnTo>
                    <a:lnTo>
                      <a:pt x="45" y="759"/>
                    </a:lnTo>
                    <a:lnTo>
                      <a:pt x="42" y="75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0" name="Freeform 101"/>
              <p:cNvSpPr>
                <a:spLocks noChangeAspect="1"/>
              </p:cNvSpPr>
              <p:nvPr/>
            </p:nvSpPr>
            <p:spPr bwMode="gray">
              <a:xfrm>
                <a:off x="3489" y="2165"/>
                <a:ext cx="37" cy="20"/>
              </a:xfrm>
              <a:custGeom>
                <a:avLst/>
                <a:gdLst/>
                <a:ahLst/>
                <a:cxnLst>
                  <a:cxn ang="0">
                    <a:pos x="164" y="32"/>
                  </a:cxn>
                  <a:cxn ang="0">
                    <a:pos x="164" y="30"/>
                  </a:cxn>
                  <a:cxn ang="0">
                    <a:pos x="150" y="22"/>
                  </a:cxn>
                  <a:cxn ang="0">
                    <a:pos x="148" y="18"/>
                  </a:cxn>
                  <a:cxn ang="0">
                    <a:pos x="145" y="17"/>
                  </a:cxn>
                  <a:cxn ang="0">
                    <a:pos x="130" y="21"/>
                  </a:cxn>
                  <a:cxn ang="0">
                    <a:pos x="126" y="21"/>
                  </a:cxn>
                  <a:cxn ang="0">
                    <a:pos x="112" y="16"/>
                  </a:cxn>
                  <a:cxn ang="0">
                    <a:pos x="96" y="15"/>
                  </a:cxn>
                  <a:cxn ang="0">
                    <a:pos x="89" y="10"/>
                  </a:cxn>
                  <a:cxn ang="0">
                    <a:pos x="89" y="7"/>
                  </a:cxn>
                  <a:cxn ang="0">
                    <a:pos x="85" y="1"/>
                  </a:cxn>
                  <a:cxn ang="0">
                    <a:pos x="79" y="0"/>
                  </a:cxn>
                  <a:cxn ang="0">
                    <a:pos x="65" y="1"/>
                  </a:cxn>
                  <a:cxn ang="0">
                    <a:pos x="53" y="6"/>
                  </a:cxn>
                  <a:cxn ang="0">
                    <a:pos x="42" y="17"/>
                  </a:cxn>
                  <a:cxn ang="0">
                    <a:pos x="32" y="33"/>
                  </a:cxn>
                  <a:cxn ang="0">
                    <a:pos x="11" y="53"/>
                  </a:cxn>
                  <a:cxn ang="0">
                    <a:pos x="10" y="59"/>
                  </a:cxn>
                  <a:cxn ang="0">
                    <a:pos x="9" y="63"/>
                  </a:cxn>
                  <a:cxn ang="0">
                    <a:pos x="0" y="71"/>
                  </a:cxn>
                  <a:cxn ang="0">
                    <a:pos x="0" y="76"/>
                  </a:cxn>
                  <a:cxn ang="0">
                    <a:pos x="5" y="77"/>
                  </a:cxn>
                  <a:cxn ang="0">
                    <a:pos x="6" y="80"/>
                  </a:cxn>
                  <a:cxn ang="0">
                    <a:pos x="6" y="87"/>
                  </a:cxn>
                  <a:cxn ang="0">
                    <a:pos x="8" y="88"/>
                  </a:cxn>
                  <a:cxn ang="0">
                    <a:pos x="11" y="88"/>
                  </a:cxn>
                  <a:cxn ang="0">
                    <a:pos x="15" y="91"/>
                  </a:cxn>
                  <a:cxn ang="0">
                    <a:pos x="26" y="95"/>
                  </a:cxn>
                  <a:cxn ang="0">
                    <a:pos x="49" y="98"/>
                  </a:cxn>
                  <a:cxn ang="0">
                    <a:pos x="68" y="98"/>
                  </a:cxn>
                  <a:cxn ang="0">
                    <a:pos x="91" y="90"/>
                  </a:cxn>
                  <a:cxn ang="0">
                    <a:pos x="96" y="90"/>
                  </a:cxn>
                  <a:cxn ang="0">
                    <a:pos x="106" y="93"/>
                  </a:cxn>
                  <a:cxn ang="0">
                    <a:pos x="115" y="93"/>
                  </a:cxn>
                  <a:cxn ang="0">
                    <a:pos x="123" y="92"/>
                  </a:cxn>
                  <a:cxn ang="0">
                    <a:pos x="144" y="88"/>
                  </a:cxn>
                  <a:cxn ang="0">
                    <a:pos x="158" y="87"/>
                  </a:cxn>
                  <a:cxn ang="0">
                    <a:pos x="178" y="84"/>
                  </a:cxn>
                  <a:cxn ang="0">
                    <a:pos x="186" y="80"/>
                  </a:cxn>
                  <a:cxn ang="0">
                    <a:pos x="186" y="77"/>
                  </a:cxn>
                  <a:cxn ang="0">
                    <a:pos x="185" y="73"/>
                  </a:cxn>
                  <a:cxn ang="0">
                    <a:pos x="187" y="59"/>
                  </a:cxn>
                  <a:cxn ang="0">
                    <a:pos x="181" y="53"/>
                  </a:cxn>
                  <a:cxn ang="0">
                    <a:pos x="162" y="45"/>
                  </a:cxn>
                  <a:cxn ang="0">
                    <a:pos x="161" y="43"/>
                  </a:cxn>
                  <a:cxn ang="0">
                    <a:pos x="161" y="41"/>
                  </a:cxn>
                  <a:cxn ang="0">
                    <a:pos x="164" y="34"/>
                  </a:cxn>
                  <a:cxn ang="0">
                    <a:pos x="164" y="32"/>
                  </a:cxn>
                </a:cxnLst>
                <a:rect l="0" t="0" r="r" b="b"/>
                <a:pathLst>
                  <a:path w="187" h="98">
                    <a:moveTo>
                      <a:pt x="164" y="32"/>
                    </a:moveTo>
                    <a:lnTo>
                      <a:pt x="164" y="30"/>
                    </a:lnTo>
                    <a:lnTo>
                      <a:pt x="150" y="22"/>
                    </a:lnTo>
                    <a:lnTo>
                      <a:pt x="148" y="18"/>
                    </a:lnTo>
                    <a:lnTo>
                      <a:pt x="145" y="17"/>
                    </a:lnTo>
                    <a:lnTo>
                      <a:pt x="130" y="21"/>
                    </a:lnTo>
                    <a:lnTo>
                      <a:pt x="126" y="21"/>
                    </a:lnTo>
                    <a:lnTo>
                      <a:pt x="112" y="16"/>
                    </a:lnTo>
                    <a:lnTo>
                      <a:pt x="96" y="15"/>
                    </a:lnTo>
                    <a:lnTo>
                      <a:pt x="89" y="10"/>
                    </a:lnTo>
                    <a:lnTo>
                      <a:pt x="89" y="7"/>
                    </a:lnTo>
                    <a:lnTo>
                      <a:pt x="85" y="1"/>
                    </a:lnTo>
                    <a:lnTo>
                      <a:pt x="79" y="0"/>
                    </a:lnTo>
                    <a:lnTo>
                      <a:pt x="65" y="1"/>
                    </a:lnTo>
                    <a:lnTo>
                      <a:pt x="53" y="6"/>
                    </a:lnTo>
                    <a:lnTo>
                      <a:pt x="42" y="17"/>
                    </a:lnTo>
                    <a:lnTo>
                      <a:pt x="32" y="33"/>
                    </a:lnTo>
                    <a:lnTo>
                      <a:pt x="11" y="53"/>
                    </a:lnTo>
                    <a:lnTo>
                      <a:pt x="10" y="59"/>
                    </a:lnTo>
                    <a:lnTo>
                      <a:pt x="9" y="63"/>
                    </a:lnTo>
                    <a:lnTo>
                      <a:pt x="0" y="71"/>
                    </a:lnTo>
                    <a:lnTo>
                      <a:pt x="0" y="76"/>
                    </a:lnTo>
                    <a:lnTo>
                      <a:pt x="5" y="77"/>
                    </a:lnTo>
                    <a:lnTo>
                      <a:pt x="6" y="80"/>
                    </a:lnTo>
                    <a:lnTo>
                      <a:pt x="6" y="87"/>
                    </a:lnTo>
                    <a:lnTo>
                      <a:pt x="8" y="88"/>
                    </a:lnTo>
                    <a:lnTo>
                      <a:pt x="11" y="88"/>
                    </a:lnTo>
                    <a:lnTo>
                      <a:pt x="15" y="91"/>
                    </a:lnTo>
                    <a:lnTo>
                      <a:pt x="26" y="95"/>
                    </a:lnTo>
                    <a:lnTo>
                      <a:pt x="49" y="98"/>
                    </a:lnTo>
                    <a:lnTo>
                      <a:pt x="68" y="98"/>
                    </a:lnTo>
                    <a:lnTo>
                      <a:pt x="91" y="90"/>
                    </a:lnTo>
                    <a:lnTo>
                      <a:pt x="96" y="90"/>
                    </a:lnTo>
                    <a:lnTo>
                      <a:pt x="106" y="93"/>
                    </a:lnTo>
                    <a:lnTo>
                      <a:pt x="115" y="93"/>
                    </a:lnTo>
                    <a:lnTo>
                      <a:pt x="123" y="92"/>
                    </a:lnTo>
                    <a:lnTo>
                      <a:pt x="144" y="88"/>
                    </a:lnTo>
                    <a:lnTo>
                      <a:pt x="158" y="87"/>
                    </a:lnTo>
                    <a:lnTo>
                      <a:pt x="178" y="84"/>
                    </a:lnTo>
                    <a:lnTo>
                      <a:pt x="186" y="80"/>
                    </a:lnTo>
                    <a:lnTo>
                      <a:pt x="186" y="77"/>
                    </a:lnTo>
                    <a:lnTo>
                      <a:pt x="185" y="73"/>
                    </a:lnTo>
                    <a:lnTo>
                      <a:pt x="187" y="59"/>
                    </a:lnTo>
                    <a:lnTo>
                      <a:pt x="181" y="53"/>
                    </a:lnTo>
                    <a:lnTo>
                      <a:pt x="162" y="45"/>
                    </a:lnTo>
                    <a:lnTo>
                      <a:pt x="161" y="43"/>
                    </a:lnTo>
                    <a:lnTo>
                      <a:pt x="161" y="41"/>
                    </a:lnTo>
                    <a:lnTo>
                      <a:pt x="164" y="34"/>
                    </a:lnTo>
                    <a:lnTo>
                      <a:pt x="16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1" name="Freeform 102"/>
              <p:cNvSpPr>
                <a:spLocks noChangeAspect="1"/>
              </p:cNvSpPr>
              <p:nvPr/>
            </p:nvSpPr>
            <p:spPr bwMode="gray">
              <a:xfrm>
                <a:off x="3394" y="2140"/>
                <a:ext cx="88" cy="49"/>
              </a:xfrm>
              <a:custGeom>
                <a:avLst/>
                <a:gdLst/>
                <a:ahLst/>
                <a:cxnLst>
                  <a:cxn ang="0">
                    <a:pos x="432" y="170"/>
                  </a:cxn>
                  <a:cxn ang="0">
                    <a:pos x="428" y="203"/>
                  </a:cxn>
                  <a:cxn ang="0">
                    <a:pos x="441" y="221"/>
                  </a:cxn>
                  <a:cxn ang="0">
                    <a:pos x="434" y="242"/>
                  </a:cxn>
                  <a:cxn ang="0">
                    <a:pos x="396" y="242"/>
                  </a:cxn>
                  <a:cxn ang="0">
                    <a:pos x="368" y="238"/>
                  </a:cxn>
                  <a:cxn ang="0">
                    <a:pos x="308" y="224"/>
                  </a:cxn>
                  <a:cxn ang="0">
                    <a:pos x="267" y="218"/>
                  </a:cxn>
                  <a:cxn ang="0">
                    <a:pos x="239" y="191"/>
                  </a:cxn>
                  <a:cxn ang="0">
                    <a:pos x="211" y="184"/>
                  </a:cxn>
                  <a:cxn ang="0">
                    <a:pos x="192" y="184"/>
                  </a:cxn>
                  <a:cxn ang="0">
                    <a:pos x="168" y="187"/>
                  </a:cxn>
                  <a:cxn ang="0">
                    <a:pos x="136" y="168"/>
                  </a:cxn>
                  <a:cxn ang="0">
                    <a:pos x="114" y="159"/>
                  </a:cxn>
                  <a:cxn ang="0">
                    <a:pos x="83" y="148"/>
                  </a:cxn>
                  <a:cxn ang="0">
                    <a:pos x="57" y="124"/>
                  </a:cxn>
                  <a:cxn ang="0">
                    <a:pos x="32" y="109"/>
                  </a:cxn>
                  <a:cxn ang="0">
                    <a:pos x="23" y="113"/>
                  </a:cxn>
                  <a:cxn ang="0">
                    <a:pos x="12" y="98"/>
                  </a:cxn>
                  <a:cxn ang="0">
                    <a:pos x="1" y="87"/>
                  </a:cxn>
                  <a:cxn ang="0">
                    <a:pos x="11" y="71"/>
                  </a:cxn>
                  <a:cxn ang="0">
                    <a:pos x="14" y="51"/>
                  </a:cxn>
                  <a:cxn ang="0">
                    <a:pos x="17" y="34"/>
                  </a:cxn>
                  <a:cxn ang="0">
                    <a:pos x="30" y="22"/>
                  </a:cxn>
                  <a:cxn ang="0">
                    <a:pos x="43" y="6"/>
                  </a:cxn>
                  <a:cxn ang="0">
                    <a:pos x="54" y="4"/>
                  </a:cxn>
                  <a:cxn ang="0">
                    <a:pos x="67" y="18"/>
                  </a:cxn>
                  <a:cxn ang="0">
                    <a:pos x="71" y="8"/>
                  </a:cxn>
                  <a:cxn ang="0">
                    <a:pos x="73" y="0"/>
                  </a:cxn>
                  <a:cxn ang="0">
                    <a:pos x="110" y="7"/>
                  </a:cxn>
                  <a:cxn ang="0">
                    <a:pos x="141" y="24"/>
                  </a:cxn>
                  <a:cxn ang="0">
                    <a:pos x="174" y="46"/>
                  </a:cxn>
                  <a:cxn ang="0">
                    <a:pos x="186" y="77"/>
                  </a:cxn>
                  <a:cxn ang="0">
                    <a:pos x="200" y="74"/>
                  </a:cxn>
                  <a:cxn ang="0">
                    <a:pos x="207" y="67"/>
                  </a:cxn>
                  <a:cxn ang="0">
                    <a:pos x="221" y="63"/>
                  </a:cxn>
                  <a:cxn ang="0">
                    <a:pos x="226" y="73"/>
                  </a:cxn>
                  <a:cxn ang="0">
                    <a:pos x="226" y="95"/>
                  </a:cxn>
                  <a:cxn ang="0">
                    <a:pos x="235" y="101"/>
                  </a:cxn>
                  <a:cxn ang="0">
                    <a:pos x="251" y="104"/>
                  </a:cxn>
                  <a:cxn ang="0">
                    <a:pos x="272" y="106"/>
                  </a:cxn>
                  <a:cxn ang="0">
                    <a:pos x="277" y="117"/>
                  </a:cxn>
                  <a:cxn ang="0">
                    <a:pos x="301" y="131"/>
                  </a:cxn>
                  <a:cxn ang="0">
                    <a:pos x="315" y="142"/>
                  </a:cxn>
                  <a:cxn ang="0">
                    <a:pos x="329" y="149"/>
                  </a:cxn>
                  <a:cxn ang="0">
                    <a:pos x="344" y="149"/>
                  </a:cxn>
                  <a:cxn ang="0">
                    <a:pos x="356" y="144"/>
                  </a:cxn>
                  <a:cxn ang="0">
                    <a:pos x="377" y="151"/>
                  </a:cxn>
                  <a:cxn ang="0">
                    <a:pos x="398" y="158"/>
                  </a:cxn>
                  <a:cxn ang="0">
                    <a:pos x="422" y="159"/>
                  </a:cxn>
                  <a:cxn ang="0">
                    <a:pos x="439" y="151"/>
                  </a:cxn>
                </a:cxnLst>
                <a:rect l="0" t="0" r="r" b="b"/>
                <a:pathLst>
                  <a:path w="441" h="244">
                    <a:moveTo>
                      <a:pt x="439" y="151"/>
                    </a:moveTo>
                    <a:lnTo>
                      <a:pt x="436" y="158"/>
                    </a:lnTo>
                    <a:lnTo>
                      <a:pt x="432" y="170"/>
                    </a:lnTo>
                    <a:lnTo>
                      <a:pt x="433" y="185"/>
                    </a:lnTo>
                    <a:lnTo>
                      <a:pt x="432" y="199"/>
                    </a:lnTo>
                    <a:lnTo>
                      <a:pt x="428" y="203"/>
                    </a:lnTo>
                    <a:lnTo>
                      <a:pt x="428" y="207"/>
                    </a:lnTo>
                    <a:lnTo>
                      <a:pt x="436" y="211"/>
                    </a:lnTo>
                    <a:lnTo>
                      <a:pt x="441" y="221"/>
                    </a:lnTo>
                    <a:lnTo>
                      <a:pt x="441" y="228"/>
                    </a:lnTo>
                    <a:lnTo>
                      <a:pt x="434" y="239"/>
                    </a:lnTo>
                    <a:lnTo>
                      <a:pt x="434" y="242"/>
                    </a:lnTo>
                    <a:lnTo>
                      <a:pt x="422" y="240"/>
                    </a:lnTo>
                    <a:lnTo>
                      <a:pt x="411" y="243"/>
                    </a:lnTo>
                    <a:lnTo>
                      <a:pt x="396" y="242"/>
                    </a:lnTo>
                    <a:lnTo>
                      <a:pt x="388" y="244"/>
                    </a:lnTo>
                    <a:lnTo>
                      <a:pt x="378" y="239"/>
                    </a:lnTo>
                    <a:lnTo>
                      <a:pt x="368" y="238"/>
                    </a:lnTo>
                    <a:lnTo>
                      <a:pt x="362" y="238"/>
                    </a:lnTo>
                    <a:lnTo>
                      <a:pt x="315" y="230"/>
                    </a:lnTo>
                    <a:lnTo>
                      <a:pt x="308" y="224"/>
                    </a:lnTo>
                    <a:lnTo>
                      <a:pt x="299" y="221"/>
                    </a:lnTo>
                    <a:lnTo>
                      <a:pt x="287" y="222"/>
                    </a:lnTo>
                    <a:lnTo>
                      <a:pt x="267" y="218"/>
                    </a:lnTo>
                    <a:lnTo>
                      <a:pt x="255" y="210"/>
                    </a:lnTo>
                    <a:lnTo>
                      <a:pt x="249" y="205"/>
                    </a:lnTo>
                    <a:lnTo>
                      <a:pt x="239" y="191"/>
                    </a:lnTo>
                    <a:lnTo>
                      <a:pt x="232" y="187"/>
                    </a:lnTo>
                    <a:lnTo>
                      <a:pt x="213" y="184"/>
                    </a:lnTo>
                    <a:lnTo>
                      <a:pt x="211" y="184"/>
                    </a:lnTo>
                    <a:lnTo>
                      <a:pt x="208" y="187"/>
                    </a:lnTo>
                    <a:lnTo>
                      <a:pt x="202" y="186"/>
                    </a:lnTo>
                    <a:lnTo>
                      <a:pt x="192" y="184"/>
                    </a:lnTo>
                    <a:lnTo>
                      <a:pt x="183" y="183"/>
                    </a:lnTo>
                    <a:lnTo>
                      <a:pt x="173" y="187"/>
                    </a:lnTo>
                    <a:lnTo>
                      <a:pt x="168" y="187"/>
                    </a:lnTo>
                    <a:lnTo>
                      <a:pt x="148" y="183"/>
                    </a:lnTo>
                    <a:lnTo>
                      <a:pt x="138" y="170"/>
                    </a:lnTo>
                    <a:lnTo>
                      <a:pt x="136" y="168"/>
                    </a:lnTo>
                    <a:lnTo>
                      <a:pt x="127" y="167"/>
                    </a:lnTo>
                    <a:lnTo>
                      <a:pt x="124" y="167"/>
                    </a:lnTo>
                    <a:lnTo>
                      <a:pt x="114" y="159"/>
                    </a:lnTo>
                    <a:lnTo>
                      <a:pt x="103" y="154"/>
                    </a:lnTo>
                    <a:lnTo>
                      <a:pt x="93" y="153"/>
                    </a:lnTo>
                    <a:lnTo>
                      <a:pt x="83" y="148"/>
                    </a:lnTo>
                    <a:lnTo>
                      <a:pt x="78" y="144"/>
                    </a:lnTo>
                    <a:lnTo>
                      <a:pt x="66" y="130"/>
                    </a:lnTo>
                    <a:lnTo>
                      <a:pt x="57" y="124"/>
                    </a:lnTo>
                    <a:lnTo>
                      <a:pt x="49" y="120"/>
                    </a:lnTo>
                    <a:lnTo>
                      <a:pt x="45" y="116"/>
                    </a:lnTo>
                    <a:lnTo>
                      <a:pt x="32" y="109"/>
                    </a:lnTo>
                    <a:lnTo>
                      <a:pt x="28" y="109"/>
                    </a:lnTo>
                    <a:lnTo>
                      <a:pt x="28" y="113"/>
                    </a:lnTo>
                    <a:lnTo>
                      <a:pt x="23" y="113"/>
                    </a:lnTo>
                    <a:lnTo>
                      <a:pt x="18" y="109"/>
                    </a:lnTo>
                    <a:lnTo>
                      <a:pt x="17" y="103"/>
                    </a:lnTo>
                    <a:lnTo>
                      <a:pt x="12" y="98"/>
                    </a:lnTo>
                    <a:lnTo>
                      <a:pt x="1" y="97"/>
                    </a:lnTo>
                    <a:lnTo>
                      <a:pt x="0" y="94"/>
                    </a:lnTo>
                    <a:lnTo>
                      <a:pt x="1" y="87"/>
                    </a:lnTo>
                    <a:lnTo>
                      <a:pt x="6" y="79"/>
                    </a:lnTo>
                    <a:lnTo>
                      <a:pt x="9" y="78"/>
                    </a:lnTo>
                    <a:lnTo>
                      <a:pt x="11" y="71"/>
                    </a:lnTo>
                    <a:lnTo>
                      <a:pt x="14" y="67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9" y="45"/>
                    </a:lnTo>
                    <a:lnTo>
                      <a:pt x="17" y="38"/>
                    </a:lnTo>
                    <a:lnTo>
                      <a:pt x="17" y="34"/>
                    </a:lnTo>
                    <a:lnTo>
                      <a:pt x="21" y="29"/>
                    </a:lnTo>
                    <a:lnTo>
                      <a:pt x="27" y="29"/>
                    </a:lnTo>
                    <a:lnTo>
                      <a:pt x="30" y="22"/>
                    </a:lnTo>
                    <a:lnTo>
                      <a:pt x="38" y="17"/>
                    </a:lnTo>
                    <a:lnTo>
                      <a:pt x="41" y="11"/>
                    </a:lnTo>
                    <a:lnTo>
                      <a:pt x="43" y="6"/>
                    </a:lnTo>
                    <a:lnTo>
                      <a:pt x="45" y="4"/>
                    </a:lnTo>
                    <a:lnTo>
                      <a:pt x="48" y="7"/>
                    </a:lnTo>
                    <a:lnTo>
                      <a:pt x="54" y="4"/>
                    </a:lnTo>
                    <a:lnTo>
                      <a:pt x="56" y="6"/>
                    </a:lnTo>
                    <a:lnTo>
                      <a:pt x="59" y="11"/>
                    </a:lnTo>
                    <a:lnTo>
                      <a:pt x="67" y="18"/>
                    </a:lnTo>
                    <a:lnTo>
                      <a:pt x="68" y="14"/>
                    </a:lnTo>
                    <a:lnTo>
                      <a:pt x="67" y="12"/>
                    </a:lnTo>
                    <a:lnTo>
                      <a:pt x="71" y="8"/>
                    </a:lnTo>
                    <a:lnTo>
                      <a:pt x="71" y="2"/>
                    </a:lnTo>
                    <a:lnTo>
                      <a:pt x="71" y="1"/>
                    </a:lnTo>
                    <a:lnTo>
                      <a:pt x="73" y="0"/>
                    </a:lnTo>
                    <a:lnTo>
                      <a:pt x="89" y="2"/>
                    </a:lnTo>
                    <a:lnTo>
                      <a:pt x="92" y="3"/>
                    </a:lnTo>
                    <a:lnTo>
                      <a:pt x="110" y="7"/>
                    </a:lnTo>
                    <a:lnTo>
                      <a:pt x="130" y="13"/>
                    </a:lnTo>
                    <a:lnTo>
                      <a:pt x="135" y="15"/>
                    </a:lnTo>
                    <a:lnTo>
                      <a:pt x="141" y="24"/>
                    </a:lnTo>
                    <a:lnTo>
                      <a:pt x="151" y="33"/>
                    </a:lnTo>
                    <a:lnTo>
                      <a:pt x="163" y="36"/>
                    </a:lnTo>
                    <a:lnTo>
                      <a:pt x="174" y="46"/>
                    </a:lnTo>
                    <a:lnTo>
                      <a:pt x="181" y="55"/>
                    </a:lnTo>
                    <a:lnTo>
                      <a:pt x="184" y="72"/>
                    </a:lnTo>
                    <a:lnTo>
                      <a:pt x="186" y="77"/>
                    </a:lnTo>
                    <a:lnTo>
                      <a:pt x="192" y="79"/>
                    </a:lnTo>
                    <a:lnTo>
                      <a:pt x="196" y="79"/>
                    </a:lnTo>
                    <a:lnTo>
                      <a:pt x="200" y="74"/>
                    </a:lnTo>
                    <a:lnTo>
                      <a:pt x="204" y="73"/>
                    </a:lnTo>
                    <a:lnTo>
                      <a:pt x="207" y="70"/>
                    </a:lnTo>
                    <a:lnTo>
                      <a:pt x="207" y="67"/>
                    </a:lnTo>
                    <a:lnTo>
                      <a:pt x="211" y="63"/>
                    </a:lnTo>
                    <a:lnTo>
                      <a:pt x="215" y="65"/>
                    </a:lnTo>
                    <a:lnTo>
                      <a:pt x="221" y="63"/>
                    </a:lnTo>
                    <a:lnTo>
                      <a:pt x="227" y="65"/>
                    </a:lnTo>
                    <a:lnTo>
                      <a:pt x="229" y="67"/>
                    </a:lnTo>
                    <a:lnTo>
                      <a:pt x="226" y="73"/>
                    </a:lnTo>
                    <a:lnTo>
                      <a:pt x="227" y="79"/>
                    </a:lnTo>
                    <a:lnTo>
                      <a:pt x="224" y="92"/>
                    </a:lnTo>
                    <a:lnTo>
                      <a:pt x="226" y="95"/>
                    </a:lnTo>
                    <a:lnTo>
                      <a:pt x="231" y="93"/>
                    </a:lnTo>
                    <a:lnTo>
                      <a:pt x="233" y="98"/>
                    </a:lnTo>
                    <a:lnTo>
                      <a:pt x="235" y="101"/>
                    </a:lnTo>
                    <a:lnTo>
                      <a:pt x="240" y="101"/>
                    </a:lnTo>
                    <a:lnTo>
                      <a:pt x="245" y="105"/>
                    </a:lnTo>
                    <a:lnTo>
                      <a:pt x="251" y="104"/>
                    </a:lnTo>
                    <a:lnTo>
                      <a:pt x="259" y="106"/>
                    </a:lnTo>
                    <a:lnTo>
                      <a:pt x="267" y="108"/>
                    </a:lnTo>
                    <a:lnTo>
                      <a:pt x="272" y="106"/>
                    </a:lnTo>
                    <a:lnTo>
                      <a:pt x="277" y="103"/>
                    </a:lnTo>
                    <a:lnTo>
                      <a:pt x="280" y="104"/>
                    </a:lnTo>
                    <a:lnTo>
                      <a:pt x="277" y="117"/>
                    </a:lnTo>
                    <a:lnTo>
                      <a:pt x="278" y="124"/>
                    </a:lnTo>
                    <a:lnTo>
                      <a:pt x="293" y="133"/>
                    </a:lnTo>
                    <a:lnTo>
                      <a:pt x="301" y="131"/>
                    </a:lnTo>
                    <a:lnTo>
                      <a:pt x="308" y="132"/>
                    </a:lnTo>
                    <a:lnTo>
                      <a:pt x="314" y="138"/>
                    </a:lnTo>
                    <a:lnTo>
                      <a:pt x="315" y="142"/>
                    </a:lnTo>
                    <a:lnTo>
                      <a:pt x="319" y="148"/>
                    </a:lnTo>
                    <a:lnTo>
                      <a:pt x="323" y="151"/>
                    </a:lnTo>
                    <a:lnTo>
                      <a:pt x="329" y="149"/>
                    </a:lnTo>
                    <a:lnTo>
                      <a:pt x="333" y="147"/>
                    </a:lnTo>
                    <a:lnTo>
                      <a:pt x="339" y="151"/>
                    </a:lnTo>
                    <a:lnTo>
                      <a:pt x="344" y="149"/>
                    </a:lnTo>
                    <a:lnTo>
                      <a:pt x="350" y="152"/>
                    </a:lnTo>
                    <a:lnTo>
                      <a:pt x="352" y="151"/>
                    </a:lnTo>
                    <a:lnTo>
                      <a:pt x="356" y="144"/>
                    </a:lnTo>
                    <a:lnTo>
                      <a:pt x="361" y="143"/>
                    </a:lnTo>
                    <a:lnTo>
                      <a:pt x="369" y="144"/>
                    </a:lnTo>
                    <a:lnTo>
                      <a:pt x="377" y="151"/>
                    </a:lnTo>
                    <a:lnTo>
                      <a:pt x="387" y="153"/>
                    </a:lnTo>
                    <a:lnTo>
                      <a:pt x="394" y="157"/>
                    </a:lnTo>
                    <a:lnTo>
                      <a:pt x="398" y="158"/>
                    </a:lnTo>
                    <a:lnTo>
                      <a:pt x="405" y="156"/>
                    </a:lnTo>
                    <a:lnTo>
                      <a:pt x="419" y="159"/>
                    </a:lnTo>
                    <a:lnTo>
                      <a:pt x="422" y="159"/>
                    </a:lnTo>
                    <a:lnTo>
                      <a:pt x="428" y="151"/>
                    </a:lnTo>
                    <a:lnTo>
                      <a:pt x="436" y="149"/>
                    </a:lnTo>
                    <a:lnTo>
                      <a:pt x="439" y="15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2" name="Freeform 103"/>
              <p:cNvSpPr>
                <a:spLocks noChangeAspect="1"/>
              </p:cNvSpPr>
              <p:nvPr/>
            </p:nvSpPr>
            <p:spPr bwMode="gray">
              <a:xfrm>
                <a:off x="3479" y="2187"/>
                <a:ext cx="52" cy="67"/>
              </a:xfrm>
              <a:custGeom>
                <a:avLst/>
                <a:gdLst/>
                <a:ahLst/>
                <a:cxnLst>
                  <a:cxn ang="0">
                    <a:pos x="241" y="337"/>
                  </a:cxn>
                  <a:cxn ang="0">
                    <a:pos x="226" y="291"/>
                  </a:cxn>
                  <a:cxn ang="0">
                    <a:pos x="221" y="257"/>
                  </a:cxn>
                  <a:cxn ang="0">
                    <a:pos x="198" y="225"/>
                  </a:cxn>
                  <a:cxn ang="0">
                    <a:pos x="174" y="230"/>
                  </a:cxn>
                  <a:cxn ang="0">
                    <a:pos x="161" y="215"/>
                  </a:cxn>
                  <a:cxn ang="0">
                    <a:pos x="153" y="227"/>
                  </a:cxn>
                  <a:cxn ang="0">
                    <a:pos x="149" y="246"/>
                  </a:cxn>
                  <a:cxn ang="0">
                    <a:pos x="129" y="283"/>
                  </a:cxn>
                  <a:cxn ang="0">
                    <a:pos x="115" y="267"/>
                  </a:cxn>
                  <a:cxn ang="0">
                    <a:pos x="108" y="279"/>
                  </a:cxn>
                  <a:cxn ang="0">
                    <a:pos x="96" y="280"/>
                  </a:cxn>
                  <a:cxn ang="0">
                    <a:pos x="80" y="284"/>
                  </a:cxn>
                  <a:cxn ang="0">
                    <a:pos x="75" y="286"/>
                  </a:cxn>
                  <a:cxn ang="0">
                    <a:pos x="69" y="291"/>
                  </a:cxn>
                  <a:cxn ang="0">
                    <a:pos x="58" y="292"/>
                  </a:cxn>
                  <a:cxn ang="0">
                    <a:pos x="53" y="273"/>
                  </a:cxn>
                  <a:cxn ang="0">
                    <a:pos x="49" y="258"/>
                  </a:cxn>
                  <a:cxn ang="0">
                    <a:pos x="48" y="241"/>
                  </a:cxn>
                  <a:cxn ang="0">
                    <a:pos x="40" y="227"/>
                  </a:cxn>
                  <a:cxn ang="0">
                    <a:pos x="42" y="215"/>
                  </a:cxn>
                  <a:cxn ang="0">
                    <a:pos x="42" y="195"/>
                  </a:cxn>
                  <a:cxn ang="0">
                    <a:pos x="38" y="179"/>
                  </a:cxn>
                  <a:cxn ang="0">
                    <a:pos x="32" y="165"/>
                  </a:cxn>
                  <a:cxn ang="0">
                    <a:pos x="36" y="133"/>
                  </a:cxn>
                  <a:cxn ang="0">
                    <a:pos x="21" y="118"/>
                  </a:cxn>
                  <a:cxn ang="0">
                    <a:pos x="1" y="109"/>
                  </a:cxn>
                  <a:cxn ang="0">
                    <a:pos x="1" y="98"/>
                  </a:cxn>
                  <a:cxn ang="0">
                    <a:pos x="13" y="89"/>
                  </a:cxn>
                  <a:cxn ang="0">
                    <a:pos x="22" y="78"/>
                  </a:cxn>
                  <a:cxn ang="0">
                    <a:pos x="42" y="68"/>
                  </a:cxn>
                  <a:cxn ang="0">
                    <a:pos x="39" y="60"/>
                  </a:cxn>
                  <a:cxn ang="0">
                    <a:pos x="17" y="57"/>
                  </a:cxn>
                  <a:cxn ang="0">
                    <a:pos x="11" y="39"/>
                  </a:cxn>
                  <a:cxn ang="0">
                    <a:pos x="28" y="3"/>
                  </a:cxn>
                  <a:cxn ang="0">
                    <a:pos x="42" y="17"/>
                  </a:cxn>
                  <a:cxn ang="0">
                    <a:pos x="49" y="17"/>
                  </a:cxn>
                  <a:cxn ang="0">
                    <a:pos x="59" y="8"/>
                  </a:cxn>
                  <a:cxn ang="0">
                    <a:pos x="69" y="31"/>
                  </a:cxn>
                  <a:cxn ang="0">
                    <a:pos x="82" y="33"/>
                  </a:cxn>
                  <a:cxn ang="0">
                    <a:pos x="93" y="23"/>
                  </a:cxn>
                  <a:cxn ang="0">
                    <a:pos x="101" y="62"/>
                  </a:cxn>
                  <a:cxn ang="0">
                    <a:pos x="118" y="75"/>
                  </a:cxn>
                  <a:cxn ang="0">
                    <a:pos x="166" y="76"/>
                  </a:cxn>
                  <a:cxn ang="0">
                    <a:pos x="203" y="76"/>
                  </a:cxn>
                  <a:cxn ang="0">
                    <a:pos x="242" y="86"/>
                  </a:cxn>
                  <a:cxn ang="0">
                    <a:pos x="231" y="96"/>
                  </a:cxn>
                  <a:cxn ang="0">
                    <a:pos x="214" y="124"/>
                  </a:cxn>
                  <a:cxn ang="0">
                    <a:pos x="192" y="140"/>
                  </a:cxn>
                  <a:cxn ang="0">
                    <a:pos x="176" y="157"/>
                  </a:cxn>
                  <a:cxn ang="0">
                    <a:pos x="184" y="193"/>
                  </a:cxn>
                  <a:cxn ang="0">
                    <a:pos x="199" y="204"/>
                  </a:cxn>
                  <a:cxn ang="0">
                    <a:pos x="211" y="202"/>
                  </a:cxn>
                  <a:cxn ang="0">
                    <a:pos x="228" y="166"/>
                  </a:cxn>
                  <a:cxn ang="0">
                    <a:pos x="241" y="181"/>
                  </a:cxn>
                  <a:cxn ang="0">
                    <a:pos x="249" y="206"/>
                  </a:cxn>
                  <a:cxn ang="0">
                    <a:pos x="258" y="243"/>
                  </a:cxn>
                  <a:cxn ang="0">
                    <a:pos x="260" y="279"/>
                  </a:cxn>
                  <a:cxn ang="0">
                    <a:pos x="250" y="305"/>
                  </a:cxn>
                  <a:cxn ang="0">
                    <a:pos x="243" y="318"/>
                  </a:cxn>
                </a:cxnLst>
                <a:rect l="0" t="0" r="r" b="b"/>
                <a:pathLst>
                  <a:path w="262" h="337">
                    <a:moveTo>
                      <a:pt x="243" y="335"/>
                    </a:moveTo>
                    <a:lnTo>
                      <a:pt x="241" y="337"/>
                    </a:lnTo>
                    <a:lnTo>
                      <a:pt x="233" y="319"/>
                    </a:lnTo>
                    <a:lnTo>
                      <a:pt x="226" y="291"/>
                    </a:lnTo>
                    <a:lnTo>
                      <a:pt x="225" y="276"/>
                    </a:lnTo>
                    <a:lnTo>
                      <a:pt x="221" y="257"/>
                    </a:lnTo>
                    <a:lnTo>
                      <a:pt x="204" y="230"/>
                    </a:lnTo>
                    <a:lnTo>
                      <a:pt x="198" y="225"/>
                    </a:lnTo>
                    <a:lnTo>
                      <a:pt x="187" y="229"/>
                    </a:lnTo>
                    <a:lnTo>
                      <a:pt x="174" y="230"/>
                    </a:lnTo>
                    <a:lnTo>
                      <a:pt x="166" y="225"/>
                    </a:lnTo>
                    <a:lnTo>
                      <a:pt x="161" y="215"/>
                    </a:lnTo>
                    <a:lnTo>
                      <a:pt x="157" y="218"/>
                    </a:lnTo>
                    <a:lnTo>
                      <a:pt x="153" y="227"/>
                    </a:lnTo>
                    <a:lnTo>
                      <a:pt x="146" y="234"/>
                    </a:lnTo>
                    <a:lnTo>
                      <a:pt x="149" y="246"/>
                    </a:lnTo>
                    <a:lnTo>
                      <a:pt x="149" y="257"/>
                    </a:lnTo>
                    <a:lnTo>
                      <a:pt x="129" y="283"/>
                    </a:lnTo>
                    <a:lnTo>
                      <a:pt x="125" y="280"/>
                    </a:lnTo>
                    <a:lnTo>
                      <a:pt x="115" y="267"/>
                    </a:lnTo>
                    <a:lnTo>
                      <a:pt x="110" y="274"/>
                    </a:lnTo>
                    <a:lnTo>
                      <a:pt x="108" y="279"/>
                    </a:lnTo>
                    <a:lnTo>
                      <a:pt x="99" y="288"/>
                    </a:lnTo>
                    <a:lnTo>
                      <a:pt x="96" y="280"/>
                    </a:lnTo>
                    <a:lnTo>
                      <a:pt x="91" y="285"/>
                    </a:lnTo>
                    <a:lnTo>
                      <a:pt x="80" y="284"/>
                    </a:lnTo>
                    <a:lnTo>
                      <a:pt x="79" y="289"/>
                    </a:lnTo>
                    <a:lnTo>
                      <a:pt x="75" y="286"/>
                    </a:lnTo>
                    <a:lnTo>
                      <a:pt x="71" y="288"/>
                    </a:lnTo>
                    <a:lnTo>
                      <a:pt x="69" y="291"/>
                    </a:lnTo>
                    <a:lnTo>
                      <a:pt x="65" y="294"/>
                    </a:lnTo>
                    <a:lnTo>
                      <a:pt x="58" y="292"/>
                    </a:lnTo>
                    <a:lnTo>
                      <a:pt x="51" y="279"/>
                    </a:lnTo>
                    <a:lnTo>
                      <a:pt x="53" y="273"/>
                    </a:lnTo>
                    <a:lnTo>
                      <a:pt x="51" y="269"/>
                    </a:lnTo>
                    <a:lnTo>
                      <a:pt x="49" y="258"/>
                    </a:lnTo>
                    <a:lnTo>
                      <a:pt x="50" y="251"/>
                    </a:lnTo>
                    <a:lnTo>
                      <a:pt x="48" y="241"/>
                    </a:lnTo>
                    <a:lnTo>
                      <a:pt x="43" y="236"/>
                    </a:lnTo>
                    <a:lnTo>
                      <a:pt x="40" y="227"/>
                    </a:lnTo>
                    <a:lnTo>
                      <a:pt x="40" y="218"/>
                    </a:lnTo>
                    <a:lnTo>
                      <a:pt x="42" y="215"/>
                    </a:lnTo>
                    <a:lnTo>
                      <a:pt x="43" y="199"/>
                    </a:lnTo>
                    <a:lnTo>
                      <a:pt x="42" y="195"/>
                    </a:lnTo>
                    <a:lnTo>
                      <a:pt x="38" y="194"/>
                    </a:lnTo>
                    <a:lnTo>
                      <a:pt x="38" y="179"/>
                    </a:lnTo>
                    <a:lnTo>
                      <a:pt x="32" y="173"/>
                    </a:lnTo>
                    <a:lnTo>
                      <a:pt x="32" y="165"/>
                    </a:lnTo>
                    <a:lnTo>
                      <a:pt x="34" y="154"/>
                    </a:lnTo>
                    <a:lnTo>
                      <a:pt x="36" y="133"/>
                    </a:lnTo>
                    <a:lnTo>
                      <a:pt x="27" y="123"/>
                    </a:lnTo>
                    <a:lnTo>
                      <a:pt x="21" y="118"/>
                    </a:lnTo>
                    <a:lnTo>
                      <a:pt x="10" y="113"/>
                    </a:lnTo>
                    <a:lnTo>
                      <a:pt x="1" y="109"/>
                    </a:lnTo>
                    <a:lnTo>
                      <a:pt x="0" y="103"/>
                    </a:lnTo>
                    <a:lnTo>
                      <a:pt x="1" y="98"/>
                    </a:lnTo>
                    <a:lnTo>
                      <a:pt x="6" y="90"/>
                    </a:lnTo>
                    <a:lnTo>
                      <a:pt x="13" y="89"/>
                    </a:lnTo>
                    <a:lnTo>
                      <a:pt x="20" y="85"/>
                    </a:lnTo>
                    <a:lnTo>
                      <a:pt x="22" y="78"/>
                    </a:lnTo>
                    <a:lnTo>
                      <a:pt x="42" y="76"/>
                    </a:lnTo>
                    <a:lnTo>
                      <a:pt x="42" y="68"/>
                    </a:lnTo>
                    <a:lnTo>
                      <a:pt x="38" y="64"/>
                    </a:lnTo>
                    <a:lnTo>
                      <a:pt x="39" y="60"/>
                    </a:lnTo>
                    <a:lnTo>
                      <a:pt x="24" y="62"/>
                    </a:lnTo>
                    <a:lnTo>
                      <a:pt x="17" y="57"/>
                    </a:lnTo>
                    <a:lnTo>
                      <a:pt x="15" y="43"/>
                    </a:lnTo>
                    <a:lnTo>
                      <a:pt x="11" y="39"/>
                    </a:lnTo>
                    <a:lnTo>
                      <a:pt x="26" y="15"/>
                    </a:lnTo>
                    <a:lnTo>
                      <a:pt x="28" y="3"/>
                    </a:lnTo>
                    <a:lnTo>
                      <a:pt x="32" y="0"/>
                    </a:lnTo>
                    <a:lnTo>
                      <a:pt x="42" y="17"/>
                    </a:lnTo>
                    <a:lnTo>
                      <a:pt x="48" y="25"/>
                    </a:lnTo>
                    <a:lnTo>
                      <a:pt x="49" y="17"/>
                    </a:lnTo>
                    <a:lnTo>
                      <a:pt x="53" y="5"/>
                    </a:lnTo>
                    <a:lnTo>
                      <a:pt x="59" y="8"/>
                    </a:lnTo>
                    <a:lnTo>
                      <a:pt x="61" y="22"/>
                    </a:lnTo>
                    <a:lnTo>
                      <a:pt x="69" y="31"/>
                    </a:lnTo>
                    <a:lnTo>
                      <a:pt x="74" y="27"/>
                    </a:lnTo>
                    <a:lnTo>
                      <a:pt x="82" y="33"/>
                    </a:lnTo>
                    <a:lnTo>
                      <a:pt x="91" y="19"/>
                    </a:lnTo>
                    <a:lnTo>
                      <a:pt x="93" y="23"/>
                    </a:lnTo>
                    <a:lnTo>
                      <a:pt x="96" y="43"/>
                    </a:lnTo>
                    <a:lnTo>
                      <a:pt x="101" y="62"/>
                    </a:lnTo>
                    <a:lnTo>
                      <a:pt x="107" y="70"/>
                    </a:lnTo>
                    <a:lnTo>
                      <a:pt x="118" y="75"/>
                    </a:lnTo>
                    <a:lnTo>
                      <a:pt x="162" y="79"/>
                    </a:lnTo>
                    <a:lnTo>
                      <a:pt x="166" y="76"/>
                    </a:lnTo>
                    <a:lnTo>
                      <a:pt x="180" y="74"/>
                    </a:lnTo>
                    <a:lnTo>
                      <a:pt x="203" y="76"/>
                    </a:lnTo>
                    <a:lnTo>
                      <a:pt x="227" y="80"/>
                    </a:lnTo>
                    <a:lnTo>
                      <a:pt x="242" y="86"/>
                    </a:lnTo>
                    <a:lnTo>
                      <a:pt x="239" y="91"/>
                    </a:lnTo>
                    <a:lnTo>
                      <a:pt x="231" y="96"/>
                    </a:lnTo>
                    <a:lnTo>
                      <a:pt x="226" y="109"/>
                    </a:lnTo>
                    <a:lnTo>
                      <a:pt x="214" y="124"/>
                    </a:lnTo>
                    <a:lnTo>
                      <a:pt x="203" y="134"/>
                    </a:lnTo>
                    <a:lnTo>
                      <a:pt x="192" y="140"/>
                    </a:lnTo>
                    <a:lnTo>
                      <a:pt x="178" y="149"/>
                    </a:lnTo>
                    <a:lnTo>
                      <a:pt x="176" y="157"/>
                    </a:lnTo>
                    <a:lnTo>
                      <a:pt x="177" y="173"/>
                    </a:lnTo>
                    <a:lnTo>
                      <a:pt x="184" y="193"/>
                    </a:lnTo>
                    <a:lnTo>
                      <a:pt x="194" y="194"/>
                    </a:lnTo>
                    <a:lnTo>
                      <a:pt x="199" y="204"/>
                    </a:lnTo>
                    <a:lnTo>
                      <a:pt x="206" y="210"/>
                    </a:lnTo>
                    <a:lnTo>
                      <a:pt x="211" y="202"/>
                    </a:lnTo>
                    <a:lnTo>
                      <a:pt x="217" y="181"/>
                    </a:lnTo>
                    <a:lnTo>
                      <a:pt x="228" y="166"/>
                    </a:lnTo>
                    <a:lnTo>
                      <a:pt x="233" y="167"/>
                    </a:lnTo>
                    <a:lnTo>
                      <a:pt x="241" y="181"/>
                    </a:lnTo>
                    <a:lnTo>
                      <a:pt x="246" y="198"/>
                    </a:lnTo>
                    <a:lnTo>
                      <a:pt x="249" y="206"/>
                    </a:lnTo>
                    <a:lnTo>
                      <a:pt x="252" y="215"/>
                    </a:lnTo>
                    <a:lnTo>
                      <a:pt x="258" y="243"/>
                    </a:lnTo>
                    <a:lnTo>
                      <a:pt x="262" y="276"/>
                    </a:lnTo>
                    <a:lnTo>
                      <a:pt x="260" y="279"/>
                    </a:lnTo>
                    <a:lnTo>
                      <a:pt x="262" y="308"/>
                    </a:lnTo>
                    <a:lnTo>
                      <a:pt x="250" y="305"/>
                    </a:lnTo>
                    <a:lnTo>
                      <a:pt x="244" y="310"/>
                    </a:lnTo>
                    <a:lnTo>
                      <a:pt x="243" y="318"/>
                    </a:lnTo>
                    <a:lnTo>
                      <a:pt x="243" y="3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3" name="Freeform 104"/>
              <p:cNvSpPr>
                <a:spLocks noChangeAspect="1"/>
              </p:cNvSpPr>
              <p:nvPr/>
            </p:nvSpPr>
            <p:spPr bwMode="gray">
              <a:xfrm>
                <a:off x="3390" y="2379"/>
                <a:ext cx="23" cy="4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3" y="4"/>
                  </a:cxn>
                  <a:cxn ang="0">
                    <a:pos x="19" y="9"/>
                  </a:cxn>
                  <a:cxn ang="0">
                    <a:pos x="28" y="12"/>
                  </a:cxn>
                  <a:cxn ang="0">
                    <a:pos x="33" y="19"/>
                  </a:cxn>
                  <a:cxn ang="0">
                    <a:pos x="28" y="19"/>
                  </a:cxn>
                  <a:cxn ang="0">
                    <a:pos x="22" y="25"/>
                  </a:cxn>
                  <a:cxn ang="0">
                    <a:pos x="19" y="38"/>
                  </a:cxn>
                  <a:cxn ang="0">
                    <a:pos x="13" y="47"/>
                  </a:cxn>
                  <a:cxn ang="0">
                    <a:pos x="7" y="95"/>
                  </a:cxn>
                  <a:cxn ang="0">
                    <a:pos x="2" y="91"/>
                  </a:cxn>
                  <a:cxn ang="0">
                    <a:pos x="0" y="95"/>
                  </a:cxn>
                  <a:cxn ang="0">
                    <a:pos x="0" y="111"/>
                  </a:cxn>
                  <a:cxn ang="0">
                    <a:pos x="7" y="166"/>
                  </a:cxn>
                  <a:cxn ang="0">
                    <a:pos x="11" y="182"/>
                  </a:cxn>
                  <a:cxn ang="0">
                    <a:pos x="19" y="198"/>
                  </a:cxn>
                  <a:cxn ang="0">
                    <a:pos x="29" y="209"/>
                  </a:cxn>
                  <a:cxn ang="0">
                    <a:pos x="45" y="211"/>
                  </a:cxn>
                  <a:cxn ang="0">
                    <a:pos x="59" y="211"/>
                  </a:cxn>
                  <a:cxn ang="0">
                    <a:pos x="86" y="197"/>
                  </a:cxn>
                  <a:cxn ang="0">
                    <a:pos x="100" y="187"/>
                  </a:cxn>
                  <a:cxn ang="0">
                    <a:pos x="113" y="170"/>
                  </a:cxn>
                  <a:cxn ang="0">
                    <a:pos x="115" y="145"/>
                  </a:cxn>
                  <a:cxn ang="0">
                    <a:pos x="116" y="125"/>
                  </a:cxn>
                  <a:cxn ang="0">
                    <a:pos x="115" y="117"/>
                  </a:cxn>
                  <a:cxn ang="0">
                    <a:pos x="108" y="114"/>
                  </a:cxn>
                  <a:cxn ang="0">
                    <a:pos x="98" y="87"/>
                  </a:cxn>
                  <a:cxn ang="0">
                    <a:pos x="92" y="75"/>
                  </a:cxn>
                  <a:cxn ang="0">
                    <a:pos x="86" y="69"/>
                  </a:cxn>
                  <a:cxn ang="0">
                    <a:pos x="83" y="62"/>
                  </a:cxn>
                  <a:cxn ang="0">
                    <a:pos x="80" y="55"/>
                  </a:cxn>
                  <a:cxn ang="0">
                    <a:pos x="67" y="44"/>
                  </a:cxn>
                  <a:cxn ang="0">
                    <a:pos x="64" y="33"/>
                  </a:cxn>
                  <a:cxn ang="0">
                    <a:pos x="45" y="12"/>
                  </a:cxn>
                  <a:cxn ang="0">
                    <a:pos x="35" y="4"/>
                  </a:cxn>
                  <a:cxn ang="0">
                    <a:pos x="27" y="0"/>
                  </a:cxn>
                  <a:cxn ang="0">
                    <a:pos x="18" y="0"/>
                  </a:cxn>
                </a:cxnLst>
                <a:rect l="0" t="0" r="r" b="b"/>
                <a:pathLst>
                  <a:path w="116" h="211">
                    <a:moveTo>
                      <a:pt x="18" y="0"/>
                    </a:moveTo>
                    <a:lnTo>
                      <a:pt x="13" y="4"/>
                    </a:lnTo>
                    <a:lnTo>
                      <a:pt x="19" y="9"/>
                    </a:lnTo>
                    <a:lnTo>
                      <a:pt x="28" y="12"/>
                    </a:lnTo>
                    <a:lnTo>
                      <a:pt x="33" y="19"/>
                    </a:lnTo>
                    <a:lnTo>
                      <a:pt x="28" y="19"/>
                    </a:lnTo>
                    <a:lnTo>
                      <a:pt x="22" y="25"/>
                    </a:lnTo>
                    <a:lnTo>
                      <a:pt x="19" y="38"/>
                    </a:lnTo>
                    <a:lnTo>
                      <a:pt x="13" y="47"/>
                    </a:lnTo>
                    <a:lnTo>
                      <a:pt x="7" y="95"/>
                    </a:lnTo>
                    <a:lnTo>
                      <a:pt x="2" y="91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7" y="166"/>
                    </a:lnTo>
                    <a:lnTo>
                      <a:pt x="11" y="182"/>
                    </a:lnTo>
                    <a:lnTo>
                      <a:pt x="19" y="198"/>
                    </a:lnTo>
                    <a:lnTo>
                      <a:pt x="29" y="209"/>
                    </a:lnTo>
                    <a:lnTo>
                      <a:pt x="45" y="211"/>
                    </a:lnTo>
                    <a:lnTo>
                      <a:pt x="59" y="211"/>
                    </a:lnTo>
                    <a:lnTo>
                      <a:pt x="86" y="197"/>
                    </a:lnTo>
                    <a:lnTo>
                      <a:pt x="100" y="187"/>
                    </a:lnTo>
                    <a:lnTo>
                      <a:pt x="113" y="170"/>
                    </a:lnTo>
                    <a:lnTo>
                      <a:pt x="115" y="145"/>
                    </a:lnTo>
                    <a:lnTo>
                      <a:pt x="116" y="125"/>
                    </a:lnTo>
                    <a:lnTo>
                      <a:pt x="115" y="117"/>
                    </a:lnTo>
                    <a:lnTo>
                      <a:pt x="108" y="114"/>
                    </a:lnTo>
                    <a:lnTo>
                      <a:pt x="98" y="87"/>
                    </a:lnTo>
                    <a:lnTo>
                      <a:pt x="92" y="75"/>
                    </a:lnTo>
                    <a:lnTo>
                      <a:pt x="86" y="69"/>
                    </a:lnTo>
                    <a:lnTo>
                      <a:pt x="83" y="62"/>
                    </a:lnTo>
                    <a:lnTo>
                      <a:pt x="80" y="55"/>
                    </a:lnTo>
                    <a:lnTo>
                      <a:pt x="67" y="44"/>
                    </a:lnTo>
                    <a:lnTo>
                      <a:pt x="64" y="33"/>
                    </a:lnTo>
                    <a:lnTo>
                      <a:pt x="45" y="12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4" name="Freeform 105"/>
            <p:cNvSpPr>
              <a:spLocks noChangeAspect="1"/>
            </p:cNvSpPr>
            <p:nvPr/>
          </p:nvSpPr>
          <p:spPr bwMode="gray">
            <a:xfrm>
              <a:off x="6850855" y="3240434"/>
              <a:ext cx="30163" cy="6350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82" y="4"/>
                </a:cxn>
                <a:cxn ang="0">
                  <a:pos x="87" y="9"/>
                </a:cxn>
                <a:cxn ang="0">
                  <a:pos x="92" y="9"/>
                </a:cxn>
                <a:cxn ang="0">
                  <a:pos x="94" y="10"/>
                </a:cxn>
                <a:cxn ang="0">
                  <a:pos x="97" y="15"/>
                </a:cxn>
                <a:cxn ang="0">
                  <a:pos x="97" y="18"/>
                </a:cxn>
                <a:cxn ang="0">
                  <a:pos x="93" y="26"/>
                </a:cxn>
                <a:cxn ang="0">
                  <a:pos x="93" y="32"/>
                </a:cxn>
                <a:cxn ang="0">
                  <a:pos x="94" y="41"/>
                </a:cxn>
                <a:cxn ang="0">
                  <a:pos x="92" y="50"/>
                </a:cxn>
                <a:cxn ang="0">
                  <a:pos x="83" y="69"/>
                </a:cxn>
                <a:cxn ang="0">
                  <a:pos x="79" y="95"/>
                </a:cxn>
                <a:cxn ang="0">
                  <a:pos x="76" y="114"/>
                </a:cxn>
                <a:cxn ang="0">
                  <a:pos x="68" y="131"/>
                </a:cxn>
                <a:cxn ang="0">
                  <a:pos x="57" y="150"/>
                </a:cxn>
                <a:cxn ang="0">
                  <a:pos x="51" y="159"/>
                </a:cxn>
                <a:cxn ang="0">
                  <a:pos x="48" y="168"/>
                </a:cxn>
                <a:cxn ang="0">
                  <a:pos x="40" y="199"/>
                </a:cxn>
                <a:cxn ang="0">
                  <a:pos x="36" y="195"/>
                </a:cxn>
                <a:cxn ang="0">
                  <a:pos x="33" y="182"/>
                </a:cxn>
                <a:cxn ang="0">
                  <a:pos x="25" y="170"/>
                </a:cxn>
                <a:cxn ang="0">
                  <a:pos x="16" y="163"/>
                </a:cxn>
                <a:cxn ang="0">
                  <a:pos x="6" y="147"/>
                </a:cxn>
                <a:cxn ang="0">
                  <a:pos x="1" y="122"/>
                </a:cxn>
                <a:cxn ang="0">
                  <a:pos x="0" y="102"/>
                </a:cxn>
                <a:cxn ang="0">
                  <a:pos x="2" y="92"/>
                </a:cxn>
                <a:cxn ang="0">
                  <a:pos x="9" y="76"/>
                </a:cxn>
                <a:cxn ang="0">
                  <a:pos x="48" y="17"/>
                </a:cxn>
                <a:cxn ang="0">
                  <a:pos x="65" y="7"/>
                </a:cxn>
                <a:cxn ang="0">
                  <a:pos x="68" y="3"/>
                </a:cxn>
                <a:cxn ang="0">
                  <a:pos x="75" y="0"/>
                </a:cxn>
              </a:cxnLst>
              <a:rect l="0" t="0" r="r" b="b"/>
              <a:pathLst>
                <a:path w="97" h="199">
                  <a:moveTo>
                    <a:pt x="75" y="0"/>
                  </a:moveTo>
                  <a:lnTo>
                    <a:pt x="82" y="4"/>
                  </a:lnTo>
                  <a:lnTo>
                    <a:pt x="87" y="9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7" y="15"/>
                  </a:lnTo>
                  <a:lnTo>
                    <a:pt x="97" y="18"/>
                  </a:lnTo>
                  <a:lnTo>
                    <a:pt x="93" y="26"/>
                  </a:lnTo>
                  <a:lnTo>
                    <a:pt x="93" y="32"/>
                  </a:lnTo>
                  <a:lnTo>
                    <a:pt x="94" y="41"/>
                  </a:lnTo>
                  <a:lnTo>
                    <a:pt x="92" y="50"/>
                  </a:lnTo>
                  <a:lnTo>
                    <a:pt x="83" y="69"/>
                  </a:lnTo>
                  <a:lnTo>
                    <a:pt x="79" y="95"/>
                  </a:lnTo>
                  <a:lnTo>
                    <a:pt x="76" y="114"/>
                  </a:lnTo>
                  <a:lnTo>
                    <a:pt x="68" y="131"/>
                  </a:lnTo>
                  <a:lnTo>
                    <a:pt x="57" y="150"/>
                  </a:lnTo>
                  <a:lnTo>
                    <a:pt x="51" y="159"/>
                  </a:lnTo>
                  <a:lnTo>
                    <a:pt x="48" y="168"/>
                  </a:lnTo>
                  <a:lnTo>
                    <a:pt x="40" y="199"/>
                  </a:lnTo>
                  <a:lnTo>
                    <a:pt x="36" y="195"/>
                  </a:lnTo>
                  <a:lnTo>
                    <a:pt x="33" y="182"/>
                  </a:lnTo>
                  <a:lnTo>
                    <a:pt x="25" y="170"/>
                  </a:lnTo>
                  <a:lnTo>
                    <a:pt x="16" y="163"/>
                  </a:lnTo>
                  <a:lnTo>
                    <a:pt x="6" y="147"/>
                  </a:lnTo>
                  <a:lnTo>
                    <a:pt x="1" y="122"/>
                  </a:lnTo>
                  <a:lnTo>
                    <a:pt x="0" y="102"/>
                  </a:lnTo>
                  <a:lnTo>
                    <a:pt x="2" y="92"/>
                  </a:lnTo>
                  <a:lnTo>
                    <a:pt x="9" y="76"/>
                  </a:lnTo>
                  <a:lnTo>
                    <a:pt x="48" y="17"/>
                  </a:lnTo>
                  <a:lnTo>
                    <a:pt x="65" y="7"/>
                  </a:lnTo>
                  <a:lnTo>
                    <a:pt x="68" y="3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5" name="Group 106"/>
            <p:cNvGrpSpPr>
              <a:grpSpLocks noChangeAspect="1"/>
            </p:cNvGrpSpPr>
            <p:nvPr/>
          </p:nvGrpSpPr>
          <p:grpSpPr bwMode="gray">
            <a:xfrm>
              <a:off x="7017542" y="2807047"/>
              <a:ext cx="282575" cy="320675"/>
              <a:chOff x="3938" y="1929"/>
              <a:chExt cx="178" cy="202"/>
            </a:xfrm>
            <a:grpFill/>
          </p:grpSpPr>
          <p:sp>
            <p:nvSpPr>
              <p:cNvPr id="353" name="Freeform 107"/>
              <p:cNvSpPr>
                <a:spLocks noChangeAspect="1"/>
              </p:cNvSpPr>
              <p:nvPr/>
            </p:nvSpPr>
            <p:spPr bwMode="gray">
              <a:xfrm>
                <a:off x="4050" y="1929"/>
                <a:ext cx="66" cy="61"/>
              </a:xfrm>
              <a:custGeom>
                <a:avLst/>
                <a:gdLst/>
                <a:ahLst/>
                <a:cxnLst>
                  <a:cxn ang="0">
                    <a:pos x="301" y="94"/>
                  </a:cxn>
                  <a:cxn ang="0">
                    <a:pos x="299" y="113"/>
                  </a:cxn>
                  <a:cxn ang="0">
                    <a:pos x="294" y="141"/>
                  </a:cxn>
                  <a:cxn ang="0">
                    <a:pos x="304" y="164"/>
                  </a:cxn>
                  <a:cxn ang="0">
                    <a:pos x="330" y="159"/>
                  </a:cxn>
                  <a:cxn ang="0">
                    <a:pos x="308" y="177"/>
                  </a:cxn>
                  <a:cxn ang="0">
                    <a:pos x="283" y="191"/>
                  </a:cxn>
                  <a:cxn ang="0">
                    <a:pos x="271" y="195"/>
                  </a:cxn>
                  <a:cxn ang="0">
                    <a:pos x="238" y="195"/>
                  </a:cxn>
                  <a:cxn ang="0">
                    <a:pos x="208" y="223"/>
                  </a:cxn>
                  <a:cxn ang="0">
                    <a:pos x="195" y="259"/>
                  </a:cxn>
                  <a:cxn ang="0">
                    <a:pos x="162" y="248"/>
                  </a:cxn>
                  <a:cxn ang="0">
                    <a:pos x="114" y="224"/>
                  </a:cxn>
                  <a:cxn ang="0">
                    <a:pos x="84" y="227"/>
                  </a:cxn>
                  <a:cxn ang="0">
                    <a:pos x="63" y="235"/>
                  </a:cxn>
                  <a:cxn ang="0">
                    <a:pos x="36" y="226"/>
                  </a:cxn>
                  <a:cxn ang="0">
                    <a:pos x="34" y="251"/>
                  </a:cxn>
                  <a:cxn ang="0">
                    <a:pos x="74" y="277"/>
                  </a:cxn>
                  <a:cxn ang="0">
                    <a:pos x="59" y="283"/>
                  </a:cxn>
                  <a:cxn ang="0">
                    <a:pos x="40" y="289"/>
                  </a:cxn>
                  <a:cxn ang="0">
                    <a:pos x="22" y="307"/>
                  </a:cxn>
                  <a:cxn ang="0">
                    <a:pos x="11" y="295"/>
                  </a:cxn>
                  <a:cxn ang="0">
                    <a:pos x="0" y="247"/>
                  </a:cxn>
                  <a:cxn ang="0">
                    <a:pos x="11" y="214"/>
                  </a:cxn>
                  <a:cxn ang="0">
                    <a:pos x="34" y="195"/>
                  </a:cxn>
                  <a:cxn ang="0">
                    <a:pos x="31" y="176"/>
                  </a:cxn>
                  <a:cxn ang="0">
                    <a:pos x="47" y="171"/>
                  </a:cxn>
                  <a:cxn ang="0">
                    <a:pos x="81" y="175"/>
                  </a:cxn>
                  <a:cxn ang="0">
                    <a:pos x="87" y="146"/>
                  </a:cxn>
                  <a:cxn ang="0">
                    <a:pos x="94" y="127"/>
                  </a:cxn>
                  <a:cxn ang="0">
                    <a:pos x="102" y="90"/>
                  </a:cxn>
                  <a:cxn ang="0">
                    <a:pos x="99" y="25"/>
                  </a:cxn>
                  <a:cxn ang="0">
                    <a:pos x="110" y="3"/>
                  </a:cxn>
                  <a:cxn ang="0">
                    <a:pos x="122" y="8"/>
                  </a:cxn>
                  <a:cxn ang="0">
                    <a:pos x="135" y="22"/>
                  </a:cxn>
                  <a:cxn ang="0">
                    <a:pos x="179" y="75"/>
                  </a:cxn>
                  <a:cxn ang="0">
                    <a:pos x="222" y="103"/>
                  </a:cxn>
                  <a:cxn ang="0">
                    <a:pos x="250" y="116"/>
                  </a:cxn>
                  <a:cxn ang="0">
                    <a:pos x="272" y="118"/>
                  </a:cxn>
                </a:cxnLst>
                <a:rect l="0" t="0" r="r" b="b"/>
                <a:pathLst>
                  <a:path w="330" h="307">
                    <a:moveTo>
                      <a:pt x="285" y="108"/>
                    </a:moveTo>
                    <a:lnTo>
                      <a:pt x="301" y="94"/>
                    </a:lnTo>
                    <a:lnTo>
                      <a:pt x="305" y="97"/>
                    </a:lnTo>
                    <a:lnTo>
                      <a:pt x="299" y="113"/>
                    </a:lnTo>
                    <a:lnTo>
                      <a:pt x="291" y="129"/>
                    </a:lnTo>
                    <a:lnTo>
                      <a:pt x="294" y="141"/>
                    </a:lnTo>
                    <a:lnTo>
                      <a:pt x="304" y="148"/>
                    </a:lnTo>
                    <a:lnTo>
                      <a:pt x="304" y="164"/>
                    </a:lnTo>
                    <a:lnTo>
                      <a:pt x="315" y="164"/>
                    </a:lnTo>
                    <a:lnTo>
                      <a:pt x="330" y="159"/>
                    </a:lnTo>
                    <a:lnTo>
                      <a:pt x="325" y="170"/>
                    </a:lnTo>
                    <a:lnTo>
                      <a:pt x="308" y="177"/>
                    </a:lnTo>
                    <a:lnTo>
                      <a:pt x="293" y="188"/>
                    </a:lnTo>
                    <a:lnTo>
                      <a:pt x="283" y="191"/>
                    </a:lnTo>
                    <a:lnTo>
                      <a:pt x="277" y="187"/>
                    </a:lnTo>
                    <a:lnTo>
                      <a:pt x="271" y="195"/>
                    </a:lnTo>
                    <a:lnTo>
                      <a:pt x="254" y="193"/>
                    </a:lnTo>
                    <a:lnTo>
                      <a:pt x="238" y="195"/>
                    </a:lnTo>
                    <a:lnTo>
                      <a:pt x="223" y="204"/>
                    </a:lnTo>
                    <a:lnTo>
                      <a:pt x="208" y="223"/>
                    </a:lnTo>
                    <a:lnTo>
                      <a:pt x="199" y="241"/>
                    </a:lnTo>
                    <a:lnTo>
                      <a:pt x="195" y="259"/>
                    </a:lnTo>
                    <a:lnTo>
                      <a:pt x="189" y="268"/>
                    </a:lnTo>
                    <a:lnTo>
                      <a:pt x="162" y="248"/>
                    </a:lnTo>
                    <a:lnTo>
                      <a:pt x="142" y="241"/>
                    </a:lnTo>
                    <a:lnTo>
                      <a:pt x="114" y="224"/>
                    </a:lnTo>
                    <a:lnTo>
                      <a:pt x="97" y="221"/>
                    </a:lnTo>
                    <a:lnTo>
                      <a:pt x="84" y="227"/>
                    </a:lnTo>
                    <a:lnTo>
                      <a:pt x="74" y="236"/>
                    </a:lnTo>
                    <a:lnTo>
                      <a:pt x="63" y="235"/>
                    </a:lnTo>
                    <a:lnTo>
                      <a:pt x="52" y="225"/>
                    </a:lnTo>
                    <a:lnTo>
                      <a:pt x="36" y="226"/>
                    </a:lnTo>
                    <a:lnTo>
                      <a:pt x="28" y="240"/>
                    </a:lnTo>
                    <a:lnTo>
                      <a:pt x="34" y="251"/>
                    </a:lnTo>
                    <a:lnTo>
                      <a:pt x="57" y="262"/>
                    </a:lnTo>
                    <a:lnTo>
                      <a:pt x="74" y="277"/>
                    </a:lnTo>
                    <a:lnTo>
                      <a:pt x="71" y="284"/>
                    </a:lnTo>
                    <a:lnTo>
                      <a:pt x="59" y="283"/>
                    </a:lnTo>
                    <a:lnTo>
                      <a:pt x="50" y="283"/>
                    </a:lnTo>
                    <a:lnTo>
                      <a:pt x="40" y="289"/>
                    </a:lnTo>
                    <a:lnTo>
                      <a:pt x="35" y="297"/>
                    </a:lnTo>
                    <a:lnTo>
                      <a:pt x="22" y="307"/>
                    </a:lnTo>
                    <a:lnTo>
                      <a:pt x="14" y="305"/>
                    </a:lnTo>
                    <a:lnTo>
                      <a:pt x="11" y="295"/>
                    </a:lnTo>
                    <a:lnTo>
                      <a:pt x="18" y="264"/>
                    </a:lnTo>
                    <a:lnTo>
                      <a:pt x="0" y="247"/>
                    </a:lnTo>
                    <a:lnTo>
                      <a:pt x="2" y="224"/>
                    </a:lnTo>
                    <a:lnTo>
                      <a:pt x="11" y="214"/>
                    </a:lnTo>
                    <a:lnTo>
                      <a:pt x="24" y="207"/>
                    </a:lnTo>
                    <a:lnTo>
                      <a:pt x="34" y="195"/>
                    </a:lnTo>
                    <a:lnTo>
                      <a:pt x="38" y="184"/>
                    </a:lnTo>
                    <a:lnTo>
                      <a:pt x="31" y="176"/>
                    </a:lnTo>
                    <a:lnTo>
                      <a:pt x="34" y="167"/>
                    </a:lnTo>
                    <a:lnTo>
                      <a:pt x="47" y="171"/>
                    </a:lnTo>
                    <a:lnTo>
                      <a:pt x="60" y="175"/>
                    </a:lnTo>
                    <a:lnTo>
                      <a:pt x="81" y="175"/>
                    </a:lnTo>
                    <a:lnTo>
                      <a:pt x="88" y="160"/>
                    </a:lnTo>
                    <a:lnTo>
                      <a:pt x="87" y="146"/>
                    </a:lnTo>
                    <a:lnTo>
                      <a:pt x="87" y="135"/>
                    </a:lnTo>
                    <a:lnTo>
                      <a:pt x="94" y="127"/>
                    </a:lnTo>
                    <a:lnTo>
                      <a:pt x="100" y="110"/>
                    </a:lnTo>
                    <a:lnTo>
                      <a:pt x="102" y="90"/>
                    </a:lnTo>
                    <a:lnTo>
                      <a:pt x="109" y="58"/>
                    </a:lnTo>
                    <a:lnTo>
                      <a:pt x="99" y="25"/>
                    </a:lnTo>
                    <a:lnTo>
                      <a:pt x="99" y="15"/>
                    </a:lnTo>
                    <a:lnTo>
                      <a:pt x="110" y="3"/>
                    </a:lnTo>
                    <a:lnTo>
                      <a:pt x="115" y="0"/>
                    </a:lnTo>
                    <a:lnTo>
                      <a:pt x="122" y="8"/>
                    </a:lnTo>
                    <a:lnTo>
                      <a:pt x="126" y="15"/>
                    </a:lnTo>
                    <a:lnTo>
                      <a:pt x="135" y="22"/>
                    </a:lnTo>
                    <a:lnTo>
                      <a:pt x="158" y="54"/>
                    </a:lnTo>
                    <a:lnTo>
                      <a:pt x="179" y="75"/>
                    </a:lnTo>
                    <a:lnTo>
                      <a:pt x="199" y="92"/>
                    </a:lnTo>
                    <a:lnTo>
                      <a:pt x="222" y="103"/>
                    </a:lnTo>
                    <a:lnTo>
                      <a:pt x="244" y="108"/>
                    </a:lnTo>
                    <a:lnTo>
                      <a:pt x="250" y="116"/>
                    </a:lnTo>
                    <a:lnTo>
                      <a:pt x="261" y="121"/>
                    </a:lnTo>
                    <a:lnTo>
                      <a:pt x="272" y="118"/>
                    </a:lnTo>
                    <a:lnTo>
                      <a:pt x="285" y="1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4" name="Freeform 108"/>
              <p:cNvSpPr>
                <a:spLocks noChangeAspect="1"/>
              </p:cNvSpPr>
              <p:nvPr/>
            </p:nvSpPr>
            <p:spPr bwMode="gray">
              <a:xfrm>
                <a:off x="3952" y="1989"/>
                <a:ext cx="123" cy="110"/>
              </a:xfrm>
              <a:custGeom>
                <a:avLst/>
                <a:gdLst/>
                <a:ahLst/>
                <a:cxnLst>
                  <a:cxn ang="0">
                    <a:pos x="578" y="13"/>
                  </a:cxn>
                  <a:cxn ang="0">
                    <a:pos x="582" y="69"/>
                  </a:cxn>
                  <a:cxn ang="0">
                    <a:pos x="607" y="118"/>
                  </a:cxn>
                  <a:cxn ang="0">
                    <a:pos x="608" y="160"/>
                  </a:cxn>
                  <a:cxn ang="0">
                    <a:pos x="593" y="180"/>
                  </a:cxn>
                  <a:cxn ang="0">
                    <a:pos x="571" y="223"/>
                  </a:cxn>
                  <a:cxn ang="0">
                    <a:pos x="554" y="268"/>
                  </a:cxn>
                  <a:cxn ang="0">
                    <a:pos x="558" y="317"/>
                  </a:cxn>
                  <a:cxn ang="0">
                    <a:pos x="535" y="365"/>
                  </a:cxn>
                  <a:cxn ang="0">
                    <a:pos x="545" y="404"/>
                  </a:cxn>
                  <a:cxn ang="0">
                    <a:pos x="521" y="439"/>
                  </a:cxn>
                  <a:cxn ang="0">
                    <a:pos x="495" y="425"/>
                  </a:cxn>
                  <a:cxn ang="0">
                    <a:pos x="491" y="408"/>
                  </a:cxn>
                  <a:cxn ang="0">
                    <a:pos x="483" y="440"/>
                  </a:cxn>
                  <a:cxn ang="0">
                    <a:pos x="456" y="443"/>
                  </a:cxn>
                  <a:cxn ang="0">
                    <a:pos x="437" y="474"/>
                  </a:cxn>
                  <a:cxn ang="0">
                    <a:pos x="427" y="446"/>
                  </a:cxn>
                  <a:cxn ang="0">
                    <a:pos x="404" y="478"/>
                  </a:cxn>
                  <a:cxn ang="0">
                    <a:pos x="356" y="476"/>
                  </a:cxn>
                  <a:cxn ang="0">
                    <a:pos x="351" y="470"/>
                  </a:cxn>
                  <a:cxn ang="0">
                    <a:pos x="333" y="470"/>
                  </a:cxn>
                  <a:cxn ang="0">
                    <a:pos x="320" y="451"/>
                  </a:cxn>
                  <a:cxn ang="0">
                    <a:pos x="328" y="504"/>
                  </a:cxn>
                  <a:cxn ang="0">
                    <a:pos x="307" y="503"/>
                  </a:cxn>
                  <a:cxn ang="0">
                    <a:pos x="295" y="517"/>
                  </a:cxn>
                  <a:cxn ang="0">
                    <a:pos x="252" y="546"/>
                  </a:cxn>
                  <a:cxn ang="0">
                    <a:pos x="233" y="517"/>
                  </a:cxn>
                  <a:cxn ang="0">
                    <a:pos x="248" y="479"/>
                  </a:cxn>
                  <a:cxn ang="0">
                    <a:pos x="228" y="476"/>
                  </a:cxn>
                  <a:cxn ang="0">
                    <a:pos x="190" y="468"/>
                  </a:cxn>
                  <a:cxn ang="0">
                    <a:pos x="156" y="483"/>
                  </a:cxn>
                  <a:cxn ang="0">
                    <a:pos x="133" y="492"/>
                  </a:cxn>
                  <a:cxn ang="0">
                    <a:pos x="92" y="503"/>
                  </a:cxn>
                  <a:cxn ang="0">
                    <a:pos x="69" y="524"/>
                  </a:cxn>
                  <a:cxn ang="0">
                    <a:pos x="43" y="515"/>
                  </a:cxn>
                  <a:cxn ang="0">
                    <a:pos x="20" y="521"/>
                  </a:cxn>
                  <a:cxn ang="0">
                    <a:pos x="0" y="503"/>
                  </a:cxn>
                  <a:cxn ang="0">
                    <a:pos x="35" y="478"/>
                  </a:cxn>
                  <a:cxn ang="0">
                    <a:pos x="74" y="446"/>
                  </a:cxn>
                  <a:cxn ang="0">
                    <a:pos x="106" y="417"/>
                  </a:cxn>
                  <a:cxn ang="0">
                    <a:pos x="155" y="416"/>
                  </a:cxn>
                  <a:cxn ang="0">
                    <a:pos x="219" y="407"/>
                  </a:cxn>
                  <a:cxn ang="0">
                    <a:pos x="237" y="412"/>
                  </a:cxn>
                  <a:cxn ang="0">
                    <a:pos x="270" y="412"/>
                  </a:cxn>
                  <a:cxn ang="0">
                    <a:pos x="300" y="357"/>
                  </a:cxn>
                  <a:cxn ang="0">
                    <a:pos x="322" y="305"/>
                  </a:cxn>
                  <a:cxn ang="0">
                    <a:pos x="351" y="284"/>
                  </a:cxn>
                  <a:cxn ang="0">
                    <a:pos x="333" y="306"/>
                  </a:cxn>
                  <a:cxn ang="0">
                    <a:pos x="336" y="333"/>
                  </a:cxn>
                  <a:cxn ang="0">
                    <a:pos x="363" y="321"/>
                  </a:cxn>
                  <a:cxn ang="0">
                    <a:pos x="410" y="295"/>
                  </a:cxn>
                  <a:cxn ang="0">
                    <a:pos x="440" y="257"/>
                  </a:cxn>
                  <a:cxn ang="0">
                    <a:pos x="467" y="235"/>
                  </a:cxn>
                  <a:cxn ang="0">
                    <a:pos x="486" y="188"/>
                  </a:cxn>
                  <a:cxn ang="0">
                    <a:pos x="499" y="154"/>
                  </a:cxn>
                  <a:cxn ang="0">
                    <a:pos x="495" y="117"/>
                  </a:cxn>
                  <a:cxn ang="0">
                    <a:pos x="499" y="92"/>
                  </a:cxn>
                  <a:cxn ang="0">
                    <a:pos x="512" y="49"/>
                  </a:cxn>
                  <a:cxn ang="0">
                    <a:pos x="524" y="20"/>
                  </a:cxn>
                  <a:cxn ang="0">
                    <a:pos x="539" y="48"/>
                  </a:cxn>
                  <a:cxn ang="0">
                    <a:pos x="560" y="41"/>
                  </a:cxn>
                  <a:cxn ang="0">
                    <a:pos x="559" y="22"/>
                  </a:cxn>
                  <a:cxn ang="0">
                    <a:pos x="547" y="3"/>
                  </a:cxn>
                </a:cxnLst>
                <a:rect l="0" t="0" r="r" b="b"/>
                <a:pathLst>
                  <a:path w="613" h="552">
                    <a:moveTo>
                      <a:pt x="560" y="6"/>
                    </a:moveTo>
                    <a:lnTo>
                      <a:pt x="576" y="6"/>
                    </a:lnTo>
                    <a:lnTo>
                      <a:pt x="578" y="13"/>
                    </a:lnTo>
                    <a:lnTo>
                      <a:pt x="576" y="37"/>
                    </a:lnTo>
                    <a:lnTo>
                      <a:pt x="577" y="53"/>
                    </a:lnTo>
                    <a:lnTo>
                      <a:pt x="582" y="69"/>
                    </a:lnTo>
                    <a:lnTo>
                      <a:pt x="592" y="83"/>
                    </a:lnTo>
                    <a:lnTo>
                      <a:pt x="598" y="96"/>
                    </a:lnTo>
                    <a:lnTo>
                      <a:pt x="607" y="118"/>
                    </a:lnTo>
                    <a:lnTo>
                      <a:pt x="613" y="143"/>
                    </a:lnTo>
                    <a:lnTo>
                      <a:pt x="612" y="153"/>
                    </a:lnTo>
                    <a:lnTo>
                      <a:pt x="608" y="160"/>
                    </a:lnTo>
                    <a:lnTo>
                      <a:pt x="607" y="171"/>
                    </a:lnTo>
                    <a:lnTo>
                      <a:pt x="599" y="180"/>
                    </a:lnTo>
                    <a:lnTo>
                      <a:pt x="593" y="180"/>
                    </a:lnTo>
                    <a:lnTo>
                      <a:pt x="585" y="208"/>
                    </a:lnTo>
                    <a:lnTo>
                      <a:pt x="583" y="224"/>
                    </a:lnTo>
                    <a:lnTo>
                      <a:pt x="571" y="223"/>
                    </a:lnTo>
                    <a:lnTo>
                      <a:pt x="556" y="232"/>
                    </a:lnTo>
                    <a:lnTo>
                      <a:pt x="551" y="251"/>
                    </a:lnTo>
                    <a:lnTo>
                      <a:pt x="554" y="268"/>
                    </a:lnTo>
                    <a:lnTo>
                      <a:pt x="556" y="284"/>
                    </a:lnTo>
                    <a:lnTo>
                      <a:pt x="556" y="305"/>
                    </a:lnTo>
                    <a:lnTo>
                      <a:pt x="558" y="317"/>
                    </a:lnTo>
                    <a:lnTo>
                      <a:pt x="548" y="327"/>
                    </a:lnTo>
                    <a:lnTo>
                      <a:pt x="539" y="347"/>
                    </a:lnTo>
                    <a:lnTo>
                      <a:pt x="535" y="365"/>
                    </a:lnTo>
                    <a:lnTo>
                      <a:pt x="535" y="386"/>
                    </a:lnTo>
                    <a:lnTo>
                      <a:pt x="543" y="397"/>
                    </a:lnTo>
                    <a:lnTo>
                      <a:pt x="545" y="404"/>
                    </a:lnTo>
                    <a:lnTo>
                      <a:pt x="537" y="409"/>
                    </a:lnTo>
                    <a:lnTo>
                      <a:pt x="527" y="425"/>
                    </a:lnTo>
                    <a:lnTo>
                      <a:pt x="521" y="439"/>
                    </a:lnTo>
                    <a:lnTo>
                      <a:pt x="494" y="459"/>
                    </a:lnTo>
                    <a:lnTo>
                      <a:pt x="491" y="449"/>
                    </a:lnTo>
                    <a:lnTo>
                      <a:pt x="495" y="425"/>
                    </a:lnTo>
                    <a:lnTo>
                      <a:pt x="502" y="417"/>
                    </a:lnTo>
                    <a:lnTo>
                      <a:pt x="505" y="408"/>
                    </a:lnTo>
                    <a:lnTo>
                      <a:pt x="491" y="408"/>
                    </a:lnTo>
                    <a:lnTo>
                      <a:pt x="489" y="419"/>
                    </a:lnTo>
                    <a:lnTo>
                      <a:pt x="484" y="429"/>
                    </a:lnTo>
                    <a:lnTo>
                      <a:pt x="483" y="440"/>
                    </a:lnTo>
                    <a:lnTo>
                      <a:pt x="475" y="434"/>
                    </a:lnTo>
                    <a:lnTo>
                      <a:pt x="462" y="433"/>
                    </a:lnTo>
                    <a:lnTo>
                      <a:pt x="456" y="443"/>
                    </a:lnTo>
                    <a:lnTo>
                      <a:pt x="451" y="468"/>
                    </a:lnTo>
                    <a:lnTo>
                      <a:pt x="445" y="476"/>
                    </a:lnTo>
                    <a:lnTo>
                      <a:pt x="437" y="474"/>
                    </a:lnTo>
                    <a:lnTo>
                      <a:pt x="435" y="459"/>
                    </a:lnTo>
                    <a:lnTo>
                      <a:pt x="436" y="447"/>
                    </a:lnTo>
                    <a:lnTo>
                      <a:pt x="427" y="446"/>
                    </a:lnTo>
                    <a:lnTo>
                      <a:pt x="419" y="455"/>
                    </a:lnTo>
                    <a:lnTo>
                      <a:pt x="410" y="466"/>
                    </a:lnTo>
                    <a:lnTo>
                      <a:pt x="404" y="478"/>
                    </a:lnTo>
                    <a:lnTo>
                      <a:pt x="402" y="479"/>
                    </a:lnTo>
                    <a:lnTo>
                      <a:pt x="384" y="476"/>
                    </a:lnTo>
                    <a:lnTo>
                      <a:pt x="356" y="476"/>
                    </a:lnTo>
                    <a:lnTo>
                      <a:pt x="341" y="479"/>
                    </a:lnTo>
                    <a:lnTo>
                      <a:pt x="345" y="474"/>
                    </a:lnTo>
                    <a:lnTo>
                      <a:pt x="351" y="470"/>
                    </a:lnTo>
                    <a:lnTo>
                      <a:pt x="339" y="467"/>
                    </a:lnTo>
                    <a:lnTo>
                      <a:pt x="336" y="463"/>
                    </a:lnTo>
                    <a:lnTo>
                      <a:pt x="333" y="470"/>
                    </a:lnTo>
                    <a:lnTo>
                      <a:pt x="327" y="462"/>
                    </a:lnTo>
                    <a:lnTo>
                      <a:pt x="325" y="449"/>
                    </a:lnTo>
                    <a:lnTo>
                      <a:pt x="320" y="451"/>
                    </a:lnTo>
                    <a:lnTo>
                      <a:pt x="309" y="476"/>
                    </a:lnTo>
                    <a:lnTo>
                      <a:pt x="328" y="488"/>
                    </a:lnTo>
                    <a:lnTo>
                      <a:pt x="328" y="504"/>
                    </a:lnTo>
                    <a:lnTo>
                      <a:pt x="320" y="498"/>
                    </a:lnTo>
                    <a:lnTo>
                      <a:pt x="314" y="501"/>
                    </a:lnTo>
                    <a:lnTo>
                      <a:pt x="307" y="503"/>
                    </a:lnTo>
                    <a:lnTo>
                      <a:pt x="300" y="508"/>
                    </a:lnTo>
                    <a:lnTo>
                      <a:pt x="296" y="514"/>
                    </a:lnTo>
                    <a:lnTo>
                      <a:pt x="295" y="517"/>
                    </a:lnTo>
                    <a:lnTo>
                      <a:pt x="279" y="546"/>
                    </a:lnTo>
                    <a:lnTo>
                      <a:pt x="268" y="552"/>
                    </a:lnTo>
                    <a:lnTo>
                      <a:pt x="252" y="546"/>
                    </a:lnTo>
                    <a:lnTo>
                      <a:pt x="247" y="536"/>
                    </a:lnTo>
                    <a:lnTo>
                      <a:pt x="236" y="529"/>
                    </a:lnTo>
                    <a:lnTo>
                      <a:pt x="233" y="517"/>
                    </a:lnTo>
                    <a:lnTo>
                      <a:pt x="233" y="499"/>
                    </a:lnTo>
                    <a:lnTo>
                      <a:pt x="238" y="494"/>
                    </a:lnTo>
                    <a:lnTo>
                      <a:pt x="248" y="479"/>
                    </a:lnTo>
                    <a:lnTo>
                      <a:pt x="249" y="474"/>
                    </a:lnTo>
                    <a:lnTo>
                      <a:pt x="247" y="472"/>
                    </a:lnTo>
                    <a:lnTo>
                      <a:pt x="228" y="476"/>
                    </a:lnTo>
                    <a:lnTo>
                      <a:pt x="216" y="471"/>
                    </a:lnTo>
                    <a:lnTo>
                      <a:pt x="203" y="468"/>
                    </a:lnTo>
                    <a:lnTo>
                      <a:pt x="190" y="468"/>
                    </a:lnTo>
                    <a:lnTo>
                      <a:pt x="179" y="478"/>
                    </a:lnTo>
                    <a:lnTo>
                      <a:pt x="163" y="488"/>
                    </a:lnTo>
                    <a:lnTo>
                      <a:pt x="156" y="483"/>
                    </a:lnTo>
                    <a:lnTo>
                      <a:pt x="147" y="487"/>
                    </a:lnTo>
                    <a:lnTo>
                      <a:pt x="142" y="487"/>
                    </a:lnTo>
                    <a:lnTo>
                      <a:pt x="133" y="492"/>
                    </a:lnTo>
                    <a:lnTo>
                      <a:pt x="126" y="492"/>
                    </a:lnTo>
                    <a:lnTo>
                      <a:pt x="119" y="495"/>
                    </a:lnTo>
                    <a:lnTo>
                      <a:pt x="92" y="503"/>
                    </a:lnTo>
                    <a:lnTo>
                      <a:pt x="85" y="497"/>
                    </a:lnTo>
                    <a:lnTo>
                      <a:pt x="78" y="498"/>
                    </a:lnTo>
                    <a:lnTo>
                      <a:pt x="69" y="524"/>
                    </a:lnTo>
                    <a:lnTo>
                      <a:pt x="64" y="525"/>
                    </a:lnTo>
                    <a:lnTo>
                      <a:pt x="51" y="520"/>
                    </a:lnTo>
                    <a:lnTo>
                      <a:pt x="43" y="515"/>
                    </a:lnTo>
                    <a:lnTo>
                      <a:pt x="32" y="519"/>
                    </a:lnTo>
                    <a:lnTo>
                      <a:pt x="24" y="519"/>
                    </a:lnTo>
                    <a:lnTo>
                      <a:pt x="20" y="521"/>
                    </a:lnTo>
                    <a:lnTo>
                      <a:pt x="10" y="517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1" y="495"/>
                    </a:lnTo>
                    <a:lnTo>
                      <a:pt x="26" y="488"/>
                    </a:lnTo>
                    <a:lnTo>
                      <a:pt x="35" y="478"/>
                    </a:lnTo>
                    <a:lnTo>
                      <a:pt x="45" y="471"/>
                    </a:lnTo>
                    <a:lnTo>
                      <a:pt x="63" y="461"/>
                    </a:lnTo>
                    <a:lnTo>
                      <a:pt x="74" y="446"/>
                    </a:lnTo>
                    <a:lnTo>
                      <a:pt x="87" y="438"/>
                    </a:lnTo>
                    <a:lnTo>
                      <a:pt x="94" y="424"/>
                    </a:lnTo>
                    <a:lnTo>
                      <a:pt x="106" y="417"/>
                    </a:lnTo>
                    <a:lnTo>
                      <a:pt x="118" y="413"/>
                    </a:lnTo>
                    <a:lnTo>
                      <a:pt x="136" y="418"/>
                    </a:lnTo>
                    <a:lnTo>
                      <a:pt x="155" y="416"/>
                    </a:lnTo>
                    <a:lnTo>
                      <a:pt x="169" y="417"/>
                    </a:lnTo>
                    <a:lnTo>
                      <a:pt x="209" y="408"/>
                    </a:lnTo>
                    <a:lnTo>
                      <a:pt x="219" y="407"/>
                    </a:lnTo>
                    <a:lnTo>
                      <a:pt x="228" y="403"/>
                    </a:lnTo>
                    <a:lnTo>
                      <a:pt x="238" y="403"/>
                    </a:lnTo>
                    <a:lnTo>
                      <a:pt x="237" y="412"/>
                    </a:lnTo>
                    <a:lnTo>
                      <a:pt x="260" y="418"/>
                    </a:lnTo>
                    <a:lnTo>
                      <a:pt x="265" y="417"/>
                    </a:lnTo>
                    <a:lnTo>
                      <a:pt x="270" y="412"/>
                    </a:lnTo>
                    <a:lnTo>
                      <a:pt x="282" y="403"/>
                    </a:lnTo>
                    <a:lnTo>
                      <a:pt x="284" y="371"/>
                    </a:lnTo>
                    <a:lnTo>
                      <a:pt x="300" y="357"/>
                    </a:lnTo>
                    <a:lnTo>
                      <a:pt x="312" y="339"/>
                    </a:lnTo>
                    <a:lnTo>
                      <a:pt x="320" y="320"/>
                    </a:lnTo>
                    <a:lnTo>
                      <a:pt x="322" y="305"/>
                    </a:lnTo>
                    <a:lnTo>
                      <a:pt x="324" y="294"/>
                    </a:lnTo>
                    <a:lnTo>
                      <a:pt x="343" y="283"/>
                    </a:lnTo>
                    <a:lnTo>
                      <a:pt x="351" y="284"/>
                    </a:lnTo>
                    <a:lnTo>
                      <a:pt x="350" y="294"/>
                    </a:lnTo>
                    <a:lnTo>
                      <a:pt x="341" y="298"/>
                    </a:lnTo>
                    <a:lnTo>
                      <a:pt x="333" y="306"/>
                    </a:lnTo>
                    <a:lnTo>
                      <a:pt x="332" y="309"/>
                    </a:lnTo>
                    <a:lnTo>
                      <a:pt x="336" y="321"/>
                    </a:lnTo>
                    <a:lnTo>
                      <a:pt x="336" y="333"/>
                    </a:lnTo>
                    <a:lnTo>
                      <a:pt x="341" y="333"/>
                    </a:lnTo>
                    <a:lnTo>
                      <a:pt x="354" y="332"/>
                    </a:lnTo>
                    <a:lnTo>
                      <a:pt x="363" y="321"/>
                    </a:lnTo>
                    <a:lnTo>
                      <a:pt x="377" y="314"/>
                    </a:lnTo>
                    <a:lnTo>
                      <a:pt x="393" y="309"/>
                    </a:lnTo>
                    <a:lnTo>
                      <a:pt x="410" y="295"/>
                    </a:lnTo>
                    <a:lnTo>
                      <a:pt x="422" y="284"/>
                    </a:lnTo>
                    <a:lnTo>
                      <a:pt x="430" y="269"/>
                    </a:lnTo>
                    <a:lnTo>
                      <a:pt x="440" y="257"/>
                    </a:lnTo>
                    <a:lnTo>
                      <a:pt x="453" y="247"/>
                    </a:lnTo>
                    <a:lnTo>
                      <a:pt x="459" y="247"/>
                    </a:lnTo>
                    <a:lnTo>
                      <a:pt x="467" y="235"/>
                    </a:lnTo>
                    <a:lnTo>
                      <a:pt x="468" y="225"/>
                    </a:lnTo>
                    <a:lnTo>
                      <a:pt x="470" y="215"/>
                    </a:lnTo>
                    <a:lnTo>
                      <a:pt x="486" y="188"/>
                    </a:lnTo>
                    <a:lnTo>
                      <a:pt x="490" y="176"/>
                    </a:lnTo>
                    <a:lnTo>
                      <a:pt x="492" y="165"/>
                    </a:lnTo>
                    <a:lnTo>
                      <a:pt x="499" y="154"/>
                    </a:lnTo>
                    <a:lnTo>
                      <a:pt x="502" y="139"/>
                    </a:lnTo>
                    <a:lnTo>
                      <a:pt x="502" y="123"/>
                    </a:lnTo>
                    <a:lnTo>
                      <a:pt x="495" y="117"/>
                    </a:lnTo>
                    <a:lnTo>
                      <a:pt x="484" y="112"/>
                    </a:lnTo>
                    <a:lnTo>
                      <a:pt x="489" y="107"/>
                    </a:lnTo>
                    <a:lnTo>
                      <a:pt x="499" y="92"/>
                    </a:lnTo>
                    <a:lnTo>
                      <a:pt x="497" y="62"/>
                    </a:lnTo>
                    <a:lnTo>
                      <a:pt x="502" y="53"/>
                    </a:lnTo>
                    <a:lnTo>
                      <a:pt x="512" y="49"/>
                    </a:lnTo>
                    <a:lnTo>
                      <a:pt x="513" y="32"/>
                    </a:lnTo>
                    <a:lnTo>
                      <a:pt x="517" y="24"/>
                    </a:lnTo>
                    <a:lnTo>
                      <a:pt x="524" y="20"/>
                    </a:lnTo>
                    <a:lnTo>
                      <a:pt x="531" y="29"/>
                    </a:lnTo>
                    <a:lnTo>
                      <a:pt x="535" y="42"/>
                    </a:lnTo>
                    <a:lnTo>
                      <a:pt x="539" y="48"/>
                    </a:lnTo>
                    <a:lnTo>
                      <a:pt x="547" y="38"/>
                    </a:lnTo>
                    <a:lnTo>
                      <a:pt x="553" y="42"/>
                    </a:lnTo>
                    <a:lnTo>
                      <a:pt x="560" y="41"/>
                    </a:lnTo>
                    <a:lnTo>
                      <a:pt x="566" y="27"/>
                    </a:lnTo>
                    <a:lnTo>
                      <a:pt x="567" y="15"/>
                    </a:lnTo>
                    <a:lnTo>
                      <a:pt x="559" y="22"/>
                    </a:lnTo>
                    <a:lnTo>
                      <a:pt x="547" y="26"/>
                    </a:lnTo>
                    <a:lnTo>
                      <a:pt x="543" y="14"/>
                    </a:lnTo>
                    <a:lnTo>
                      <a:pt x="547" y="3"/>
                    </a:lnTo>
                    <a:lnTo>
                      <a:pt x="551" y="0"/>
                    </a:lnTo>
                    <a:lnTo>
                      <a:pt x="560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5" name="Freeform 109"/>
              <p:cNvSpPr>
                <a:spLocks noChangeAspect="1"/>
              </p:cNvSpPr>
              <p:nvPr/>
            </p:nvSpPr>
            <p:spPr bwMode="gray">
              <a:xfrm>
                <a:off x="3966" y="2088"/>
                <a:ext cx="28" cy="21"/>
              </a:xfrm>
              <a:custGeom>
                <a:avLst/>
                <a:gdLst/>
                <a:ahLst/>
                <a:cxnLst>
                  <a:cxn ang="0">
                    <a:pos x="113" y="70"/>
                  </a:cxn>
                  <a:cxn ang="0">
                    <a:pos x="102" y="63"/>
                  </a:cxn>
                  <a:cxn ang="0">
                    <a:pos x="88" y="58"/>
                  </a:cxn>
                  <a:cxn ang="0">
                    <a:pos x="74" y="62"/>
                  </a:cxn>
                  <a:cxn ang="0">
                    <a:pos x="66" y="68"/>
                  </a:cxn>
                  <a:cxn ang="0">
                    <a:pos x="59" y="80"/>
                  </a:cxn>
                  <a:cxn ang="0">
                    <a:pos x="50" y="95"/>
                  </a:cxn>
                  <a:cxn ang="0">
                    <a:pos x="48" y="106"/>
                  </a:cxn>
                  <a:cxn ang="0">
                    <a:pos x="39" y="107"/>
                  </a:cxn>
                  <a:cxn ang="0">
                    <a:pos x="30" y="100"/>
                  </a:cxn>
                  <a:cxn ang="0">
                    <a:pos x="26" y="95"/>
                  </a:cxn>
                  <a:cxn ang="0">
                    <a:pos x="19" y="82"/>
                  </a:cxn>
                  <a:cxn ang="0">
                    <a:pos x="20" y="76"/>
                  </a:cxn>
                  <a:cxn ang="0">
                    <a:pos x="16" y="69"/>
                  </a:cxn>
                  <a:cxn ang="0">
                    <a:pos x="10" y="64"/>
                  </a:cxn>
                  <a:cxn ang="0">
                    <a:pos x="0" y="64"/>
                  </a:cxn>
                  <a:cxn ang="0">
                    <a:pos x="15" y="53"/>
                  </a:cxn>
                  <a:cxn ang="0">
                    <a:pos x="37" y="23"/>
                  </a:cxn>
                  <a:cxn ang="0">
                    <a:pos x="50" y="25"/>
                  </a:cxn>
                  <a:cxn ang="0">
                    <a:pos x="57" y="28"/>
                  </a:cxn>
                  <a:cxn ang="0">
                    <a:pos x="68" y="26"/>
                  </a:cxn>
                  <a:cxn ang="0">
                    <a:pos x="78" y="21"/>
                  </a:cxn>
                  <a:cxn ang="0">
                    <a:pos x="82" y="14"/>
                  </a:cxn>
                  <a:cxn ang="0">
                    <a:pos x="95" y="1"/>
                  </a:cxn>
                  <a:cxn ang="0">
                    <a:pos x="102" y="0"/>
                  </a:cxn>
                  <a:cxn ang="0">
                    <a:pos x="112" y="3"/>
                  </a:cxn>
                  <a:cxn ang="0">
                    <a:pos x="123" y="9"/>
                  </a:cxn>
                  <a:cxn ang="0">
                    <a:pos x="132" y="10"/>
                  </a:cxn>
                  <a:cxn ang="0">
                    <a:pos x="138" y="33"/>
                  </a:cxn>
                  <a:cxn ang="0">
                    <a:pos x="140" y="36"/>
                  </a:cxn>
                  <a:cxn ang="0">
                    <a:pos x="134" y="44"/>
                  </a:cxn>
                  <a:cxn ang="0">
                    <a:pos x="128" y="47"/>
                  </a:cxn>
                  <a:cxn ang="0">
                    <a:pos x="123" y="54"/>
                  </a:cxn>
                  <a:cxn ang="0">
                    <a:pos x="118" y="63"/>
                  </a:cxn>
                  <a:cxn ang="0">
                    <a:pos x="113" y="70"/>
                  </a:cxn>
                </a:cxnLst>
                <a:rect l="0" t="0" r="r" b="b"/>
                <a:pathLst>
                  <a:path w="140" h="107">
                    <a:moveTo>
                      <a:pt x="113" y="70"/>
                    </a:moveTo>
                    <a:lnTo>
                      <a:pt x="102" y="63"/>
                    </a:lnTo>
                    <a:lnTo>
                      <a:pt x="88" y="58"/>
                    </a:lnTo>
                    <a:lnTo>
                      <a:pt x="74" y="62"/>
                    </a:lnTo>
                    <a:lnTo>
                      <a:pt x="66" y="68"/>
                    </a:lnTo>
                    <a:lnTo>
                      <a:pt x="59" y="80"/>
                    </a:lnTo>
                    <a:lnTo>
                      <a:pt x="50" y="95"/>
                    </a:lnTo>
                    <a:lnTo>
                      <a:pt x="48" y="106"/>
                    </a:lnTo>
                    <a:lnTo>
                      <a:pt x="39" y="107"/>
                    </a:lnTo>
                    <a:lnTo>
                      <a:pt x="30" y="100"/>
                    </a:lnTo>
                    <a:lnTo>
                      <a:pt x="26" y="95"/>
                    </a:lnTo>
                    <a:lnTo>
                      <a:pt x="19" y="82"/>
                    </a:lnTo>
                    <a:lnTo>
                      <a:pt x="20" y="76"/>
                    </a:lnTo>
                    <a:lnTo>
                      <a:pt x="16" y="69"/>
                    </a:lnTo>
                    <a:lnTo>
                      <a:pt x="10" y="64"/>
                    </a:lnTo>
                    <a:lnTo>
                      <a:pt x="0" y="64"/>
                    </a:lnTo>
                    <a:lnTo>
                      <a:pt x="15" y="53"/>
                    </a:lnTo>
                    <a:lnTo>
                      <a:pt x="37" y="23"/>
                    </a:lnTo>
                    <a:lnTo>
                      <a:pt x="50" y="25"/>
                    </a:lnTo>
                    <a:lnTo>
                      <a:pt x="57" y="28"/>
                    </a:lnTo>
                    <a:lnTo>
                      <a:pt x="68" y="26"/>
                    </a:lnTo>
                    <a:lnTo>
                      <a:pt x="78" y="21"/>
                    </a:lnTo>
                    <a:lnTo>
                      <a:pt x="82" y="14"/>
                    </a:lnTo>
                    <a:lnTo>
                      <a:pt x="95" y="1"/>
                    </a:lnTo>
                    <a:lnTo>
                      <a:pt x="102" y="0"/>
                    </a:lnTo>
                    <a:lnTo>
                      <a:pt x="112" y="3"/>
                    </a:lnTo>
                    <a:lnTo>
                      <a:pt x="123" y="9"/>
                    </a:lnTo>
                    <a:lnTo>
                      <a:pt x="132" y="10"/>
                    </a:lnTo>
                    <a:lnTo>
                      <a:pt x="138" y="33"/>
                    </a:lnTo>
                    <a:lnTo>
                      <a:pt x="140" y="36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3" y="54"/>
                    </a:lnTo>
                    <a:lnTo>
                      <a:pt x="118" y="63"/>
                    </a:lnTo>
                    <a:lnTo>
                      <a:pt x="113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6" name="Freeform 110"/>
              <p:cNvSpPr>
                <a:spLocks noChangeAspect="1"/>
              </p:cNvSpPr>
              <p:nvPr/>
            </p:nvSpPr>
            <p:spPr bwMode="gray">
              <a:xfrm>
                <a:off x="3938" y="2093"/>
                <a:ext cx="26" cy="38"/>
              </a:xfrm>
              <a:custGeom>
                <a:avLst/>
                <a:gdLst/>
                <a:ahLst/>
                <a:cxnLst>
                  <a:cxn ang="0">
                    <a:pos x="69" y="2"/>
                  </a:cxn>
                  <a:cxn ang="0">
                    <a:pos x="56" y="4"/>
                  </a:cxn>
                  <a:cxn ang="0">
                    <a:pos x="42" y="22"/>
                  </a:cxn>
                  <a:cxn ang="0">
                    <a:pos x="29" y="29"/>
                  </a:cxn>
                  <a:cxn ang="0">
                    <a:pos x="18" y="29"/>
                  </a:cxn>
                  <a:cxn ang="0">
                    <a:pos x="0" y="48"/>
                  </a:cxn>
                  <a:cxn ang="0">
                    <a:pos x="16" y="64"/>
                  </a:cxn>
                  <a:cxn ang="0">
                    <a:pos x="11" y="62"/>
                  </a:cxn>
                  <a:cxn ang="0">
                    <a:pos x="9" y="88"/>
                  </a:cxn>
                  <a:cxn ang="0">
                    <a:pos x="27" y="78"/>
                  </a:cxn>
                  <a:cxn ang="0">
                    <a:pos x="41" y="75"/>
                  </a:cxn>
                  <a:cxn ang="0">
                    <a:pos x="32" y="65"/>
                  </a:cxn>
                  <a:cxn ang="0">
                    <a:pos x="37" y="50"/>
                  </a:cxn>
                  <a:cxn ang="0">
                    <a:pos x="51" y="74"/>
                  </a:cxn>
                  <a:cxn ang="0">
                    <a:pos x="53" y="86"/>
                  </a:cxn>
                  <a:cxn ang="0">
                    <a:pos x="47" y="112"/>
                  </a:cxn>
                  <a:cxn ang="0">
                    <a:pos x="36" y="128"/>
                  </a:cxn>
                  <a:cxn ang="0">
                    <a:pos x="38" y="159"/>
                  </a:cxn>
                  <a:cxn ang="0">
                    <a:pos x="41" y="174"/>
                  </a:cxn>
                  <a:cxn ang="0">
                    <a:pos x="58" y="166"/>
                  </a:cxn>
                  <a:cxn ang="0">
                    <a:pos x="57" y="145"/>
                  </a:cxn>
                  <a:cxn ang="0">
                    <a:pos x="62" y="151"/>
                  </a:cxn>
                  <a:cxn ang="0">
                    <a:pos x="63" y="172"/>
                  </a:cxn>
                  <a:cxn ang="0">
                    <a:pos x="70" y="185"/>
                  </a:cxn>
                  <a:cxn ang="0">
                    <a:pos x="79" y="169"/>
                  </a:cxn>
                  <a:cxn ang="0">
                    <a:pos x="94" y="164"/>
                  </a:cxn>
                  <a:cxn ang="0">
                    <a:pos x="107" y="117"/>
                  </a:cxn>
                  <a:cxn ang="0">
                    <a:pos x="120" y="89"/>
                  </a:cxn>
                  <a:cxn ang="0">
                    <a:pos x="131" y="69"/>
                  </a:cxn>
                  <a:cxn ang="0">
                    <a:pos x="124" y="48"/>
                  </a:cxn>
                  <a:cxn ang="0">
                    <a:pos x="110" y="40"/>
                  </a:cxn>
                  <a:cxn ang="0">
                    <a:pos x="112" y="19"/>
                  </a:cxn>
                  <a:cxn ang="0">
                    <a:pos x="86" y="22"/>
                  </a:cxn>
                  <a:cxn ang="0">
                    <a:pos x="77" y="3"/>
                  </a:cxn>
                </a:cxnLst>
                <a:rect l="0" t="0" r="r" b="b"/>
                <a:pathLst>
                  <a:path w="131" h="187">
                    <a:moveTo>
                      <a:pt x="67" y="2"/>
                    </a:moveTo>
                    <a:lnTo>
                      <a:pt x="69" y="2"/>
                    </a:lnTo>
                    <a:lnTo>
                      <a:pt x="64" y="0"/>
                    </a:lnTo>
                    <a:lnTo>
                      <a:pt x="56" y="4"/>
                    </a:lnTo>
                    <a:lnTo>
                      <a:pt x="47" y="13"/>
                    </a:lnTo>
                    <a:lnTo>
                      <a:pt x="42" y="22"/>
                    </a:lnTo>
                    <a:lnTo>
                      <a:pt x="35" y="22"/>
                    </a:lnTo>
                    <a:lnTo>
                      <a:pt x="29" y="29"/>
                    </a:lnTo>
                    <a:lnTo>
                      <a:pt x="21" y="32"/>
                    </a:lnTo>
                    <a:lnTo>
                      <a:pt x="18" y="29"/>
                    </a:lnTo>
                    <a:lnTo>
                      <a:pt x="11" y="34"/>
                    </a:lnTo>
                    <a:lnTo>
                      <a:pt x="0" y="48"/>
                    </a:lnTo>
                    <a:lnTo>
                      <a:pt x="10" y="56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11" y="62"/>
                    </a:lnTo>
                    <a:lnTo>
                      <a:pt x="5" y="62"/>
                    </a:lnTo>
                    <a:lnTo>
                      <a:pt x="9" y="88"/>
                    </a:lnTo>
                    <a:lnTo>
                      <a:pt x="14" y="81"/>
                    </a:lnTo>
                    <a:lnTo>
                      <a:pt x="27" y="78"/>
                    </a:lnTo>
                    <a:lnTo>
                      <a:pt x="37" y="84"/>
                    </a:lnTo>
                    <a:lnTo>
                      <a:pt x="41" y="75"/>
                    </a:lnTo>
                    <a:lnTo>
                      <a:pt x="35" y="72"/>
                    </a:lnTo>
                    <a:lnTo>
                      <a:pt x="32" y="65"/>
                    </a:lnTo>
                    <a:lnTo>
                      <a:pt x="32" y="54"/>
                    </a:lnTo>
                    <a:lnTo>
                      <a:pt x="37" y="50"/>
                    </a:lnTo>
                    <a:lnTo>
                      <a:pt x="43" y="63"/>
                    </a:lnTo>
                    <a:lnTo>
                      <a:pt x="51" y="74"/>
                    </a:lnTo>
                    <a:lnTo>
                      <a:pt x="51" y="85"/>
                    </a:lnTo>
                    <a:lnTo>
                      <a:pt x="53" y="86"/>
                    </a:lnTo>
                    <a:lnTo>
                      <a:pt x="53" y="100"/>
                    </a:lnTo>
                    <a:lnTo>
                      <a:pt x="47" y="112"/>
                    </a:lnTo>
                    <a:lnTo>
                      <a:pt x="41" y="118"/>
                    </a:lnTo>
                    <a:lnTo>
                      <a:pt x="36" y="128"/>
                    </a:lnTo>
                    <a:lnTo>
                      <a:pt x="35" y="143"/>
                    </a:lnTo>
                    <a:lnTo>
                      <a:pt x="38" y="159"/>
                    </a:lnTo>
                    <a:lnTo>
                      <a:pt x="35" y="167"/>
                    </a:lnTo>
                    <a:lnTo>
                      <a:pt x="41" y="174"/>
                    </a:lnTo>
                    <a:lnTo>
                      <a:pt x="54" y="180"/>
                    </a:lnTo>
                    <a:lnTo>
                      <a:pt x="58" y="166"/>
                    </a:lnTo>
                    <a:lnTo>
                      <a:pt x="53" y="155"/>
                    </a:lnTo>
                    <a:lnTo>
                      <a:pt x="57" y="145"/>
                    </a:lnTo>
                    <a:lnTo>
                      <a:pt x="65" y="148"/>
                    </a:lnTo>
                    <a:lnTo>
                      <a:pt x="62" y="151"/>
                    </a:lnTo>
                    <a:lnTo>
                      <a:pt x="61" y="160"/>
                    </a:lnTo>
                    <a:lnTo>
                      <a:pt x="63" y="172"/>
                    </a:lnTo>
                    <a:lnTo>
                      <a:pt x="63" y="187"/>
                    </a:lnTo>
                    <a:lnTo>
                      <a:pt x="70" y="185"/>
                    </a:lnTo>
                    <a:lnTo>
                      <a:pt x="79" y="177"/>
                    </a:lnTo>
                    <a:lnTo>
                      <a:pt x="79" y="169"/>
                    </a:lnTo>
                    <a:lnTo>
                      <a:pt x="88" y="160"/>
                    </a:lnTo>
                    <a:lnTo>
                      <a:pt x="94" y="164"/>
                    </a:lnTo>
                    <a:lnTo>
                      <a:pt x="100" y="148"/>
                    </a:lnTo>
                    <a:lnTo>
                      <a:pt x="107" y="117"/>
                    </a:lnTo>
                    <a:lnTo>
                      <a:pt x="113" y="100"/>
                    </a:lnTo>
                    <a:lnTo>
                      <a:pt x="120" y="89"/>
                    </a:lnTo>
                    <a:lnTo>
                      <a:pt x="127" y="78"/>
                    </a:lnTo>
                    <a:lnTo>
                      <a:pt x="131" y="69"/>
                    </a:lnTo>
                    <a:lnTo>
                      <a:pt x="129" y="59"/>
                    </a:lnTo>
                    <a:lnTo>
                      <a:pt x="124" y="48"/>
                    </a:lnTo>
                    <a:lnTo>
                      <a:pt x="111" y="45"/>
                    </a:lnTo>
                    <a:lnTo>
                      <a:pt x="110" y="40"/>
                    </a:lnTo>
                    <a:lnTo>
                      <a:pt x="115" y="26"/>
                    </a:lnTo>
                    <a:lnTo>
                      <a:pt x="112" y="19"/>
                    </a:lnTo>
                    <a:lnTo>
                      <a:pt x="104" y="21"/>
                    </a:lnTo>
                    <a:lnTo>
                      <a:pt x="86" y="22"/>
                    </a:lnTo>
                    <a:lnTo>
                      <a:pt x="77" y="9"/>
                    </a:lnTo>
                    <a:lnTo>
                      <a:pt x="77" y="3"/>
                    </a:lnTo>
                    <a:lnTo>
                      <a:pt x="6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6" name="Freeform 111"/>
            <p:cNvSpPr>
              <a:spLocks noChangeAspect="1"/>
            </p:cNvSpPr>
            <p:nvPr/>
          </p:nvSpPr>
          <p:spPr bwMode="gray">
            <a:xfrm>
              <a:off x="6955630" y="2968972"/>
              <a:ext cx="60325" cy="90488"/>
            </a:xfrm>
            <a:custGeom>
              <a:avLst/>
              <a:gdLst/>
              <a:ahLst/>
              <a:cxnLst>
                <a:cxn ang="0">
                  <a:pos x="130" y="5"/>
                </a:cxn>
                <a:cxn ang="0">
                  <a:pos x="156" y="46"/>
                </a:cxn>
                <a:cxn ang="0">
                  <a:pos x="173" y="73"/>
                </a:cxn>
                <a:cxn ang="0">
                  <a:pos x="184" y="113"/>
                </a:cxn>
                <a:cxn ang="0">
                  <a:pos x="184" y="170"/>
                </a:cxn>
                <a:cxn ang="0">
                  <a:pos x="181" y="201"/>
                </a:cxn>
                <a:cxn ang="0">
                  <a:pos x="163" y="228"/>
                </a:cxn>
                <a:cxn ang="0">
                  <a:pos x="142" y="233"/>
                </a:cxn>
                <a:cxn ang="0">
                  <a:pos x="131" y="235"/>
                </a:cxn>
                <a:cxn ang="0">
                  <a:pos x="120" y="252"/>
                </a:cxn>
                <a:cxn ang="0">
                  <a:pos x="111" y="245"/>
                </a:cxn>
                <a:cxn ang="0">
                  <a:pos x="95" y="241"/>
                </a:cxn>
                <a:cxn ang="0">
                  <a:pos x="88" y="252"/>
                </a:cxn>
                <a:cxn ang="0">
                  <a:pos x="79" y="263"/>
                </a:cxn>
                <a:cxn ang="0">
                  <a:pos x="72" y="252"/>
                </a:cxn>
                <a:cxn ang="0">
                  <a:pos x="66" y="272"/>
                </a:cxn>
                <a:cxn ang="0">
                  <a:pos x="57" y="269"/>
                </a:cxn>
                <a:cxn ang="0">
                  <a:pos x="66" y="257"/>
                </a:cxn>
                <a:cxn ang="0">
                  <a:pos x="51" y="264"/>
                </a:cxn>
                <a:cxn ang="0">
                  <a:pos x="38" y="276"/>
                </a:cxn>
                <a:cxn ang="0">
                  <a:pos x="31" y="274"/>
                </a:cxn>
                <a:cxn ang="0">
                  <a:pos x="20" y="274"/>
                </a:cxn>
                <a:cxn ang="0">
                  <a:pos x="8" y="285"/>
                </a:cxn>
                <a:cxn ang="0">
                  <a:pos x="9" y="273"/>
                </a:cxn>
                <a:cxn ang="0">
                  <a:pos x="22" y="267"/>
                </a:cxn>
                <a:cxn ang="0">
                  <a:pos x="24" y="253"/>
                </a:cxn>
                <a:cxn ang="0">
                  <a:pos x="13" y="256"/>
                </a:cxn>
                <a:cxn ang="0">
                  <a:pos x="15" y="235"/>
                </a:cxn>
                <a:cxn ang="0">
                  <a:pos x="20" y="212"/>
                </a:cxn>
                <a:cxn ang="0">
                  <a:pos x="23" y="199"/>
                </a:cxn>
                <a:cxn ang="0">
                  <a:pos x="34" y="186"/>
                </a:cxn>
                <a:cxn ang="0">
                  <a:pos x="30" y="174"/>
                </a:cxn>
                <a:cxn ang="0">
                  <a:pos x="23" y="155"/>
                </a:cxn>
                <a:cxn ang="0">
                  <a:pos x="19" y="129"/>
                </a:cxn>
                <a:cxn ang="0">
                  <a:pos x="15" y="139"/>
                </a:cxn>
                <a:cxn ang="0">
                  <a:pos x="4" y="132"/>
                </a:cxn>
                <a:cxn ang="0">
                  <a:pos x="1" y="123"/>
                </a:cxn>
                <a:cxn ang="0">
                  <a:pos x="17" y="115"/>
                </a:cxn>
                <a:cxn ang="0">
                  <a:pos x="39" y="117"/>
                </a:cxn>
                <a:cxn ang="0">
                  <a:pos x="38" y="108"/>
                </a:cxn>
                <a:cxn ang="0">
                  <a:pos x="34" y="95"/>
                </a:cxn>
                <a:cxn ang="0">
                  <a:pos x="38" y="86"/>
                </a:cxn>
                <a:cxn ang="0">
                  <a:pos x="29" y="83"/>
                </a:cxn>
                <a:cxn ang="0">
                  <a:pos x="24" y="72"/>
                </a:cxn>
                <a:cxn ang="0">
                  <a:pos x="22" y="64"/>
                </a:cxn>
                <a:cxn ang="0">
                  <a:pos x="19" y="53"/>
                </a:cxn>
                <a:cxn ang="0">
                  <a:pos x="36" y="45"/>
                </a:cxn>
                <a:cxn ang="0">
                  <a:pos x="76" y="21"/>
                </a:cxn>
                <a:cxn ang="0">
                  <a:pos x="108" y="16"/>
                </a:cxn>
              </a:cxnLst>
              <a:rect l="0" t="0" r="r" b="b"/>
              <a:pathLst>
                <a:path w="190" h="285">
                  <a:moveTo>
                    <a:pt x="125" y="0"/>
                  </a:moveTo>
                  <a:lnTo>
                    <a:pt x="130" y="5"/>
                  </a:lnTo>
                  <a:lnTo>
                    <a:pt x="146" y="36"/>
                  </a:lnTo>
                  <a:lnTo>
                    <a:pt x="156" y="46"/>
                  </a:lnTo>
                  <a:lnTo>
                    <a:pt x="165" y="58"/>
                  </a:lnTo>
                  <a:lnTo>
                    <a:pt x="173" y="73"/>
                  </a:lnTo>
                  <a:lnTo>
                    <a:pt x="180" y="91"/>
                  </a:lnTo>
                  <a:lnTo>
                    <a:pt x="184" y="113"/>
                  </a:lnTo>
                  <a:lnTo>
                    <a:pt x="183" y="150"/>
                  </a:lnTo>
                  <a:lnTo>
                    <a:pt x="184" y="170"/>
                  </a:lnTo>
                  <a:lnTo>
                    <a:pt x="190" y="171"/>
                  </a:lnTo>
                  <a:lnTo>
                    <a:pt x="181" y="201"/>
                  </a:lnTo>
                  <a:lnTo>
                    <a:pt x="174" y="217"/>
                  </a:lnTo>
                  <a:lnTo>
                    <a:pt x="163" y="228"/>
                  </a:lnTo>
                  <a:lnTo>
                    <a:pt x="154" y="230"/>
                  </a:lnTo>
                  <a:lnTo>
                    <a:pt x="142" y="233"/>
                  </a:lnTo>
                  <a:lnTo>
                    <a:pt x="135" y="230"/>
                  </a:lnTo>
                  <a:lnTo>
                    <a:pt x="131" y="235"/>
                  </a:lnTo>
                  <a:lnTo>
                    <a:pt x="127" y="242"/>
                  </a:lnTo>
                  <a:lnTo>
                    <a:pt x="120" y="252"/>
                  </a:lnTo>
                  <a:lnTo>
                    <a:pt x="116" y="245"/>
                  </a:lnTo>
                  <a:lnTo>
                    <a:pt x="111" y="245"/>
                  </a:lnTo>
                  <a:lnTo>
                    <a:pt x="101" y="240"/>
                  </a:lnTo>
                  <a:lnTo>
                    <a:pt x="95" y="241"/>
                  </a:lnTo>
                  <a:lnTo>
                    <a:pt x="83" y="246"/>
                  </a:lnTo>
                  <a:lnTo>
                    <a:pt x="88" y="252"/>
                  </a:lnTo>
                  <a:lnTo>
                    <a:pt x="86" y="260"/>
                  </a:lnTo>
                  <a:lnTo>
                    <a:pt x="79" y="263"/>
                  </a:lnTo>
                  <a:lnTo>
                    <a:pt x="76" y="256"/>
                  </a:lnTo>
                  <a:lnTo>
                    <a:pt x="72" y="252"/>
                  </a:lnTo>
                  <a:lnTo>
                    <a:pt x="71" y="268"/>
                  </a:lnTo>
                  <a:lnTo>
                    <a:pt x="66" y="272"/>
                  </a:lnTo>
                  <a:lnTo>
                    <a:pt x="61" y="273"/>
                  </a:lnTo>
                  <a:lnTo>
                    <a:pt x="57" y="269"/>
                  </a:lnTo>
                  <a:lnTo>
                    <a:pt x="65" y="263"/>
                  </a:lnTo>
                  <a:lnTo>
                    <a:pt x="66" y="257"/>
                  </a:lnTo>
                  <a:lnTo>
                    <a:pt x="60" y="260"/>
                  </a:lnTo>
                  <a:lnTo>
                    <a:pt x="51" y="264"/>
                  </a:lnTo>
                  <a:lnTo>
                    <a:pt x="41" y="276"/>
                  </a:lnTo>
                  <a:lnTo>
                    <a:pt x="38" y="276"/>
                  </a:lnTo>
                  <a:lnTo>
                    <a:pt x="35" y="269"/>
                  </a:lnTo>
                  <a:lnTo>
                    <a:pt x="31" y="274"/>
                  </a:lnTo>
                  <a:lnTo>
                    <a:pt x="22" y="283"/>
                  </a:lnTo>
                  <a:lnTo>
                    <a:pt x="20" y="274"/>
                  </a:lnTo>
                  <a:lnTo>
                    <a:pt x="12" y="277"/>
                  </a:lnTo>
                  <a:lnTo>
                    <a:pt x="8" y="285"/>
                  </a:lnTo>
                  <a:lnTo>
                    <a:pt x="4" y="282"/>
                  </a:lnTo>
                  <a:lnTo>
                    <a:pt x="9" y="273"/>
                  </a:lnTo>
                  <a:lnTo>
                    <a:pt x="11" y="263"/>
                  </a:lnTo>
                  <a:lnTo>
                    <a:pt x="22" y="267"/>
                  </a:lnTo>
                  <a:lnTo>
                    <a:pt x="20" y="261"/>
                  </a:lnTo>
                  <a:lnTo>
                    <a:pt x="24" y="253"/>
                  </a:lnTo>
                  <a:lnTo>
                    <a:pt x="19" y="250"/>
                  </a:lnTo>
                  <a:lnTo>
                    <a:pt x="13" y="256"/>
                  </a:lnTo>
                  <a:lnTo>
                    <a:pt x="11" y="247"/>
                  </a:lnTo>
                  <a:lnTo>
                    <a:pt x="15" y="235"/>
                  </a:lnTo>
                  <a:lnTo>
                    <a:pt x="15" y="225"/>
                  </a:lnTo>
                  <a:lnTo>
                    <a:pt x="20" y="212"/>
                  </a:lnTo>
                  <a:lnTo>
                    <a:pt x="27" y="203"/>
                  </a:lnTo>
                  <a:lnTo>
                    <a:pt x="23" y="199"/>
                  </a:lnTo>
                  <a:lnTo>
                    <a:pt x="31" y="193"/>
                  </a:lnTo>
                  <a:lnTo>
                    <a:pt x="34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67"/>
                  </a:lnTo>
                  <a:lnTo>
                    <a:pt x="23" y="155"/>
                  </a:lnTo>
                  <a:lnTo>
                    <a:pt x="20" y="143"/>
                  </a:lnTo>
                  <a:lnTo>
                    <a:pt x="19" y="129"/>
                  </a:lnTo>
                  <a:lnTo>
                    <a:pt x="13" y="127"/>
                  </a:lnTo>
                  <a:lnTo>
                    <a:pt x="15" y="139"/>
                  </a:lnTo>
                  <a:lnTo>
                    <a:pt x="11" y="142"/>
                  </a:lnTo>
                  <a:lnTo>
                    <a:pt x="4" y="132"/>
                  </a:lnTo>
                  <a:lnTo>
                    <a:pt x="0" y="132"/>
                  </a:lnTo>
                  <a:lnTo>
                    <a:pt x="1" y="123"/>
                  </a:lnTo>
                  <a:lnTo>
                    <a:pt x="8" y="115"/>
                  </a:lnTo>
                  <a:lnTo>
                    <a:pt x="17" y="115"/>
                  </a:lnTo>
                  <a:lnTo>
                    <a:pt x="29" y="110"/>
                  </a:lnTo>
                  <a:lnTo>
                    <a:pt x="39" y="117"/>
                  </a:lnTo>
                  <a:lnTo>
                    <a:pt x="43" y="118"/>
                  </a:lnTo>
                  <a:lnTo>
                    <a:pt x="38" y="108"/>
                  </a:lnTo>
                  <a:lnTo>
                    <a:pt x="38" y="100"/>
                  </a:lnTo>
                  <a:lnTo>
                    <a:pt x="34" y="95"/>
                  </a:lnTo>
                  <a:lnTo>
                    <a:pt x="35" y="89"/>
                  </a:lnTo>
                  <a:lnTo>
                    <a:pt x="38" y="86"/>
                  </a:lnTo>
                  <a:lnTo>
                    <a:pt x="31" y="81"/>
                  </a:lnTo>
                  <a:lnTo>
                    <a:pt x="29" y="83"/>
                  </a:lnTo>
                  <a:lnTo>
                    <a:pt x="25" y="77"/>
                  </a:lnTo>
                  <a:lnTo>
                    <a:pt x="24" y="72"/>
                  </a:lnTo>
                  <a:lnTo>
                    <a:pt x="28" y="72"/>
                  </a:lnTo>
                  <a:lnTo>
                    <a:pt x="22" y="64"/>
                  </a:lnTo>
                  <a:lnTo>
                    <a:pt x="19" y="58"/>
                  </a:lnTo>
                  <a:lnTo>
                    <a:pt x="19" y="53"/>
                  </a:lnTo>
                  <a:lnTo>
                    <a:pt x="23" y="56"/>
                  </a:lnTo>
                  <a:lnTo>
                    <a:pt x="36" y="45"/>
                  </a:lnTo>
                  <a:lnTo>
                    <a:pt x="58" y="22"/>
                  </a:lnTo>
                  <a:lnTo>
                    <a:pt x="76" y="21"/>
                  </a:lnTo>
                  <a:lnTo>
                    <a:pt x="93" y="22"/>
                  </a:lnTo>
                  <a:lnTo>
                    <a:pt x="108" y="16"/>
                  </a:lnTo>
                  <a:lnTo>
                    <a:pt x="1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112"/>
            <p:cNvSpPr>
              <a:spLocks noChangeAspect="1"/>
            </p:cNvSpPr>
            <p:nvPr/>
          </p:nvSpPr>
          <p:spPr bwMode="gray">
            <a:xfrm>
              <a:off x="6288880" y="2629247"/>
              <a:ext cx="550863" cy="269875"/>
            </a:xfrm>
            <a:custGeom>
              <a:avLst/>
              <a:gdLst/>
              <a:ahLst/>
              <a:cxnLst>
                <a:cxn ang="0">
                  <a:pos x="46" y="227"/>
                </a:cxn>
                <a:cxn ang="0">
                  <a:pos x="129" y="180"/>
                </a:cxn>
                <a:cxn ang="0">
                  <a:pos x="243" y="132"/>
                </a:cxn>
                <a:cxn ang="0">
                  <a:pos x="313" y="149"/>
                </a:cxn>
                <a:cxn ang="0">
                  <a:pos x="387" y="187"/>
                </a:cxn>
                <a:cxn ang="0">
                  <a:pos x="508" y="190"/>
                </a:cxn>
                <a:cxn ang="0">
                  <a:pos x="552" y="160"/>
                </a:cxn>
                <a:cxn ang="0">
                  <a:pos x="554" y="99"/>
                </a:cxn>
                <a:cxn ang="0">
                  <a:pos x="582" y="33"/>
                </a:cxn>
                <a:cxn ang="0">
                  <a:pos x="645" y="6"/>
                </a:cxn>
                <a:cxn ang="0">
                  <a:pos x="731" y="47"/>
                </a:cxn>
                <a:cxn ang="0">
                  <a:pos x="787" y="103"/>
                </a:cxn>
                <a:cxn ang="0">
                  <a:pos x="830" y="154"/>
                </a:cxn>
                <a:cxn ang="0">
                  <a:pos x="944" y="132"/>
                </a:cxn>
                <a:cxn ang="0">
                  <a:pos x="1034" y="169"/>
                </a:cxn>
                <a:cxn ang="0">
                  <a:pos x="1104" y="201"/>
                </a:cxn>
                <a:cxn ang="0">
                  <a:pos x="1200" y="249"/>
                </a:cxn>
                <a:cxn ang="0">
                  <a:pos x="1317" y="237"/>
                </a:cxn>
                <a:cxn ang="0">
                  <a:pos x="1439" y="179"/>
                </a:cxn>
                <a:cxn ang="0">
                  <a:pos x="1528" y="199"/>
                </a:cxn>
                <a:cxn ang="0">
                  <a:pos x="1565" y="195"/>
                </a:cxn>
                <a:cxn ang="0">
                  <a:pos x="1525" y="255"/>
                </a:cxn>
                <a:cxn ang="0">
                  <a:pos x="1517" y="325"/>
                </a:cxn>
                <a:cxn ang="0">
                  <a:pos x="1570" y="391"/>
                </a:cxn>
                <a:cxn ang="0">
                  <a:pos x="1667" y="348"/>
                </a:cxn>
                <a:cxn ang="0">
                  <a:pos x="1721" y="415"/>
                </a:cxn>
                <a:cxn ang="0">
                  <a:pos x="1734" y="458"/>
                </a:cxn>
                <a:cxn ang="0">
                  <a:pos x="1663" y="461"/>
                </a:cxn>
                <a:cxn ang="0">
                  <a:pos x="1576" y="482"/>
                </a:cxn>
                <a:cxn ang="0">
                  <a:pos x="1489" y="551"/>
                </a:cxn>
                <a:cxn ang="0">
                  <a:pos x="1411" y="611"/>
                </a:cxn>
                <a:cxn ang="0">
                  <a:pos x="1344" y="588"/>
                </a:cxn>
                <a:cxn ang="0">
                  <a:pos x="1298" y="646"/>
                </a:cxn>
                <a:cxn ang="0">
                  <a:pos x="1255" y="752"/>
                </a:cxn>
                <a:cxn ang="0">
                  <a:pos x="1163" y="789"/>
                </a:cxn>
                <a:cxn ang="0">
                  <a:pos x="1088" y="788"/>
                </a:cxn>
                <a:cxn ang="0">
                  <a:pos x="1014" y="815"/>
                </a:cxn>
                <a:cxn ang="0">
                  <a:pos x="942" y="847"/>
                </a:cxn>
                <a:cxn ang="0">
                  <a:pos x="903" y="834"/>
                </a:cxn>
                <a:cxn ang="0">
                  <a:pos x="801" y="805"/>
                </a:cxn>
                <a:cxn ang="0">
                  <a:pos x="744" y="767"/>
                </a:cxn>
                <a:cxn ang="0">
                  <a:pos x="527" y="766"/>
                </a:cxn>
                <a:cxn ang="0">
                  <a:pos x="463" y="730"/>
                </a:cxn>
                <a:cxn ang="0">
                  <a:pos x="421" y="659"/>
                </a:cxn>
                <a:cxn ang="0">
                  <a:pos x="353" y="625"/>
                </a:cxn>
                <a:cxn ang="0">
                  <a:pos x="280" y="590"/>
                </a:cxn>
                <a:cxn ang="0">
                  <a:pos x="211" y="584"/>
                </a:cxn>
                <a:cxn ang="0">
                  <a:pos x="158" y="552"/>
                </a:cxn>
                <a:cxn ang="0">
                  <a:pos x="163" y="470"/>
                </a:cxn>
                <a:cxn ang="0">
                  <a:pos x="124" y="372"/>
                </a:cxn>
                <a:cxn ang="0">
                  <a:pos x="70" y="369"/>
                </a:cxn>
                <a:cxn ang="0">
                  <a:pos x="3" y="288"/>
                </a:cxn>
              </a:cxnLst>
              <a:rect l="0" t="0" r="r" b="b"/>
              <a:pathLst>
                <a:path w="1734" h="848">
                  <a:moveTo>
                    <a:pt x="0" y="273"/>
                  </a:moveTo>
                  <a:lnTo>
                    <a:pt x="12" y="251"/>
                  </a:lnTo>
                  <a:lnTo>
                    <a:pt x="28" y="234"/>
                  </a:lnTo>
                  <a:lnTo>
                    <a:pt x="46" y="227"/>
                  </a:lnTo>
                  <a:lnTo>
                    <a:pt x="65" y="221"/>
                  </a:lnTo>
                  <a:lnTo>
                    <a:pt x="84" y="208"/>
                  </a:lnTo>
                  <a:lnTo>
                    <a:pt x="104" y="192"/>
                  </a:lnTo>
                  <a:lnTo>
                    <a:pt x="129" y="180"/>
                  </a:lnTo>
                  <a:lnTo>
                    <a:pt x="154" y="158"/>
                  </a:lnTo>
                  <a:lnTo>
                    <a:pt x="195" y="146"/>
                  </a:lnTo>
                  <a:lnTo>
                    <a:pt x="220" y="135"/>
                  </a:lnTo>
                  <a:lnTo>
                    <a:pt x="243" y="132"/>
                  </a:lnTo>
                  <a:lnTo>
                    <a:pt x="265" y="136"/>
                  </a:lnTo>
                  <a:lnTo>
                    <a:pt x="281" y="142"/>
                  </a:lnTo>
                  <a:lnTo>
                    <a:pt x="294" y="153"/>
                  </a:lnTo>
                  <a:lnTo>
                    <a:pt x="313" y="149"/>
                  </a:lnTo>
                  <a:lnTo>
                    <a:pt x="334" y="148"/>
                  </a:lnTo>
                  <a:lnTo>
                    <a:pt x="351" y="151"/>
                  </a:lnTo>
                  <a:lnTo>
                    <a:pt x="382" y="180"/>
                  </a:lnTo>
                  <a:lnTo>
                    <a:pt x="387" y="187"/>
                  </a:lnTo>
                  <a:lnTo>
                    <a:pt x="404" y="190"/>
                  </a:lnTo>
                  <a:lnTo>
                    <a:pt x="451" y="183"/>
                  </a:lnTo>
                  <a:lnTo>
                    <a:pt x="464" y="189"/>
                  </a:lnTo>
                  <a:lnTo>
                    <a:pt x="508" y="190"/>
                  </a:lnTo>
                  <a:lnTo>
                    <a:pt x="546" y="185"/>
                  </a:lnTo>
                  <a:lnTo>
                    <a:pt x="556" y="180"/>
                  </a:lnTo>
                  <a:lnTo>
                    <a:pt x="556" y="172"/>
                  </a:lnTo>
                  <a:lnTo>
                    <a:pt x="552" y="160"/>
                  </a:lnTo>
                  <a:lnTo>
                    <a:pt x="555" y="146"/>
                  </a:lnTo>
                  <a:lnTo>
                    <a:pt x="565" y="130"/>
                  </a:lnTo>
                  <a:lnTo>
                    <a:pt x="565" y="114"/>
                  </a:lnTo>
                  <a:lnTo>
                    <a:pt x="554" y="99"/>
                  </a:lnTo>
                  <a:lnTo>
                    <a:pt x="550" y="81"/>
                  </a:lnTo>
                  <a:lnTo>
                    <a:pt x="552" y="63"/>
                  </a:lnTo>
                  <a:lnTo>
                    <a:pt x="568" y="49"/>
                  </a:lnTo>
                  <a:lnTo>
                    <a:pt x="582" y="33"/>
                  </a:lnTo>
                  <a:lnTo>
                    <a:pt x="600" y="18"/>
                  </a:lnTo>
                  <a:lnTo>
                    <a:pt x="611" y="1"/>
                  </a:lnTo>
                  <a:lnTo>
                    <a:pt x="625" y="0"/>
                  </a:lnTo>
                  <a:lnTo>
                    <a:pt x="645" y="6"/>
                  </a:lnTo>
                  <a:lnTo>
                    <a:pt x="659" y="17"/>
                  </a:lnTo>
                  <a:lnTo>
                    <a:pt x="696" y="27"/>
                  </a:lnTo>
                  <a:lnTo>
                    <a:pt x="707" y="41"/>
                  </a:lnTo>
                  <a:lnTo>
                    <a:pt x="731" y="47"/>
                  </a:lnTo>
                  <a:lnTo>
                    <a:pt x="755" y="50"/>
                  </a:lnTo>
                  <a:lnTo>
                    <a:pt x="772" y="57"/>
                  </a:lnTo>
                  <a:lnTo>
                    <a:pt x="782" y="73"/>
                  </a:lnTo>
                  <a:lnTo>
                    <a:pt x="787" y="103"/>
                  </a:lnTo>
                  <a:lnTo>
                    <a:pt x="787" y="124"/>
                  </a:lnTo>
                  <a:lnTo>
                    <a:pt x="792" y="124"/>
                  </a:lnTo>
                  <a:lnTo>
                    <a:pt x="807" y="138"/>
                  </a:lnTo>
                  <a:lnTo>
                    <a:pt x="830" y="154"/>
                  </a:lnTo>
                  <a:lnTo>
                    <a:pt x="864" y="165"/>
                  </a:lnTo>
                  <a:lnTo>
                    <a:pt x="892" y="159"/>
                  </a:lnTo>
                  <a:lnTo>
                    <a:pt x="919" y="144"/>
                  </a:lnTo>
                  <a:lnTo>
                    <a:pt x="944" y="132"/>
                  </a:lnTo>
                  <a:lnTo>
                    <a:pt x="975" y="140"/>
                  </a:lnTo>
                  <a:lnTo>
                    <a:pt x="1023" y="157"/>
                  </a:lnTo>
                  <a:lnTo>
                    <a:pt x="1033" y="169"/>
                  </a:lnTo>
                  <a:lnTo>
                    <a:pt x="1034" y="169"/>
                  </a:lnTo>
                  <a:lnTo>
                    <a:pt x="1040" y="174"/>
                  </a:lnTo>
                  <a:lnTo>
                    <a:pt x="1062" y="186"/>
                  </a:lnTo>
                  <a:lnTo>
                    <a:pt x="1083" y="192"/>
                  </a:lnTo>
                  <a:lnTo>
                    <a:pt x="1104" y="201"/>
                  </a:lnTo>
                  <a:lnTo>
                    <a:pt x="1118" y="221"/>
                  </a:lnTo>
                  <a:lnTo>
                    <a:pt x="1145" y="237"/>
                  </a:lnTo>
                  <a:lnTo>
                    <a:pt x="1177" y="242"/>
                  </a:lnTo>
                  <a:lnTo>
                    <a:pt x="1200" y="249"/>
                  </a:lnTo>
                  <a:lnTo>
                    <a:pt x="1218" y="250"/>
                  </a:lnTo>
                  <a:lnTo>
                    <a:pt x="1243" y="248"/>
                  </a:lnTo>
                  <a:lnTo>
                    <a:pt x="1261" y="256"/>
                  </a:lnTo>
                  <a:lnTo>
                    <a:pt x="1317" y="237"/>
                  </a:lnTo>
                  <a:lnTo>
                    <a:pt x="1351" y="229"/>
                  </a:lnTo>
                  <a:lnTo>
                    <a:pt x="1378" y="224"/>
                  </a:lnTo>
                  <a:lnTo>
                    <a:pt x="1415" y="195"/>
                  </a:lnTo>
                  <a:lnTo>
                    <a:pt x="1439" y="179"/>
                  </a:lnTo>
                  <a:lnTo>
                    <a:pt x="1464" y="170"/>
                  </a:lnTo>
                  <a:lnTo>
                    <a:pt x="1489" y="180"/>
                  </a:lnTo>
                  <a:lnTo>
                    <a:pt x="1507" y="195"/>
                  </a:lnTo>
                  <a:lnTo>
                    <a:pt x="1528" y="199"/>
                  </a:lnTo>
                  <a:lnTo>
                    <a:pt x="1545" y="195"/>
                  </a:lnTo>
                  <a:lnTo>
                    <a:pt x="1559" y="187"/>
                  </a:lnTo>
                  <a:lnTo>
                    <a:pt x="1565" y="190"/>
                  </a:lnTo>
                  <a:lnTo>
                    <a:pt x="1565" y="195"/>
                  </a:lnTo>
                  <a:lnTo>
                    <a:pt x="1556" y="203"/>
                  </a:lnTo>
                  <a:lnTo>
                    <a:pt x="1540" y="232"/>
                  </a:lnTo>
                  <a:lnTo>
                    <a:pt x="1529" y="246"/>
                  </a:lnTo>
                  <a:lnTo>
                    <a:pt x="1525" y="255"/>
                  </a:lnTo>
                  <a:lnTo>
                    <a:pt x="1525" y="271"/>
                  </a:lnTo>
                  <a:lnTo>
                    <a:pt x="1528" y="288"/>
                  </a:lnTo>
                  <a:lnTo>
                    <a:pt x="1525" y="308"/>
                  </a:lnTo>
                  <a:lnTo>
                    <a:pt x="1517" y="325"/>
                  </a:lnTo>
                  <a:lnTo>
                    <a:pt x="1517" y="347"/>
                  </a:lnTo>
                  <a:lnTo>
                    <a:pt x="1520" y="367"/>
                  </a:lnTo>
                  <a:lnTo>
                    <a:pt x="1529" y="382"/>
                  </a:lnTo>
                  <a:lnTo>
                    <a:pt x="1570" y="391"/>
                  </a:lnTo>
                  <a:lnTo>
                    <a:pt x="1595" y="389"/>
                  </a:lnTo>
                  <a:lnTo>
                    <a:pt x="1620" y="382"/>
                  </a:lnTo>
                  <a:lnTo>
                    <a:pt x="1638" y="369"/>
                  </a:lnTo>
                  <a:lnTo>
                    <a:pt x="1667" y="348"/>
                  </a:lnTo>
                  <a:lnTo>
                    <a:pt x="1673" y="362"/>
                  </a:lnTo>
                  <a:lnTo>
                    <a:pt x="1686" y="377"/>
                  </a:lnTo>
                  <a:lnTo>
                    <a:pt x="1715" y="401"/>
                  </a:lnTo>
                  <a:lnTo>
                    <a:pt x="1721" y="415"/>
                  </a:lnTo>
                  <a:lnTo>
                    <a:pt x="1719" y="428"/>
                  </a:lnTo>
                  <a:lnTo>
                    <a:pt x="1719" y="437"/>
                  </a:lnTo>
                  <a:lnTo>
                    <a:pt x="1733" y="445"/>
                  </a:lnTo>
                  <a:lnTo>
                    <a:pt x="1734" y="458"/>
                  </a:lnTo>
                  <a:lnTo>
                    <a:pt x="1724" y="464"/>
                  </a:lnTo>
                  <a:lnTo>
                    <a:pt x="1707" y="461"/>
                  </a:lnTo>
                  <a:lnTo>
                    <a:pt x="1688" y="456"/>
                  </a:lnTo>
                  <a:lnTo>
                    <a:pt x="1663" y="461"/>
                  </a:lnTo>
                  <a:lnTo>
                    <a:pt x="1638" y="465"/>
                  </a:lnTo>
                  <a:lnTo>
                    <a:pt x="1613" y="464"/>
                  </a:lnTo>
                  <a:lnTo>
                    <a:pt x="1592" y="468"/>
                  </a:lnTo>
                  <a:lnTo>
                    <a:pt x="1576" y="482"/>
                  </a:lnTo>
                  <a:lnTo>
                    <a:pt x="1525" y="538"/>
                  </a:lnTo>
                  <a:lnTo>
                    <a:pt x="1507" y="550"/>
                  </a:lnTo>
                  <a:lnTo>
                    <a:pt x="1500" y="552"/>
                  </a:lnTo>
                  <a:lnTo>
                    <a:pt x="1489" y="551"/>
                  </a:lnTo>
                  <a:lnTo>
                    <a:pt x="1477" y="551"/>
                  </a:lnTo>
                  <a:lnTo>
                    <a:pt x="1457" y="573"/>
                  </a:lnTo>
                  <a:lnTo>
                    <a:pt x="1438" y="594"/>
                  </a:lnTo>
                  <a:lnTo>
                    <a:pt x="1411" y="611"/>
                  </a:lnTo>
                  <a:lnTo>
                    <a:pt x="1393" y="611"/>
                  </a:lnTo>
                  <a:lnTo>
                    <a:pt x="1372" y="606"/>
                  </a:lnTo>
                  <a:lnTo>
                    <a:pt x="1360" y="593"/>
                  </a:lnTo>
                  <a:lnTo>
                    <a:pt x="1344" y="588"/>
                  </a:lnTo>
                  <a:lnTo>
                    <a:pt x="1323" y="594"/>
                  </a:lnTo>
                  <a:lnTo>
                    <a:pt x="1314" y="611"/>
                  </a:lnTo>
                  <a:lnTo>
                    <a:pt x="1301" y="631"/>
                  </a:lnTo>
                  <a:lnTo>
                    <a:pt x="1298" y="646"/>
                  </a:lnTo>
                  <a:lnTo>
                    <a:pt x="1320" y="675"/>
                  </a:lnTo>
                  <a:lnTo>
                    <a:pt x="1323" y="689"/>
                  </a:lnTo>
                  <a:lnTo>
                    <a:pt x="1265" y="738"/>
                  </a:lnTo>
                  <a:lnTo>
                    <a:pt x="1255" y="752"/>
                  </a:lnTo>
                  <a:lnTo>
                    <a:pt x="1235" y="767"/>
                  </a:lnTo>
                  <a:lnTo>
                    <a:pt x="1221" y="776"/>
                  </a:lnTo>
                  <a:lnTo>
                    <a:pt x="1191" y="787"/>
                  </a:lnTo>
                  <a:lnTo>
                    <a:pt x="1163" y="789"/>
                  </a:lnTo>
                  <a:lnTo>
                    <a:pt x="1158" y="792"/>
                  </a:lnTo>
                  <a:lnTo>
                    <a:pt x="1130" y="783"/>
                  </a:lnTo>
                  <a:lnTo>
                    <a:pt x="1114" y="789"/>
                  </a:lnTo>
                  <a:lnTo>
                    <a:pt x="1088" y="788"/>
                  </a:lnTo>
                  <a:lnTo>
                    <a:pt x="1070" y="795"/>
                  </a:lnTo>
                  <a:lnTo>
                    <a:pt x="1033" y="802"/>
                  </a:lnTo>
                  <a:lnTo>
                    <a:pt x="1022" y="805"/>
                  </a:lnTo>
                  <a:lnTo>
                    <a:pt x="1014" y="815"/>
                  </a:lnTo>
                  <a:lnTo>
                    <a:pt x="1003" y="819"/>
                  </a:lnTo>
                  <a:lnTo>
                    <a:pt x="990" y="821"/>
                  </a:lnTo>
                  <a:lnTo>
                    <a:pt x="960" y="832"/>
                  </a:lnTo>
                  <a:lnTo>
                    <a:pt x="942" y="847"/>
                  </a:lnTo>
                  <a:lnTo>
                    <a:pt x="932" y="848"/>
                  </a:lnTo>
                  <a:lnTo>
                    <a:pt x="920" y="845"/>
                  </a:lnTo>
                  <a:lnTo>
                    <a:pt x="909" y="836"/>
                  </a:lnTo>
                  <a:lnTo>
                    <a:pt x="903" y="834"/>
                  </a:lnTo>
                  <a:lnTo>
                    <a:pt x="874" y="832"/>
                  </a:lnTo>
                  <a:lnTo>
                    <a:pt x="852" y="825"/>
                  </a:lnTo>
                  <a:lnTo>
                    <a:pt x="834" y="815"/>
                  </a:lnTo>
                  <a:lnTo>
                    <a:pt x="801" y="805"/>
                  </a:lnTo>
                  <a:lnTo>
                    <a:pt x="778" y="795"/>
                  </a:lnTo>
                  <a:lnTo>
                    <a:pt x="763" y="782"/>
                  </a:lnTo>
                  <a:lnTo>
                    <a:pt x="754" y="771"/>
                  </a:lnTo>
                  <a:lnTo>
                    <a:pt x="744" y="767"/>
                  </a:lnTo>
                  <a:lnTo>
                    <a:pt x="710" y="756"/>
                  </a:lnTo>
                  <a:lnTo>
                    <a:pt x="693" y="754"/>
                  </a:lnTo>
                  <a:lnTo>
                    <a:pt x="675" y="756"/>
                  </a:lnTo>
                  <a:lnTo>
                    <a:pt x="527" y="766"/>
                  </a:lnTo>
                  <a:lnTo>
                    <a:pt x="506" y="766"/>
                  </a:lnTo>
                  <a:lnTo>
                    <a:pt x="492" y="760"/>
                  </a:lnTo>
                  <a:lnTo>
                    <a:pt x="476" y="746"/>
                  </a:lnTo>
                  <a:lnTo>
                    <a:pt x="463" y="730"/>
                  </a:lnTo>
                  <a:lnTo>
                    <a:pt x="451" y="716"/>
                  </a:lnTo>
                  <a:lnTo>
                    <a:pt x="439" y="696"/>
                  </a:lnTo>
                  <a:lnTo>
                    <a:pt x="432" y="676"/>
                  </a:lnTo>
                  <a:lnTo>
                    <a:pt x="421" y="659"/>
                  </a:lnTo>
                  <a:lnTo>
                    <a:pt x="410" y="644"/>
                  </a:lnTo>
                  <a:lnTo>
                    <a:pt x="398" y="643"/>
                  </a:lnTo>
                  <a:lnTo>
                    <a:pt x="385" y="633"/>
                  </a:lnTo>
                  <a:lnTo>
                    <a:pt x="353" y="625"/>
                  </a:lnTo>
                  <a:lnTo>
                    <a:pt x="337" y="616"/>
                  </a:lnTo>
                  <a:lnTo>
                    <a:pt x="322" y="606"/>
                  </a:lnTo>
                  <a:lnTo>
                    <a:pt x="292" y="596"/>
                  </a:lnTo>
                  <a:lnTo>
                    <a:pt x="280" y="590"/>
                  </a:lnTo>
                  <a:lnTo>
                    <a:pt x="267" y="590"/>
                  </a:lnTo>
                  <a:lnTo>
                    <a:pt x="254" y="595"/>
                  </a:lnTo>
                  <a:lnTo>
                    <a:pt x="245" y="595"/>
                  </a:lnTo>
                  <a:lnTo>
                    <a:pt x="211" y="584"/>
                  </a:lnTo>
                  <a:lnTo>
                    <a:pt x="180" y="581"/>
                  </a:lnTo>
                  <a:lnTo>
                    <a:pt x="164" y="574"/>
                  </a:lnTo>
                  <a:lnTo>
                    <a:pt x="157" y="567"/>
                  </a:lnTo>
                  <a:lnTo>
                    <a:pt x="158" y="552"/>
                  </a:lnTo>
                  <a:lnTo>
                    <a:pt x="166" y="536"/>
                  </a:lnTo>
                  <a:lnTo>
                    <a:pt x="167" y="517"/>
                  </a:lnTo>
                  <a:lnTo>
                    <a:pt x="163" y="498"/>
                  </a:lnTo>
                  <a:lnTo>
                    <a:pt x="163" y="470"/>
                  </a:lnTo>
                  <a:lnTo>
                    <a:pt x="151" y="427"/>
                  </a:lnTo>
                  <a:lnTo>
                    <a:pt x="141" y="410"/>
                  </a:lnTo>
                  <a:lnTo>
                    <a:pt x="134" y="388"/>
                  </a:lnTo>
                  <a:lnTo>
                    <a:pt x="124" y="372"/>
                  </a:lnTo>
                  <a:lnTo>
                    <a:pt x="108" y="369"/>
                  </a:lnTo>
                  <a:lnTo>
                    <a:pt x="93" y="361"/>
                  </a:lnTo>
                  <a:lnTo>
                    <a:pt x="77" y="358"/>
                  </a:lnTo>
                  <a:lnTo>
                    <a:pt x="70" y="369"/>
                  </a:lnTo>
                  <a:lnTo>
                    <a:pt x="55" y="358"/>
                  </a:lnTo>
                  <a:lnTo>
                    <a:pt x="44" y="337"/>
                  </a:lnTo>
                  <a:lnTo>
                    <a:pt x="14" y="314"/>
                  </a:lnTo>
                  <a:lnTo>
                    <a:pt x="3" y="288"/>
                  </a:lnTo>
                  <a:lnTo>
                    <a:pt x="0" y="277"/>
                  </a:lnTo>
                  <a:lnTo>
                    <a:pt x="0" y="2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113"/>
            <p:cNvSpPr>
              <a:spLocks noChangeAspect="1"/>
            </p:cNvSpPr>
            <p:nvPr/>
          </p:nvSpPr>
          <p:spPr bwMode="gray">
            <a:xfrm>
              <a:off x="6650830" y="3335684"/>
              <a:ext cx="41275" cy="36513"/>
            </a:xfrm>
            <a:custGeom>
              <a:avLst/>
              <a:gdLst/>
              <a:ahLst/>
              <a:cxnLst>
                <a:cxn ang="0">
                  <a:pos x="102" y="5"/>
                </a:cxn>
                <a:cxn ang="0">
                  <a:pos x="100" y="5"/>
                </a:cxn>
                <a:cxn ang="0">
                  <a:pos x="105" y="0"/>
                </a:cxn>
                <a:cxn ang="0">
                  <a:pos x="112" y="5"/>
                </a:cxn>
                <a:cxn ang="0">
                  <a:pos x="123" y="8"/>
                </a:cxn>
                <a:cxn ang="0">
                  <a:pos x="127" y="20"/>
                </a:cxn>
                <a:cxn ang="0">
                  <a:pos x="127" y="27"/>
                </a:cxn>
                <a:cxn ang="0">
                  <a:pos x="117" y="37"/>
                </a:cxn>
                <a:cxn ang="0">
                  <a:pos x="105" y="61"/>
                </a:cxn>
                <a:cxn ang="0">
                  <a:pos x="100" y="79"/>
                </a:cxn>
                <a:cxn ang="0">
                  <a:pos x="91" y="85"/>
                </a:cxn>
                <a:cxn ang="0">
                  <a:pos x="78" y="99"/>
                </a:cxn>
                <a:cxn ang="0">
                  <a:pos x="66" y="101"/>
                </a:cxn>
                <a:cxn ang="0">
                  <a:pos x="59" y="113"/>
                </a:cxn>
                <a:cxn ang="0">
                  <a:pos x="53" y="112"/>
                </a:cxn>
                <a:cxn ang="0">
                  <a:pos x="48" y="109"/>
                </a:cxn>
                <a:cxn ang="0">
                  <a:pos x="11" y="97"/>
                </a:cxn>
                <a:cxn ang="0">
                  <a:pos x="3" y="86"/>
                </a:cxn>
                <a:cxn ang="0">
                  <a:pos x="0" y="50"/>
                </a:cxn>
                <a:cxn ang="0">
                  <a:pos x="6" y="45"/>
                </a:cxn>
                <a:cxn ang="0">
                  <a:pos x="19" y="31"/>
                </a:cxn>
                <a:cxn ang="0">
                  <a:pos x="28" y="24"/>
                </a:cxn>
                <a:cxn ang="0">
                  <a:pos x="30" y="20"/>
                </a:cxn>
                <a:cxn ang="0">
                  <a:pos x="37" y="15"/>
                </a:cxn>
                <a:cxn ang="0">
                  <a:pos x="49" y="10"/>
                </a:cxn>
                <a:cxn ang="0">
                  <a:pos x="78" y="9"/>
                </a:cxn>
                <a:cxn ang="0">
                  <a:pos x="85" y="4"/>
                </a:cxn>
                <a:cxn ang="0">
                  <a:pos x="92" y="5"/>
                </a:cxn>
                <a:cxn ang="0">
                  <a:pos x="97" y="4"/>
                </a:cxn>
                <a:cxn ang="0">
                  <a:pos x="102" y="5"/>
                </a:cxn>
              </a:cxnLst>
              <a:rect l="0" t="0" r="r" b="b"/>
              <a:pathLst>
                <a:path w="127" h="113">
                  <a:moveTo>
                    <a:pt x="102" y="5"/>
                  </a:moveTo>
                  <a:lnTo>
                    <a:pt x="100" y="5"/>
                  </a:lnTo>
                  <a:lnTo>
                    <a:pt x="105" y="0"/>
                  </a:lnTo>
                  <a:lnTo>
                    <a:pt x="112" y="5"/>
                  </a:lnTo>
                  <a:lnTo>
                    <a:pt x="123" y="8"/>
                  </a:lnTo>
                  <a:lnTo>
                    <a:pt x="127" y="20"/>
                  </a:lnTo>
                  <a:lnTo>
                    <a:pt x="127" y="27"/>
                  </a:lnTo>
                  <a:lnTo>
                    <a:pt x="117" y="37"/>
                  </a:lnTo>
                  <a:lnTo>
                    <a:pt x="105" y="61"/>
                  </a:lnTo>
                  <a:lnTo>
                    <a:pt x="100" y="79"/>
                  </a:lnTo>
                  <a:lnTo>
                    <a:pt x="91" y="85"/>
                  </a:lnTo>
                  <a:lnTo>
                    <a:pt x="78" y="99"/>
                  </a:lnTo>
                  <a:lnTo>
                    <a:pt x="66" y="101"/>
                  </a:lnTo>
                  <a:lnTo>
                    <a:pt x="59" y="113"/>
                  </a:lnTo>
                  <a:lnTo>
                    <a:pt x="53" y="112"/>
                  </a:lnTo>
                  <a:lnTo>
                    <a:pt x="48" y="109"/>
                  </a:lnTo>
                  <a:lnTo>
                    <a:pt x="11" y="97"/>
                  </a:lnTo>
                  <a:lnTo>
                    <a:pt x="3" y="86"/>
                  </a:lnTo>
                  <a:lnTo>
                    <a:pt x="0" y="50"/>
                  </a:lnTo>
                  <a:lnTo>
                    <a:pt x="6" y="45"/>
                  </a:lnTo>
                  <a:lnTo>
                    <a:pt x="19" y="31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37" y="15"/>
                  </a:lnTo>
                  <a:lnTo>
                    <a:pt x="49" y="10"/>
                  </a:lnTo>
                  <a:lnTo>
                    <a:pt x="78" y="9"/>
                  </a:lnTo>
                  <a:lnTo>
                    <a:pt x="85" y="4"/>
                  </a:lnTo>
                  <a:lnTo>
                    <a:pt x="92" y="5"/>
                  </a:lnTo>
                  <a:lnTo>
                    <a:pt x="97" y="4"/>
                  </a:lnTo>
                  <a:lnTo>
                    <a:pt x="102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114"/>
            <p:cNvSpPr>
              <a:spLocks noChangeAspect="1"/>
            </p:cNvSpPr>
            <p:nvPr/>
          </p:nvSpPr>
          <p:spPr bwMode="gray">
            <a:xfrm>
              <a:off x="6041230" y="2592734"/>
              <a:ext cx="1066800" cy="741363"/>
            </a:xfrm>
            <a:custGeom>
              <a:avLst/>
              <a:gdLst/>
              <a:ahLst/>
              <a:cxnLst>
                <a:cxn ang="0">
                  <a:pos x="2191" y="2191"/>
                </a:cxn>
                <a:cxn ang="0">
                  <a:pos x="2134" y="2244"/>
                </a:cxn>
                <a:cxn ang="0">
                  <a:pos x="2015" y="2329"/>
                </a:cxn>
                <a:cxn ang="0">
                  <a:pos x="1898" y="2261"/>
                </a:cxn>
                <a:cxn ang="0">
                  <a:pos x="1746" y="2168"/>
                </a:cxn>
                <a:cxn ang="0">
                  <a:pos x="1585" y="2194"/>
                </a:cxn>
                <a:cxn ang="0">
                  <a:pos x="1509" y="2247"/>
                </a:cxn>
                <a:cxn ang="0">
                  <a:pos x="1333" y="2120"/>
                </a:cxn>
                <a:cxn ang="0">
                  <a:pos x="1352" y="1901"/>
                </a:cxn>
                <a:cxn ang="0">
                  <a:pos x="1237" y="1793"/>
                </a:cxn>
                <a:cxn ang="0">
                  <a:pos x="1036" y="1874"/>
                </a:cxn>
                <a:cxn ang="0">
                  <a:pos x="881" y="1862"/>
                </a:cxn>
                <a:cxn ang="0">
                  <a:pos x="793" y="1879"/>
                </a:cxn>
                <a:cxn ang="0">
                  <a:pos x="691" y="1881"/>
                </a:cxn>
                <a:cxn ang="0">
                  <a:pos x="603" y="1834"/>
                </a:cxn>
                <a:cxn ang="0">
                  <a:pos x="556" y="1803"/>
                </a:cxn>
                <a:cxn ang="0">
                  <a:pos x="423" y="1731"/>
                </a:cxn>
                <a:cxn ang="0">
                  <a:pos x="348" y="1701"/>
                </a:cxn>
                <a:cxn ang="0">
                  <a:pos x="291" y="1675"/>
                </a:cxn>
                <a:cxn ang="0">
                  <a:pos x="278" y="1580"/>
                </a:cxn>
                <a:cxn ang="0">
                  <a:pos x="322" y="1567"/>
                </a:cxn>
                <a:cxn ang="0">
                  <a:pos x="300" y="1492"/>
                </a:cxn>
                <a:cxn ang="0">
                  <a:pos x="360" y="1411"/>
                </a:cxn>
                <a:cxn ang="0">
                  <a:pos x="326" y="1368"/>
                </a:cxn>
                <a:cxn ang="0">
                  <a:pos x="230" y="1391"/>
                </a:cxn>
                <a:cxn ang="0">
                  <a:pos x="126" y="1355"/>
                </a:cxn>
                <a:cxn ang="0">
                  <a:pos x="88" y="1295"/>
                </a:cxn>
                <a:cxn ang="0">
                  <a:pos x="63" y="1212"/>
                </a:cxn>
                <a:cxn ang="0">
                  <a:pos x="105" y="1043"/>
                </a:cxn>
                <a:cxn ang="0">
                  <a:pos x="364" y="920"/>
                </a:cxn>
                <a:cxn ang="0">
                  <a:pos x="471" y="693"/>
                </a:cxn>
                <a:cxn ang="0">
                  <a:pos x="656" y="507"/>
                </a:cxn>
                <a:cxn ang="0">
                  <a:pos x="854" y="474"/>
                </a:cxn>
                <a:cxn ang="0">
                  <a:pos x="1031" y="711"/>
                </a:cxn>
                <a:cxn ang="0">
                  <a:pos x="1283" y="882"/>
                </a:cxn>
                <a:cxn ang="0">
                  <a:pos x="1719" y="963"/>
                </a:cxn>
                <a:cxn ang="0">
                  <a:pos x="2042" y="854"/>
                </a:cxn>
                <a:cxn ang="0">
                  <a:pos x="2284" y="666"/>
                </a:cxn>
                <a:cxn ang="0">
                  <a:pos x="2450" y="478"/>
                </a:cxn>
                <a:cxn ang="0">
                  <a:pos x="2342" y="311"/>
                </a:cxn>
                <a:cxn ang="0">
                  <a:pos x="2557" y="161"/>
                </a:cxn>
                <a:cxn ang="0">
                  <a:pos x="2738" y="0"/>
                </a:cxn>
                <a:cxn ang="0">
                  <a:pos x="2901" y="155"/>
                </a:cxn>
                <a:cxn ang="0">
                  <a:pos x="3109" y="394"/>
                </a:cxn>
                <a:cxn ang="0">
                  <a:pos x="3323" y="441"/>
                </a:cxn>
                <a:cxn ang="0">
                  <a:pos x="3195" y="693"/>
                </a:cxn>
                <a:cxn ang="0">
                  <a:pos x="2994" y="941"/>
                </a:cxn>
                <a:cxn ang="0">
                  <a:pos x="2729" y="1097"/>
                </a:cxn>
                <a:cxn ang="0">
                  <a:pos x="2616" y="1118"/>
                </a:cxn>
                <a:cxn ang="0">
                  <a:pos x="2542" y="1082"/>
                </a:cxn>
                <a:cxn ang="0">
                  <a:pos x="2444" y="1221"/>
                </a:cxn>
                <a:cxn ang="0">
                  <a:pos x="2611" y="1254"/>
                </a:cxn>
                <a:cxn ang="0">
                  <a:pos x="2643" y="1301"/>
                </a:cxn>
                <a:cxn ang="0">
                  <a:pos x="2521" y="1404"/>
                </a:cxn>
                <a:cxn ang="0">
                  <a:pos x="2646" y="1642"/>
                </a:cxn>
                <a:cxn ang="0">
                  <a:pos x="2640" y="1677"/>
                </a:cxn>
                <a:cxn ang="0">
                  <a:pos x="2624" y="1743"/>
                </a:cxn>
                <a:cxn ang="0">
                  <a:pos x="2628" y="1814"/>
                </a:cxn>
                <a:cxn ang="0">
                  <a:pos x="2555" y="1933"/>
                </a:cxn>
                <a:cxn ang="0">
                  <a:pos x="2512" y="2028"/>
                </a:cxn>
                <a:cxn ang="0">
                  <a:pos x="2435" y="2097"/>
                </a:cxn>
                <a:cxn ang="0">
                  <a:pos x="2344" y="2177"/>
                </a:cxn>
                <a:cxn ang="0">
                  <a:pos x="2245" y="2202"/>
                </a:cxn>
              </a:cxnLst>
              <a:rect l="0" t="0" r="r" b="b"/>
              <a:pathLst>
                <a:path w="3356" h="2335">
                  <a:moveTo>
                    <a:pt x="2243" y="2202"/>
                  </a:moveTo>
                  <a:lnTo>
                    <a:pt x="2240" y="2209"/>
                  </a:lnTo>
                  <a:lnTo>
                    <a:pt x="2239" y="2206"/>
                  </a:lnTo>
                  <a:lnTo>
                    <a:pt x="2239" y="2202"/>
                  </a:lnTo>
                  <a:lnTo>
                    <a:pt x="2235" y="2199"/>
                  </a:lnTo>
                  <a:lnTo>
                    <a:pt x="2226" y="2201"/>
                  </a:lnTo>
                  <a:lnTo>
                    <a:pt x="2225" y="2202"/>
                  </a:lnTo>
                  <a:lnTo>
                    <a:pt x="2224" y="2202"/>
                  </a:lnTo>
                  <a:lnTo>
                    <a:pt x="2224" y="2205"/>
                  </a:lnTo>
                  <a:lnTo>
                    <a:pt x="2229" y="2211"/>
                  </a:lnTo>
                  <a:lnTo>
                    <a:pt x="2224" y="2212"/>
                  </a:lnTo>
                  <a:lnTo>
                    <a:pt x="2211" y="2213"/>
                  </a:lnTo>
                  <a:lnTo>
                    <a:pt x="2210" y="2209"/>
                  </a:lnTo>
                  <a:lnTo>
                    <a:pt x="2211" y="2206"/>
                  </a:lnTo>
                  <a:lnTo>
                    <a:pt x="2209" y="2202"/>
                  </a:lnTo>
                  <a:lnTo>
                    <a:pt x="2199" y="2194"/>
                  </a:lnTo>
                  <a:lnTo>
                    <a:pt x="2191" y="2191"/>
                  </a:lnTo>
                  <a:lnTo>
                    <a:pt x="2188" y="2185"/>
                  </a:lnTo>
                  <a:lnTo>
                    <a:pt x="2186" y="2198"/>
                  </a:lnTo>
                  <a:lnTo>
                    <a:pt x="2186" y="2209"/>
                  </a:lnTo>
                  <a:lnTo>
                    <a:pt x="2187" y="2216"/>
                  </a:lnTo>
                  <a:lnTo>
                    <a:pt x="2187" y="2218"/>
                  </a:lnTo>
                  <a:lnTo>
                    <a:pt x="2183" y="2220"/>
                  </a:lnTo>
                  <a:lnTo>
                    <a:pt x="2180" y="2220"/>
                  </a:lnTo>
                  <a:lnTo>
                    <a:pt x="2171" y="2209"/>
                  </a:lnTo>
                  <a:lnTo>
                    <a:pt x="2164" y="2204"/>
                  </a:lnTo>
                  <a:lnTo>
                    <a:pt x="2161" y="2198"/>
                  </a:lnTo>
                  <a:lnTo>
                    <a:pt x="2155" y="2215"/>
                  </a:lnTo>
                  <a:lnTo>
                    <a:pt x="2155" y="2222"/>
                  </a:lnTo>
                  <a:lnTo>
                    <a:pt x="2156" y="2227"/>
                  </a:lnTo>
                  <a:lnTo>
                    <a:pt x="2156" y="2236"/>
                  </a:lnTo>
                  <a:lnTo>
                    <a:pt x="2153" y="2239"/>
                  </a:lnTo>
                  <a:lnTo>
                    <a:pt x="2149" y="2237"/>
                  </a:lnTo>
                  <a:lnTo>
                    <a:pt x="2134" y="2244"/>
                  </a:lnTo>
                  <a:lnTo>
                    <a:pt x="2123" y="2245"/>
                  </a:lnTo>
                  <a:lnTo>
                    <a:pt x="2116" y="2249"/>
                  </a:lnTo>
                  <a:lnTo>
                    <a:pt x="2107" y="2249"/>
                  </a:lnTo>
                  <a:lnTo>
                    <a:pt x="2105" y="2247"/>
                  </a:lnTo>
                  <a:lnTo>
                    <a:pt x="2094" y="2249"/>
                  </a:lnTo>
                  <a:lnTo>
                    <a:pt x="2084" y="2258"/>
                  </a:lnTo>
                  <a:lnTo>
                    <a:pt x="2073" y="2261"/>
                  </a:lnTo>
                  <a:lnTo>
                    <a:pt x="2059" y="2263"/>
                  </a:lnTo>
                  <a:lnTo>
                    <a:pt x="2051" y="2261"/>
                  </a:lnTo>
                  <a:lnTo>
                    <a:pt x="2048" y="2265"/>
                  </a:lnTo>
                  <a:lnTo>
                    <a:pt x="2038" y="2270"/>
                  </a:lnTo>
                  <a:lnTo>
                    <a:pt x="2024" y="2274"/>
                  </a:lnTo>
                  <a:lnTo>
                    <a:pt x="2015" y="2271"/>
                  </a:lnTo>
                  <a:lnTo>
                    <a:pt x="2004" y="2297"/>
                  </a:lnTo>
                  <a:lnTo>
                    <a:pt x="2011" y="2309"/>
                  </a:lnTo>
                  <a:lnTo>
                    <a:pt x="2015" y="2317"/>
                  </a:lnTo>
                  <a:lnTo>
                    <a:pt x="2015" y="2329"/>
                  </a:lnTo>
                  <a:lnTo>
                    <a:pt x="1999" y="2335"/>
                  </a:lnTo>
                  <a:lnTo>
                    <a:pt x="1988" y="2329"/>
                  </a:lnTo>
                  <a:lnTo>
                    <a:pt x="1973" y="2298"/>
                  </a:lnTo>
                  <a:lnTo>
                    <a:pt x="1971" y="2291"/>
                  </a:lnTo>
                  <a:lnTo>
                    <a:pt x="1972" y="2288"/>
                  </a:lnTo>
                  <a:lnTo>
                    <a:pt x="1978" y="2266"/>
                  </a:lnTo>
                  <a:lnTo>
                    <a:pt x="1974" y="2259"/>
                  </a:lnTo>
                  <a:lnTo>
                    <a:pt x="1968" y="2261"/>
                  </a:lnTo>
                  <a:lnTo>
                    <a:pt x="1958" y="2269"/>
                  </a:lnTo>
                  <a:lnTo>
                    <a:pt x="1947" y="2269"/>
                  </a:lnTo>
                  <a:lnTo>
                    <a:pt x="1942" y="2264"/>
                  </a:lnTo>
                  <a:lnTo>
                    <a:pt x="1941" y="2259"/>
                  </a:lnTo>
                  <a:lnTo>
                    <a:pt x="1923" y="2254"/>
                  </a:lnTo>
                  <a:lnTo>
                    <a:pt x="1915" y="2252"/>
                  </a:lnTo>
                  <a:lnTo>
                    <a:pt x="1911" y="2252"/>
                  </a:lnTo>
                  <a:lnTo>
                    <a:pt x="1907" y="2260"/>
                  </a:lnTo>
                  <a:lnTo>
                    <a:pt x="1898" y="2261"/>
                  </a:lnTo>
                  <a:lnTo>
                    <a:pt x="1898" y="2269"/>
                  </a:lnTo>
                  <a:lnTo>
                    <a:pt x="1895" y="2258"/>
                  </a:lnTo>
                  <a:lnTo>
                    <a:pt x="1890" y="2261"/>
                  </a:lnTo>
                  <a:lnTo>
                    <a:pt x="1881" y="2265"/>
                  </a:lnTo>
                  <a:lnTo>
                    <a:pt x="1874" y="2260"/>
                  </a:lnTo>
                  <a:lnTo>
                    <a:pt x="1855" y="2261"/>
                  </a:lnTo>
                  <a:lnTo>
                    <a:pt x="1845" y="2259"/>
                  </a:lnTo>
                  <a:lnTo>
                    <a:pt x="1840" y="2254"/>
                  </a:lnTo>
                  <a:lnTo>
                    <a:pt x="1817" y="2240"/>
                  </a:lnTo>
                  <a:lnTo>
                    <a:pt x="1810" y="2228"/>
                  </a:lnTo>
                  <a:lnTo>
                    <a:pt x="1805" y="2213"/>
                  </a:lnTo>
                  <a:lnTo>
                    <a:pt x="1810" y="2198"/>
                  </a:lnTo>
                  <a:lnTo>
                    <a:pt x="1806" y="2189"/>
                  </a:lnTo>
                  <a:lnTo>
                    <a:pt x="1786" y="2188"/>
                  </a:lnTo>
                  <a:lnTo>
                    <a:pt x="1773" y="2184"/>
                  </a:lnTo>
                  <a:lnTo>
                    <a:pt x="1758" y="2178"/>
                  </a:lnTo>
                  <a:lnTo>
                    <a:pt x="1746" y="2168"/>
                  </a:lnTo>
                  <a:lnTo>
                    <a:pt x="1731" y="2163"/>
                  </a:lnTo>
                  <a:lnTo>
                    <a:pt x="1724" y="2164"/>
                  </a:lnTo>
                  <a:lnTo>
                    <a:pt x="1714" y="2175"/>
                  </a:lnTo>
                  <a:lnTo>
                    <a:pt x="1704" y="2182"/>
                  </a:lnTo>
                  <a:lnTo>
                    <a:pt x="1689" y="2190"/>
                  </a:lnTo>
                  <a:lnTo>
                    <a:pt x="1683" y="2191"/>
                  </a:lnTo>
                  <a:lnTo>
                    <a:pt x="1675" y="2189"/>
                  </a:lnTo>
                  <a:lnTo>
                    <a:pt x="1666" y="2196"/>
                  </a:lnTo>
                  <a:lnTo>
                    <a:pt x="1656" y="2201"/>
                  </a:lnTo>
                  <a:lnTo>
                    <a:pt x="1653" y="2195"/>
                  </a:lnTo>
                  <a:lnTo>
                    <a:pt x="1639" y="2199"/>
                  </a:lnTo>
                  <a:lnTo>
                    <a:pt x="1633" y="2194"/>
                  </a:lnTo>
                  <a:lnTo>
                    <a:pt x="1627" y="2195"/>
                  </a:lnTo>
                  <a:lnTo>
                    <a:pt x="1612" y="2205"/>
                  </a:lnTo>
                  <a:lnTo>
                    <a:pt x="1606" y="2204"/>
                  </a:lnTo>
                  <a:lnTo>
                    <a:pt x="1598" y="2196"/>
                  </a:lnTo>
                  <a:lnTo>
                    <a:pt x="1585" y="2194"/>
                  </a:lnTo>
                  <a:lnTo>
                    <a:pt x="1583" y="2191"/>
                  </a:lnTo>
                  <a:lnTo>
                    <a:pt x="1579" y="2194"/>
                  </a:lnTo>
                  <a:lnTo>
                    <a:pt x="1575" y="2200"/>
                  </a:lnTo>
                  <a:lnTo>
                    <a:pt x="1569" y="2207"/>
                  </a:lnTo>
                  <a:lnTo>
                    <a:pt x="1569" y="2211"/>
                  </a:lnTo>
                  <a:lnTo>
                    <a:pt x="1562" y="2207"/>
                  </a:lnTo>
                  <a:lnTo>
                    <a:pt x="1562" y="2205"/>
                  </a:lnTo>
                  <a:lnTo>
                    <a:pt x="1542" y="2204"/>
                  </a:lnTo>
                  <a:lnTo>
                    <a:pt x="1533" y="2211"/>
                  </a:lnTo>
                  <a:lnTo>
                    <a:pt x="1532" y="2223"/>
                  </a:lnTo>
                  <a:lnTo>
                    <a:pt x="1535" y="2240"/>
                  </a:lnTo>
                  <a:lnTo>
                    <a:pt x="1541" y="2256"/>
                  </a:lnTo>
                  <a:lnTo>
                    <a:pt x="1540" y="2271"/>
                  </a:lnTo>
                  <a:lnTo>
                    <a:pt x="1536" y="2275"/>
                  </a:lnTo>
                  <a:lnTo>
                    <a:pt x="1515" y="2280"/>
                  </a:lnTo>
                  <a:lnTo>
                    <a:pt x="1510" y="2253"/>
                  </a:lnTo>
                  <a:lnTo>
                    <a:pt x="1509" y="2247"/>
                  </a:lnTo>
                  <a:lnTo>
                    <a:pt x="1497" y="2245"/>
                  </a:lnTo>
                  <a:lnTo>
                    <a:pt x="1482" y="2258"/>
                  </a:lnTo>
                  <a:lnTo>
                    <a:pt x="1462" y="2260"/>
                  </a:lnTo>
                  <a:lnTo>
                    <a:pt x="1444" y="2243"/>
                  </a:lnTo>
                  <a:lnTo>
                    <a:pt x="1441" y="2231"/>
                  </a:lnTo>
                  <a:lnTo>
                    <a:pt x="1423" y="2225"/>
                  </a:lnTo>
                  <a:lnTo>
                    <a:pt x="1408" y="2222"/>
                  </a:lnTo>
                  <a:lnTo>
                    <a:pt x="1412" y="2202"/>
                  </a:lnTo>
                  <a:lnTo>
                    <a:pt x="1418" y="2175"/>
                  </a:lnTo>
                  <a:lnTo>
                    <a:pt x="1402" y="2167"/>
                  </a:lnTo>
                  <a:lnTo>
                    <a:pt x="1388" y="2157"/>
                  </a:lnTo>
                  <a:lnTo>
                    <a:pt x="1387" y="2137"/>
                  </a:lnTo>
                  <a:lnTo>
                    <a:pt x="1382" y="2123"/>
                  </a:lnTo>
                  <a:lnTo>
                    <a:pt x="1382" y="2112"/>
                  </a:lnTo>
                  <a:lnTo>
                    <a:pt x="1363" y="2113"/>
                  </a:lnTo>
                  <a:lnTo>
                    <a:pt x="1344" y="2114"/>
                  </a:lnTo>
                  <a:lnTo>
                    <a:pt x="1333" y="2120"/>
                  </a:lnTo>
                  <a:lnTo>
                    <a:pt x="1320" y="2134"/>
                  </a:lnTo>
                  <a:lnTo>
                    <a:pt x="1315" y="2129"/>
                  </a:lnTo>
                  <a:lnTo>
                    <a:pt x="1325" y="2112"/>
                  </a:lnTo>
                  <a:lnTo>
                    <a:pt x="1326" y="2103"/>
                  </a:lnTo>
                  <a:lnTo>
                    <a:pt x="1322" y="2087"/>
                  </a:lnTo>
                  <a:lnTo>
                    <a:pt x="1328" y="2073"/>
                  </a:lnTo>
                  <a:lnTo>
                    <a:pt x="1332" y="2054"/>
                  </a:lnTo>
                  <a:lnTo>
                    <a:pt x="1343" y="2043"/>
                  </a:lnTo>
                  <a:lnTo>
                    <a:pt x="1347" y="2033"/>
                  </a:lnTo>
                  <a:lnTo>
                    <a:pt x="1354" y="2030"/>
                  </a:lnTo>
                  <a:lnTo>
                    <a:pt x="1363" y="2019"/>
                  </a:lnTo>
                  <a:lnTo>
                    <a:pt x="1372" y="1992"/>
                  </a:lnTo>
                  <a:lnTo>
                    <a:pt x="1372" y="1984"/>
                  </a:lnTo>
                  <a:lnTo>
                    <a:pt x="1376" y="1956"/>
                  </a:lnTo>
                  <a:lnTo>
                    <a:pt x="1375" y="1935"/>
                  </a:lnTo>
                  <a:lnTo>
                    <a:pt x="1368" y="1903"/>
                  </a:lnTo>
                  <a:lnTo>
                    <a:pt x="1352" y="1901"/>
                  </a:lnTo>
                  <a:lnTo>
                    <a:pt x="1347" y="1893"/>
                  </a:lnTo>
                  <a:lnTo>
                    <a:pt x="1343" y="1876"/>
                  </a:lnTo>
                  <a:lnTo>
                    <a:pt x="1331" y="1862"/>
                  </a:lnTo>
                  <a:lnTo>
                    <a:pt x="1318" y="1856"/>
                  </a:lnTo>
                  <a:lnTo>
                    <a:pt x="1315" y="1856"/>
                  </a:lnTo>
                  <a:lnTo>
                    <a:pt x="1311" y="1861"/>
                  </a:lnTo>
                  <a:lnTo>
                    <a:pt x="1302" y="1865"/>
                  </a:lnTo>
                  <a:lnTo>
                    <a:pt x="1298" y="1852"/>
                  </a:lnTo>
                  <a:lnTo>
                    <a:pt x="1288" y="1849"/>
                  </a:lnTo>
                  <a:lnTo>
                    <a:pt x="1274" y="1849"/>
                  </a:lnTo>
                  <a:lnTo>
                    <a:pt x="1264" y="1845"/>
                  </a:lnTo>
                  <a:lnTo>
                    <a:pt x="1246" y="1845"/>
                  </a:lnTo>
                  <a:lnTo>
                    <a:pt x="1248" y="1829"/>
                  </a:lnTo>
                  <a:lnTo>
                    <a:pt x="1250" y="1814"/>
                  </a:lnTo>
                  <a:lnTo>
                    <a:pt x="1237" y="1812"/>
                  </a:lnTo>
                  <a:lnTo>
                    <a:pt x="1235" y="1801"/>
                  </a:lnTo>
                  <a:lnTo>
                    <a:pt x="1237" y="1793"/>
                  </a:lnTo>
                  <a:lnTo>
                    <a:pt x="1226" y="1781"/>
                  </a:lnTo>
                  <a:lnTo>
                    <a:pt x="1214" y="1785"/>
                  </a:lnTo>
                  <a:lnTo>
                    <a:pt x="1199" y="1795"/>
                  </a:lnTo>
                  <a:lnTo>
                    <a:pt x="1186" y="1798"/>
                  </a:lnTo>
                  <a:lnTo>
                    <a:pt x="1166" y="1800"/>
                  </a:lnTo>
                  <a:lnTo>
                    <a:pt x="1157" y="1798"/>
                  </a:lnTo>
                  <a:lnTo>
                    <a:pt x="1151" y="1793"/>
                  </a:lnTo>
                  <a:lnTo>
                    <a:pt x="1146" y="1792"/>
                  </a:lnTo>
                  <a:lnTo>
                    <a:pt x="1137" y="1797"/>
                  </a:lnTo>
                  <a:lnTo>
                    <a:pt x="1128" y="1803"/>
                  </a:lnTo>
                  <a:lnTo>
                    <a:pt x="1122" y="1814"/>
                  </a:lnTo>
                  <a:lnTo>
                    <a:pt x="1102" y="1831"/>
                  </a:lnTo>
                  <a:lnTo>
                    <a:pt x="1087" y="1835"/>
                  </a:lnTo>
                  <a:lnTo>
                    <a:pt x="1073" y="1851"/>
                  </a:lnTo>
                  <a:lnTo>
                    <a:pt x="1063" y="1858"/>
                  </a:lnTo>
                  <a:lnTo>
                    <a:pt x="1048" y="1866"/>
                  </a:lnTo>
                  <a:lnTo>
                    <a:pt x="1036" y="1874"/>
                  </a:lnTo>
                  <a:lnTo>
                    <a:pt x="1008" y="1881"/>
                  </a:lnTo>
                  <a:lnTo>
                    <a:pt x="990" y="1886"/>
                  </a:lnTo>
                  <a:lnTo>
                    <a:pt x="992" y="1888"/>
                  </a:lnTo>
                  <a:lnTo>
                    <a:pt x="992" y="1886"/>
                  </a:lnTo>
                  <a:lnTo>
                    <a:pt x="978" y="1878"/>
                  </a:lnTo>
                  <a:lnTo>
                    <a:pt x="976" y="1874"/>
                  </a:lnTo>
                  <a:lnTo>
                    <a:pt x="973" y="1873"/>
                  </a:lnTo>
                  <a:lnTo>
                    <a:pt x="958" y="1877"/>
                  </a:lnTo>
                  <a:lnTo>
                    <a:pt x="954" y="1877"/>
                  </a:lnTo>
                  <a:lnTo>
                    <a:pt x="940" y="1872"/>
                  </a:lnTo>
                  <a:lnTo>
                    <a:pt x="924" y="1871"/>
                  </a:lnTo>
                  <a:lnTo>
                    <a:pt x="917" y="1866"/>
                  </a:lnTo>
                  <a:lnTo>
                    <a:pt x="917" y="1863"/>
                  </a:lnTo>
                  <a:lnTo>
                    <a:pt x="913" y="1857"/>
                  </a:lnTo>
                  <a:lnTo>
                    <a:pt x="907" y="1856"/>
                  </a:lnTo>
                  <a:lnTo>
                    <a:pt x="893" y="1857"/>
                  </a:lnTo>
                  <a:lnTo>
                    <a:pt x="881" y="1862"/>
                  </a:lnTo>
                  <a:lnTo>
                    <a:pt x="870" y="1873"/>
                  </a:lnTo>
                  <a:lnTo>
                    <a:pt x="860" y="1889"/>
                  </a:lnTo>
                  <a:lnTo>
                    <a:pt x="839" y="1909"/>
                  </a:lnTo>
                  <a:lnTo>
                    <a:pt x="838" y="1915"/>
                  </a:lnTo>
                  <a:lnTo>
                    <a:pt x="833" y="1915"/>
                  </a:lnTo>
                  <a:lnTo>
                    <a:pt x="829" y="1913"/>
                  </a:lnTo>
                  <a:lnTo>
                    <a:pt x="827" y="1910"/>
                  </a:lnTo>
                  <a:lnTo>
                    <a:pt x="827" y="1903"/>
                  </a:lnTo>
                  <a:lnTo>
                    <a:pt x="831" y="1890"/>
                  </a:lnTo>
                  <a:lnTo>
                    <a:pt x="831" y="1884"/>
                  </a:lnTo>
                  <a:lnTo>
                    <a:pt x="828" y="1874"/>
                  </a:lnTo>
                  <a:lnTo>
                    <a:pt x="827" y="1871"/>
                  </a:lnTo>
                  <a:lnTo>
                    <a:pt x="822" y="1868"/>
                  </a:lnTo>
                  <a:lnTo>
                    <a:pt x="817" y="1870"/>
                  </a:lnTo>
                  <a:lnTo>
                    <a:pt x="809" y="1876"/>
                  </a:lnTo>
                  <a:lnTo>
                    <a:pt x="801" y="1876"/>
                  </a:lnTo>
                  <a:lnTo>
                    <a:pt x="793" y="1879"/>
                  </a:lnTo>
                  <a:lnTo>
                    <a:pt x="791" y="1881"/>
                  </a:lnTo>
                  <a:lnTo>
                    <a:pt x="788" y="1879"/>
                  </a:lnTo>
                  <a:lnTo>
                    <a:pt x="780" y="1881"/>
                  </a:lnTo>
                  <a:lnTo>
                    <a:pt x="774" y="1889"/>
                  </a:lnTo>
                  <a:lnTo>
                    <a:pt x="771" y="1889"/>
                  </a:lnTo>
                  <a:lnTo>
                    <a:pt x="757" y="1886"/>
                  </a:lnTo>
                  <a:lnTo>
                    <a:pt x="750" y="1888"/>
                  </a:lnTo>
                  <a:lnTo>
                    <a:pt x="746" y="1887"/>
                  </a:lnTo>
                  <a:lnTo>
                    <a:pt x="739" y="1883"/>
                  </a:lnTo>
                  <a:lnTo>
                    <a:pt x="729" y="1881"/>
                  </a:lnTo>
                  <a:lnTo>
                    <a:pt x="723" y="1873"/>
                  </a:lnTo>
                  <a:lnTo>
                    <a:pt x="713" y="1873"/>
                  </a:lnTo>
                  <a:lnTo>
                    <a:pt x="708" y="1874"/>
                  </a:lnTo>
                  <a:lnTo>
                    <a:pt x="704" y="1881"/>
                  </a:lnTo>
                  <a:lnTo>
                    <a:pt x="702" y="1882"/>
                  </a:lnTo>
                  <a:lnTo>
                    <a:pt x="696" y="1879"/>
                  </a:lnTo>
                  <a:lnTo>
                    <a:pt x="691" y="1881"/>
                  </a:lnTo>
                  <a:lnTo>
                    <a:pt x="685" y="1877"/>
                  </a:lnTo>
                  <a:lnTo>
                    <a:pt x="681" y="1879"/>
                  </a:lnTo>
                  <a:lnTo>
                    <a:pt x="675" y="1881"/>
                  </a:lnTo>
                  <a:lnTo>
                    <a:pt x="671" y="1878"/>
                  </a:lnTo>
                  <a:lnTo>
                    <a:pt x="667" y="1872"/>
                  </a:lnTo>
                  <a:lnTo>
                    <a:pt x="666" y="1868"/>
                  </a:lnTo>
                  <a:lnTo>
                    <a:pt x="661" y="1862"/>
                  </a:lnTo>
                  <a:lnTo>
                    <a:pt x="653" y="1861"/>
                  </a:lnTo>
                  <a:lnTo>
                    <a:pt x="645" y="1863"/>
                  </a:lnTo>
                  <a:lnTo>
                    <a:pt x="630" y="1854"/>
                  </a:lnTo>
                  <a:lnTo>
                    <a:pt x="629" y="1847"/>
                  </a:lnTo>
                  <a:lnTo>
                    <a:pt x="632" y="1834"/>
                  </a:lnTo>
                  <a:lnTo>
                    <a:pt x="629" y="1833"/>
                  </a:lnTo>
                  <a:lnTo>
                    <a:pt x="624" y="1836"/>
                  </a:lnTo>
                  <a:lnTo>
                    <a:pt x="619" y="1838"/>
                  </a:lnTo>
                  <a:lnTo>
                    <a:pt x="611" y="1836"/>
                  </a:lnTo>
                  <a:lnTo>
                    <a:pt x="603" y="1834"/>
                  </a:lnTo>
                  <a:lnTo>
                    <a:pt x="599" y="1835"/>
                  </a:lnTo>
                  <a:lnTo>
                    <a:pt x="592" y="1831"/>
                  </a:lnTo>
                  <a:lnTo>
                    <a:pt x="589" y="1831"/>
                  </a:lnTo>
                  <a:lnTo>
                    <a:pt x="585" y="1828"/>
                  </a:lnTo>
                  <a:lnTo>
                    <a:pt x="583" y="1823"/>
                  </a:lnTo>
                  <a:lnTo>
                    <a:pt x="578" y="1825"/>
                  </a:lnTo>
                  <a:lnTo>
                    <a:pt x="576" y="1822"/>
                  </a:lnTo>
                  <a:lnTo>
                    <a:pt x="579" y="1809"/>
                  </a:lnTo>
                  <a:lnTo>
                    <a:pt x="578" y="1803"/>
                  </a:lnTo>
                  <a:lnTo>
                    <a:pt x="581" y="1797"/>
                  </a:lnTo>
                  <a:lnTo>
                    <a:pt x="579" y="1795"/>
                  </a:lnTo>
                  <a:lnTo>
                    <a:pt x="573" y="1793"/>
                  </a:lnTo>
                  <a:lnTo>
                    <a:pt x="567" y="1795"/>
                  </a:lnTo>
                  <a:lnTo>
                    <a:pt x="563" y="1793"/>
                  </a:lnTo>
                  <a:lnTo>
                    <a:pt x="560" y="1797"/>
                  </a:lnTo>
                  <a:lnTo>
                    <a:pt x="559" y="1800"/>
                  </a:lnTo>
                  <a:lnTo>
                    <a:pt x="556" y="1803"/>
                  </a:lnTo>
                  <a:lnTo>
                    <a:pt x="553" y="1804"/>
                  </a:lnTo>
                  <a:lnTo>
                    <a:pt x="548" y="1809"/>
                  </a:lnTo>
                  <a:lnTo>
                    <a:pt x="544" y="1808"/>
                  </a:lnTo>
                  <a:lnTo>
                    <a:pt x="538" y="1807"/>
                  </a:lnTo>
                  <a:lnTo>
                    <a:pt x="536" y="1802"/>
                  </a:lnTo>
                  <a:lnTo>
                    <a:pt x="533" y="1785"/>
                  </a:lnTo>
                  <a:lnTo>
                    <a:pt x="527" y="1776"/>
                  </a:lnTo>
                  <a:lnTo>
                    <a:pt x="515" y="1766"/>
                  </a:lnTo>
                  <a:lnTo>
                    <a:pt x="503" y="1763"/>
                  </a:lnTo>
                  <a:lnTo>
                    <a:pt x="493" y="1754"/>
                  </a:lnTo>
                  <a:lnTo>
                    <a:pt x="487" y="1745"/>
                  </a:lnTo>
                  <a:lnTo>
                    <a:pt x="482" y="1743"/>
                  </a:lnTo>
                  <a:lnTo>
                    <a:pt x="462" y="1737"/>
                  </a:lnTo>
                  <a:lnTo>
                    <a:pt x="444" y="1733"/>
                  </a:lnTo>
                  <a:lnTo>
                    <a:pt x="441" y="1732"/>
                  </a:lnTo>
                  <a:lnTo>
                    <a:pt x="425" y="1730"/>
                  </a:lnTo>
                  <a:lnTo>
                    <a:pt x="423" y="1731"/>
                  </a:lnTo>
                  <a:lnTo>
                    <a:pt x="423" y="1732"/>
                  </a:lnTo>
                  <a:lnTo>
                    <a:pt x="423" y="1737"/>
                  </a:lnTo>
                  <a:lnTo>
                    <a:pt x="419" y="1742"/>
                  </a:lnTo>
                  <a:lnTo>
                    <a:pt x="420" y="1744"/>
                  </a:lnTo>
                  <a:lnTo>
                    <a:pt x="419" y="1748"/>
                  </a:lnTo>
                  <a:lnTo>
                    <a:pt x="411" y="1741"/>
                  </a:lnTo>
                  <a:lnTo>
                    <a:pt x="408" y="1736"/>
                  </a:lnTo>
                  <a:lnTo>
                    <a:pt x="406" y="1734"/>
                  </a:lnTo>
                  <a:lnTo>
                    <a:pt x="403" y="1733"/>
                  </a:lnTo>
                  <a:lnTo>
                    <a:pt x="386" y="1728"/>
                  </a:lnTo>
                  <a:lnTo>
                    <a:pt x="384" y="1726"/>
                  </a:lnTo>
                  <a:lnTo>
                    <a:pt x="380" y="1720"/>
                  </a:lnTo>
                  <a:lnTo>
                    <a:pt x="375" y="1718"/>
                  </a:lnTo>
                  <a:lnTo>
                    <a:pt x="363" y="1709"/>
                  </a:lnTo>
                  <a:lnTo>
                    <a:pt x="357" y="1709"/>
                  </a:lnTo>
                  <a:lnTo>
                    <a:pt x="350" y="1705"/>
                  </a:lnTo>
                  <a:lnTo>
                    <a:pt x="348" y="1701"/>
                  </a:lnTo>
                  <a:lnTo>
                    <a:pt x="348" y="1698"/>
                  </a:lnTo>
                  <a:lnTo>
                    <a:pt x="345" y="1694"/>
                  </a:lnTo>
                  <a:lnTo>
                    <a:pt x="341" y="1694"/>
                  </a:lnTo>
                  <a:lnTo>
                    <a:pt x="339" y="1691"/>
                  </a:lnTo>
                  <a:lnTo>
                    <a:pt x="334" y="1689"/>
                  </a:lnTo>
                  <a:lnTo>
                    <a:pt x="326" y="1693"/>
                  </a:lnTo>
                  <a:lnTo>
                    <a:pt x="325" y="1691"/>
                  </a:lnTo>
                  <a:lnTo>
                    <a:pt x="323" y="1685"/>
                  </a:lnTo>
                  <a:lnTo>
                    <a:pt x="322" y="1684"/>
                  </a:lnTo>
                  <a:lnTo>
                    <a:pt x="318" y="1683"/>
                  </a:lnTo>
                  <a:lnTo>
                    <a:pt x="315" y="1684"/>
                  </a:lnTo>
                  <a:lnTo>
                    <a:pt x="306" y="1683"/>
                  </a:lnTo>
                  <a:lnTo>
                    <a:pt x="302" y="1684"/>
                  </a:lnTo>
                  <a:lnTo>
                    <a:pt x="296" y="1688"/>
                  </a:lnTo>
                  <a:lnTo>
                    <a:pt x="293" y="1688"/>
                  </a:lnTo>
                  <a:lnTo>
                    <a:pt x="290" y="1685"/>
                  </a:lnTo>
                  <a:lnTo>
                    <a:pt x="291" y="1675"/>
                  </a:lnTo>
                  <a:lnTo>
                    <a:pt x="287" y="1672"/>
                  </a:lnTo>
                  <a:lnTo>
                    <a:pt x="283" y="1666"/>
                  </a:lnTo>
                  <a:lnTo>
                    <a:pt x="283" y="1663"/>
                  </a:lnTo>
                  <a:lnTo>
                    <a:pt x="278" y="1658"/>
                  </a:lnTo>
                  <a:lnTo>
                    <a:pt x="278" y="1653"/>
                  </a:lnTo>
                  <a:lnTo>
                    <a:pt x="280" y="1646"/>
                  </a:lnTo>
                  <a:lnTo>
                    <a:pt x="277" y="1640"/>
                  </a:lnTo>
                  <a:lnTo>
                    <a:pt x="277" y="1636"/>
                  </a:lnTo>
                  <a:lnTo>
                    <a:pt x="278" y="1629"/>
                  </a:lnTo>
                  <a:lnTo>
                    <a:pt x="280" y="1623"/>
                  </a:lnTo>
                  <a:lnTo>
                    <a:pt x="273" y="1613"/>
                  </a:lnTo>
                  <a:lnTo>
                    <a:pt x="266" y="1605"/>
                  </a:lnTo>
                  <a:lnTo>
                    <a:pt x="266" y="1596"/>
                  </a:lnTo>
                  <a:lnTo>
                    <a:pt x="263" y="1588"/>
                  </a:lnTo>
                  <a:lnTo>
                    <a:pt x="264" y="1585"/>
                  </a:lnTo>
                  <a:lnTo>
                    <a:pt x="275" y="1583"/>
                  </a:lnTo>
                  <a:lnTo>
                    <a:pt x="278" y="1580"/>
                  </a:lnTo>
                  <a:lnTo>
                    <a:pt x="279" y="1581"/>
                  </a:lnTo>
                  <a:lnTo>
                    <a:pt x="280" y="1588"/>
                  </a:lnTo>
                  <a:lnTo>
                    <a:pt x="283" y="1593"/>
                  </a:lnTo>
                  <a:lnTo>
                    <a:pt x="285" y="1596"/>
                  </a:lnTo>
                  <a:lnTo>
                    <a:pt x="293" y="1598"/>
                  </a:lnTo>
                  <a:lnTo>
                    <a:pt x="295" y="1597"/>
                  </a:lnTo>
                  <a:lnTo>
                    <a:pt x="298" y="1596"/>
                  </a:lnTo>
                  <a:lnTo>
                    <a:pt x="301" y="1597"/>
                  </a:lnTo>
                  <a:lnTo>
                    <a:pt x="302" y="1591"/>
                  </a:lnTo>
                  <a:lnTo>
                    <a:pt x="306" y="1588"/>
                  </a:lnTo>
                  <a:lnTo>
                    <a:pt x="310" y="1582"/>
                  </a:lnTo>
                  <a:lnTo>
                    <a:pt x="311" y="1582"/>
                  </a:lnTo>
                  <a:lnTo>
                    <a:pt x="315" y="1587"/>
                  </a:lnTo>
                  <a:lnTo>
                    <a:pt x="317" y="1587"/>
                  </a:lnTo>
                  <a:lnTo>
                    <a:pt x="326" y="1576"/>
                  </a:lnTo>
                  <a:lnTo>
                    <a:pt x="326" y="1574"/>
                  </a:lnTo>
                  <a:lnTo>
                    <a:pt x="322" y="1567"/>
                  </a:lnTo>
                  <a:lnTo>
                    <a:pt x="316" y="1559"/>
                  </a:lnTo>
                  <a:lnTo>
                    <a:pt x="315" y="1554"/>
                  </a:lnTo>
                  <a:lnTo>
                    <a:pt x="316" y="1551"/>
                  </a:lnTo>
                  <a:lnTo>
                    <a:pt x="316" y="1548"/>
                  </a:lnTo>
                  <a:lnTo>
                    <a:pt x="306" y="1543"/>
                  </a:lnTo>
                  <a:lnTo>
                    <a:pt x="301" y="1544"/>
                  </a:lnTo>
                  <a:lnTo>
                    <a:pt x="300" y="1540"/>
                  </a:lnTo>
                  <a:lnTo>
                    <a:pt x="291" y="1533"/>
                  </a:lnTo>
                  <a:lnTo>
                    <a:pt x="291" y="1518"/>
                  </a:lnTo>
                  <a:lnTo>
                    <a:pt x="296" y="1517"/>
                  </a:lnTo>
                  <a:lnTo>
                    <a:pt x="294" y="1511"/>
                  </a:lnTo>
                  <a:lnTo>
                    <a:pt x="295" y="1508"/>
                  </a:lnTo>
                  <a:lnTo>
                    <a:pt x="296" y="1507"/>
                  </a:lnTo>
                  <a:lnTo>
                    <a:pt x="289" y="1500"/>
                  </a:lnTo>
                  <a:lnTo>
                    <a:pt x="290" y="1494"/>
                  </a:lnTo>
                  <a:lnTo>
                    <a:pt x="290" y="1492"/>
                  </a:lnTo>
                  <a:lnTo>
                    <a:pt x="300" y="1492"/>
                  </a:lnTo>
                  <a:lnTo>
                    <a:pt x="304" y="1489"/>
                  </a:lnTo>
                  <a:lnTo>
                    <a:pt x="315" y="1492"/>
                  </a:lnTo>
                  <a:lnTo>
                    <a:pt x="317" y="1490"/>
                  </a:lnTo>
                  <a:lnTo>
                    <a:pt x="322" y="1485"/>
                  </a:lnTo>
                  <a:lnTo>
                    <a:pt x="327" y="1475"/>
                  </a:lnTo>
                  <a:lnTo>
                    <a:pt x="327" y="1464"/>
                  </a:lnTo>
                  <a:lnTo>
                    <a:pt x="337" y="1463"/>
                  </a:lnTo>
                  <a:lnTo>
                    <a:pt x="338" y="1462"/>
                  </a:lnTo>
                  <a:lnTo>
                    <a:pt x="336" y="1459"/>
                  </a:lnTo>
                  <a:lnTo>
                    <a:pt x="337" y="1456"/>
                  </a:lnTo>
                  <a:lnTo>
                    <a:pt x="341" y="1453"/>
                  </a:lnTo>
                  <a:lnTo>
                    <a:pt x="342" y="1451"/>
                  </a:lnTo>
                  <a:lnTo>
                    <a:pt x="345" y="1447"/>
                  </a:lnTo>
                  <a:lnTo>
                    <a:pt x="352" y="1442"/>
                  </a:lnTo>
                  <a:lnTo>
                    <a:pt x="352" y="1436"/>
                  </a:lnTo>
                  <a:lnTo>
                    <a:pt x="358" y="1430"/>
                  </a:lnTo>
                  <a:lnTo>
                    <a:pt x="360" y="1411"/>
                  </a:lnTo>
                  <a:lnTo>
                    <a:pt x="363" y="1409"/>
                  </a:lnTo>
                  <a:lnTo>
                    <a:pt x="363" y="1402"/>
                  </a:lnTo>
                  <a:lnTo>
                    <a:pt x="369" y="1394"/>
                  </a:lnTo>
                  <a:lnTo>
                    <a:pt x="369" y="1391"/>
                  </a:lnTo>
                  <a:lnTo>
                    <a:pt x="365" y="1388"/>
                  </a:lnTo>
                  <a:lnTo>
                    <a:pt x="361" y="1388"/>
                  </a:lnTo>
                  <a:lnTo>
                    <a:pt x="354" y="1397"/>
                  </a:lnTo>
                  <a:lnTo>
                    <a:pt x="352" y="1397"/>
                  </a:lnTo>
                  <a:lnTo>
                    <a:pt x="349" y="1393"/>
                  </a:lnTo>
                  <a:lnTo>
                    <a:pt x="347" y="1382"/>
                  </a:lnTo>
                  <a:lnTo>
                    <a:pt x="342" y="1386"/>
                  </a:lnTo>
                  <a:lnTo>
                    <a:pt x="338" y="1386"/>
                  </a:lnTo>
                  <a:lnTo>
                    <a:pt x="336" y="1381"/>
                  </a:lnTo>
                  <a:lnTo>
                    <a:pt x="333" y="1381"/>
                  </a:lnTo>
                  <a:lnTo>
                    <a:pt x="331" y="1379"/>
                  </a:lnTo>
                  <a:lnTo>
                    <a:pt x="330" y="1370"/>
                  </a:lnTo>
                  <a:lnTo>
                    <a:pt x="326" y="1368"/>
                  </a:lnTo>
                  <a:lnTo>
                    <a:pt x="325" y="1366"/>
                  </a:lnTo>
                  <a:lnTo>
                    <a:pt x="322" y="1365"/>
                  </a:lnTo>
                  <a:lnTo>
                    <a:pt x="318" y="1365"/>
                  </a:lnTo>
                  <a:lnTo>
                    <a:pt x="315" y="1360"/>
                  </a:lnTo>
                  <a:lnTo>
                    <a:pt x="312" y="1359"/>
                  </a:lnTo>
                  <a:lnTo>
                    <a:pt x="309" y="1359"/>
                  </a:lnTo>
                  <a:lnTo>
                    <a:pt x="304" y="1361"/>
                  </a:lnTo>
                  <a:lnTo>
                    <a:pt x="298" y="1361"/>
                  </a:lnTo>
                  <a:lnTo>
                    <a:pt x="293" y="1365"/>
                  </a:lnTo>
                  <a:lnTo>
                    <a:pt x="279" y="1365"/>
                  </a:lnTo>
                  <a:lnTo>
                    <a:pt x="269" y="1372"/>
                  </a:lnTo>
                  <a:lnTo>
                    <a:pt x="258" y="1378"/>
                  </a:lnTo>
                  <a:lnTo>
                    <a:pt x="251" y="1383"/>
                  </a:lnTo>
                  <a:lnTo>
                    <a:pt x="246" y="1388"/>
                  </a:lnTo>
                  <a:lnTo>
                    <a:pt x="241" y="1389"/>
                  </a:lnTo>
                  <a:lnTo>
                    <a:pt x="237" y="1394"/>
                  </a:lnTo>
                  <a:lnTo>
                    <a:pt x="230" y="1391"/>
                  </a:lnTo>
                  <a:lnTo>
                    <a:pt x="225" y="1394"/>
                  </a:lnTo>
                  <a:lnTo>
                    <a:pt x="220" y="1394"/>
                  </a:lnTo>
                  <a:lnTo>
                    <a:pt x="209" y="1393"/>
                  </a:lnTo>
                  <a:lnTo>
                    <a:pt x="202" y="1388"/>
                  </a:lnTo>
                  <a:lnTo>
                    <a:pt x="196" y="1389"/>
                  </a:lnTo>
                  <a:lnTo>
                    <a:pt x="188" y="1384"/>
                  </a:lnTo>
                  <a:lnTo>
                    <a:pt x="171" y="1378"/>
                  </a:lnTo>
                  <a:lnTo>
                    <a:pt x="161" y="1372"/>
                  </a:lnTo>
                  <a:lnTo>
                    <a:pt x="161" y="1366"/>
                  </a:lnTo>
                  <a:lnTo>
                    <a:pt x="160" y="1362"/>
                  </a:lnTo>
                  <a:lnTo>
                    <a:pt x="156" y="1363"/>
                  </a:lnTo>
                  <a:lnTo>
                    <a:pt x="151" y="1367"/>
                  </a:lnTo>
                  <a:lnTo>
                    <a:pt x="148" y="1367"/>
                  </a:lnTo>
                  <a:lnTo>
                    <a:pt x="143" y="1368"/>
                  </a:lnTo>
                  <a:lnTo>
                    <a:pt x="139" y="1367"/>
                  </a:lnTo>
                  <a:lnTo>
                    <a:pt x="133" y="1356"/>
                  </a:lnTo>
                  <a:lnTo>
                    <a:pt x="126" y="1355"/>
                  </a:lnTo>
                  <a:lnTo>
                    <a:pt x="124" y="1351"/>
                  </a:lnTo>
                  <a:lnTo>
                    <a:pt x="124" y="1349"/>
                  </a:lnTo>
                  <a:lnTo>
                    <a:pt x="129" y="1348"/>
                  </a:lnTo>
                  <a:lnTo>
                    <a:pt x="131" y="1344"/>
                  </a:lnTo>
                  <a:lnTo>
                    <a:pt x="129" y="1339"/>
                  </a:lnTo>
                  <a:lnTo>
                    <a:pt x="127" y="1336"/>
                  </a:lnTo>
                  <a:lnTo>
                    <a:pt x="129" y="1330"/>
                  </a:lnTo>
                  <a:lnTo>
                    <a:pt x="129" y="1324"/>
                  </a:lnTo>
                  <a:lnTo>
                    <a:pt x="127" y="1318"/>
                  </a:lnTo>
                  <a:lnTo>
                    <a:pt x="121" y="1312"/>
                  </a:lnTo>
                  <a:lnTo>
                    <a:pt x="110" y="1305"/>
                  </a:lnTo>
                  <a:lnTo>
                    <a:pt x="105" y="1305"/>
                  </a:lnTo>
                  <a:lnTo>
                    <a:pt x="99" y="1309"/>
                  </a:lnTo>
                  <a:lnTo>
                    <a:pt x="97" y="1308"/>
                  </a:lnTo>
                  <a:lnTo>
                    <a:pt x="97" y="1296"/>
                  </a:lnTo>
                  <a:lnTo>
                    <a:pt x="95" y="1293"/>
                  </a:lnTo>
                  <a:lnTo>
                    <a:pt x="88" y="1295"/>
                  </a:lnTo>
                  <a:lnTo>
                    <a:pt x="83" y="1292"/>
                  </a:lnTo>
                  <a:lnTo>
                    <a:pt x="79" y="1291"/>
                  </a:lnTo>
                  <a:lnTo>
                    <a:pt x="65" y="1293"/>
                  </a:lnTo>
                  <a:lnTo>
                    <a:pt x="54" y="1290"/>
                  </a:lnTo>
                  <a:lnTo>
                    <a:pt x="56" y="1289"/>
                  </a:lnTo>
                  <a:lnTo>
                    <a:pt x="53" y="1284"/>
                  </a:lnTo>
                  <a:lnTo>
                    <a:pt x="47" y="1281"/>
                  </a:lnTo>
                  <a:lnTo>
                    <a:pt x="46" y="1278"/>
                  </a:lnTo>
                  <a:lnTo>
                    <a:pt x="53" y="1270"/>
                  </a:lnTo>
                  <a:lnTo>
                    <a:pt x="57" y="1269"/>
                  </a:lnTo>
                  <a:lnTo>
                    <a:pt x="62" y="1271"/>
                  </a:lnTo>
                  <a:lnTo>
                    <a:pt x="65" y="1271"/>
                  </a:lnTo>
                  <a:lnTo>
                    <a:pt x="62" y="1271"/>
                  </a:lnTo>
                  <a:lnTo>
                    <a:pt x="70" y="1274"/>
                  </a:lnTo>
                  <a:lnTo>
                    <a:pt x="73" y="1273"/>
                  </a:lnTo>
                  <a:lnTo>
                    <a:pt x="73" y="1237"/>
                  </a:lnTo>
                  <a:lnTo>
                    <a:pt x="63" y="1212"/>
                  </a:lnTo>
                  <a:lnTo>
                    <a:pt x="63" y="1193"/>
                  </a:lnTo>
                  <a:lnTo>
                    <a:pt x="56" y="1182"/>
                  </a:lnTo>
                  <a:lnTo>
                    <a:pt x="37" y="1180"/>
                  </a:lnTo>
                  <a:lnTo>
                    <a:pt x="17" y="1187"/>
                  </a:lnTo>
                  <a:lnTo>
                    <a:pt x="6" y="1179"/>
                  </a:lnTo>
                  <a:lnTo>
                    <a:pt x="2" y="1162"/>
                  </a:lnTo>
                  <a:lnTo>
                    <a:pt x="0" y="1142"/>
                  </a:lnTo>
                  <a:lnTo>
                    <a:pt x="11" y="1108"/>
                  </a:lnTo>
                  <a:lnTo>
                    <a:pt x="10" y="1097"/>
                  </a:lnTo>
                  <a:lnTo>
                    <a:pt x="19" y="1079"/>
                  </a:lnTo>
                  <a:lnTo>
                    <a:pt x="51" y="1064"/>
                  </a:lnTo>
                  <a:lnTo>
                    <a:pt x="56" y="1059"/>
                  </a:lnTo>
                  <a:lnTo>
                    <a:pt x="63" y="1059"/>
                  </a:lnTo>
                  <a:lnTo>
                    <a:pt x="69" y="1044"/>
                  </a:lnTo>
                  <a:lnTo>
                    <a:pt x="79" y="1048"/>
                  </a:lnTo>
                  <a:lnTo>
                    <a:pt x="94" y="1042"/>
                  </a:lnTo>
                  <a:lnTo>
                    <a:pt x="105" y="1043"/>
                  </a:lnTo>
                  <a:lnTo>
                    <a:pt x="111" y="1056"/>
                  </a:lnTo>
                  <a:lnTo>
                    <a:pt x="122" y="1058"/>
                  </a:lnTo>
                  <a:lnTo>
                    <a:pt x="138" y="1054"/>
                  </a:lnTo>
                  <a:lnTo>
                    <a:pt x="148" y="1055"/>
                  </a:lnTo>
                  <a:lnTo>
                    <a:pt x="161" y="1045"/>
                  </a:lnTo>
                  <a:lnTo>
                    <a:pt x="167" y="1027"/>
                  </a:lnTo>
                  <a:lnTo>
                    <a:pt x="176" y="1016"/>
                  </a:lnTo>
                  <a:lnTo>
                    <a:pt x="193" y="1011"/>
                  </a:lnTo>
                  <a:lnTo>
                    <a:pt x="212" y="1010"/>
                  </a:lnTo>
                  <a:lnTo>
                    <a:pt x="239" y="1005"/>
                  </a:lnTo>
                  <a:lnTo>
                    <a:pt x="251" y="1000"/>
                  </a:lnTo>
                  <a:lnTo>
                    <a:pt x="259" y="986"/>
                  </a:lnTo>
                  <a:lnTo>
                    <a:pt x="274" y="973"/>
                  </a:lnTo>
                  <a:lnTo>
                    <a:pt x="310" y="953"/>
                  </a:lnTo>
                  <a:lnTo>
                    <a:pt x="348" y="941"/>
                  </a:lnTo>
                  <a:lnTo>
                    <a:pt x="358" y="934"/>
                  </a:lnTo>
                  <a:lnTo>
                    <a:pt x="364" y="920"/>
                  </a:lnTo>
                  <a:lnTo>
                    <a:pt x="364" y="892"/>
                  </a:lnTo>
                  <a:lnTo>
                    <a:pt x="366" y="881"/>
                  </a:lnTo>
                  <a:lnTo>
                    <a:pt x="374" y="871"/>
                  </a:lnTo>
                  <a:lnTo>
                    <a:pt x="373" y="859"/>
                  </a:lnTo>
                  <a:lnTo>
                    <a:pt x="386" y="849"/>
                  </a:lnTo>
                  <a:lnTo>
                    <a:pt x="386" y="834"/>
                  </a:lnTo>
                  <a:lnTo>
                    <a:pt x="377" y="807"/>
                  </a:lnTo>
                  <a:lnTo>
                    <a:pt x="370" y="795"/>
                  </a:lnTo>
                  <a:lnTo>
                    <a:pt x="366" y="780"/>
                  </a:lnTo>
                  <a:lnTo>
                    <a:pt x="361" y="742"/>
                  </a:lnTo>
                  <a:lnTo>
                    <a:pt x="354" y="727"/>
                  </a:lnTo>
                  <a:lnTo>
                    <a:pt x="347" y="720"/>
                  </a:lnTo>
                  <a:lnTo>
                    <a:pt x="355" y="712"/>
                  </a:lnTo>
                  <a:lnTo>
                    <a:pt x="375" y="705"/>
                  </a:lnTo>
                  <a:lnTo>
                    <a:pt x="393" y="703"/>
                  </a:lnTo>
                  <a:lnTo>
                    <a:pt x="416" y="695"/>
                  </a:lnTo>
                  <a:lnTo>
                    <a:pt x="471" y="693"/>
                  </a:lnTo>
                  <a:lnTo>
                    <a:pt x="478" y="688"/>
                  </a:lnTo>
                  <a:lnTo>
                    <a:pt x="472" y="670"/>
                  </a:lnTo>
                  <a:lnTo>
                    <a:pt x="470" y="655"/>
                  </a:lnTo>
                  <a:lnTo>
                    <a:pt x="473" y="635"/>
                  </a:lnTo>
                  <a:lnTo>
                    <a:pt x="479" y="611"/>
                  </a:lnTo>
                  <a:lnTo>
                    <a:pt x="492" y="584"/>
                  </a:lnTo>
                  <a:lnTo>
                    <a:pt x="500" y="558"/>
                  </a:lnTo>
                  <a:lnTo>
                    <a:pt x="511" y="537"/>
                  </a:lnTo>
                  <a:lnTo>
                    <a:pt x="535" y="537"/>
                  </a:lnTo>
                  <a:lnTo>
                    <a:pt x="544" y="544"/>
                  </a:lnTo>
                  <a:lnTo>
                    <a:pt x="563" y="550"/>
                  </a:lnTo>
                  <a:lnTo>
                    <a:pt x="597" y="547"/>
                  </a:lnTo>
                  <a:lnTo>
                    <a:pt x="606" y="556"/>
                  </a:lnTo>
                  <a:lnTo>
                    <a:pt x="616" y="563"/>
                  </a:lnTo>
                  <a:lnTo>
                    <a:pt x="630" y="552"/>
                  </a:lnTo>
                  <a:lnTo>
                    <a:pt x="653" y="544"/>
                  </a:lnTo>
                  <a:lnTo>
                    <a:pt x="656" y="507"/>
                  </a:lnTo>
                  <a:lnTo>
                    <a:pt x="654" y="484"/>
                  </a:lnTo>
                  <a:lnTo>
                    <a:pt x="659" y="459"/>
                  </a:lnTo>
                  <a:lnTo>
                    <a:pt x="670" y="439"/>
                  </a:lnTo>
                  <a:lnTo>
                    <a:pt x="686" y="440"/>
                  </a:lnTo>
                  <a:lnTo>
                    <a:pt x="705" y="434"/>
                  </a:lnTo>
                  <a:lnTo>
                    <a:pt x="721" y="418"/>
                  </a:lnTo>
                  <a:lnTo>
                    <a:pt x="731" y="398"/>
                  </a:lnTo>
                  <a:lnTo>
                    <a:pt x="756" y="405"/>
                  </a:lnTo>
                  <a:lnTo>
                    <a:pt x="772" y="389"/>
                  </a:lnTo>
                  <a:lnTo>
                    <a:pt x="777" y="389"/>
                  </a:lnTo>
                  <a:lnTo>
                    <a:pt x="777" y="393"/>
                  </a:lnTo>
                  <a:lnTo>
                    <a:pt x="780" y="404"/>
                  </a:lnTo>
                  <a:lnTo>
                    <a:pt x="791" y="430"/>
                  </a:lnTo>
                  <a:lnTo>
                    <a:pt x="821" y="453"/>
                  </a:lnTo>
                  <a:lnTo>
                    <a:pt x="832" y="474"/>
                  </a:lnTo>
                  <a:lnTo>
                    <a:pt x="847" y="485"/>
                  </a:lnTo>
                  <a:lnTo>
                    <a:pt x="854" y="474"/>
                  </a:lnTo>
                  <a:lnTo>
                    <a:pt x="870" y="477"/>
                  </a:lnTo>
                  <a:lnTo>
                    <a:pt x="885" y="485"/>
                  </a:lnTo>
                  <a:lnTo>
                    <a:pt x="901" y="488"/>
                  </a:lnTo>
                  <a:lnTo>
                    <a:pt x="911" y="504"/>
                  </a:lnTo>
                  <a:lnTo>
                    <a:pt x="918" y="526"/>
                  </a:lnTo>
                  <a:lnTo>
                    <a:pt x="928" y="543"/>
                  </a:lnTo>
                  <a:lnTo>
                    <a:pt x="940" y="586"/>
                  </a:lnTo>
                  <a:lnTo>
                    <a:pt x="940" y="614"/>
                  </a:lnTo>
                  <a:lnTo>
                    <a:pt x="944" y="633"/>
                  </a:lnTo>
                  <a:lnTo>
                    <a:pt x="943" y="652"/>
                  </a:lnTo>
                  <a:lnTo>
                    <a:pt x="935" y="668"/>
                  </a:lnTo>
                  <a:lnTo>
                    <a:pt x="934" y="683"/>
                  </a:lnTo>
                  <a:lnTo>
                    <a:pt x="941" y="690"/>
                  </a:lnTo>
                  <a:lnTo>
                    <a:pt x="957" y="697"/>
                  </a:lnTo>
                  <a:lnTo>
                    <a:pt x="988" y="700"/>
                  </a:lnTo>
                  <a:lnTo>
                    <a:pt x="1022" y="711"/>
                  </a:lnTo>
                  <a:lnTo>
                    <a:pt x="1031" y="711"/>
                  </a:lnTo>
                  <a:lnTo>
                    <a:pt x="1044" y="706"/>
                  </a:lnTo>
                  <a:lnTo>
                    <a:pt x="1057" y="706"/>
                  </a:lnTo>
                  <a:lnTo>
                    <a:pt x="1069" y="712"/>
                  </a:lnTo>
                  <a:lnTo>
                    <a:pt x="1099" y="722"/>
                  </a:lnTo>
                  <a:lnTo>
                    <a:pt x="1114" y="732"/>
                  </a:lnTo>
                  <a:lnTo>
                    <a:pt x="1130" y="741"/>
                  </a:lnTo>
                  <a:lnTo>
                    <a:pt x="1162" y="749"/>
                  </a:lnTo>
                  <a:lnTo>
                    <a:pt x="1175" y="759"/>
                  </a:lnTo>
                  <a:lnTo>
                    <a:pt x="1187" y="760"/>
                  </a:lnTo>
                  <a:lnTo>
                    <a:pt x="1198" y="775"/>
                  </a:lnTo>
                  <a:lnTo>
                    <a:pt x="1209" y="792"/>
                  </a:lnTo>
                  <a:lnTo>
                    <a:pt x="1216" y="812"/>
                  </a:lnTo>
                  <a:lnTo>
                    <a:pt x="1228" y="832"/>
                  </a:lnTo>
                  <a:lnTo>
                    <a:pt x="1240" y="846"/>
                  </a:lnTo>
                  <a:lnTo>
                    <a:pt x="1253" y="862"/>
                  </a:lnTo>
                  <a:lnTo>
                    <a:pt x="1269" y="876"/>
                  </a:lnTo>
                  <a:lnTo>
                    <a:pt x="1283" y="882"/>
                  </a:lnTo>
                  <a:lnTo>
                    <a:pt x="1304" y="882"/>
                  </a:lnTo>
                  <a:lnTo>
                    <a:pt x="1452" y="872"/>
                  </a:lnTo>
                  <a:lnTo>
                    <a:pt x="1470" y="870"/>
                  </a:lnTo>
                  <a:lnTo>
                    <a:pt x="1487" y="872"/>
                  </a:lnTo>
                  <a:lnTo>
                    <a:pt x="1521" y="883"/>
                  </a:lnTo>
                  <a:lnTo>
                    <a:pt x="1531" y="887"/>
                  </a:lnTo>
                  <a:lnTo>
                    <a:pt x="1540" y="898"/>
                  </a:lnTo>
                  <a:lnTo>
                    <a:pt x="1555" y="911"/>
                  </a:lnTo>
                  <a:lnTo>
                    <a:pt x="1578" y="921"/>
                  </a:lnTo>
                  <a:lnTo>
                    <a:pt x="1611" y="931"/>
                  </a:lnTo>
                  <a:lnTo>
                    <a:pt x="1629" y="941"/>
                  </a:lnTo>
                  <a:lnTo>
                    <a:pt x="1651" y="948"/>
                  </a:lnTo>
                  <a:lnTo>
                    <a:pt x="1680" y="950"/>
                  </a:lnTo>
                  <a:lnTo>
                    <a:pt x="1686" y="952"/>
                  </a:lnTo>
                  <a:lnTo>
                    <a:pt x="1697" y="961"/>
                  </a:lnTo>
                  <a:lnTo>
                    <a:pt x="1709" y="964"/>
                  </a:lnTo>
                  <a:lnTo>
                    <a:pt x="1719" y="963"/>
                  </a:lnTo>
                  <a:lnTo>
                    <a:pt x="1737" y="948"/>
                  </a:lnTo>
                  <a:lnTo>
                    <a:pt x="1767" y="937"/>
                  </a:lnTo>
                  <a:lnTo>
                    <a:pt x="1780" y="935"/>
                  </a:lnTo>
                  <a:lnTo>
                    <a:pt x="1791" y="931"/>
                  </a:lnTo>
                  <a:lnTo>
                    <a:pt x="1799" y="921"/>
                  </a:lnTo>
                  <a:lnTo>
                    <a:pt x="1810" y="918"/>
                  </a:lnTo>
                  <a:lnTo>
                    <a:pt x="1847" y="911"/>
                  </a:lnTo>
                  <a:lnTo>
                    <a:pt x="1865" y="904"/>
                  </a:lnTo>
                  <a:lnTo>
                    <a:pt x="1891" y="905"/>
                  </a:lnTo>
                  <a:lnTo>
                    <a:pt x="1907" y="899"/>
                  </a:lnTo>
                  <a:lnTo>
                    <a:pt x="1935" y="908"/>
                  </a:lnTo>
                  <a:lnTo>
                    <a:pt x="1940" y="905"/>
                  </a:lnTo>
                  <a:lnTo>
                    <a:pt x="1968" y="903"/>
                  </a:lnTo>
                  <a:lnTo>
                    <a:pt x="1998" y="892"/>
                  </a:lnTo>
                  <a:lnTo>
                    <a:pt x="2012" y="883"/>
                  </a:lnTo>
                  <a:lnTo>
                    <a:pt x="2032" y="868"/>
                  </a:lnTo>
                  <a:lnTo>
                    <a:pt x="2042" y="854"/>
                  </a:lnTo>
                  <a:lnTo>
                    <a:pt x="2100" y="805"/>
                  </a:lnTo>
                  <a:lnTo>
                    <a:pt x="2097" y="791"/>
                  </a:lnTo>
                  <a:lnTo>
                    <a:pt x="2075" y="762"/>
                  </a:lnTo>
                  <a:lnTo>
                    <a:pt x="2078" y="747"/>
                  </a:lnTo>
                  <a:lnTo>
                    <a:pt x="2091" y="727"/>
                  </a:lnTo>
                  <a:lnTo>
                    <a:pt x="2100" y="710"/>
                  </a:lnTo>
                  <a:lnTo>
                    <a:pt x="2121" y="704"/>
                  </a:lnTo>
                  <a:lnTo>
                    <a:pt x="2137" y="709"/>
                  </a:lnTo>
                  <a:lnTo>
                    <a:pt x="2149" y="722"/>
                  </a:lnTo>
                  <a:lnTo>
                    <a:pt x="2170" y="727"/>
                  </a:lnTo>
                  <a:lnTo>
                    <a:pt x="2188" y="727"/>
                  </a:lnTo>
                  <a:lnTo>
                    <a:pt x="2215" y="710"/>
                  </a:lnTo>
                  <a:lnTo>
                    <a:pt x="2234" y="689"/>
                  </a:lnTo>
                  <a:lnTo>
                    <a:pt x="2254" y="667"/>
                  </a:lnTo>
                  <a:lnTo>
                    <a:pt x="2266" y="667"/>
                  </a:lnTo>
                  <a:lnTo>
                    <a:pt x="2277" y="668"/>
                  </a:lnTo>
                  <a:lnTo>
                    <a:pt x="2284" y="666"/>
                  </a:lnTo>
                  <a:lnTo>
                    <a:pt x="2302" y="654"/>
                  </a:lnTo>
                  <a:lnTo>
                    <a:pt x="2353" y="598"/>
                  </a:lnTo>
                  <a:lnTo>
                    <a:pt x="2369" y="584"/>
                  </a:lnTo>
                  <a:lnTo>
                    <a:pt x="2390" y="580"/>
                  </a:lnTo>
                  <a:lnTo>
                    <a:pt x="2415" y="581"/>
                  </a:lnTo>
                  <a:lnTo>
                    <a:pt x="2440" y="577"/>
                  </a:lnTo>
                  <a:lnTo>
                    <a:pt x="2465" y="572"/>
                  </a:lnTo>
                  <a:lnTo>
                    <a:pt x="2484" y="577"/>
                  </a:lnTo>
                  <a:lnTo>
                    <a:pt x="2501" y="580"/>
                  </a:lnTo>
                  <a:lnTo>
                    <a:pt x="2511" y="574"/>
                  </a:lnTo>
                  <a:lnTo>
                    <a:pt x="2510" y="561"/>
                  </a:lnTo>
                  <a:lnTo>
                    <a:pt x="2496" y="553"/>
                  </a:lnTo>
                  <a:lnTo>
                    <a:pt x="2496" y="544"/>
                  </a:lnTo>
                  <a:lnTo>
                    <a:pt x="2498" y="531"/>
                  </a:lnTo>
                  <a:lnTo>
                    <a:pt x="2492" y="517"/>
                  </a:lnTo>
                  <a:lnTo>
                    <a:pt x="2463" y="493"/>
                  </a:lnTo>
                  <a:lnTo>
                    <a:pt x="2450" y="478"/>
                  </a:lnTo>
                  <a:lnTo>
                    <a:pt x="2444" y="464"/>
                  </a:lnTo>
                  <a:lnTo>
                    <a:pt x="2415" y="485"/>
                  </a:lnTo>
                  <a:lnTo>
                    <a:pt x="2397" y="498"/>
                  </a:lnTo>
                  <a:lnTo>
                    <a:pt x="2372" y="505"/>
                  </a:lnTo>
                  <a:lnTo>
                    <a:pt x="2347" y="507"/>
                  </a:lnTo>
                  <a:lnTo>
                    <a:pt x="2306" y="498"/>
                  </a:lnTo>
                  <a:lnTo>
                    <a:pt x="2297" y="483"/>
                  </a:lnTo>
                  <a:lnTo>
                    <a:pt x="2294" y="463"/>
                  </a:lnTo>
                  <a:lnTo>
                    <a:pt x="2294" y="441"/>
                  </a:lnTo>
                  <a:lnTo>
                    <a:pt x="2302" y="424"/>
                  </a:lnTo>
                  <a:lnTo>
                    <a:pt x="2305" y="404"/>
                  </a:lnTo>
                  <a:lnTo>
                    <a:pt x="2302" y="387"/>
                  </a:lnTo>
                  <a:lnTo>
                    <a:pt x="2302" y="371"/>
                  </a:lnTo>
                  <a:lnTo>
                    <a:pt x="2306" y="362"/>
                  </a:lnTo>
                  <a:lnTo>
                    <a:pt x="2317" y="348"/>
                  </a:lnTo>
                  <a:lnTo>
                    <a:pt x="2333" y="319"/>
                  </a:lnTo>
                  <a:lnTo>
                    <a:pt x="2342" y="311"/>
                  </a:lnTo>
                  <a:lnTo>
                    <a:pt x="2342" y="306"/>
                  </a:lnTo>
                  <a:lnTo>
                    <a:pt x="2353" y="308"/>
                  </a:lnTo>
                  <a:lnTo>
                    <a:pt x="2366" y="318"/>
                  </a:lnTo>
                  <a:lnTo>
                    <a:pt x="2398" y="328"/>
                  </a:lnTo>
                  <a:lnTo>
                    <a:pt x="2423" y="340"/>
                  </a:lnTo>
                  <a:lnTo>
                    <a:pt x="2434" y="338"/>
                  </a:lnTo>
                  <a:lnTo>
                    <a:pt x="2449" y="327"/>
                  </a:lnTo>
                  <a:lnTo>
                    <a:pt x="2499" y="296"/>
                  </a:lnTo>
                  <a:lnTo>
                    <a:pt x="2500" y="289"/>
                  </a:lnTo>
                  <a:lnTo>
                    <a:pt x="2498" y="276"/>
                  </a:lnTo>
                  <a:lnTo>
                    <a:pt x="2501" y="264"/>
                  </a:lnTo>
                  <a:lnTo>
                    <a:pt x="2512" y="251"/>
                  </a:lnTo>
                  <a:lnTo>
                    <a:pt x="2519" y="240"/>
                  </a:lnTo>
                  <a:lnTo>
                    <a:pt x="2526" y="210"/>
                  </a:lnTo>
                  <a:lnTo>
                    <a:pt x="2531" y="188"/>
                  </a:lnTo>
                  <a:lnTo>
                    <a:pt x="2538" y="171"/>
                  </a:lnTo>
                  <a:lnTo>
                    <a:pt x="2557" y="161"/>
                  </a:lnTo>
                  <a:lnTo>
                    <a:pt x="2581" y="134"/>
                  </a:lnTo>
                  <a:lnTo>
                    <a:pt x="2581" y="129"/>
                  </a:lnTo>
                  <a:lnTo>
                    <a:pt x="2576" y="118"/>
                  </a:lnTo>
                  <a:lnTo>
                    <a:pt x="2578" y="91"/>
                  </a:lnTo>
                  <a:lnTo>
                    <a:pt x="2571" y="87"/>
                  </a:lnTo>
                  <a:lnTo>
                    <a:pt x="2560" y="87"/>
                  </a:lnTo>
                  <a:lnTo>
                    <a:pt x="2542" y="92"/>
                  </a:lnTo>
                  <a:lnTo>
                    <a:pt x="2538" y="87"/>
                  </a:lnTo>
                  <a:lnTo>
                    <a:pt x="2543" y="74"/>
                  </a:lnTo>
                  <a:lnTo>
                    <a:pt x="2567" y="50"/>
                  </a:lnTo>
                  <a:lnTo>
                    <a:pt x="2575" y="38"/>
                  </a:lnTo>
                  <a:lnTo>
                    <a:pt x="2591" y="26"/>
                  </a:lnTo>
                  <a:lnTo>
                    <a:pt x="2625" y="20"/>
                  </a:lnTo>
                  <a:lnTo>
                    <a:pt x="2666" y="5"/>
                  </a:lnTo>
                  <a:lnTo>
                    <a:pt x="2691" y="6"/>
                  </a:lnTo>
                  <a:lnTo>
                    <a:pt x="2726" y="0"/>
                  </a:lnTo>
                  <a:lnTo>
                    <a:pt x="2738" y="0"/>
                  </a:lnTo>
                  <a:lnTo>
                    <a:pt x="2757" y="9"/>
                  </a:lnTo>
                  <a:lnTo>
                    <a:pt x="2774" y="21"/>
                  </a:lnTo>
                  <a:lnTo>
                    <a:pt x="2785" y="33"/>
                  </a:lnTo>
                  <a:lnTo>
                    <a:pt x="2801" y="37"/>
                  </a:lnTo>
                  <a:lnTo>
                    <a:pt x="2820" y="34"/>
                  </a:lnTo>
                  <a:lnTo>
                    <a:pt x="2836" y="38"/>
                  </a:lnTo>
                  <a:lnTo>
                    <a:pt x="2850" y="44"/>
                  </a:lnTo>
                  <a:lnTo>
                    <a:pt x="2858" y="58"/>
                  </a:lnTo>
                  <a:lnTo>
                    <a:pt x="2870" y="76"/>
                  </a:lnTo>
                  <a:lnTo>
                    <a:pt x="2871" y="89"/>
                  </a:lnTo>
                  <a:lnTo>
                    <a:pt x="2879" y="96"/>
                  </a:lnTo>
                  <a:lnTo>
                    <a:pt x="2888" y="102"/>
                  </a:lnTo>
                  <a:lnTo>
                    <a:pt x="2890" y="111"/>
                  </a:lnTo>
                  <a:lnTo>
                    <a:pt x="2891" y="106"/>
                  </a:lnTo>
                  <a:lnTo>
                    <a:pt x="2893" y="119"/>
                  </a:lnTo>
                  <a:lnTo>
                    <a:pt x="2898" y="134"/>
                  </a:lnTo>
                  <a:lnTo>
                    <a:pt x="2901" y="155"/>
                  </a:lnTo>
                  <a:lnTo>
                    <a:pt x="2909" y="172"/>
                  </a:lnTo>
                  <a:lnTo>
                    <a:pt x="2914" y="189"/>
                  </a:lnTo>
                  <a:lnTo>
                    <a:pt x="2935" y="229"/>
                  </a:lnTo>
                  <a:lnTo>
                    <a:pt x="2941" y="270"/>
                  </a:lnTo>
                  <a:lnTo>
                    <a:pt x="2950" y="289"/>
                  </a:lnTo>
                  <a:lnTo>
                    <a:pt x="2949" y="294"/>
                  </a:lnTo>
                  <a:lnTo>
                    <a:pt x="2950" y="295"/>
                  </a:lnTo>
                  <a:lnTo>
                    <a:pt x="2952" y="313"/>
                  </a:lnTo>
                  <a:lnTo>
                    <a:pt x="2952" y="334"/>
                  </a:lnTo>
                  <a:lnTo>
                    <a:pt x="2965" y="345"/>
                  </a:lnTo>
                  <a:lnTo>
                    <a:pt x="2988" y="348"/>
                  </a:lnTo>
                  <a:lnTo>
                    <a:pt x="3009" y="340"/>
                  </a:lnTo>
                  <a:lnTo>
                    <a:pt x="3025" y="348"/>
                  </a:lnTo>
                  <a:lnTo>
                    <a:pt x="3044" y="350"/>
                  </a:lnTo>
                  <a:lnTo>
                    <a:pt x="3062" y="359"/>
                  </a:lnTo>
                  <a:lnTo>
                    <a:pt x="3094" y="387"/>
                  </a:lnTo>
                  <a:lnTo>
                    <a:pt x="3109" y="394"/>
                  </a:lnTo>
                  <a:lnTo>
                    <a:pt x="3121" y="396"/>
                  </a:lnTo>
                  <a:lnTo>
                    <a:pt x="3125" y="403"/>
                  </a:lnTo>
                  <a:lnTo>
                    <a:pt x="3125" y="408"/>
                  </a:lnTo>
                  <a:lnTo>
                    <a:pt x="3127" y="407"/>
                  </a:lnTo>
                  <a:lnTo>
                    <a:pt x="3128" y="423"/>
                  </a:lnTo>
                  <a:lnTo>
                    <a:pt x="3135" y="432"/>
                  </a:lnTo>
                  <a:lnTo>
                    <a:pt x="3134" y="448"/>
                  </a:lnTo>
                  <a:lnTo>
                    <a:pt x="3135" y="466"/>
                  </a:lnTo>
                  <a:lnTo>
                    <a:pt x="3145" y="482"/>
                  </a:lnTo>
                  <a:lnTo>
                    <a:pt x="3151" y="495"/>
                  </a:lnTo>
                  <a:lnTo>
                    <a:pt x="3170" y="494"/>
                  </a:lnTo>
                  <a:lnTo>
                    <a:pt x="3189" y="500"/>
                  </a:lnTo>
                  <a:lnTo>
                    <a:pt x="3207" y="498"/>
                  </a:lnTo>
                  <a:lnTo>
                    <a:pt x="3238" y="483"/>
                  </a:lnTo>
                  <a:lnTo>
                    <a:pt x="3272" y="461"/>
                  </a:lnTo>
                  <a:lnTo>
                    <a:pt x="3290" y="459"/>
                  </a:lnTo>
                  <a:lnTo>
                    <a:pt x="3323" y="441"/>
                  </a:lnTo>
                  <a:lnTo>
                    <a:pt x="3355" y="432"/>
                  </a:lnTo>
                  <a:lnTo>
                    <a:pt x="3356" y="435"/>
                  </a:lnTo>
                  <a:lnTo>
                    <a:pt x="3348" y="448"/>
                  </a:lnTo>
                  <a:lnTo>
                    <a:pt x="3348" y="468"/>
                  </a:lnTo>
                  <a:lnTo>
                    <a:pt x="3353" y="484"/>
                  </a:lnTo>
                  <a:lnTo>
                    <a:pt x="3350" y="504"/>
                  </a:lnTo>
                  <a:lnTo>
                    <a:pt x="3338" y="514"/>
                  </a:lnTo>
                  <a:lnTo>
                    <a:pt x="3324" y="527"/>
                  </a:lnTo>
                  <a:lnTo>
                    <a:pt x="3322" y="548"/>
                  </a:lnTo>
                  <a:lnTo>
                    <a:pt x="3308" y="581"/>
                  </a:lnTo>
                  <a:lnTo>
                    <a:pt x="3300" y="623"/>
                  </a:lnTo>
                  <a:lnTo>
                    <a:pt x="3281" y="661"/>
                  </a:lnTo>
                  <a:lnTo>
                    <a:pt x="3268" y="679"/>
                  </a:lnTo>
                  <a:lnTo>
                    <a:pt x="3263" y="699"/>
                  </a:lnTo>
                  <a:lnTo>
                    <a:pt x="3251" y="709"/>
                  </a:lnTo>
                  <a:lnTo>
                    <a:pt x="3246" y="705"/>
                  </a:lnTo>
                  <a:lnTo>
                    <a:pt x="3195" y="693"/>
                  </a:lnTo>
                  <a:lnTo>
                    <a:pt x="3182" y="700"/>
                  </a:lnTo>
                  <a:lnTo>
                    <a:pt x="3146" y="735"/>
                  </a:lnTo>
                  <a:lnTo>
                    <a:pt x="3154" y="748"/>
                  </a:lnTo>
                  <a:lnTo>
                    <a:pt x="3160" y="775"/>
                  </a:lnTo>
                  <a:lnTo>
                    <a:pt x="3160" y="834"/>
                  </a:lnTo>
                  <a:lnTo>
                    <a:pt x="3144" y="859"/>
                  </a:lnTo>
                  <a:lnTo>
                    <a:pt x="3124" y="876"/>
                  </a:lnTo>
                  <a:lnTo>
                    <a:pt x="3124" y="894"/>
                  </a:lnTo>
                  <a:lnTo>
                    <a:pt x="3116" y="893"/>
                  </a:lnTo>
                  <a:lnTo>
                    <a:pt x="3108" y="878"/>
                  </a:lnTo>
                  <a:lnTo>
                    <a:pt x="3097" y="867"/>
                  </a:lnTo>
                  <a:lnTo>
                    <a:pt x="3086" y="876"/>
                  </a:lnTo>
                  <a:lnTo>
                    <a:pt x="3079" y="896"/>
                  </a:lnTo>
                  <a:lnTo>
                    <a:pt x="3069" y="911"/>
                  </a:lnTo>
                  <a:lnTo>
                    <a:pt x="3038" y="935"/>
                  </a:lnTo>
                  <a:lnTo>
                    <a:pt x="3014" y="941"/>
                  </a:lnTo>
                  <a:lnTo>
                    <a:pt x="2994" y="941"/>
                  </a:lnTo>
                  <a:lnTo>
                    <a:pt x="2989" y="950"/>
                  </a:lnTo>
                  <a:lnTo>
                    <a:pt x="2995" y="981"/>
                  </a:lnTo>
                  <a:lnTo>
                    <a:pt x="2953" y="985"/>
                  </a:lnTo>
                  <a:lnTo>
                    <a:pt x="2939" y="975"/>
                  </a:lnTo>
                  <a:lnTo>
                    <a:pt x="2920" y="970"/>
                  </a:lnTo>
                  <a:lnTo>
                    <a:pt x="2908" y="980"/>
                  </a:lnTo>
                  <a:lnTo>
                    <a:pt x="2883" y="1009"/>
                  </a:lnTo>
                  <a:lnTo>
                    <a:pt x="2865" y="1024"/>
                  </a:lnTo>
                  <a:lnTo>
                    <a:pt x="2826" y="1045"/>
                  </a:lnTo>
                  <a:lnTo>
                    <a:pt x="2811" y="1052"/>
                  </a:lnTo>
                  <a:lnTo>
                    <a:pt x="2783" y="1087"/>
                  </a:lnTo>
                  <a:lnTo>
                    <a:pt x="2781" y="1091"/>
                  </a:lnTo>
                  <a:lnTo>
                    <a:pt x="2774" y="1094"/>
                  </a:lnTo>
                  <a:lnTo>
                    <a:pt x="2767" y="1097"/>
                  </a:lnTo>
                  <a:lnTo>
                    <a:pt x="2756" y="1097"/>
                  </a:lnTo>
                  <a:lnTo>
                    <a:pt x="2734" y="1104"/>
                  </a:lnTo>
                  <a:lnTo>
                    <a:pt x="2729" y="1097"/>
                  </a:lnTo>
                  <a:lnTo>
                    <a:pt x="2724" y="1102"/>
                  </a:lnTo>
                  <a:lnTo>
                    <a:pt x="2709" y="1113"/>
                  </a:lnTo>
                  <a:lnTo>
                    <a:pt x="2673" y="1128"/>
                  </a:lnTo>
                  <a:lnTo>
                    <a:pt x="2665" y="1136"/>
                  </a:lnTo>
                  <a:lnTo>
                    <a:pt x="2657" y="1149"/>
                  </a:lnTo>
                  <a:lnTo>
                    <a:pt x="2646" y="1157"/>
                  </a:lnTo>
                  <a:lnTo>
                    <a:pt x="2638" y="1157"/>
                  </a:lnTo>
                  <a:lnTo>
                    <a:pt x="2632" y="1163"/>
                  </a:lnTo>
                  <a:lnTo>
                    <a:pt x="2613" y="1172"/>
                  </a:lnTo>
                  <a:lnTo>
                    <a:pt x="2607" y="1168"/>
                  </a:lnTo>
                  <a:lnTo>
                    <a:pt x="2616" y="1156"/>
                  </a:lnTo>
                  <a:lnTo>
                    <a:pt x="2630" y="1151"/>
                  </a:lnTo>
                  <a:lnTo>
                    <a:pt x="2635" y="1140"/>
                  </a:lnTo>
                  <a:lnTo>
                    <a:pt x="2638" y="1129"/>
                  </a:lnTo>
                  <a:lnTo>
                    <a:pt x="2630" y="1126"/>
                  </a:lnTo>
                  <a:lnTo>
                    <a:pt x="2622" y="1119"/>
                  </a:lnTo>
                  <a:lnTo>
                    <a:pt x="2616" y="1118"/>
                  </a:lnTo>
                  <a:lnTo>
                    <a:pt x="2625" y="1112"/>
                  </a:lnTo>
                  <a:lnTo>
                    <a:pt x="2627" y="1101"/>
                  </a:lnTo>
                  <a:lnTo>
                    <a:pt x="2638" y="1093"/>
                  </a:lnTo>
                  <a:lnTo>
                    <a:pt x="2660" y="1063"/>
                  </a:lnTo>
                  <a:lnTo>
                    <a:pt x="2667" y="1050"/>
                  </a:lnTo>
                  <a:lnTo>
                    <a:pt x="2665" y="1042"/>
                  </a:lnTo>
                  <a:lnTo>
                    <a:pt x="2652" y="1028"/>
                  </a:lnTo>
                  <a:lnTo>
                    <a:pt x="2649" y="1016"/>
                  </a:lnTo>
                  <a:lnTo>
                    <a:pt x="2644" y="1010"/>
                  </a:lnTo>
                  <a:lnTo>
                    <a:pt x="2639" y="1016"/>
                  </a:lnTo>
                  <a:lnTo>
                    <a:pt x="2616" y="1017"/>
                  </a:lnTo>
                  <a:lnTo>
                    <a:pt x="2606" y="1021"/>
                  </a:lnTo>
                  <a:lnTo>
                    <a:pt x="2590" y="1038"/>
                  </a:lnTo>
                  <a:lnTo>
                    <a:pt x="2578" y="1053"/>
                  </a:lnTo>
                  <a:lnTo>
                    <a:pt x="2571" y="1065"/>
                  </a:lnTo>
                  <a:lnTo>
                    <a:pt x="2568" y="1070"/>
                  </a:lnTo>
                  <a:lnTo>
                    <a:pt x="2542" y="1082"/>
                  </a:lnTo>
                  <a:lnTo>
                    <a:pt x="2524" y="1096"/>
                  </a:lnTo>
                  <a:lnTo>
                    <a:pt x="2516" y="1098"/>
                  </a:lnTo>
                  <a:lnTo>
                    <a:pt x="2509" y="1112"/>
                  </a:lnTo>
                  <a:lnTo>
                    <a:pt x="2506" y="1126"/>
                  </a:lnTo>
                  <a:lnTo>
                    <a:pt x="2498" y="1135"/>
                  </a:lnTo>
                  <a:lnTo>
                    <a:pt x="2488" y="1141"/>
                  </a:lnTo>
                  <a:lnTo>
                    <a:pt x="2473" y="1144"/>
                  </a:lnTo>
                  <a:lnTo>
                    <a:pt x="2462" y="1147"/>
                  </a:lnTo>
                  <a:lnTo>
                    <a:pt x="2451" y="1147"/>
                  </a:lnTo>
                  <a:lnTo>
                    <a:pt x="2445" y="1144"/>
                  </a:lnTo>
                  <a:lnTo>
                    <a:pt x="2433" y="1142"/>
                  </a:lnTo>
                  <a:lnTo>
                    <a:pt x="2423" y="1152"/>
                  </a:lnTo>
                  <a:lnTo>
                    <a:pt x="2417" y="1172"/>
                  </a:lnTo>
                  <a:lnTo>
                    <a:pt x="2414" y="1189"/>
                  </a:lnTo>
                  <a:lnTo>
                    <a:pt x="2431" y="1207"/>
                  </a:lnTo>
                  <a:lnTo>
                    <a:pt x="2435" y="1216"/>
                  </a:lnTo>
                  <a:lnTo>
                    <a:pt x="2444" y="1221"/>
                  </a:lnTo>
                  <a:lnTo>
                    <a:pt x="2451" y="1221"/>
                  </a:lnTo>
                  <a:lnTo>
                    <a:pt x="2456" y="1228"/>
                  </a:lnTo>
                  <a:lnTo>
                    <a:pt x="2465" y="1228"/>
                  </a:lnTo>
                  <a:lnTo>
                    <a:pt x="2469" y="1239"/>
                  </a:lnTo>
                  <a:lnTo>
                    <a:pt x="2479" y="1247"/>
                  </a:lnTo>
                  <a:lnTo>
                    <a:pt x="2482" y="1255"/>
                  </a:lnTo>
                  <a:lnTo>
                    <a:pt x="2482" y="1265"/>
                  </a:lnTo>
                  <a:lnTo>
                    <a:pt x="2490" y="1276"/>
                  </a:lnTo>
                  <a:lnTo>
                    <a:pt x="2517" y="1286"/>
                  </a:lnTo>
                  <a:lnTo>
                    <a:pt x="2531" y="1285"/>
                  </a:lnTo>
                  <a:lnTo>
                    <a:pt x="2543" y="1269"/>
                  </a:lnTo>
                  <a:lnTo>
                    <a:pt x="2554" y="1260"/>
                  </a:lnTo>
                  <a:lnTo>
                    <a:pt x="2562" y="1249"/>
                  </a:lnTo>
                  <a:lnTo>
                    <a:pt x="2584" y="1239"/>
                  </a:lnTo>
                  <a:lnTo>
                    <a:pt x="2591" y="1238"/>
                  </a:lnTo>
                  <a:lnTo>
                    <a:pt x="2602" y="1249"/>
                  </a:lnTo>
                  <a:lnTo>
                    <a:pt x="2611" y="1254"/>
                  </a:lnTo>
                  <a:lnTo>
                    <a:pt x="2622" y="1255"/>
                  </a:lnTo>
                  <a:lnTo>
                    <a:pt x="2629" y="1264"/>
                  </a:lnTo>
                  <a:lnTo>
                    <a:pt x="2637" y="1265"/>
                  </a:lnTo>
                  <a:lnTo>
                    <a:pt x="2649" y="1263"/>
                  </a:lnTo>
                  <a:lnTo>
                    <a:pt x="2657" y="1258"/>
                  </a:lnTo>
                  <a:lnTo>
                    <a:pt x="2671" y="1264"/>
                  </a:lnTo>
                  <a:lnTo>
                    <a:pt x="2683" y="1266"/>
                  </a:lnTo>
                  <a:lnTo>
                    <a:pt x="2687" y="1268"/>
                  </a:lnTo>
                  <a:lnTo>
                    <a:pt x="2684" y="1281"/>
                  </a:lnTo>
                  <a:lnTo>
                    <a:pt x="2680" y="1290"/>
                  </a:lnTo>
                  <a:lnTo>
                    <a:pt x="2680" y="1295"/>
                  </a:lnTo>
                  <a:lnTo>
                    <a:pt x="2670" y="1307"/>
                  </a:lnTo>
                  <a:lnTo>
                    <a:pt x="2666" y="1303"/>
                  </a:lnTo>
                  <a:lnTo>
                    <a:pt x="2662" y="1293"/>
                  </a:lnTo>
                  <a:lnTo>
                    <a:pt x="2656" y="1297"/>
                  </a:lnTo>
                  <a:lnTo>
                    <a:pt x="2650" y="1295"/>
                  </a:lnTo>
                  <a:lnTo>
                    <a:pt x="2643" y="1301"/>
                  </a:lnTo>
                  <a:lnTo>
                    <a:pt x="2637" y="1311"/>
                  </a:lnTo>
                  <a:lnTo>
                    <a:pt x="2614" y="1313"/>
                  </a:lnTo>
                  <a:lnTo>
                    <a:pt x="2602" y="1319"/>
                  </a:lnTo>
                  <a:lnTo>
                    <a:pt x="2591" y="1319"/>
                  </a:lnTo>
                  <a:lnTo>
                    <a:pt x="2594" y="1333"/>
                  </a:lnTo>
                  <a:lnTo>
                    <a:pt x="2590" y="1333"/>
                  </a:lnTo>
                  <a:lnTo>
                    <a:pt x="2585" y="1338"/>
                  </a:lnTo>
                  <a:lnTo>
                    <a:pt x="2578" y="1355"/>
                  </a:lnTo>
                  <a:lnTo>
                    <a:pt x="2568" y="1356"/>
                  </a:lnTo>
                  <a:lnTo>
                    <a:pt x="2564" y="1345"/>
                  </a:lnTo>
                  <a:lnTo>
                    <a:pt x="2555" y="1345"/>
                  </a:lnTo>
                  <a:lnTo>
                    <a:pt x="2548" y="1354"/>
                  </a:lnTo>
                  <a:lnTo>
                    <a:pt x="2555" y="1362"/>
                  </a:lnTo>
                  <a:lnTo>
                    <a:pt x="2552" y="1371"/>
                  </a:lnTo>
                  <a:lnTo>
                    <a:pt x="2544" y="1381"/>
                  </a:lnTo>
                  <a:lnTo>
                    <a:pt x="2526" y="1391"/>
                  </a:lnTo>
                  <a:lnTo>
                    <a:pt x="2521" y="1404"/>
                  </a:lnTo>
                  <a:lnTo>
                    <a:pt x="2509" y="1421"/>
                  </a:lnTo>
                  <a:lnTo>
                    <a:pt x="2500" y="1437"/>
                  </a:lnTo>
                  <a:lnTo>
                    <a:pt x="2503" y="1446"/>
                  </a:lnTo>
                  <a:lnTo>
                    <a:pt x="2514" y="1448"/>
                  </a:lnTo>
                  <a:lnTo>
                    <a:pt x="2522" y="1456"/>
                  </a:lnTo>
                  <a:lnTo>
                    <a:pt x="2555" y="1473"/>
                  </a:lnTo>
                  <a:lnTo>
                    <a:pt x="2562" y="1483"/>
                  </a:lnTo>
                  <a:lnTo>
                    <a:pt x="2567" y="1499"/>
                  </a:lnTo>
                  <a:lnTo>
                    <a:pt x="2574" y="1508"/>
                  </a:lnTo>
                  <a:lnTo>
                    <a:pt x="2584" y="1548"/>
                  </a:lnTo>
                  <a:lnTo>
                    <a:pt x="2590" y="1561"/>
                  </a:lnTo>
                  <a:lnTo>
                    <a:pt x="2594" y="1578"/>
                  </a:lnTo>
                  <a:lnTo>
                    <a:pt x="2603" y="1592"/>
                  </a:lnTo>
                  <a:lnTo>
                    <a:pt x="2617" y="1598"/>
                  </a:lnTo>
                  <a:lnTo>
                    <a:pt x="2618" y="1608"/>
                  </a:lnTo>
                  <a:lnTo>
                    <a:pt x="2635" y="1625"/>
                  </a:lnTo>
                  <a:lnTo>
                    <a:pt x="2646" y="1642"/>
                  </a:lnTo>
                  <a:lnTo>
                    <a:pt x="2646" y="1646"/>
                  </a:lnTo>
                  <a:lnTo>
                    <a:pt x="2628" y="1637"/>
                  </a:lnTo>
                  <a:lnTo>
                    <a:pt x="2613" y="1632"/>
                  </a:lnTo>
                  <a:lnTo>
                    <a:pt x="2602" y="1632"/>
                  </a:lnTo>
                  <a:lnTo>
                    <a:pt x="2590" y="1624"/>
                  </a:lnTo>
                  <a:lnTo>
                    <a:pt x="2576" y="1620"/>
                  </a:lnTo>
                  <a:lnTo>
                    <a:pt x="2551" y="1625"/>
                  </a:lnTo>
                  <a:lnTo>
                    <a:pt x="2551" y="1631"/>
                  </a:lnTo>
                  <a:lnTo>
                    <a:pt x="2576" y="1626"/>
                  </a:lnTo>
                  <a:lnTo>
                    <a:pt x="2581" y="1630"/>
                  </a:lnTo>
                  <a:lnTo>
                    <a:pt x="2584" y="1637"/>
                  </a:lnTo>
                  <a:lnTo>
                    <a:pt x="2595" y="1639"/>
                  </a:lnTo>
                  <a:lnTo>
                    <a:pt x="2607" y="1647"/>
                  </a:lnTo>
                  <a:lnTo>
                    <a:pt x="2618" y="1660"/>
                  </a:lnTo>
                  <a:lnTo>
                    <a:pt x="2627" y="1664"/>
                  </a:lnTo>
                  <a:lnTo>
                    <a:pt x="2632" y="1667"/>
                  </a:lnTo>
                  <a:lnTo>
                    <a:pt x="2640" y="1677"/>
                  </a:lnTo>
                  <a:lnTo>
                    <a:pt x="2648" y="1690"/>
                  </a:lnTo>
                  <a:lnTo>
                    <a:pt x="2646" y="1695"/>
                  </a:lnTo>
                  <a:lnTo>
                    <a:pt x="2633" y="1696"/>
                  </a:lnTo>
                  <a:lnTo>
                    <a:pt x="2622" y="1706"/>
                  </a:lnTo>
                  <a:lnTo>
                    <a:pt x="2611" y="1710"/>
                  </a:lnTo>
                  <a:lnTo>
                    <a:pt x="2603" y="1715"/>
                  </a:lnTo>
                  <a:lnTo>
                    <a:pt x="2600" y="1720"/>
                  </a:lnTo>
                  <a:lnTo>
                    <a:pt x="2589" y="1727"/>
                  </a:lnTo>
                  <a:lnTo>
                    <a:pt x="2573" y="1727"/>
                  </a:lnTo>
                  <a:lnTo>
                    <a:pt x="2562" y="1730"/>
                  </a:lnTo>
                  <a:lnTo>
                    <a:pt x="2551" y="1734"/>
                  </a:lnTo>
                  <a:lnTo>
                    <a:pt x="2563" y="1733"/>
                  </a:lnTo>
                  <a:lnTo>
                    <a:pt x="2575" y="1737"/>
                  </a:lnTo>
                  <a:lnTo>
                    <a:pt x="2586" y="1742"/>
                  </a:lnTo>
                  <a:lnTo>
                    <a:pt x="2607" y="1733"/>
                  </a:lnTo>
                  <a:lnTo>
                    <a:pt x="2616" y="1736"/>
                  </a:lnTo>
                  <a:lnTo>
                    <a:pt x="2624" y="1743"/>
                  </a:lnTo>
                  <a:lnTo>
                    <a:pt x="2628" y="1749"/>
                  </a:lnTo>
                  <a:lnTo>
                    <a:pt x="2633" y="1753"/>
                  </a:lnTo>
                  <a:lnTo>
                    <a:pt x="2640" y="1755"/>
                  </a:lnTo>
                  <a:lnTo>
                    <a:pt x="2648" y="1755"/>
                  </a:lnTo>
                  <a:lnTo>
                    <a:pt x="2652" y="1758"/>
                  </a:lnTo>
                  <a:lnTo>
                    <a:pt x="2646" y="1761"/>
                  </a:lnTo>
                  <a:lnTo>
                    <a:pt x="2633" y="1776"/>
                  </a:lnTo>
                  <a:lnTo>
                    <a:pt x="2623" y="1781"/>
                  </a:lnTo>
                  <a:lnTo>
                    <a:pt x="2627" y="1782"/>
                  </a:lnTo>
                  <a:lnTo>
                    <a:pt x="2643" y="1775"/>
                  </a:lnTo>
                  <a:lnTo>
                    <a:pt x="2643" y="1788"/>
                  </a:lnTo>
                  <a:lnTo>
                    <a:pt x="2641" y="1798"/>
                  </a:lnTo>
                  <a:lnTo>
                    <a:pt x="2640" y="1795"/>
                  </a:lnTo>
                  <a:lnTo>
                    <a:pt x="2635" y="1798"/>
                  </a:lnTo>
                  <a:lnTo>
                    <a:pt x="2623" y="1802"/>
                  </a:lnTo>
                  <a:lnTo>
                    <a:pt x="2623" y="1804"/>
                  </a:lnTo>
                  <a:lnTo>
                    <a:pt x="2628" y="1814"/>
                  </a:lnTo>
                  <a:lnTo>
                    <a:pt x="2625" y="1829"/>
                  </a:lnTo>
                  <a:lnTo>
                    <a:pt x="2622" y="1833"/>
                  </a:lnTo>
                  <a:lnTo>
                    <a:pt x="2622" y="1850"/>
                  </a:lnTo>
                  <a:lnTo>
                    <a:pt x="2616" y="1865"/>
                  </a:lnTo>
                  <a:lnTo>
                    <a:pt x="2611" y="1862"/>
                  </a:lnTo>
                  <a:lnTo>
                    <a:pt x="2606" y="1856"/>
                  </a:lnTo>
                  <a:lnTo>
                    <a:pt x="2601" y="1860"/>
                  </a:lnTo>
                  <a:lnTo>
                    <a:pt x="2594" y="1871"/>
                  </a:lnTo>
                  <a:lnTo>
                    <a:pt x="2587" y="1879"/>
                  </a:lnTo>
                  <a:lnTo>
                    <a:pt x="2582" y="1887"/>
                  </a:lnTo>
                  <a:lnTo>
                    <a:pt x="2578" y="1890"/>
                  </a:lnTo>
                  <a:lnTo>
                    <a:pt x="2574" y="1897"/>
                  </a:lnTo>
                  <a:lnTo>
                    <a:pt x="2571" y="1904"/>
                  </a:lnTo>
                  <a:lnTo>
                    <a:pt x="2571" y="1911"/>
                  </a:lnTo>
                  <a:lnTo>
                    <a:pt x="2567" y="1921"/>
                  </a:lnTo>
                  <a:lnTo>
                    <a:pt x="2560" y="1930"/>
                  </a:lnTo>
                  <a:lnTo>
                    <a:pt x="2555" y="1933"/>
                  </a:lnTo>
                  <a:lnTo>
                    <a:pt x="2546" y="1943"/>
                  </a:lnTo>
                  <a:lnTo>
                    <a:pt x="2543" y="1957"/>
                  </a:lnTo>
                  <a:lnTo>
                    <a:pt x="2537" y="1964"/>
                  </a:lnTo>
                  <a:lnTo>
                    <a:pt x="2535" y="1962"/>
                  </a:lnTo>
                  <a:lnTo>
                    <a:pt x="2533" y="1948"/>
                  </a:lnTo>
                  <a:lnTo>
                    <a:pt x="2525" y="1949"/>
                  </a:lnTo>
                  <a:lnTo>
                    <a:pt x="2517" y="1956"/>
                  </a:lnTo>
                  <a:lnTo>
                    <a:pt x="2526" y="1973"/>
                  </a:lnTo>
                  <a:lnTo>
                    <a:pt x="2526" y="1976"/>
                  </a:lnTo>
                  <a:lnTo>
                    <a:pt x="2521" y="1992"/>
                  </a:lnTo>
                  <a:lnTo>
                    <a:pt x="2521" y="1997"/>
                  </a:lnTo>
                  <a:lnTo>
                    <a:pt x="2520" y="2003"/>
                  </a:lnTo>
                  <a:lnTo>
                    <a:pt x="2517" y="2010"/>
                  </a:lnTo>
                  <a:lnTo>
                    <a:pt x="2515" y="2013"/>
                  </a:lnTo>
                  <a:lnTo>
                    <a:pt x="2511" y="2014"/>
                  </a:lnTo>
                  <a:lnTo>
                    <a:pt x="2511" y="2021"/>
                  </a:lnTo>
                  <a:lnTo>
                    <a:pt x="2512" y="2028"/>
                  </a:lnTo>
                  <a:lnTo>
                    <a:pt x="2511" y="2030"/>
                  </a:lnTo>
                  <a:lnTo>
                    <a:pt x="2506" y="2028"/>
                  </a:lnTo>
                  <a:lnTo>
                    <a:pt x="2500" y="2028"/>
                  </a:lnTo>
                  <a:lnTo>
                    <a:pt x="2495" y="2033"/>
                  </a:lnTo>
                  <a:lnTo>
                    <a:pt x="2498" y="2040"/>
                  </a:lnTo>
                  <a:lnTo>
                    <a:pt x="2494" y="2046"/>
                  </a:lnTo>
                  <a:lnTo>
                    <a:pt x="2490" y="2044"/>
                  </a:lnTo>
                  <a:lnTo>
                    <a:pt x="2484" y="2045"/>
                  </a:lnTo>
                  <a:lnTo>
                    <a:pt x="2478" y="2060"/>
                  </a:lnTo>
                  <a:lnTo>
                    <a:pt x="2471" y="2065"/>
                  </a:lnTo>
                  <a:lnTo>
                    <a:pt x="2469" y="2075"/>
                  </a:lnTo>
                  <a:lnTo>
                    <a:pt x="2465" y="2081"/>
                  </a:lnTo>
                  <a:lnTo>
                    <a:pt x="2447" y="2083"/>
                  </a:lnTo>
                  <a:lnTo>
                    <a:pt x="2440" y="2081"/>
                  </a:lnTo>
                  <a:lnTo>
                    <a:pt x="2431" y="2088"/>
                  </a:lnTo>
                  <a:lnTo>
                    <a:pt x="2433" y="2091"/>
                  </a:lnTo>
                  <a:lnTo>
                    <a:pt x="2435" y="2097"/>
                  </a:lnTo>
                  <a:lnTo>
                    <a:pt x="2433" y="2105"/>
                  </a:lnTo>
                  <a:lnTo>
                    <a:pt x="2418" y="2119"/>
                  </a:lnTo>
                  <a:lnTo>
                    <a:pt x="2413" y="2119"/>
                  </a:lnTo>
                  <a:lnTo>
                    <a:pt x="2410" y="2131"/>
                  </a:lnTo>
                  <a:lnTo>
                    <a:pt x="2408" y="2123"/>
                  </a:lnTo>
                  <a:lnTo>
                    <a:pt x="2402" y="2127"/>
                  </a:lnTo>
                  <a:lnTo>
                    <a:pt x="2401" y="2135"/>
                  </a:lnTo>
                  <a:lnTo>
                    <a:pt x="2398" y="2134"/>
                  </a:lnTo>
                  <a:lnTo>
                    <a:pt x="2395" y="2134"/>
                  </a:lnTo>
                  <a:lnTo>
                    <a:pt x="2385" y="2141"/>
                  </a:lnTo>
                  <a:lnTo>
                    <a:pt x="2380" y="2140"/>
                  </a:lnTo>
                  <a:lnTo>
                    <a:pt x="2372" y="2141"/>
                  </a:lnTo>
                  <a:lnTo>
                    <a:pt x="2365" y="2152"/>
                  </a:lnTo>
                  <a:lnTo>
                    <a:pt x="2361" y="2159"/>
                  </a:lnTo>
                  <a:lnTo>
                    <a:pt x="2356" y="2164"/>
                  </a:lnTo>
                  <a:lnTo>
                    <a:pt x="2354" y="2170"/>
                  </a:lnTo>
                  <a:lnTo>
                    <a:pt x="2344" y="2177"/>
                  </a:lnTo>
                  <a:lnTo>
                    <a:pt x="2328" y="2183"/>
                  </a:lnTo>
                  <a:lnTo>
                    <a:pt x="2316" y="2189"/>
                  </a:lnTo>
                  <a:lnTo>
                    <a:pt x="2309" y="2186"/>
                  </a:lnTo>
                  <a:lnTo>
                    <a:pt x="2302" y="2184"/>
                  </a:lnTo>
                  <a:lnTo>
                    <a:pt x="2299" y="2189"/>
                  </a:lnTo>
                  <a:lnTo>
                    <a:pt x="2297" y="2193"/>
                  </a:lnTo>
                  <a:lnTo>
                    <a:pt x="2291" y="2195"/>
                  </a:lnTo>
                  <a:lnTo>
                    <a:pt x="2285" y="2193"/>
                  </a:lnTo>
                  <a:lnTo>
                    <a:pt x="2285" y="2188"/>
                  </a:lnTo>
                  <a:lnTo>
                    <a:pt x="2277" y="2184"/>
                  </a:lnTo>
                  <a:lnTo>
                    <a:pt x="2268" y="2190"/>
                  </a:lnTo>
                  <a:lnTo>
                    <a:pt x="2263" y="2199"/>
                  </a:lnTo>
                  <a:lnTo>
                    <a:pt x="2256" y="2199"/>
                  </a:lnTo>
                  <a:lnTo>
                    <a:pt x="2253" y="2193"/>
                  </a:lnTo>
                  <a:lnTo>
                    <a:pt x="2253" y="2189"/>
                  </a:lnTo>
                  <a:lnTo>
                    <a:pt x="2245" y="2191"/>
                  </a:lnTo>
                  <a:lnTo>
                    <a:pt x="2245" y="2202"/>
                  </a:lnTo>
                  <a:lnTo>
                    <a:pt x="2243" y="2202"/>
                  </a:lnTo>
                  <a:close/>
                </a:path>
              </a:pathLst>
            </a:custGeom>
            <a:solidFill>
              <a:srgbClr val="4472C4">
                <a:alpha val="85000"/>
              </a:srgb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115"/>
            <p:cNvSpPr>
              <a:spLocks noChangeAspect="1"/>
            </p:cNvSpPr>
            <p:nvPr/>
          </p:nvSpPr>
          <p:spPr bwMode="gray">
            <a:xfrm>
              <a:off x="6925467" y="2867372"/>
              <a:ext cx="109538" cy="120650"/>
            </a:xfrm>
            <a:custGeom>
              <a:avLst/>
              <a:gdLst/>
              <a:ahLst/>
              <a:cxnLst>
                <a:cxn ang="0">
                  <a:pos x="220" y="310"/>
                </a:cxn>
                <a:cxn ang="0">
                  <a:pos x="185" y="277"/>
                </a:cxn>
                <a:cxn ang="0">
                  <a:pos x="169" y="266"/>
                </a:cxn>
                <a:cxn ang="0">
                  <a:pos x="174" y="262"/>
                </a:cxn>
                <a:cxn ang="0">
                  <a:pos x="174" y="236"/>
                </a:cxn>
                <a:cxn ang="0">
                  <a:pos x="186" y="226"/>
                </a:cxn>
                <a:cxn ang="0">
                  <a:pos x="199" y="212"/>
                </a:cxn>
                <a:cxn ang="0">
                  <a:pos x="235" y="200"/>
                </a:cxn>
                <a:cxn ang="0">
                  <a:pos x="257" y="181"/>
                </a:cxn>
                <a:cxn ang="0">
                  <a:pos x="289" y="155"/>
                </a:cxn>
                <a:cxn ang="0">
                  <a:pos x="297" y="121"/>
                </a:cxn>
                <a:cxn ang="0">
                  <a:pos x="295" y="101"/>
                </a:cxn>
                <a:cxn ang="0">
                  <a:pos x="308" y="80"/>
                </a:cxn>
                <a:cxn ang="0">
                  <a:pos x="342" y="46"/>
                </a:cxn>
                <a:cxn ang="0">
                  <a:pos x="347" y="41"/>
                </a:cxn>
                <a:cxn ang="0">
                  <a:pos x="343" y="27"/>
                </a:cxn>
                <a:cxn ang="0">
                  <a:pos x="327" y="11"/>
                </a:cxn>
                <a:cxn ang="0">
                  <a:pos x="305" y="9"/>
                </a:cxn>
                <a:cxn ang="0">
                  <a:pos x="288" y="44"/>
                </a:cxn>
                <a:cxn ang="0">
                  <a:pos x="233" y="74"/>
                </a:cxn>
                <a:cxn ang="0">
                  <a:pos x="208" y="83"/>
                </a:cxn>
                <a:cxn ang="0">
                  <a:pos x="172" y="118"/>
                </a:cxn>
                <a:cxn ang="0">
                  <a:pos x="139" y="103"/>
                </a:cxn>
                <a:cxn ang="0">
                  <a:pos x="102" y="142"/>
                </a:cxn>
                <a:cxn ang="0">
                  <a:pos x="45" y="178"/>
                </a:cxn>
                <a:cxn ang="0">
                  <a:pos x="2" y="220"/>
                </a:cxn>
                <a:cxn ang="0">
                  <a:pos x="13" y="235"/>
                </a:cxn>
                <a:cxn ang="0">
                  <a:pos x="30" y="239"/>
                </a:cxn>
                <a:cxn ang="0">
                  <a:pos x="57" y="245"/>
                </a:cxn>
                <a:cxn ang="0">
                  <a:pos x="59" y="258"/>
                </a:cxn>
                <a:cxn ang="0">
                  <a:pos x="50" y="301"/>
                </a:cxn>
                <a:cxn ang="0">
                  <a:pos x="59" y="307"/>
                </a:cxn>
                <a:cxn ang="0">
                  <a:pos x="43" y="320"/>
                </a:cxn>
                <a:cxn ang="0">
                  <a:pos x="32" y="339"/>
                </a:cxn>
                <a:cxn ang="0">
                  <a:pos x="40" y="353"/>
                </a:cxn>
                <a:cxn ang="0">
                  <a:pos x="48" y="355"/>
                </a:cxn>
                <a:cxn ang="0">
                  <a:pos x="40" y="361"/>
                </a:cxn>
                <a:cxn ang="0">
                  <a:pos x="47" y="366"/>
                </a:cxn>
                <a:cxn ang="0">
                  <a:pos x="53" y="377"/>
                </a:cxn>
                <a:cxn ang="0">
                  <a:pos x="64" y="372"/>
                </a:cxn>
                <a:cxn ang="0">
                  <a:pos x="74" y="360"/>
                </a:cxn>
                <a:cxn ang="0">
                  <a:pos x="78" y="356"/>
                </a:cxn>
                <a:cxn ang="0">
                  <a:pos x="91" y="368"/>
                </a:cxn>
                <a:cxn ang="0">
                  <a:pos x="102" y="369"/>
                </a:cxn>
                <a:cxn ang="0">
                  <a:pos x="121" y="374"/>
                </a:cxn>
                <a:cxn ang="0">
                  <a:pos x="156" y="340"/>
                </a:cxn>
                <a:cxn ang="0">
                  <a:pos x="191" y="340"/>
                </a:cxn>
                <a:cxn ang="0">
                  <a:pos x="223" y="318"/>
                </a:cxn>
              </a:cxnLst>
              <a:rect l="0" t="0" r="r" b="b"/>
              <a:pathLst>
                <a:path w="349" h="377">
                  <a:moveTo>
                    <a:pt x="223" y="318"/>
                  </a:moveTo>
                  <a:lnTo>
                    <a:pt x="220" y="310"/>
                  </a:lnTo>
                  <a:lnTo>
                    <a:pt x="196" y="290"/>
                  </a:lnTo>
                  <a:lnTo>
                    <a:pt x="185" y="277"/>
                  </a:lnTo>
                  <a:lnTo>
                    <a:pt x="171" y="272"/>
                  </a:lnTo>
                  <a:lnTo>
                    <a:pt x="169" y="266"/>
                  </a:lnTo>
                  <a:lnTo>
                    <a:pt x="174" y="253"/>
                  </a:lnTo>
                  <a:lnTo>
                    <a:pt x="174" y="262"/>
                  </a:lnTo>
                  <a:lnTo>
                    <a:pt x="175" y="255"/>
                  </a:lnTo>
                  <a:lnTo>
                    <a:pt x="174" y="236"/>
                  </a:lnTo>
                  <a:lnTo>
                    <a:pt x="175" y="229"/>
                  </a:lnTo>
                  <a:lnTo>
                    <a:pt x="186" y="226"/>
                  </a:lnTo>
                  <a:lnTo>
                    <a:pt x="196" y="220"/>
                  </a:lnTo>
                  <a:lnTo>
                    <a:pt x="199" y="212"/>
                  </a:lnTo>
                  <a:lnTo>
                    <a:pt x="223" y="209"/>
                  </a:lnTo>
                  <a:lnTo>
                    <a:pt x="235" y="200"/>
                  </a:lnTo>
                  <a:lnTo>
                    <a:pt x="239" y="194"/>
                  </a:lnTo>
                  <a:lnTo>
                    <a:pt x="257" y="181"/>
                  </a:lnTo>
                  <a:lnTo>
                    <a:pt x="274" y="162"/>
                  </a:lnTo>
                  <a:lnTo>
                    <a:pt x="289" y="155"/>
                  </a:lnTo>
                  <a:lnTo>
                    <a:pt x="295" y="150"/>
                  </a:lnTo>
                  <a:lnTo>
                    <a:pt x="297" y="121"/>
                  </a:lnTo>
                  <a:lnTo>
                    <a:pt x="293" y="112"/>
                  </a:lnTo>
                  <a:lnTo>
                    <a:pt x="295" y="101"/>
                  </a:lnTo>
                  <a:lnTo>
                    <a:pt x="304" y="87"/>
                  </a:lnTo>
                  <a:lnTo>
                    <a:pt x="308" y="80"/>
                  </a:lnTo>
                  <a:lnTo>
                    <a:pt x="335" y="49"/>
                  </a:lnTo>
                  <a:lnTo>
                    <a:pt x="342" y="46"/>
                  </a:lnTo>
                  <a:lnTo>
                    <a:pt x="349" y="48"/>
                  </a:lnTo>
                  <a:lnTo>
                    <a:pt x="347" y="41"/>
                  </a:lnTo>
                  <a:lnTo>
                    <a:pt x="343" y="33"/>
                  </a:lnTo>
                  <a:lnTo>
                    <a:pt x="343" y="27"/>
                  </a:lnTo>
                  <a:lnTo>
                    <a:pt x="335" y="26"/>
                  </a:lnTo>
                  <a:lnTo>
                    <a:pt x="327" y="11"/>
                  </a:lnTo>
                  <a:lnTo>
                    <a:pt x="316" y="0"/>
                  </a:lnTo>
                  <a:lnTo>
                    <a:pt x="305" y="9"/>
                  </a:lnTo>
                  <a:lnTo>
                    <a:pt x="298" y="29"/>
                  </a:lnTo>
                  <a:lnTo>
                    <a:pt x="288" y="44"/>
                  </a:lnTo>
                  <a:lnTo>
                    <a:pt x="257" y="68"/>
                  </a:lnTo>
                  <a:lnTo>
                    <a:pt x="233" y="74"/>
                  </a:lnTo>
                  <a:lnTo>
                    <a:pt x="213" y="74"/>
                  </a:lnTo>
                  <a:lnTo>
                    <a:pt x="208" y="83"/>
                  </a:lnTo>
                  <a:lnTo>
                    <a:pt x="214" y="114"/>
                  </a:lnTo>
                  <a:lnTo>
                    <a:pt x="172" y="118"/>
                  </a:lnTo>
                  <a:lnTo>
                    <a:pt x="158" y="108"/>
                  </a:lnTo>
                  <a:lnTo>
                    <a:pt x="139" y="103"/>
                  </a:lnTo>
                  <a:lnTo>
                    <a:pt x="127" y="113"/>
                  </a:lnTo>
                  <a:lnTo>
                    <a:pt x="102" y="142"/>
                  </a:lnTo>
                  <a:lnTo>
                    <a:pt x="84" y="157"/>
                  </a:lnTo>
                  <a:lnTo>
                    <a:pt x="45" y="178"/>
                  </a:lnTo>
                  <a:lnTo>
                    <a:pt x="30" y="185"/>
                  </a:lnTo>
                  <a:lnTo>
                    <a:pt x="2" y="220"/>
                  </a:lnTo>
                  <a:lnTo>
                    <a:pt x="0" y="224"/>
                  </a:lnTo>
                  <a:lnTo>
                    <a:pt x="13" y="235"/>
                  </a:lnTo>
                  <a:lnTo>
                    <a:pt x="16" y="246"/>
                  </a:lnTo>
                  <a:lnTo>
                    <a:pt x="30" y="239"/>
                  </a:lnTo>
                  <a:lnTo>
                    <a:pt x="42" y="243"/>
                  </a:lnTo>
                  <a:lnTo>
                    <a:pt x="57" y="245"/>
                  </a:lnTo>
                  <a:lnTo>
                    <a:pt x="63" y="248"/>
                  </a:lnTo>
                  <a:lnTo>
                    <a:pt x="59" y="258"/>
                  </a:lnTo>
                  <a:lnTo>
                    <a:pt x="56" y="278"/>
                  </a:lnTo>
                  <a:lnTo>
                    <a:pt x="50" y="301"/>
                  </a:lnTo>
                  <a:lnTo>
                    <a:pt x="52" y="307"/>
                  </a:lnTo>
                  <a:lnTo>
                    <a:pt x="59" y="307"/>
                  </a:lnTo>
                  <a:lnTo>
                    <a:pt x="45" y="315"/>
                  </a:lnTo>
                  <a:lnTo>
                    <a:pt x="43" y="320"/>
                  </a:lnTo>
                  <a:lnTo>
                    <a:pt x="37" y="323"/>
                  </a:lnTo>
                  <a:lnTo>
                    <a:pt x="32" y="339"/>
                  </a:lnTo>
                  <a:lnTo>
                    <a:pt x="24" y="352"/>
                  </a:lnTo>
                  <a:lnTo>
                    <a:pt x="40" y="353"/>
                  </a:lnTo>
                  <a:lnTo>
                    <a:pt x="50" y="350"/>
                  </a:lnTo>
                  <a:lnTo>
                    <a:pt x="48" y="355"/>
                  </a:lnTo>
                  <a:lnTo>
                    <a:pt x="45" y="361"/>
                  </a:lnTo>
                  <a:lnTo>
                    <a:pt x="40" y="361"/>
                  </a:lnTo>
                  <a:lnTo>
                    <a:pt x="41" y="368"/>
                  </a:lnTo>
                  <a:lnTo>
                    <a:pt x="47" y="366"/>
                  </a:lnTo>
                  <a:lnTo>
                    <a:pt x="51" y="376"/>
                  </a:lnTo>
                  <a:lnTo>
                    <a:pt x="53" y="377"/>
                  </a:lnTo>
                  <a:lnTo>
                    <a:pt x="61" y="377"/>
                  </a:lnTo>
                  <a:lnTo>
                    <a:pt x="64" y="372"/>
                  </a:lnTo>
                  <a:lnTo>
                    <a:pt x="71" y="370"/>
                  </a:lnTo>
                  <a:lnTo>
                    <a:pt x="74" y="360"/>
                  </a:lnTo>
                  <a:lnTo>
                    <a:pt x="72" y="355"/>
                  </a:lnTo>
                  <a:lnTo>
                    <a:pt x="78" y="356"/>
                  </a:lnTo>
                  <a:lnTo>
                    <a:pt x="84" y="365"/>
                  </a:lnTo>
                  <a:lnTo>
                    <a:pt x="91" y="368"/>
                  </a:lnTo>
                  <a:lnTo>
                    <a:pt x="99" y="374"/>
                  </a:lnTo>
                  <a:lnTo>
                    <a:pt x="102" y="369"/>
                  </a:lnTo>
                  <a:lnTo>
                    <a:pt x="113" y="365"/>
                  </a:lnTo>
                  <a:lnTo>
                    <a:pt x="121" y="374"/>
                  </a:lnTo>
                  <a:lnTo>
                    <a:pt x="134" y="363"/>
                  </a:lnTo>
                  <a:lnTo>
                    <a:pt x="156" y="340"/>
                  </a:lnTo>
                  <a:lnTo>
                    <a:pt x="174" y="339"/>
                  </a:lnTo>
                  <a:lnTo>
                    <a:pt x="191" y="340"/>
                  </a:lnTo>
                  <a:lnTo>
                    <a:pt x="206" y="334"/>
                  </a:lnTo>
                  <a:lnTo>
                    <a:pt x="223" y="3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1" name="Group 116"/>
            <p:cNvGrpSpPr>
              <a:grpSpLocks noChangeAspect="1"/>
            </p:cNvGrpSpPr>
            <p:nvPr/>
          </p:nvGrpSpPr>
          <p:grpSpPr bwMode="gray">
            <a:xfrm>
              <a:off x="5099842" y="1268760"/>
              <a:ext cx="2973388" cy="1638300"/>
              <a:chOff x="2730" y="960"/>
              <a:chExt cx="1873" cy="1032"/>
            </a:xfrm>
            <a:grpFill/>
          </p:grpSpPr>
          <p:grpSp>
            <p:nvGrpSpPr>
              <p:cNvPr id="336" name="Group 117"/>
              <p:cNvGrpSpPr>
                <a:grpSpLocks noChangeAspect="1"/>
              </p:cNvGrpSpPr>
              <p:nvPr/>
            </p:nvGrpSpPr>
            <p:grpSpPr bwMode="gray">
              <a:xfrm>
                <a:off x="3044" y="960"/>
                <a:ext cx="1473" cy="481"/>
                <a:chOff x="3044" y="960"/>
                <a:chExt cx="1473" cy="481"/>
              </a:xfrm>
              <a:grpFill/>
            </p:grpSpPr>
            <p:sp>
              <p:nvSpPr>
                <p:cNvPr id="340" name="Freeform 118"/>
                <p:cNvSpPr>
                  <a:spLocks noChangeAspect="1"/>
                </p:cNvSpPr>
                <p:nvPr/>
              </p:nvSpPr>
              <p:spPr bwMode="gray">
                <a:xfrm>
                  <a:off x="3044" y="1416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1" name="Freeform 119"/>
                <p:cNvSpPr>
                  <a:spLocks noChangeAspect="1"/>
                </p:cNvSpPr>
                <p:nvPr/>
              </p:nvSpPr>
              <p:spPr bwMode="gray">
                <a:xfrm>
                  <a:off x="3605" y="995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2" name="Freeform 120"/>
                <p:cNvSpPr>
                  <a:spLocks noChangeAspect="1"/>
                </p:cNvSpPr>
                <p:nvPr/>
              </p:nvSpPr>
              <p:spPr bwMode="gray">
                <a:xfrm>
                  <a:off x="4015" y="1163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3" name="Freeform 121"/>
                <p:cNvSpPr>
                  <a:spLocks noChangeAspect="1"/>
                </p:cNvSpPr>
                <p:nvPr/>
              </p:nvSpPr>
              <p:spPr bwMode="gray">
                <a:xfrm>
                  <a:off x="4066" y="1166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4" name="Freeform 122"/>
                <p:cNvSpPr>
                  <a:spLocks noChangeAspect="1"/>
                </p:cNvSpPr>
                <p:nvPr/>
              </p:nvSpPr>
              <p:spPr bwMode="gray">
                <a:xfrm>
                  <a:off x="4119" y="1193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5" name="Freeform 123"/>
                <p:cNvSpPr>
                  <a:spLocks noChangeAspect="1"/>
                </p:cNvSpPr>
                <p:nvPr/>
              </p:nvSpPr>
              <p:spPr bwMode="gray">
                <a:xfrm>
                  <a:off x="4047" y="1261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6" name="Freeform 124"/>
                <p:cNvSpPr>
                  <a:spLocks noChangeAspect="1"/>
                </p:cNvSpPr>
                <p:nvPr/>
              </p:nvSpPr>
              <p:spPr bwMode="gray">
                <a:xfrm>
                  <a:off x="3080" y="1282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7" name="Freeform 125"/>
                <p:cNvSpPr>
                  <a:spLocks noChangeAspect="1"/>
                </p:cNvSpPr>
                <p:nvPr/>
              </p:nvSpPr>
              <p:spPr bwMode="gray">
                <a:xfrm>
                  <a:off x="3104" y="1129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8" name="Freeform 126"/>
                <p:cNvSpPr>
                  <a:spLocks noChangeAspect="1"/>
                </p:cNvSpPr>
                <p:nvPr/>
              </p:nvSpPr>
              <p:spPr bwMode="gray">
                <a:xfrm>
                  <a:off x="3090" y="1355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9" name="Freeform 127"/>
                <p:cNvSpPr>
                  <a:spLocks noChangeAspect="1"/>
                </p:cNvSpPr>
                <p:nvPr/>
              </p:nvSpPr>
              <p:spPr bwMode="gray">
                <a:xfrm>
                  <a:off x="4042" y="1314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0" name="Freeform 128"/>
                <p:cNvSpPr>
                  <a:spLocks noChangeAspect="1"/>
                </p:cNvSpPr>
                <p:nvPr/>
              </p:nvSpPr>
              <p:spPr bwMode="gray">
                <a:xfrm>
                  <a:off x="3158" y="1386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1" name="Freeform 129"/>
                <p:cNvSpPr>
                  <a:spLocks noChangeAspect="1"/>
                </p:cNvSpPr>
                <p:nvPr/>
              </p:nvSpPr>
              <p:spPr bwMode="gray">
                <a:xfrm>
                  <a:off x="3534" y="960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2" name="Freeform 130"/>
                <p:cNvSpPr>
                  <a:spLocks noChangeAspect="1"/>
                </p:cNvSpPr>
                <p:nvPr/>
              </p:nvSpPr>
              <p:spPr bwMode="gray">
                <a:xfrm>
                  <a:off x="4473" y="1348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37" name="Freeform 131"/>
              <p:cNvSpPr>
                <a:spLocks noChangeAspect="1"/>
              </p:cNvSpPr>
              <p:nvPr/>
            </p:nvSpPr>
            <p:spPr bwMode="gray">
              <a:xfrm>
                <a:off x="4071" y="1777"/>
                <a:ext cx="34" cy="144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8" name="Freeform 132"/>
              <p:cNvSpPr>
                <a:spLocks noChangeAspect="1"/>
              </p:cNvSpPr>
              <p:nvPr/>
            </p:nvSpPr>
            <p:spPr bwMode="gray">
              <a:xfrm>
                <a:off x="2817" y="1091"/>
                <a:ext cx="1786" cy="901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9" name="Freeform 133"/>
              <p:cNvSpPr>
                <a:spLocks noChangeAspect="1"/>
              </p:cNvSpPr>
              <p:nvPr/>
            </p:nvSpPr>
            <p:spPr bwMode="gray">
              <a:xfrm>
                <a:off x="2730" y="1750"/>
                <a:ext cx="36" cy="27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2" name="Group 135"/>
            <p:cNvGrpSpPr>
              <a:grpSpLocks noChangeAspect="1"/>
            </p:cNvGrpSpPr>
            <p:nvPr/>
          </p:nvGrpSpPr>
          <p:grpSpPr bwMode="gray">
            <a:xfrm>
              <a:off x="5214142" y="2886422"/>
              <a:ext cx="647700" cy="585788"/>
              <a:chOff x="2802" y="1979"/>
              <a:chExt cx="408" cy="369"/>
            </a:xfrm>
            <a:grpFill/>
          </p:grpSpPr>
          <p:sp>
            <p:nvSpPr>
              <p:cNvPr id="307" name="Freeform 136"/>
              <p:cNvSpPr>
                <a:spLocks noChangeAspect="1"/>
              </p:cNvSpPr>
              <p:nvPr/>
            </p:nvSpPr>
            <p:spPr bwMode="gray">
              <a:xfrm>
                <a:off x="2899" y="2082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8" name="Group 137"/>
              <p:cNvGrpSpPr>
                <a:grpSpLocks noChangeAspect="1"/>
              </p:cNvGrpSpPr>
              <p:nvPr/>
            </p:nvGrpSpPr>
            <p:grpSpPr bwMode="gray">
              <a:xfrm>
                <a:off x="2889" y="2101"/>
                <a:ext cx="17" cy="51"/>
                <a:chOff x="2889" y="2101"/>
                <a:chExt cx="17" cy="51"/>
              </a:xfrm>
              <a:grpFill/>
            </p:grpSpPr>
            <p:sp>
              <p:nvSpPr>
                <p:cNvPr id="333" name="Freeform 138"/>
                <p:cNvSpPr>
                  <a:spLocks noChangeAspect="1"/>
                </p:cNvSpPr>
                <p:nvPr/>
              </p:nvSpPr>
              <p:spPr bwMode="gray">
                <a:xfrm>
                  <a:off x="2897" y="2111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4" name="Freeform 139"/>
                <p:cNvSpPr>
                  <a:spLocks noChangeAspect="1"/>
                </p:cNvSpPr>
                <p:nvPr/>
              </p:nvSpPr>
              <p:spPr bwMode="gray">
                <a:xfrm>
                  <a:off x="2889" y="2124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5" name="Freeform 140"/>
                <p:cNvSpPr>
                  <a:spLocks noChangeAspect="1"/>
                </p:cNvSpPr>
                <p:nvPr/>
              </p:nvSpPr>
              <p:spPr bwMode="gray">
                <a:xfrm>
                  <a:off x="2890" y="2101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9" name="Freeform 141"/>
              <p:cNvSpPr>
                <a:spLocks noChangeAspect="1"/>
              </p:cNvSpPr>
              <p:nvPr/>
            </p:nvSpPr>
            <p:spPr bwMode="gray">
              <a:xfrm>
                <a:off x="3027" y="2143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1" name="Freeform 143"/>
              <p:cNvSpPr>
                <a:spLocks noChangeAspect="1"/>
              </p:cNvSpPr>
              <p:nvPr/>
            </p:nvSpPr>
            <p:spPr bwMode="gray">
              <a:xfrm>
                <a:off x="2896" y="2116"/>
                <a:ext cx="231" cy="189"/>
              </a:xfrm>
              <a:custGeom>
                <a:avLst/>
                <a:gdLst/>
                <a:ahLst/>
                <a:cxnLst>
                  <a:cxn ang="0">
                    <a:pos x="9706" y="2910"/>
                  </a:cxn>
                  <a:cxn ang="0">
                    <a:pos x="10455" y="3296"/>
                  </a:cxn>
                  <a:cxn ang="0">
                    <a:pos x="10697" y="3824"/>
                  </a:cxn>
                  <a:cxn ang="0">
                    <a:pos x="11100" y="4189"/>
                  </a:cxn>
                  <a:cxn ang="0">
                    <a:pos x="11258" y="4460"/>
                  </a:cxn>
                  <a:cxn ang="0">
                    <a:pos x="11663" y="4798"/>
                  </a:cxn>
                  <a:cxn ang="0">
                    <a:pos x="11788" y="5234"/>
                  </a:cxn>
                  <a:cxn ang="0">
                    <a:pos x="11824" y="5695"/>
                  </a:cxn>
                  <a:cxn ang="0">
                    <a:pos x="12147" y="6336"/>
                  </a:cxn>
                  <a:cxn ang="0">
                    <a:pos x="12348" y="6619"/>
                  </a:cxn>
                  <a:cxn ang="0">
                    <a:pos x="13158" y="7915"/>
                  </a:cxn>
                  <a:cxn ang="0">
                    <a:pos x="15424" y="10363"/>
                  </a:cxn>
                  <a:cxn ang="0">
                    <a:pos x="10244" y="11935"/>
                  </a:cxn>
                  <a:cxn ang="0">
                    <a:pos x="9104" y="12745"/>
                  </a:cxn>
                  <a:cxn ang="0">
                    <a:pos x="7168" y="12457"/>
                  </a:cxn>
                  <a:cxn ang="0">
                    <a:pos x="6570" y="12466"/>
                  </a:cxn>
                  <a:cxn ang="0">
                    <a:pos x="6524" y="12554"/>
                  </a:cxn>
                  <a:cxn ang="0">
                    <a:pos x="6474" y="12661"/>
                  </a:cxn>
                  <a:cxn ang="0">
                    <a:pos x="6461" y="12671"/>
                  </a:cxn>
                  <a:cxn ang="0">
                    <a:pos x="6442" y="12664"/>
                  </a:cxn>
                  <a:cxn ang="0">
                    <a:pos x="6434" y="12672"/>
                  </a:cxn>
                  <a:cxn ang="0">
                    <a:pos x="6449" y="12718"/>
                  </a:cxn>
                  <a:cxn ang="0">
                    <a:pos x="6493" y="12822"/>
                  </a:cxn>
                  <a:cxn ang="0">
                    <a:pos x="6493" y="12849"/>
                  </a:cxn>
                  <a:cxn ang="0">
                    <a:pos x="6127" y="13229"/>
                  </a:cxn>
                  <a:cxn ang="0">
                    <a:pos x="5877" y="12675"/>
                  </a:cxn>
                  <a:cxn ang="0">
                    <a:pos x="5396" y="12043"/>
                  </a:cxn>
                  <a:cxn ang="0">
                    <a:pos x="4967" y="11398"/>
                  </a:cxn>
                  <a:cxn ang="0">
                    <a:pos x="4842" y="10911"/>
                  </a:cxn>
                  <a:cxn ang="0">
                    <a:pos x="4559" y="10532"/>
                  </a:cxn>
                  <a:cxn ang="0">
                    <a:pos x="4050" y="10087"/>
                  </a:cxn>
                  <a:cxn ang="0">
                    <a:pos x="3642" y="9870"/>
                  </a:cxn>
                  <a:cxn ang="0">
                    <a:pos x="3359" y="8893"/>
                  </a:cxn>
                  <a:cxn ang="0">
                    <a:pos x="3366" y="8593"/>
                  </a:cxn>
                  <a:cxn ang="0">
                    <a:pos x="3225" y="8044"/>
                  </a:cxn>
                  <a:cxn ang="0">
                    <a:pos x="3034" y="7550"/>
                  </a:cxn>
                  <a:cxn ang="0">
                    <a:pos x="2492" y="6909"/>
                  </a:cxn>
                  <a:cxn ang="0">
                    <a:pos x="2243" y="6803"/>
                  </a:cxn>
                  <a:cxn ang="0">
                    <a:pos x="2042" y="6580"/>
                  </a:cxn>
                  <a:cxn ang="0">
                    <a:pos x="1833" y="5901"/>
                  </a:cxn>
                  <a:cxn ang="0">
                    <a:pos x="1507" y="5504"/>
                  </a:cxn>
                  <a:cxn ang="0">
                    <a:pos x="1117" y="4757"/>
                  </a:cxn>
                  <a:cxn ang="0">
                    <a:pos x="724" y="4245"/>
                  </a:cxn>
                  <a:cxn ang="0">
                    <a:pos x="242" y="3599"/>
                  </a:cxn>
                  <a:cxn ang="0">
                    <a:pos x="0" y="3649"/>
                  </a:cxn>
                  <a:cxn ang="0">
                    <a:pos x="249" y="2682"/>
                  </a:cxn>
                  <a:cxn ang="0">
                    <a:pos x="1352" y="2467"/>
                  </a:cxn>
                  <a:cxn ang="0">
                    <a:pos x="2171" y="1850"/>
                  </a:cxn>
                  <a:cxn ang="0">
                    <a:pos x="1840" y="685"/>
                  </a:cxn>
                  <a:cxn ang="0">
                    <a:pos x="3424" y="0"/>
                  </a:cxn>
                  <a:cxn ang="0">
                    <a:pos x="6284" y="1324"/>
                  </a:cxn>
                  <a:cxn ang="0">
                    <a:pos x="6826" y="2203"/>
                  </a:cxn>
                </a:cxnLst>
                <a:rect l="0" t="0" r="r" b="b"/>
                <a:pathLst>
                  <a:path w="15957" h="13229">
                    <a:moveTo>
                      <a:pt x="9071" y="2723"/>
                    </a:moveTo>
                    <a:lnTo>
                      <a:pt x="9131" y="2757"/>
                    </a:lnTo>
                    <a:lnTo>
                      <a:pt x="9432" y="2810"/>
                    </a:lnTo>
                    <a:lnTo>
                      <a:pt x="9706" y="2910"/>
                    </a:lnTo>
                    <a:lnTo>
                      <a:pt x="9809" y="2999"/>
                    </a:lnTo>
                    <a:lnTo>
                      <a:pt x="9934" y="3216"/>
                    </a:lnTo>
                    <a:lnTo>
                      <a:pt x="10393" y="3219"/>
                    </a:lnTo>
                    <a:lnTo>
                      <a:pt x="10455" y="3296"/>
                    </a:lnTo>
                    <a:lnTo>
                      <a:pt x="10504" y="3434"/>
                    </a:lnTo>
                    <a:lnTo>
                      <a:pt x="10545" y="3497"/>
                    </a:lnTo>
                    <a:lnTo>
                      <a:pt x="10573" y="3599"/>
                    </a:lnTo>
                    <a:lnTo>
                      <a:pt x="10697" y="3824"/>
                    </a:lnTo>
                    <a:lnTo>
                      <a:pt x="10817" y="3869"/>
                    </a:lnTo>
                    <a:lnTo>
                      <a:pt x="10903" y="4039"/>
                    </a:lnTo>
                    <a:lnTo>
                      <a:pt x="11097" y="4175"/>
                    </a:lnTo>
                    <a:lnTo>
                      <a:pt x="11100" y="4189"/>
                    </a:lnTo>
                    <a:lnTo>
                      <a:pt x="11062" y="4232"/>
                    </a:lnTo>
                    <a:lnTo>
                      <a:pt x="11097" y="4290"/>
                    </a:lnTo>
                    <a:lnTo>
                      <a:pt x="11134" y="4426"/>
                    </a:lnTo>
                    <a:lnTo>
                      <a:pt x="11258" y="4460"/>
                    </a:lnTo>
                    <a:lnTo>
                      <a:pt x="11313" y="4512"/>
                    </a:lnTo>
                    <a:lnTo>
                      <a:pt x="11537" y="4658"/>
                    </a:lnTo>
                    <a:lnTo>
                      <a:pt x="11613" y="4723"/>
                    </a:lnTo>
                    <a:lnTo>
                      <a:pt x="11663" y="4798"/>
                    </a:lnTo>
                    <a:lnTo>
                      <a:pt x="11680" y="4839"/>
                    </a:lnTo>
                    <a:lnTo>
                      <a:pt x="11658" y="4977"/>
                    </a:lnTo>
                    <a:lnTo>
                      <a:pt x="11764" y="5127"/>
                    </a:lnTo>
                    <a:lnTo>
                      <a:pt x="11788" y="5234"/>
                    </a:lnTo>
                    <a:lnTo>
                      <a:pt x="11781" y="5294"/>
                    </a:lnTo>
                    <a:lnTo>
                      <a:pt x="11711" y="5381"/>
                    </a:lnTo>
                    <a:lnTo>
                      <a:pt x="11715" y="5546"/>
                    </a:lnTo>
                    <a:lnTo>
                      <a:pt x="11824" y="5695"/>
                    </a:lnTo>
                    <a:lnTo>
                      <a:pt x="12016" y="5908"/>
                    </a:lnTo>
                    <a:lnTo>
                      <a:pt x="12063" y="6177"/>
                    </a:lnTo>
                    <a:lnTo>
                      <a:pt x="12135" y="6264"/>
                    </a:lnTo>
                    <a:lnTo>
                      <a:pt x="12147" y="6336"/>
                    </a:lnTo>
                    <a:lnTo>
                      <a:pt x="12184" y="6371"/>
                    </a:lnTo>
                    <a:lnTo>
                      <a:pt x="12207" y="6448"/>
                    </a:lnTo>
                    <a:lnTo>
                      <a:pt x="12243" y="6448"/>
                    </a:lnTo>
                    <a:lnTo>
                      <a:pt x="12348" y="6619"/>
                    </a:lnTo>
                    <a:lnTo>
                      <a:pt x="12423" y="6638"/>
                    </a:lnTo>
                    <a:lnTo>
                      <a:pt x="12480" y="6842"/>
                    </a:lnTo>
                    <a:lnTo>
                      <a:pt x="12935" y="7241"/>
                    </a:lnTo>
                    <a:lnTo>
                      <a:pt x="13158" y="7915"/>
                    </a:lnTo>
                    <a:lnTo>
                      <a:pt x="15429" y="8331"/>
                    </a:lnTo>
                    <a:lnTo>
                      <a:pt x="15576" y="8167"/>
                    </a:lnTo>
                    <a:lnTo>
                      <a:pt x="15957" y="8740"/>
                    </a:lnTo>
                    <a:lnTo>
                      <a:pt x="15424" y="10363"/>
                    </a:lnTo>
                    <a:lnTo>
                      <a:pt x="13158" y="11166"/>
                    </a:lnTo>
                    <a:lnTo>
                      <a:pt x="11049" y="11512"/>
                    </a:lnTo>
                    <a:lnTo>
                      <a:pt x="10746" y="11729"/>
                    </a:lnTo>
                    <a:lnTo>
                      <a:pt x="10244" y="11935"/>
                    </a:lnTo>
                    <a:lnTo>
                      <a:pt x="9691" y="12918"/>
                    </a:lnTo>
                    <a:lnTo>
                      <a:pt x="9503" y="13060"/>
                    </a:lnTo>
                    <a:lnTo>
                      <a:pt x="9370" y="13076"/>
                    </a:lnTo>
                    <a:lnTo>
                      <a:pt x="9104" y="12745"/>
                    </a:lnTo>
                    <a:lnTo>
                      <a:pt x="8174" y="12657"/>
                    </a:lnTo>
                    <a:lnTo>
                      <a:pt x="8036" y="12551"/>
                    </a:lnTo>
                    <a:lnTo>
                      <a:pt x="7547" y="12502"/>
                    </a:lnTo>
                    <a:lnTo>
                      <a:pt x="7168" y="12457"/>
                    </a:lnTo>
                    <a:lnTo>
                      <a:pt x="6859" y="12543"/>
                    </a:lnTo>
                    <a:lnTo>
                      <a:pt x="6711" y="12286"/>
                    </a:lnTo>
                    <a:lnTo>
                      <a:pt x="6580" y="12452"/>
                    </a:lnTo>
                    <a:lnTo>
                      <a:pt x="6570" y="12466"/>
                    </a:lnTo>
                    <a:lnTo>
                      <a:pt x="6560" y="12481"/>
                    </a:lnTo>
                    <a:lnTo>
                      <a:pt x="6551" y="12499"/>
                    </a:lnTo>
                    <a:lnTo>
                      <a:pt x="6542" y="12517"/>
                    </a:lnTo>
                    <a:lnTo>
                      <a:pt x="6524" y="12554"/>
                    </a:lnTo>
                    <a:lnTo>
                      <a:pt x="6507" y="12592"/>
                    </a:lnTo>
                    <a:lnTo>
                      <a:pt x="6492" y="12625"/>
                    </a:lnTo>
                    <a:lnTo>
                      <a:pt x="6480" y="12652"/>
                    </a:lnTo>
                    <a:lnTo>
                      <a:pt x="6474" y="12661"/>
                    </a:lnTo>
                    <a:lnTo>
                      <a:pt x="6468" y="12668"/>
                    </a:lnTo>
                    <a:lnTo>
                      <a:pt x="6466" y="12670"/>
                    </a:lnTo>
                    <a:lnTo>
                      <a:pt x="6464" y="12671"/>
                    </a:lnTo>
                    <a:lnTo>
                      <a:pt x="6461" y="12671"/>
                    </a:lnTo>
                    <a:lnTo>
                      <a:pt x="6460" y="12670"/>
                    </a:lnTo>
                    <a:lnTo>
                      <a:pt x="6452" y="12667"/>
                    </a:lnTo>
                    <a:lnTo>
                      <a:pt x="6447" y="12665"/>
                    </a:lnTo>
                    <a:lnTo>
                      <a:pt x="6442" y="12664"/>
                    </a:lnTo>
                    <a:lnTo>
                      <a:pt x="6439" y="12665"/>
                    </a:lnTo>
                    <a:lnTo>
                      <a:pt x="6436" y="12666"/>
                    </a:lnTo>
                    <a:lnTo>
                      <a:pt x="6435" y="12669"/>
                    </a:lnTo>
                    <a:lnTo>
                      <a:pt x="6434" y="12672"/>
                    </a:lnTo>
                    <a:lnTo>
                      <a:pt x="6434" y="12676"/>
                    </a:lnTo>
                    <a:lnTo>
                      <a:pt x="6437" y="12688"/>
                    </a:lnTo>
                    <a:lnTo>
                      <a:pt x="6442" y="12702"/>
                    </a:lnTo>
                    <a:lnTo>
                      <a:pt x="6449" y="12718"/>
                    </a:lnTo>
                    <a:lnTo>
                      <a:pt x="6457" y="12735"/>
                    </a:lnTo>
                    <a:lnTo>
                      <a:pt x="6474" y="12773"/>
                    </a:lnTo>
                    <a:lnTo>
                      <a:pt x="6488" y="12807"/>
                    </a:lnTo>
                    <a:lnTo>
                      <a:pt x="6493" y="12822"/>
                    </a:lnTo>
                    <a:lnTo>
                      <a:pt x="6495" y="12835"/>
                    </a:lnTo>
                    <a:lnTo>
                      <a:pt x="6495" y="12841"/>
                    </a:lnTo>
                    <a:lnTo>
                      <a:pt x="6495" y="12845"/>
                    </a:lnTo>
                    <a:lnTo>
                      <a:pt x="6493" y="12849"/>
                    </a:lnTo>
                    <a:lnTo>
                      <a:pt x="6490" y="12851"/>
                    </a:lnTo>
                    <a:lnTo>
                      <a:pt x="6442" y="13138"/>
                    </a:lnTo>
                    <a:lnTo>
                      <a:pt x="6289" y="13180"/>
                    </a:lnTo>
                    <a:lnTo>
                      <a:pt x="6127" y="13229"/>
                    </a:lnTo>
                    <a:lnTo>
                      <a:pt x="6092" y="13137"/>
                    </a:lnTo>
                    <a:lnTo>
                      <a:pt x="6092" y="13002"/>
                    </a:lnTo>
                    <a:lnTo>
                      <a:pt x="5928" y="12707"/>
                    </a:lnTo>
                    <a:lnTo>
                      <a:pt x="5877" y="12675"/>
                    </a:lnTo>
                    <a:lnTo>
                      <a:pt x="5820" y="12590"/>
                    </a:lnTo>
                    <a:lnTo>
                      <a:pt x="5760" y="12346"/>
                    </a:lnTo>
                    <a:lnTo>
                      <a:pt x="5511" y="12104"/>
                    </a:lnTo>
                    <a:lnTo>
                      <a:pt x="5396" y="12043"/>
                    </a:lnTo>
                    <a:lnTo>
                      <a:pt x="5329" y="11966"/>
                    </a:lnTo>
                    <a:lnTo>
                      <a:pt x="5175" y="11749"/>
                    </a:lnTo>
                    <a:lnTo>
                      <a:pt x="5026" y="11439"/>
                    </a:lnTo>
                    <a:lnTo>
                      <a:pt x="4967" y="11398"/>
                    </a:lnTo>
                    <a:lnTo>
                      <a:pt x="4943" y="11357"/>
                    </a:lnTo>
                    <a:lnTo>
                      <a:pt x="4900" y="11197"/>
                    </a:lnTo>
                    <a:lnTo>
                      <a:pt x="4893" y="11035"/>
                    </a:lnTo>
                    <a:lnTo>
                      <a:pt x="4842" y="10911"/>
                    </a:lnTo>
                    <a:lnTo>
                      <a:pt x="4758" y="10766"/>
                    </a:lnTo>
                    <a:lnTo>
                      <a:pt x="4661" y="10672"/>
                    </a:lnTo>
                    <a:lnTo>
                      <a:pt x="4617" y="10581"/>
                    </a:lnTo>
                    <a:lnTo>
                      <a:pt x="4559" y="10532"/>
                    </a:lnTo>
                    <a:lnTo>
                      <a:pt x="4443" y="10363"/>
                    </a:lnTo>
                    <a:lnTo>
                      <a:pt x="4361" y="10288"/>
                    </a:lnTo>
                    <a:lnTo>
                      <a:pt x="4157" y="10146"/>
                    </a:lnTo>
                    <a:lnTo>
                      <a:pt x="4050" y="10087"/>
                    </a:lnTo>
                    <a:lnTo>
                      <a:pt x="4015" y="10102"/>
                    </a:lnTo>
                    <a:lnTo>
                      <a:pt x="3932" y="10071"/>
                    </a:lnTo>
                    <a:lnTo>
                      <a:pt x="3740" y="9952"/>
                    </a:lnTo>
                    <a:lnTo>
                      <a:pt x="3642" y="9870"/>
                    </a:lnTo>
                    <a:lnTo>
                      <a:pt x="3582" y="9793"/>
                    </a:lnTo>
                    <a:lnTo>
                      <a:pt x="3491" y="9608"/>
                    </a:lnTo>
                    <a:lnTo>
                      <a:pt x="3451" y="9466"/>
                    </a:lnTo>
                    <a:lnTo>
                      <a:pt x="3359" y="8893"/>
                    </a:lnTo>
                    <a:lnTo>
                      <a:pt x="3309" y="8803"/>
                    </a:lnTo>
                    <a:lnTo>
                      <a:pt x="3299" y="8728"/>
                    </a:lnTo>
                    <a:lnTo>
                      <a:pt x="3333" y="8694"/>
                    </a:lnTo>
                    <a:lnTo>
                      <a:pt x="3366" y="8593"/>
                    </a:lnTo>
                    <a:lnTo>
                      <a:pt x="3383" y="8406"/>
                    </a:lnTo>
                    <a:lnTo>
                      <a:pt x="3326" y="8203"/>
                    </a:lnTo>
                    <a:lnTo>
                      <a:pt x="3283" y="8114"/>
                    </a:lnTo>
                    <a:lnTo>
                      <a:pt x="3225" y="8044"/>
                    </a:lnTo>
                    <a:lnTo>
                      <a:pt x="3174" y="7927"/>
                    </a:lnTo>
                    <a:lnTo>
                      <a:pt x="3141" y="7785"/>
                    </a:lnTo>
                    <a:lnTo>
                      <a:pt x="3091" y="7700"/>
                    </a:lnTo>
                    <a:lnTo>
                      <a:pt x="3034" y="7550"/>
                    </a:lnTo>
                    <a:lnTo>
                      <a:pt x="2859" y="7241"/>
                    </a:lnTo>
                    <a:lnTo>
                      <a:pt x="2650" y="7038"/>
                    </a:lnTo>
                    <a:lnTo>
                      <a:pt x="2518" y="6946"/>
                    </a:lnTo>
                    <a:lnTo>
                      <a:pt x="2492" y="6909"/>
                    </a:lnTo>
                    <a:lnTo>
                      <a:pt x="2451" y="6902"/>
                    </a:lnTo>
                    <a:lnTo>
                      <a:pt x="2435" y="6861"/>
                    </a:lnTo>
                    <a:lnTo>
                      <a:pt x="2326" y="6803"/>
                    </a:lnTo>
                    <a:lnTo>
                      <a:pt x="2243" y="6803"/>
                    </a:lnTo>
                    <a:lnTo>
                      <a:pt x="2193" y="6818"/>
                    </a:lnTo>
                    <a:lnTo>
                      <a:pt x="2135" y="6791"/>
                    </a:lnTo>
                    <a:lnTo>
                      <a:pt x="2108" y="6692"/>
                    </a:lnTo>
                    <a:lnTo>
                      <a:pt x="2042" y="6580"/>
                    </a:lnTo>
                    <a:lnTo>
                      <a:pt x="1949" y="6472"/>
                    </a:lnTo>
                    <a:lnTo>
                      <a:pt x="1949" y="6336"/>
                    </a:lnTo>
                    <a:lnTo>
                      <a:pt x="1965" y="6312"/>
                    </a:lnTo>
                    <a:lnTo>
                      <a:pt x="1833" y="5901"/>
                    </a:lnTo>
                    <a:lnTo>
                      <a:pt x="1757" y="5789"/>
                    </a:lnTo>
                    <a:lnTo>
                      <a:pt x="1665" y="5616"/>
                    </a:lnTo>
                    <a:lnTo>
                      <a:pt x="1549" y="5562"/>
                    </a:lnTo>
                    <a:lnTo>
                      <a:pt x="1507" y="5504"/>
                    </a:lnTo>
                    <a:lnTo>
                      <a:pt x="1483" y="5405"/>
                    </a:lnTo>
                    <a:lnTo>
                      <a:pt x="1326" y="5202"/>
                    </a:lnTo>
                    <a:lnTo>
                      <a:pt x="1198" y="4866"/>
                    </a:lnTo>
                    <a:lnTo>
                      <a:pt x="1117" y="4757"/>
                    </a:lnTo>
                    <a:lnTo>
                      <a:pt x="1016" y="4682"/>
                    </a:lnTo>
                    <a:lnTo>
                      <a:pt x="841" y="4447"/>
                    </a:lnTo>
                    <a:lnTo>
                      <a:pt x="824" y="4372"/>
                    </a:lnTo>
                    <a:lnTo>
                      <a:pt x="724" y="4245"/>
                    </a:lnTo>
                    <a:lnTo>
                      <a:pt x="625" y="4019"/>
                    </a:lnTo>
                    <a:lnTo>
                      <a:pt x="434" y="3656"/>
                    </a:lnTo>
                    <a:lnTo>
                      <a:pt x="357" y="3599"/>
                    </a:lnTo>
                    <a:lnTo>
                      <a:pt x="242" y="3599"/>
                    </a:lnTo>
                    <a:lnTo>
                      <a:pt x="125" y="3581"/>
                    </a:lnTo>
                    <a:lnTo>
                      <a:pt x="101" y="3565"/>
                    </a:lnTo>
                    <a:lnTo>
                      <a:pt x="34" y="3581"/>
                    </a:lnTo>
                    <a:lnTo>
                      <a:pt x="0" y="3649"/>
                    </a:lnTo>
                    <a:lnTo>
                      <a:pt x="159" y="3246"/>
                    </a:lnTo>
                    <a:lnTo>
                      <a:pt x="168" y="2943"/>
                    </a:lnTo>
                    <a:lnTo>
                      <a:pt x="192" y="2825"/>
                    </a:lnTo>
                    <a:lnTo>
                      <a:pt x="249" y="2682"/>
                    </a:lnTo>
                    <a:lnTo>
                      <a:pt x="242" y="2477"/>
                    </a:lnTo>
                    <a:lnTo>
                      <a:pt x="276" y="2595"/>
                    </a:lnTo>
                    <a:lnTo>
                      <a:pt x="1117" y="2702"/>
                    </a:lnTo>
                    <a:lnTo>
                      <a:pt x="1352" y="2467"/>
                    </a:lnTo>
                    <a:lnTo>
                      <a:pt x="1366" y="2419"/>
                    </a:lnTo>
                    <a:lnTo>
                      <a:pt x="1567" y="2061"/>
                    </a:lnTo>
                    <a:lnTo>
                      <a:pt x="2145" y="1974"/>
                    </a:lnTo>
                    <a:lnTo>
                      <a:pt x="2171" y="1850"/>
                    </a:lnTo>
                    <a:lnTo>
                      <a:pt x="2255" y="1618"/>
                    </a:lnTo>
                    <a:lnTo>
                      <a:pt x="2560" y="1448"/>
                    </a:lnTo>
                    <a:lnTo>
                      <a:pt x="2569" y="1429"/>
                    </a:lnTo>
                    <a:lnTo>
                      <a:pt x="1840" y="685"/>
                    </a:lnTo>
                    <a:lnTo>
                      <a:pt x="1731" y="590"/>
                    </a:lnTo>
                    <a:lnTo>
                      <a:pt x="2281" y="464"/>
                    </a:lnTo>
                    <a:lnTo>
                      <a:pt x="3197" y="281"/>
                    </a:lnTo>
                    <a:lnTo>
                      <a:pt x="3424" y="0"/>
                    </a:lnTo>
                    <a:lnTo>
                      <a:pt x="4576" y="321"/>
                    </a:lnTo>
                    <a:lnTo>
                      <a:pt x="5434" y="970"/>
                    </a:lnTo>
                    <a:lnTo>
                      <a:pt x="6203" y="1265"/>
                    </a:lnTo>
                    <a:lnTo>
                      <a:pt x="6284" y="1324"/>
                    </a:lnTo>
                    <a:lnTo>
                      <a:pt x="6395" y="1591"/>
                    </a:lnTo>
                    <a:lnTo>
                      <a:pt x="6793" y="1625"/>
                    </a:lnTo>
                    <a:lnTo>
                      <a:pt x="6826" y="1659"/>
                    </a:lnTo>
                    <a:lnTo>
                      <a:pt x="6826" y="2203"/>
                    </a:lnTo>
                    <a:lnTo>
                      <a:pt x="6859" y="2247"/>
                    </a:lnTo>
                    <a:lnTo>
                      <a:pt x="7719" y="2641"/>
                    </a:lnTo>
                    <a:lnTo>
                      <a:pt x="9071" y="27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1" name="Group 145"/>
              <p:cNvGrpSpPr>
                <a:grpSpLocks noChangeAspect="1"/>
              </p:cNvGrpSpPr>
              <p:nvPr/>
            </p:nvGrpSpPr>
            <p:grpSpPr bwMode="gray">
              <a:xfrm>
                <a:off x="2984" y="2276"/>
                <a:ext cx="114" cy="72"/>
                <a:chOff x="2984" y="2276"/>
                <a:chExt cx="114" cy="72"/>
              </a:xfrm>
              <a:grpFill/>
            </p:grpSpPr>
            <p:sp>
              <p:nvSpPr>
                <p:cNvPr id="329" name="Freeform 146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0" name="Freeform 147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2" name="Freeform 148"/>
              <p:cNvSpPr>
                <a:spLocks noChangeAspect="1"/>
              </p:cNvSpPr>
              <p:nvPr/>
            </p:nvSpPr>
            <p:spPr bwMode="gray">
              <a:xfrm>
                <a:off x="3104" y="2214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3" name="Group 149"/>
              <p:cNvGrpSpPr>
                <a:grpSpLocks noChangeAspect="1"/>
              </p:cNvGrpSpPr>
              <p:nvPr/>
            </p:nvGrpSpPr>
            <p:grpSpPr bwMode="gray">
              <a:xfrm>
                <a:off x="3086" y="2189"/>
                <a:ext cx="85" cy="114"/>
                <a:chOff x="3086" y="2189"/>
                <a:chExt cx="85" cy="114"/>
              </a:xfrm>
              <a:grpFill/>
            </p:grpSpPr>
            <p:sp>
              <p:nvSpPr>
                <p:cNvPr id="327" name="Freeform 150"/>
                <p:cNvSpPr>
                  <a:spLocks noChangeAspect="1"/>
                </p:cNvSpPr>
                <p:nvPr/>
              </p:nvSpPr>
              <p:spPr bwMode="gray">
                <a:xfrm>
                  <a:off x="3130" y="2189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" name="Freeform 151"/>
                <p:cNvSpPr>
                  <a:spLocks noChangeAspect="1"/>
                </p:cNvSpPr>
                <p:nvPr/>
              </p:nvSpPr>
              <p:spPr bwMode="gray">
                <a:xfrm>
                  <a:off x="3086" y="2207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4" name="Freeform 152"/>
              <p:cNvSpPr>
                <a:spLocks noChangeAspect="1"/>
              </p:cNvSpPr>
              <p:nvPr/>
            </p:nvSpPr>
            <p:spPr bwMode="gray">
              <a:xfrm>
                <a:off x="3069" y="2190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5" name="Group 153"/>
              <p:cNvGrpSpPr>
                <a:grpSpLocks noChangeAspect="1"/>
              </p:cNvGrpSpPr>
              <p:nvPr/>
            </p:nvGrpSpPr>
            <p:grpSpPr bwMode="gray">
              <a:xfrm>
                <a:off x="3000" y="2012"/>
                <a:ext cx="210" cy="192"/>
                <a:chOff x="3000" y="2012"/>
                <a:chExt cx="210" cy="192"/>
              </a:xfrm>
              <a:grpFill/>
            </p:grpSpPr>
            <p:sp>
              <p:nvSpPr>
                <p:cNvPr id="325" name="Freeform 154"/>
                <p:cNvSpPr>
                  <a:spLocks noChangeAspect="1"/>
                </p:cNvSpPr>
                <p:nvPr/>
              </p:nvSpPr>
              <p:spPr bwMode="gray">
                <a:xfrm>
                  <a:off x="3122" y="2182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6" name="Freeform 155"/>
                <p:cNvSpPr>
                  <a:spLocks noChangeAspect="1"/>
                </p:cNvSpPr>
                <p:nvPr/>
              </p:nvSpPr>
              <p:spPr bwMode="gray">
                <a:xfrm>
                  <a:off x="3000" y="2012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6" name="Freeform 156"/>
              <p:cNvSpPr>
                <a:spLocks noChangeAspect="1"/>
              </p:cNvSpPr>
              <p:nvPr/>
            </p:nvSpPr>
            <p:spPr bwMode="gray">
              <a:xfrm>
                <a:off x="2941" y="2045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" name="Freeform 157"/>
              <p:cNvSpPr>
                <a:spLocks noChangeAspect="1"/>
              </p:cNvSpPr>
              <p:nvPr/>
            </p:nvSpPr>
            <p:spPr bwMode="gray">
              <a:xfrm>
                <a:off x="3072" y="2191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8" name="Freeform 158"/>
              <p:cNvSpPr>
                <a:spLocks noChangeAspect="1"/>
              </p:cNvSpPr>
              <p:nvPr/>
            </p:nvSpPr>
            <p:spPr bwMode="gray">
              <a:xfrm>
                <a:off x="3075" y="2192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9" name="Group 159"/>
              <p:cNvGrpSpPr>
                <a:grpSpLocks noChangeAspect="1"/>
              </p:cNvGrpSpPr>
              <p:nvPr/>
            </p:nvGrpSpPr>
            <p:grpSpPr bwMode="gray">
              <a:xfrm>
                <a:off x="2802" y="1979"/>
                <a:ext cx="205" cy="88"/>
                <a:chOff x="2802" y="1979"/>
                <a:chExt cx="205" cy="88"/>
              </a:xfrm>
              <a:grpFill/>
            </p:grpSpPr>
            <p:sp>
              <p:nvSpPr>
                <p:cNvPr id="323" name="Freeform 160"/>
                <p:cNvSpPr>
                  <a:spLocks noChangeAspect="1"/>
                </p:cNvSpPr>
                <p:nvPr/>
              </p:nvSpPr>
              <p:spPr bwMode="gray">
                <a:xfrm>
                  <a:off x="2803" y="1979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4" name="Freeform 161"/>
                <p:cNvSpPr>
                  <a:spLocks noChangeAspect="1"/>
                </p:cNvSpPr>
                <p:nvPr/>
              </p:nvSpPr>
              <p:spPr bwMode="gray">
                <a:xfrm>
                  <a:off x="2802" y="1980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20" name="Freeform 162"/>
              <p:cNvSpPr>
                <a:spLocks noChangeAspect="1"/>
              </p:cNvSpPr>
              <p:nvPr/>
            </p:nvSpPr>
            <p:spPr bwMode="gray">
              <a:xfrm>
                <a:off x="2898" y="2100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1" name="Freeform 163"/>
              <p:cNvSpPr>
                <a:spLocks noChangeAspect="1"/>
              </p:cNvSpPr>
              <p:nvPr/>
            </p:nvSpPr>
            <p:spPr bwMode="gray">
              <a:xfrm>
                <a:off x="2905" y="2047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2" name="Freeform 164"/>
              <p:cNvSpPr>
                <a:spLocks noChangeAspect="1"/>
              </p:cNvSpPr>
              <p:nvPr/>
            </p:nvSpPr>
            <p:spPr bwMode="gray">
              <a:xfrm>
                <a:off x="2871" y="2069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Freeform 165"/>
            <p:cNvSpPr>
              <a:spLocks noChangeAspect="1"/>
            </p:cNvSpPr>
            <p:nvPr/>
          </p:nvSpPr>
          <p:spPr bwMode="gray">
            <a:xfrm>
              <a:off x="5515767" y="2903884"/>
              <a:ext cx="53975" cy="55563"/>
            </a:xfrm>
            <a:custGeom>
              <a:avLst/>
              <a:gdLst/>
              <a:ahLst/>
              <a:cxnLst>
                <a:cxn ang="0">
                  <a:pos x="77" y="118"/>
                </a:cxn>
                <a:cxn ang="0">
                  <a:pos x="68" y="107"/>
                </a:cxn>
                <a:cxn ang="0">
                  <a:pos x="64" y="102"/>
                </a:cxn>
                <a:cxn ang="0">
                  <a:pos x="56" y="99"/>
                </a:cxn>
                <a:cxn ang="0">
                  <a:pos x="46" y="89"/>
                </a:cxn>
                <a:cxn ang="0">
                  <a:pos x="38" y="83"/>
                </a:cxn>
                <a:cxn ang="0">
                  <a:pos x="27" y="79"/>
                </a:cxn>
                <a:cxn ang="0">
                  <a:pos x="19" y="69"/>
                </a:cxn>
                <a:cxn ang="0">
                  <a:pos x="16" y="55"/>
                </a:cxn>
                <a:cxn ang="0">
                  <a:pos x="14" y="35"/>
                </a:cxn>
                <a:cxn ang="0">
                  <a:pos x="7" y="21"/>
                </a:cxn>
                <a:cxn ang="0">
                  <a:pos x="0" y="15"/>
                </a:cxn>
                <a:cxn ang="0">
                  <a:pos x="21" y="14"/>
                </a:cxn>
                <a:cxn ang="0">
                  <a:pos x="28" y="9"/>
                </a:cxn>
                <a:cxn ang="0">
                  <a:pos x="44" y="8"/>
                </a:cxn>
                <a:cxn ang="0">
                  <a:pos x="51" y="4"/>
                </a:cxn>
                <a:cxn ang="0">
                  <a:pos x="67" y="7"/>
                </a:cxn>
                <a:cxn ang="0">
                  <a:pos x="76" y="5"/>
                </a:cxn>
                <a:cxn ang="0">
                  <a:pos x="86" y="0"/>
                </a:cxn>
                <a:cxn ang="0">
                  <a:pos x="87" y="0"/>
                </a:cxn>
                <a:cxn ang="0">
                  <a:pos x="89" y="8"/>
                </a:cxn>
                <a:cxn ang="0">
                  <a:pos x="99" y="20"/>
                </a:cxn>
                <a:cxn ang="0">
                  <a:pos x="107" y="21"/>
                </a:cxn>
                <a:cxn ang="0">
                  <a:pos x="114" y="26"/>
                </a:cxn>
                <a:cxn ang="0">
                  <a:pos x="115" y="34"/>
                </a:cxn>
                <a:cxn ang="0">
                  <a:pos x="110" y="40"/>
                </a:cxn>
                <a:cxn ang="0">
                  <a:pos x="110" y="48"/>
                </a:cxn>
                <a:cxn ang="0">
                  <a:pos x="113" y="56"/>
                </a:cxn>
                <a:cxn ang="0">
                  <a:pos x="118" y="63"/>
                </a:cxn>
                <a:cxn ang="0">
                  <a:pos x="123" y="68"/>
                </a:cxn>
                <a:cxn ang="0">
                  <a:pos x="137" y="77"/>
                </a:cxn>
                <a:cxn ang="0">
                  <a:pos x="138" y="84"/>
                </a:cxn>
                <a:cxn ang="0">
                  <a:pos x="135" y="93"/>
                </a:cxn>
                <a:cxn ang="0">
                  <a:pos x="126" y="94"/>
                </a:cxn>
                <a:cxn ang="0">
                  <a:pos x="129" y="101"/>
                </a:cxn>
                <a:cxn ang="0">
                  <a:pos x="138" y="113"/>
                </a:cxn>
                <a:cxn ang="0">
                  <a:pos x="153" y="122"/>
                </a:cxn>
                <a:cxn ang="0">
                  <a:pos x="161" y="122"/>
                </a:cxn>
                <a:cxn ang="0">
                  <a:pos x="168" y="123"/>
                </a:cxn>
                <a:cxn ang="0">
                  <a:pos x="164" y="131"/>
                </a:cxn>
                <a:cxn ang="0">
                  <a:pos x="163" y="139"/>
                </a:cxn>
                <a:cxn ang="0">
                  <a:pos x="169" y="144"/>
                </a:cxn>
                <a:cxn ang="0">
                  <a:pos x="168" y="152"/>
                </a:cxn>
                <a:cxn ang="0">
                  <a:pos x="161" y="154"/>
                </a:cxn>
                <a:cxn ang="0">
                  <a:pos x="166" y="160"/>
                </a:cxn>
                <a:cxn ang="0">
                  <a:pos x="169" y="168"/>
                </a:cxn>
                <a:cxn ang="0">
                  <a:pos x="170" y="175"/>
                </a:cxn>
                <a:cxn ang="0">
                  <a:pos x="164" y="175"/>
                </a:cxn>
                <a:cxn ang="0">
                  <a:pos x="147" y="175"/>
                </a:cxn>
                <a:cxn ang="0">
                  <a:pos x="142" y="175"/>
                </a:cxn>
                <a:cxn ang="0">
                  <a:pos x="141" y="150"/>
                </a:cxn>
                <a:cxn ang="0">
                  <a:pos x="137" y="143"/>
                </a:cxn>
                <a:cxn ang="0">
                  <a:pos x="132" y="136"/>
                </a:cxn>
                <a:cxn ang="0">
                  <a:pos x="129" y="128"/>
                </a:cxn>
                <a:cxn ang="0">
                  <a:pos x="121" y="126"/>
                </a:cxn>
                <a:cxn ang="0">
                  <a:pos x="114" y="128"/>
                </a:cxn>
                <a:cxn ang="0">
                  <a:pos x="107" y="128"/>
                </a:cxn>
                <a:cxn ang="0">
                  <a:pos x="99" y="125"/>
                </a:cxn>
                <a:cxn ang="0">
                  <a:pos x="94" y="117"/>
                </a:cxn>
                <a:cxn ang="0">
                  <a:pos x="87" y="116"/>
                </a:cxn>
                <a:cxn ang="0">
                  <a:pos x="77" y="118"/>
                </a:cxn>
              </a:cxnLst>
              <a:rect l="0" t="0" r="r" b="b"/>
              <a:pathLst>
                <a:path w="170" h="175">
                  <a:moveTo>
                    <a:pt x="77" y="118"/>
                  </a:moveTo>
                  <a:lnTo>
                    <a:pt x="68" y="107"/>
                  </a:lnTo>
                  <a:lnTo>
                    <a:pt x="64" y="102"/>
                  </a:lnTo>
                  <a:lnTo>
                    <a:pt x="56" y="99"/>
                  </a:lnTo>
                  <a:lnTo>
                    <a:pt x="46" y="89"/>
                  </a:lnTo>
                  <a:lnTo>
                    <a:pt x="38" y="83"/>
                  </a:lnTo>
                  <a:lnTo>
                    <a:pt x="27" y="79"/>
                  </a:lnTo>
                  <a:lnTo>
                    <a:pt x="19" y="69"/>
                  </a:lnTo>
                  <a:lnTo>
                    <a:pt x="16" y="55"/>
                  </a:lnTo>
                  <a:lnTo>
                    <a:pt x="14" y="35"/>
                  </a:lnTo>
                  <a:lnTo>
                    <a:pt x="7" y="21"/>
                  </a:lnTo>
                  <a:lnTo>
                    <a:pt x="0" y="15"/>
                  </a:lnTo>
                  <a:lnTo>
                    <a:pt x="21" y="14"/>
                  </a:lnTo>
                  <a:lnTo>
                    <a:pt x="28" y="9"/>
                  </a:lnTo>
                  <a:lnTo>
                    <a:pt x="44" y="8"/>
                  </a:lnTo>
                  <a:lnTo>
                    <a:pt x="51" y="4"/>
                  </a:lnTo>
                  <a:lnTo>
                    <a:pt x="67" y="7"/>
                  </a:lnTo>
                  <a:lnTo>
                    <a:pt x="76" y="5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8"/>
                  </a:lnTo>
                  <a:lnTo>
                    <a:pt x="99" y="20"/>
                  </a:lnTo>
                  <a:lnTo>
                    <a:pt x="107" y="21"/>
                  </a:lnTo>
                  <a:lnTo>
                    <a:pt x="114" y="26"/>
                  </a:lnTo>
                  <a:lnTo>
                    <a:pt x="115" y="34"/>
                  </a:lnTo>
                  <a:lnTo>
                    <a:pt x="110" y="40"/>
                  </a:lnTo>
                  <a:lnTo>
                    <a:pt x="110" y="48"/>
                  </a:lnTo>
                  <a:lnTo>
                    <a:pt x="113" y="56"/>
                  </a:lnTo>
                  <a:lnTo>
                    <a:pt x="118" y="63"/>
                  </a:lnTo>
                  <a:lnTo>
                    <a:pt x="123" y="68"/>
                  </a:lnTo>
                  <a:lnTo>
                    <a:pt x="137" y="77"/>
                  </a:lnTo>
                  <a:lnTo>
                    <a:pt x="138" y="84"/>
                  </a:lnTo>
                  <a:lnTo>
                    <a:pt x="135" y="93"/>
                  </a:lnTo>
                  <a:lnTo>
                    <a:pt x="126" y="94"/>
                  </a:lnTo>
                  <a:lnTo>
                    <a:pt x="129" y="101"/>
                  </a:lnTo>
                  <a:lnTo>
                    <a:pt x="138" y="113"/>
                  </a:lnTo>
                  <a:lnTo>
                    <a:pt x="153" y="122"/>
                  </a:lnTo>
                  <a:lnTo>
                    <a:pt x="161" y="122"/>
                  </a:lnTo>
                  <a:lnTo>
                    <a:pt x="168" y="123"/>
                  </a:lnTo>
                  <a:lnTo>
                    <a:pt x="164" y="131"/>
                  </a:lnTo>
                  <a:lnTo>
                    <a:pt x="163" y="139"/>
                  </a:lnTo>
                  <a:lnTo>
                    <a:pt x="169" y="144"/>
                  </a:lnTo>
                  <a:lnTo>
                    <a:pt x="168" y="152"/>
                  </a:lnTo>
                  <a:lnTo>
                    <a:pt x="161" y="154"/>
                  </a:lnTo>
                  <a:lnTo>
                    <a:pt x="166" y="160"/>
                  </a:lnTo>
                  <a:lnTo>
                    <a:pt x="169" y="168"/>
                  </a:lnTo>
                  <a:lnTo>
                    <a:pt x="170" y="175"/>
                  </a:lnTo>
                  <a:lnTo>
                    <a:pt x="164" y="175"/>
                  </a:lnTo>
                  <a:lnTo>
                    <a:pt x="147" y="175"/>
                  </a:lnTo>
                  <a:lnTo>
                    <a:pt x="142" y="175"/>
                  </a:lnTo>
                  <a:lnTo>
                    <a:pt x="141" y="150"/>
                  </a:lnTo>
                  <a:lnTo>
                    <a:pt x="137" y="143"/>
                  </a:lnTo>
                  <a:lnTo>
                    <a:pt x="132" y="136"/>
                  </a:lnTo>
                  <a:lnTo>
                    <a:pt x="129" y="128"/>
                  </a:lnTo>
                  <a:lnTo>
                    <a:pt x="121" y="126"/>
                  </a:lnTo>
                  <a:lnTo>
                    <a:pt x="114" y="128"/>
                  </a:lnTo>
                  <a:lnTo>
                    <a:pt x="107" y="128"/>
                  </a:lnTo>
                  <a:lnTo>
                    <a:pt x="99" y="125"/>
                  </a:lnTo>
                  <a:lnTo>
                    <a:pt x="94" y="117"/>
                  </a:lnTo>
                  <a:lnTo>
                    <a:pt x="87" y="116"/>
                  </a:lnTo>
                  <a:lnTo>
                    <a:pt x="77" y="1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166"/>
            <p:cNvSpPr>
              <a:spLocks noChangeAspect="1"/>
            </p:cNvSpPr>
            <p:nvPr/>
          </p:nvSpPr>
          <p:spPr bwMode="gray">
            <a:xfrm>
              <a:off x="5569742" y="2532409"/>
              <a:ext cx="708025" cy="377825"/>
            </a:xfrm>
            <a:custGeom>
              <a:avLst/>
              <a:gdLst/>
              <a:ahLst/>
              <a:cxnLst>
                <a:cxn ang="0">
                  <a:pos x="464" y="1136"/>
                </a:cxn>
                <a:cxn ang="0">
                  <a:pos x="355" y="1109"/>
                </a:cxn>
                <a:cxn ang="0">
                  <a:pos x="262" y="1035"/>
                </a:cxn>
                <a:cxn ang="0">
                  <a:pos x="250" y="932"/>
                </a:cxn>
                <a:cxn ang="0">
                  <a:pos x="298" y="882"/>
                </a:cxn>
                <a:cxn ang="0">
                  <a:pos x="413" y="881"/>
                </a:cxn>
                <a:cxn ang="0">
                  <a:pos x="420" y="823"/>
                </a:cxn>
                <a:cxn ang="0">
                  <a:pos x="336" y="731"/>
                </a:cxn>
                <a:cxn ang="0">
                  <a:pos x="242" y="718"/>
                </a:cxn>
                <a:cxn ang="0">
                  <a:pos x="102" y="781"/>
                </a:cxn>
                <a:cxn ang="0">
                  <a:pos x="103" y="699"/>
                </a:cxn>
                <a:cxn ang="0">
                  <a:pos x="33" y="660"/>
                </a:cxn>
                <a:cxn ang="0">
                  <a:pos x="16" y="544"/>
                </a:cxn>
                <a:cxn ang="0">
                  <a:pos x="64" y="458"/>
                </a:cxn>
                <a:cxn ang="0">
                  <a:pos x="126" y="435"/>
                </a:cxn>
                <a:cxn ang="0">
                  <a:pos x="193" y="379"/>
                </a:cxn>
                <a:cxn ang="0">
                  <a:pos x="263" y="359"/>
                </a:cxn>
                <a:cxn ang="0">
                  <a:pos x="329" y="359"/>
                </a:cxn>
                <a:cxn ang="0">
                  <a:pos x="421" y="398"/>
                </a:cxn>
                <a:cxn ang="0">
                  <a:pos x="442" y="408"/>
                </a:cxn>
                <a:cxn ang="0">
                  <a:pos x="531" y="424"/>
                </a:cxn>
                <a:cxn ang="0">
                  <a:pos x="590" y="402"/>
                </a:cxn>
                <a:cxn ang="0">
                  <a:pos x="674" y="434"/>
                </a:cxn>
                <a:cxn ang="0">
                  <a:pos x="760" y="434"/>
                </a:cxn>
                <a:cxn ang="0">
                  <a:pos x="793" y="363"/>
                </a:cxn>
                <a:cxn ang="0">
                  <a:pos x="760" y="306"/>
                </a:cxn>
                <a:cxn ang="0">
                  <a:pos x="807" y="226"/>
                </a:cxn>
                <a:cxn ang="0">
                  <a:pos x="803" y="192"/>
                </a:cxn>
                <a:cxn ang="0">
                  <a:pos x="802" y="150"/>
                </a:cxn>
                <a:cxn ang="0">
                  <a:pos x="878" y="142"/>
                </a:cxn>
                <a:cxn ang="0">
                  <a:pos x="963" y="110"/>
                </a:cxn>
                <a:cxn ang="0">
                  <a:pos x="1034" y="74"/>
                </a:cxn>
                <a:cxn ang="0">
                  <a:pos x="1187" y="42"/>
                </a:cxn>
                <a:cxn ang="0">
                  <a:pos x="1239" y="0"/>
                </a:cxn>
                <a:cxn ang="0">
                  <a:pos x="1324" y="12"/>
                </a:cxn>
                <a:cxn ang="0">
                  <a:pos x="1349" y="102"/>
                </a:cxn>
                <a:cxn ang="0">
                  <a:pos x="1402" y="107"/>
                </a:cxn>
                <a:cxn ang="0">
                  <a:pos x="1425" y="125"/>
                </a:cxn>
                <a:cxn ang="0">
                  <a:pos x="1490" y="145"/>
                </a:cxn>
                <a:cxn ang="0">
                  <a:pos x="1508" y="173"/>
                </a:cxn>
                <a:cxn ang="0">
                  <a:pos x="1586" y="123"/>
                </a:cxn>
                <a:cxn ang="0">
                  <a:pos x="1657" y="118"/>
                </a:cxn>
                <a:cxn ang="0">
                  <a:pos x="1857" y="397"/>
                </a:cxn>
                <a:cxn ang="0">
                  <a:pos x="1938" y="425"/>
                </a:cxn>
                <a:cxn ang="0">
                  <a:pos x="2028" y="408"/>
                </a:cxn>
                <a:cxn ang="0">
                  <a:pos x="2078" y="470"/>
                </a:cxn>
                <a:cxn ang="0">
                  <a:pos x="2159" y="533"/>
                </a:cxn>
                <a:cxn ang="0">
                  <a:pos x="2226" y="554"/>
                </a:cxn>
                <a:cxn ang="0">
                  <a:pos x="2139" y="733"/>
                </a:cxn>
                <a:cxn ang="0">
                  <a:pos x="1978" y="773"/>
                </a:cxn>
                <a:cxn ang="0">
                  <a:pos x="1841" y="901"/>
                </a:cxn>
                <a:cxn ang="0">
                  <a:pos x="1860" y="1061"/>
                </a:cxn>
                <a:cxn ang="0">
                  <a:pos x="1768" y="1061"/>
                </a:cxn>
                <a:cxn ang="0">
                  <a:pos x="1620" y="1050"/>
                </a:cxn>
                <a:cxn ang="0">
                  <a:pos x="1506" y="1034"/>
                </a:cxn>
                <a:cxn ang="0">
                  <a:pos x="1421" y="1070"/>
                </a:cxn>
                <a:cxn ang="0">
                  <a:pos x="1343" y="1081"/>
                </a:cxn>
                <a:cxn ang="0">
                  <a:pos x="1257" y="1153"/>
                </a:cxn>
                <a:cxn ang="0">
                  <a:pos x="1185" y="1180"/>
                </a:cxn>
                <a:cxn ang="0">
                  <a:pos x="1048" y="1021"/>
                </a:cxn>
                <a:cxn ang="0">
                  <a:pos x="742" y="899"/>
                </a:cxn>
              </a:cxnLst>
              <a:rect l="0" t="0" r="r" b="b"/>
              <a:pathLst>
                <a:path w="2230" h="1190">
                  <a:moveTo>
                    <a:pt x="518" y="898"/>
                  </a:moveTo>
                  <a:lnTo>
                    <a:pt x="518" y="968"/>
                  </a:lnTo>
                  <a:lnTo>
                    <a:pt x="518" y="1042"/>
                  </a:lnTo>
                  <a:lnTo>
                    <a:pt x="518" y="1107"/>
                  </a:lnTo>
                  <a:lnTo>
                    <a:pt x="518" y="1168"/>
                  </a:lnTo>
                  <a:lnTo>
                    <a:pt x="506" y="1174"/>
                  </a:lnTo>
                  <a:lnTo>
                    <a:pt x="486" y="1173"/>
                  </a:lnTo>
                  <a:lnTo>
                    <a:pt x="477" y="1166"/>
                  </a:lnTo>
                  <a:lnTo>
                    <a:pt x="468" y="1143"/>
                  </a:lnTo>
                  <a:lnTo>
                    <a:pt x="464" y="1136"/>
                  </a:lnTo>
                  <a:lnTo>
                    <a:pt x="458" y="1130"/>
                  </a:lnTo>
                  <a:lnTo>
                    <a:pt x="452" y="1115"/>
                  </a:lnTo>
                  <a:lnTo>
                    <a:pt x="447" y="1108"/>
                  </a:lnTo>
                  <a:lnTo>
                    <a:pt x="432" y="1102"/>
                  </a:lnTo>
                  <a:lnTo>
                    <a:pt x="425" y="1097"/>
                  </a:lnTo>
                  <a:lnTo>
                    <a:pt x="418" y="1092"/>
                  </a:lnTo>
                  <a:lnTo>
                    <a:pt x="410" y="1092"/>
                  </a:lnTo>
                  <a:lnTo>
                    <a:pt x="402" y="1093"/>
                  </a:lnTo>
                  <a:lnTo>
                    <a:pt x="378" y="1100"/>
                  </a:lnTo>
                  <a:lnTo>
                    <a:pt x="355" y="1109"/>
                  </a:lnTo>
                  <a:lnTo>
                    <a:pt x="325" y="1135"/>
                  </a:lnTo>
                  <a:lnTo>
                    <a:pt x="324" y="1096"/>
                  </a:lnTo>
                  <a:lnTo>
                    <a:pt x="333" y="1085"/>
                  </a:lnTo>
                  <a:lnTo>
                    <a:pt x="335" y="1065"/>
                  </a:lnTo>
                  <a:lnTo>
                    <a:pt x="323" y="1060"/>
                  </a:lnTo>
                  <a:lnTo>
                    <a:pt x="311" y="1059"/>
                  </a:lnTo>
                  <a:lnTo>
                    <a:pt x="291" y="1050"/>
                  </a:lnTo>
                  <a:lnTo>
                    <a:pt x="281" y="1037"/>
                  </a:lnTo>
                  <a:lnTo>
                    <a:pt x="274" y="1037"/>
                  </a:lnTo>
                  <a:lnTo>
                    <a:pt x="262" y="1035"/>
                  </a:lnTo>
                  <a:lnTo>
                    <a:pt x="259" y="996"/>
                  </a:lnTo>
                  <a:lnTo>
                    <a:pt x="247" y="976"/>
                  </a:lnTo>
                  <a:lnTo>
                    <a:pt x="239" y="970"/>
                  </a:lnTo>
                  <a:lnTo>
                    <a:pt x="232" y="956"/>
                  </a:lnTo>
                  <a:lnTo>
                    <a:pt x="209" y="947"/>
                  </a:lnTo>
                  <a:lnTo>
                    <a:pt x="198" y="930"/>
                  </a:lnTo>
                  <a:lnTo>
                    <a:pt x="205" y="924"/>
                  </a:lnTo>
                  <a:lnTo>
                    <a:pt x="223" y="924"/>
                  </a:lnTo>
                  <a:lnTo>
                    <a:pt x="241" y="927"/>
                  </a:lnTo>
                  <a:lnTo>
                    <a:pt x="250" y="932"/>
                  </a:lnTo>
                  <a:lnTo>
                    <a:pt x="258" y="930"/>
                  </a:lnTo>
                  <a:lnTo>
                    <a:pt x="271" y="931"/>
                  </a:lnTo>
                  <a:lnTo>
                    <a:pt x="268" y="924"/>
                  </a:lnTo>
                  <a:lnTo>
                    <a:pt x="264" y="913"/>
                  </a:lnTo>
                  <a:lnTo>
                    <a:pt x="262" y="894"/>
                  </a:lnTo>
                  <a:lnTo>
                    <a:pt x="266" y="883"/>
                  </a:lnTo>
                  <a:lnTo>
                    <a:pt x="276" y="878"/>
                  </a:lnTo>
                  <a:lnTo>
                    <a:pt x="276" y="886"/>
                  </a:lnTo>
                  <a:lnTo>
                    <a:pt x="287" y="887"/>
                  </a:lnTo>
                  <a:lnTo>
                    <a:pt x="298" y="882"/>
                  </a:lnTo>
                  <a:lnTo>
                    <a:pt x="301" y="873"/>
                  </a:lnTo>
                  <a:lnTo>
                    <a:pt x="311" y="865"/>
                  </a:lnTo>
                  <a:lnTo>
                    <a:pt x="328" y="863"/>
                  </a:lnTo>
                  <a:lnTo>
                    <a:pt x="344" y="873"/>
                  </a:lnTo>
                  <a:lnTo>
                    <a:pt x="360" y="879"/>
                  </a:lnTo>
                  <a:lnTo>
                    <a:pt x="376" y="876"/>
                  </a:lnTo>
                  <a:lnTo>
                    <a:pt x="386" y="868"/>
                  </a:lnTo>
                  <a:lnTo>
                    <a:pt x="389" y="870"/>
                  </a:lnTo>
                  <a:lnTo>
                    <a:pt x="394" y="874"/>
                  </a:lnTo>
                  <a:lnTo>
                    <a:pt x="413" y="881"/>
                  </a:lnTo>
                  <a:lnTo>
                    <a:pt x="424" y="887"/>
                  </a:lnTo>
                  <a:lnTo>
                    <a:pt x="435" y="884"/>
                  </a:lnTo>
                  <a:lnTo>
                    <a:pt x="447" y="887"/>
                  </a:lnTo>
                  <a:lnTo>
                    <a:pt x="451" y="879"/>
                  </a:lnTo>
                  <a:lnTo>
                    <a:pt x="443" y="867"/>
                  </a:lnTo>
                  <a:lnTo>
                    <a:pt x="453" y="867"/>
                  </a:lnTo>
                  <a:lnTo>
                    <a:pt x="446" y="855"/>
                  </a:lnTo>
                  <a:lnTo>
                    <a:pt x="435" y="841"/>
                  </a:lnTo>
                  <a:lnTo>
                    <a:pt x="425" y="834"/>
                  </a:lnTo>
                  <a:lnTo>
                    <a:pt x="420" y="823"/>
                  </a:lnTo>
                  <a:lnTo>
                    <a:pt x="409" y="823"/>
                  </a:lnTo>
                  <a:lnTo>
                    <a:pt x="398" y="806"/>
                  </a:lnTo>
                  <a:lnTo>
                    <a:pt x="392" y="782"/>
                  </a:lnTo>
                  <a:lnTo>
                    <a:pt x="384" y="771"/>
                  </a:lnTo>
                  <a:lnTo>
                    <a:pt x="382" y="777"/>
                  </a:lnTo>
                  <a:lnTo>
                    <a:pt x="375" y="760"/>
                  </a:lnTo>
                  <a:lnTo>
                    <a:pt x="370" y="760"/>
                  </a:lnTo>
                  <a:lnTo>
                    <a:pt x="367" y="749"/>
                  </a:lnTo>
                  <a:lnTo>
                    <a:pt x="348" y="732"/>
                  </a:lnTo>
                  <a:lnTo>
                    <a:pt x="336" y="731"/>
                  </a:lnTo>
                  <a:lnTo>
                    <a:pt x="336" y="725"/>
                  </a:lnTo>
                  <a:lnTo>
                    <a:pt x="323" y="723"/>
                  </a:lnTo>
                  <a:lnTo>
                    <a:pt x="312" y="728"/>
                  </a:lnTo>
                  <a:lnTo>
                    <a:pt x="303" y="730"/>
                  </a:lnTo>
                  <a:lnTo>
                    <a:pt x="292" y="736"/>
                  </a:lnTo>
                  <a:lnTo>
                    <a:pt x="289" y="725"/>
                  </a:lnTo>
                  <a:lnTo>
                    <a:pt x="274" y="725"/>
                  </a:lnTo>
                  <a:lnTo>
                    <a:pt x="270" y="722"/>
                  </a:lnTo>
                  <a:lnTo>
                    <a:pt x="257" y="720"/>
                  </a:lnTo>
                  <a:lnTo>
                    <a:pt x="242" y="718"/>
                  </a:lnTo>
                  <a:lnTo>
                    <a:pt x="207" y="752"/>
                  </a:lnTo>
                  <a:lnTo>
                    <a:pt x="188" y="753"/>
                  </a:lnTo>
                  <a:lnTo>
                    <a:pt x="162" y="761"/>
                  </a:lnTo>
                  <a:lnTo>
                    <a:pt x="136" y="765"/>
                  </a:lnTo>
                  <a:lnTo>
                    <a:pt x="114" y="771"/>
                  </a:lnTo>
                  <a:lnTo>
                    <a:pt x="136" y="786"/>
                  </a:lnTo>
                  <a:lnTo>
                    <a:pt x="119" y="793"/>
                  </a:lnTo>
                  <a:lnTo>
                    <a:pt x="112" y="791"/>
                  </a:lnTo>
                  <a:lnTo>
                    <a:pt x="108" y="785"/>
                  </a:lnTo>
                  <a:lnTo>
                    <a:pt x="102" y="781"/>
                  </a:lnTo>
                  <a:lnTo>
                    <a:pt x="93" y="781"/>
                  </a:lnTo>
                  <a:lnTo>
                    <a:pt x="86" y="779"/>
                  </a:lnTo>
                  <a:lnTo>
                    <a:pt x="83" y="773"/>
                  </a:lnTo>
                  <a:lnTo>
                    <a:pt x="90" y="766"/>
                  </a:lnTo>
                  <a:lnTo>
                    <a:pt x="91" y="758"/>
                  </a:lnTo>
                  <a:lnTo>
                    <a:pt x="98" y="755"/>
                  </a:lnTo>
                  <a:lnTo>
                    <a:pt x="107" y="761"/>
                  </a:lnTo>
                  <a:lnTo>
                    <a:pt x="119" y="758"/>
                  </a:lnTo>
                  <a:lnTo>
                    <a:pt x="110" y="701"/>
                  </a:lnTo>
                  <a:lnTo>
                    <a:pt x="103" y="699"/>
                  </a:lnTo>
                  <a:lnTo>
                    <a:pt x="98" y="693"/>
                  </a:lnTo>
                  <a:lnTo>
                    <a:pt x="96" y="684"/>
                  </a:lnTo>
                  <a:lnTo>
                    <a:pt x="92" y="678"/>
                  </a:lnTo>
                  <a:lnTo>
                    <a:pt x="86" y="672"/>
                  </a:lnTo>
                  <a:lnTo>
                    <a:pt x="79" y="672"/>
                  </a:lnTo>
                  <a:lnTo>
                    <a:pt x="61" y="674"/>
                  </a:lnTo>
                  <a:lnTo>
                    <a:pt x="48" y="671"/>
                  </a:lnTo>
                  <a:lnTo>
                    <a:pt x="47" y="679"/>
                  </a:lnTo>
                  <a:lnTo>
                    <a:pt x="34" y="667"/>
                  </a:lnTo>
                  <a:lnTo>
                    <a:pt x="33" y="660"/>
                  </a:lnTo>
                  <a:lnTo>
                    <a:pt x="29" y="652"/>
                  </a:lnTo>
                  <a:lnTo>
                    <a:pt x="34" y="646"/>
                  </a:lnTo>
                  <a:lnTo>
                    <a:pt x="29" y="639"/>
                  </a:lnTo>
                  <a:lnTo>
                    <a:pt x="28" y="631"/>
                  </a:lnTo>
                  <a:lnTo>
                    <a:pt x="0" y="621"/>
                  </a:lnTo>
                  <a:lnTo>
                    <a:pt x="11" y="577"/>
                  </a:lnTo>
                  <a:lnTo>
                    <a:pt x="24" y="570"/>
                  </a:lnTo>
                  <a:lnTo>
                    <a:pt x="29" y="562"/>
                  </a:lnTo>
                  <a:lnTo>
                    <a:pt x="27" y="555"/>
                  </a:lnTo>
                  <a:lnTo>
                    <a:pt x="16" y="544"/>
                  </a:lnTo>
                  <a:lnTo>
                    <a:pt x="26" y="499"/>
                  </a:lnTo>
                  <a:lnTo>
                    <a:pt x="39" y="490"/>
                  </a:lnTo>
                  <a:lnTo>
                    <a:pt x="44" y="484"/>
                  </a:lnTo>
                  <a:lnTo>
                    <a:pt x="42" y="475"/>
                  </a:lnTo>
                  <a:lnTo>
                    <a:pt x="45" y="468"/>
                  </a:lnTo>
                  <a:lnTo>
                    <a:pt x="45" y="461"/>
                  </a:lnTo>
                  <a:lnTo>
                    <a:pt x="49" y="452"/>
                  </a:lnTo>
                  <a:lnTo>
                    <a:pt x="54" y="446"/>
                  </a:lnTo>
                  <a:lnTo>
                    <a:pt x="60" y="451"/>
                  </a:lnTo>
                  <a:lnTo>
                    <a:pt x="64" y="458"/>
                  </a:lnTo>
                  <a:lnTo>
                    <a:pt x="76" y="468"/>
                  </a:lnTo>
                  <a:lnTo>
                    <a:pt x="93" y="505"/>
                  </a:lnTo>
                  <a:lnTo>
                    <a:pt x="102" y="507"/>
                  </a:lnTo>
                  <a:lnTo>
                    <a:pt x="128" y="490"/>
                  </a:lnTo>
                  <a:lnTo>
                    <a:pt x="125" y="481"/>
                  </a:lnTo>
                  <a:lnTo>
                    <a:pt x="122" y="474"/>
                  </a:lnTo>
                  <a:lnTo>
                    <a:pt x="118" y="449"/>
                  </a:lnTo>
                  <a:lnTo>
                    <a:pt x="110" y="436"/>
                  </a:lnTo>
                  <a:lnTo>
                    <a:pt x="119" y="437"/>
                  </a:lnTo>
                  <a:lnTo>
                    <a:pt x="126" y="435"/>
                  </a:lnTo>
                  <a:lnTo>
                    <a:pt x="146" y="420"/>
                  </a:lnTo>
                  <a:lnTo>
                    <a:pt x="153" y="416"/>
                  </a:lnTo>
                  <a:lnTo>
                    <a:pt x="158" y="410"/>
                  </a:lnTo>
                  <a:lnTo>
                    <a:pt x="158" y="402"/>
                  </a:lnTo>
                  <a:lnTo>
                    <a:pt x="158" y="393"/>
                  </a:lnTo>
                  <a:lnTo>
                    <a:pt x="166" y="392"/>
                  </a:lnTo>
                  <a:lnTo>
                    <a:pt x="174" y="393"/>
                  </a:lnTo>
                  <a:lnTo>
                    <a:pt x="182" y="391"/>
                  </a:lnTo>
                  <a:lnTo>
                    <a:pt x="187" y="383"/>
                  </a:lnTo>
                  <a:lnTo>
                    <a:pt x="193" y="379"/>
                  </a:lnTo>
                  <a:lnTo>
                    <a:pt x="201" y="377"/>
                  </a:lnTo>
                  <a:lnTo>
                    <a:pt x="206" y="371"/>
                  </a:lnTo>
                  <a:lnTo>
                    <a:pt x="214" y="366"/>
                  </a:lnTo>
                  <a:lnTo>
                    <a:pt x="219" y="360"/>
                  </a:lnTo>
                  <a:lnTo>
                    <a:pt x="220" y="352"/>
                  </a:lnTo>
                  <a:lnTo>
                    <a:pt x="227" y="348"/>
                  </a:lnTo>
                  <a:lnTo>
                    <a:pt x="242" y="343"/>
                  </a:lnTo>
                  <a:lnTo>
                    <a:pt x="258" y="343"/>
                  </a:lnTo>
                  <a:lnTo>
                    <a:pt x="259" y="351"/>
                  </a:lnTo>
                  <a:lnTo>
                    <a:pt x="263" y="359"/>
                  </a:lnTo>
                  <a:lnTo>
                    <a:pt x="279" y="355"/>
                  </a:lnTo>
                  <a:lnTo>
                    <a:pt x="284" y="361"/>
                  </a:lnTo>
                  <a:lnTo>
                    <a:pt x="289" y="354"/>
                  </a:lnTo>
                  <a:lnTo>
                    <a:pt x="291" y="345"/>
                  </a:lnTo>
                  <a:lnTo>
                    <a:pt x="296" y="339"/>
                  </a:lnTo>
                  <a:lnTo>
                    <a:pt x="303" y="340"/>
                  </a:lnTo>
                  <a:lnTo>
                    <a:pt x="311" y="336"/>
                  </a:lnTo>
                  <a:lnTo>
                    <a:pt x="318" y="336"/>
                  </a:lnTo>
                  <a:lnTo>
                    <a:pt x="324" y="352"/>
                  </a:lnTo>
                  <a:lnTo>
                    <a:pt x="329" y="359"/>
                  </a:lnTo>
                  <a:lnTo>
                    <a:pt x="338" y="355"/>
                  </a:lnTo>
                  <a:lnTo>
                    <a:pt x="345" y="355"/>
                  </a:lnTo>
                  <a:lnTo>
                    <a:pt x="352" y="357"/>
                  </a:lnTo>
                  <a:lnTo>
                    <a:pt x="368" y="354"/>
                  </a:lnTo>
                  <a:lnTo>
                    <a:pt x="376" y="355"/>
                  </a:lnTo>
                  <a:lnTo>
                    <a:pt x="383" y="360"/>
                  </a:lnTo>
                  <a:lnTo>
                    <a:pt x="389" y="365"/>
                  </a:lnTo>
                  <a:lnTo>
                    <a:pt x="395" y="379"/>
                  </a:lnTo>
                  <a:lnTo>
                    <a:pt x="416" y="392"/>
                  </a:lnTo>
                  <a:lnTo>
                    <a:pt x="421" y="398"/>
                  </a:lnTo>
                  <a:lnTo>
                    <a:pt x="424" y="406"/>
                  </a:lnTo>
                  <a:lnTo>
                    <a:pt x="435" y="419"/>
                  </a:lnTo>
                  <a:lnTo>
                    <a:pt x="434" y="426"/>
                  </a:lnTo>
                  <a:lnTo>
                    <a:pt x="435" y="435"/>
                  </a:lnTo>
                  <a:lnTo>
                    <a:pt x="440" y="441"/>
                  </a:lnTo>
                  <a:lnTo>
                    <a:pt x="447" y="438"/>
                  </a:lnTo>
                  <a:lnTo>
                    <a:pt x="447" y="431"/>
                  </a:lnTo>
                  <a:lnTo>
                    <a:pt x="446" y="422"/>
                  </a:lnTo>
                  <a:lnTo>
                    <a:pt x="447" y="415"/>
                  </a:lnTo>
                  <a:lnTo>
                    <a:pt x="442" y="408"/>
                  </a:lnTo>
                  <a:lnTo>
                    <a:pt x="447" y="402"/>
                  </a:lnTo>
                  <a:lnTo>
                    <a:pt x="456" y="400"/>
                  </a:lnTo>
                  <a:lnTo>
                    <a:pt x="458" y="408"/>
                  </a:lnTo>
                  <a:lnTo>
                    <a:pt x="464" y="414"/>
                  </a:lnTo>
                  <a:lnTo>
                    <a:pt x="467" y="421"/>
                  </a:lnTo>
                  <a:lnTo>
                    <a:pt x="473" y="426"/>
                  </a:lnTo>
                  <a:lnTo>
                    <a:pt x="488" y="432"/>
                  </a:lnTo>
                  <a:lnTo>
                    <a:pt x="502" y="440"/>
                  </a:lnTo>
                  <a:lnTo>
                    <a:pt x="511" y="437"/>
                  </a:lnTo>
                  <a:lnTo>
                    <a:pt x="531" y="424"/>
                  </a:lnTo>
                  <a:lnTo>
                    <a:pt x="531" y="415"/>
                  </a:lnTo>
                  <a:lnTo>
                    <a:pt x="537" y="411"/>
                  </a:lnTo>
                  <a:lnTo>
                    <a:pt x="543" y="406"/>
                  </a:lnTo>
                  <a:lnTo>
                    <a:pt x="551" y="405"/>
                  </a:lnTo>
                  <a:lnTo>
                    <a:pt x="559" y="408"/>
                  </a:lnTo>
                  <a:lnTo>
                    <a:pt x="559" y="400"/>
                  </a:lnTo>
                  <a:lnTo>
                    <a:pt x="567" y="399"/>
                  </a:lnTo>
                  <a:lnTo>
                    <a:pt x="575" y="402"/>
                  </a:lnTo>
                  <a:lnTo>
                    <a:pt x="582" y="397"/>
                  </a:lnTo>
                  <a:lnTo>
                    <a:pt x="590" y="402"/>
                  </a:lnTo>
                  <a:lnTo>
                    <a:pt x="601" y="413"/>
                  </a:lnTo>
                  <a:lnTo>
                    <a:pt x="615" y="404"/>
                  </a:lnTo>
                  <a:lnTo>
                    <a:pt x="619" y="397"/>
                  </a:lnTo>
                  <a:lnTo>
                    <a:pt x="634" y="397"/>
                  </a:lnTo>
                  <a:lnTo>
                    <a:pt x="641" y="393"/>
                  </a:lnTo>
                  <a:lnTo>
                    <a:pt x="657" y="399"/>
                  </a:lnTo>
                  <a:lnTo>
                    <a:pt x="662" y="405"/>
                  </a:lnTo>
                  <a:lnTo>
                    <a:pt x="663" y="421"/>
                  </a:lnTo>
                  <a:lnTo>
                    <a:pt x="669" y="427"/>
                  </a:lnTo>
                  <a:lnTo>
                    <a:pt x="674" y="434"/>
                  </a:lnTo>
                  <a:lnTo>
                    <a:pt x="690" y="432"/>
                  </a:lnTo>
                  <a:lnTo>
                    <a:pt x="705" y="435"/>
                  </a:lnTo>
                  <a:lnTo>
                    <a:pt x="705" y="435"/>
                  </a:lnTo>
                  <a:lnTo>
                    <a:pt x="707" y="446"/>
                  </a:lnTo>
                  <a:lnTo>
                    <a:pt x="725" y="445"/>
                  </a:lnTo>
                  <a:lnTo>
                    <a:pt x="731" y="440"/>
                  </a:lnTo>
                  <a:lnTo>
                    <a:pt x="738" y="425"/>
                  </a:lnTo>
                  <a:lnTo>
                    <a:pt x="743" y="419"/>
                  </a:lnTo>
                  <a:lnTo>
                    <a:pt x="749" y="421"/>
                  </a:lnTo>
                  <a:lnTo>
                    <a:pt x="760" y="434"/>
                  </a:lnTo>
                  <a:lnTo>
                    <a:pt x="776" y="435"/>
                  </a:lnTo>
                  <a:lnTo>
                    <a:pt x="792" y="432"/>
                  </a:lnTo>
                  <a:lnTo>
                    <a:pt x="800" y="426"/>
                  </a:lnTo>
                  <a:lnTo>
                    <a:pt x="814" y="421"/>
                  </a:lnTo>
                  <a:lnTo>
                    <a:pt x="827" y="383"/>
                  </a:lnTo>
                  <a:lnTo>
                    <a:pt x="830" y="376"/>
                  </a:lnTo>
                  <a:lnTo>
                    <a:pt x="824" y="370"/>
                  </a:lnTo>
                  <a:lnTo>
                    <a:pt x="823" y="366"/>
                  </a:lnTo>
                  <a:lnTo>
                    <a:pt x="809" y="365"/>
                  </a:lnTo>
                  <a:lnTo>
                    <a:pt x="793" y="363"/>
                  </a:lnTo>
                  <a:lnTo>
                    <a:pt x="787" y="356"/>
                  </a:lnTo>
                  <a:lnTo>
                    <a:pt x="784" y="351"/>
                  </a:lnTo>
                  <a:lnTo>
                    <a:pt x="766" y="348"/>
                  </a:lnTo>
                  <a:lnTo>
                    <a:pt x="759" y="345"/>
                  </a:lnTo>
                  <a:lnTo>
                    <a:pt x="760" y="336"/>
                  </a:lnTo>
                  <a:lnTo>
                    <a:pt x="755" y="329"/>
                  </a:lnTo>
                  <a:lnTo>
                    <a:pt x="739" y="327"/>
                  </a:lnTo>
                  <a:lnTo>
                    <a:pt x="741" y="318"/>
                  </a:lnTo>
                  <a:lnTo>
                    <a:pt x="748" y="316"/>
                  </a:lnTo>
                  <a:lnTo>
                    <a:pt x="760" y="306"/>
                  </a:lnTo>
                  <a:lnTo>
                    <a:pt x="776" y="301"/>
                  </a:lnTo>
                  <a:lnTo>
                    <a:pt x="790" y="291"/>
                  </a:lnTo>
                  <a:lnTo>
                    <a:pt x="793" y="285"/>
                  </a:lnTo>
                  <a:lnTo>
                    <a:pt x="795" y="276"/>
                  </a:lnTo>
                  <a:lnTo>
                    <a:pt x="776" y="249"/>
                  </a:lnTo>
                  <a:lnTo>
                    <a:pt x="784" y="246"/>
                  </a:lnTo>
                  <a:lnTo>
                    <a:pt x="790" y="241"/>
                  </a:lnTo>
                  <a:lnTo>
                    <a:pt x="792" y="232"/>
                  </a:lnTo>
                  <a:lnTo>
                    <a:pt x="798" y="227"/>
                  </a:lnTo>
                  <a:lnTo>
                    <a:pt x="807" y="226"/>
                  </a:lnTo>
                  <a:lnTo>
                    <a:pt x="814" y="227"/>
                  </a:lnTo>
                  <a:lnTo>
                    <a:pt x="823" y="226"/>
                  </a:lnTo>
                  <a:lnTo>
                    <a:pt x="830" y="228"/>
                  </a:lnTo>
                  <a:lnTo>
                    <a:pt x="846" y="228"/>
                  </a:lnTo>
                  <a:lnTo>
                    <a:pt x="855" y="226"/>
                  </a:lnTo>
                  <a:lnTo>
                    <a:pt x="857" y="217"/>
                  </a:lnTo>
                  <a:lnTo>
                    <a:pt x="854" y="211"/>
                  </a:lnTo>
                  <a:lnTo>
                    <a:pt x="839" y="203"/>
                  </a:lnTo>
                  <a:lnTo>
                    <a:pt x="807" y="199"/>
                  </a:lnTo>
                  <a:lnTo>
                    <a:pt x="803" y="192"/>
                  </a:lnTo>
                  <a:lnTo>
                    <a:pt x="805" y="183"/>
                  </a:lnTo>
                  <a:lnTo>
                    <a:pt x="812" y="183"/>
                  </a:lnTo>
                  <a:lnTo>
                    <a:pt x="819" y="180"/>
                  </a:lnTo>
                  <a:lnTo>
                    <a:pt x="823" y="173"/>
                  </a:lnTo>
                  <a:lnTo>
                    <a:pt x="818" y="168"/>
                  </a:lnTo>
                  <a:lnTo>
                    <a:pt x="811" y="172"/>
                  </a:lnTo>
                  <a:lnTo>
                    <a:pt x="795" y="172"/>
                  </a:lnTo>
                  <a:lnTo>
                    <a:pt x="795" y="163"/>
                  </a:lnTo>
                  <a:lnTo>
                    <a:pt x="797" y="156"/>
                  </a:lnTo>
                  <a:lnTo>
                    <a:pt x="802" y="150"/>
                  </a:lnTo>
                  <a:lnTo>
                    <a:pt x="791" y="139"/>
                  </a:lnTo>
                  <a:lnTo>
                    <a:pt x="807" y="137"/>
                  </a:lnTo>
                  <a:lnTo>
                    <a:pt x="811" y="131"/>
                  </a:lnTo>
                  <a:lnTo>
                    <a:pt x="820" y="131"/>
                  </a:lnTo>
                  <a:lnTo>
                    <a:pt x="825" y="137"/>
                  </a:lnTo>
                  <a:lnTo>
                    <a:pt x="833" y="136"/>
                  </a:lnTo>
                  <a:lnTo>
                    <a:pt x="841" y="137"/>
                  </a:lnTo>
                  <a:lnTo>
                    <a:pt x="849" y="135"/>
                  </a:lnTo>
                  <a:lnTo>
                    <a:pt x="873" y="136"/>
                  </a:lnTo>
                  <a:lnTo>
                    <a:pt x="878" y="142"/>
                  </a:lnTo>
                  <a:lnTo>
                    <a:pt x="888" y="130"/>
                  </a:lnTo>
                  <a:lnTo>
                    <a:pt x="895" y="128"/>
                  </a:lnTo>
                  <a:lnTo>
                    <a:pt x="911" y="128"/>
                  </a:lnTo>
                  <a:lnTo>
                    <a:pt x="918" y="123"/>
                  </a:lnTo>
                  <a:lnTo>
                    <a:pt x="926" y="120"/>
                  </a:lnTo>
                  <a:lnTo>
                    <a:pt x="938" y="110"/>
                  </a:lnTo>
                  <a:lnTo>
                    <a:pt x="947" y="113"/>
                  </a:lnTo>
                  <a:lnTo>
                    <a:pt x="952" y="118"/>
                  </a:lnTo>
                  <a:lnTo>
                    <a:pt x="961" y="118"/>
                  </a:lnTo>
                  <a:lnTo>
                    <a:pt x="963" y="110"/>
                  </a:lnTo>
                  <a:lnTo>
                    <a:pt x="980" y="107"/>
                  </a:lnTo>
                  <a:lnTo>
                    <a:pt x="986" y="102"/>
                  </a:lnTo>
                  <a:lnTo>
                    <a:pt x="995" y="102"/>
                  </a:lnTo>
                  <a:lnTo>
                    <a:pt x="1002" y="98"/>
                  </a:lnTo>
                  <a:lnTo>
                    <a:pt x="1010" y="98"/>
                  </a:lnTo>
                  <a:lnTo>
                    <a:pt x="1017" y="101"/>
                  </a:lnTo>
                  <a:lnTo>
                    <a:pt x="1022" y="93"/>
                  </a:lnTo>
                  <a:lnTo>
                    <a:pt x="1023" y="86"/>
                  </a:lnTo>
                  <a:lnTo>
                    <a:pt x="1027" y="79"/>
                  </a:lnTo>
                  <a:lnTo>
                    <a:pt x="1034" y="74"/>
                  </a:lnTo>
                  <a:lnTo>
                    <a:pt x="1042" y="72"/>
                  </a:lnTo>
                  <a:lnTo>
                    <a:pt x="1049" y="76"/>
                  </a:lnTo>
                  <a:lnTo>
                    <a:pt x="1067" y="70"/>
                  </a:lnTo>
                  <a:lnTo>
                    <a:pt x="1067" y="71"/>
                  </a:lnTo>
                  <a:lnTo>
                    <a:pt x="1104" y="61"/>
                  </a:lnTo>
                  <a:lnTo>
                    <a:pt x="1136" y="58"/>
                  </a:lnTo>
                  <a:lnTo>
                    <a:pt x="1164" y="49"/>
                  </a:lnTo>
                  <a:lnTo>
                    <a:pt x="1171" y="44"/>
                  </a:lnTo>
                  <a:lnTo>
                    <a:pt x="1179" y="44"/>
                  </a:lnTo>
                  <a:lnTo>
                    <a:pt x="1187" y="42"/>
                  </a:lnTo>
                  <a:lnTo>
                    <a:pt x="1191" y="36"/>
                  </a:lnTo>
                  <a:lnTo>
                    <a:pt x="1191" y="28"/>
                  </a:lnTo>
                  <a:lnTo>
                    <a:pt x="1191" y="20"/>
                  </a:lnTo>
                  <a:lnTo>
                    <a:pt x="1200" y="21"/>
                  </a:lnTo>
                  <a:lnTo>
                    <a:pt x="1207" y="20"/>
                  </a:lnTo>
                  <a:lnTo>
                    <a:pt x="1212" y="12"/>
                  </a:lnTo>
                  <a:lnTo>
                    <a:pt x="1218" y="7"/>
                  </a:lnTo>
                  <a:lnTo>
                    <a:pt x="1227" y="7"/>
                  </a:lnTo>
                  <a:lnTo>
                    <a:pt x="1232" y="1"/>
                  </a:lnTo>
                  <a:lnTo>
                    <a:pt x="1239" y="0"/>
                  </a:lnTo>
                  <a:lnTo>
                    <a:pt x="1244" y="6"/>
                  </a:lnTo>
                  <a:lnTo>
                    <a:pt x="1253" y="4"/>
                  </a:lnTo>
                  <a:lnTo>
                    <a:pt x="1260" y="7"/>
                  </a:lnTo>
                  <a:lnTo>
                    <a:pt x="1269" y="5"/>
                  </a:lnTo>
                  <a:lnTo>
                    <a:pt x="1276" y="9"/>
                  </a:lnTo>
                  <a:lnTo>
                    <a:pt x="1281" y="15"/>
                  </a:lnTo>
                  <a:lnTo>
                    <a:pt x="1295" y="23"/>
                  </a:lnTo>
                  <a:lnTo>
                    <a:pt x="1302" y="20"/>
                  </a:lnTo>
                  <a:lnTo>
                    <a:pt x="1308" y="15"/>
                  </a:lnTo>
                  <a:lnTo>
                    <a:pt x="1324" y="12"/>
                  </a:lnTo>
                  <a:lnTo>
                    <a:pt x="1332" y="15"/>
                  </a:lnTo>
                  <a:lnTo>
                    <a:pt x="1338" y="21"/>
                  </a:lnTo>
                  <a:lnTo>
                    <a:pt x="1341" y="28"/>
                  </a:lnTo>
                  <a:lnTo>
                    <a:pt x="1343" y="44"/>
                  </a:lnTo>
                  <a:lnTo>
                    <a:pt x="1341" y="53"/>
                  </a:lnTo>
                  <a:lnTo>
                    <a:pt x="1344" y="60"/>
                  </a:lnTo>
                  <a:lnTo>
                    <a:pt x="1356" y="71"/>
                  </a:lnTo>
                  <a:lnTo>
                    <a:pt x="1352" y="79"/>
                  </a:lnTo>
                  <a:lnTo>
                    <a:pt x="1354" y="94"/>
                  </a:lnTo>
                  <a:lnTo>
                    <a:pt x="1349" y="102"/>
                  </a:lnTo>
                  <a:lnTo>
                    <a:pt x="1344" y="107"/>
                  </a:lnTo>
                  <a:lnTo>
                    <a:pt x="1347" y="114"/>
                  </a:lnTo>
                  <a:lnTo>
                    <a:pt x="1350" y="123"/>
                  </a:lnTo>
                  <a:lnTo>
                    <a:pt x="1366" y="118"/>
                  </a:lnTo>
                  <a:lnTo>
                    <a:pt x="1373" y="123"/>
                  </a:lnTo>
                  <a:lnTo>
                    <a:pt x="1381" y="122"/>
                  </a:lnTo>
                  <a:lnTo>
                    <a:pt x="1384" y="113"/>
                  </a:lnTo>
                  <a:lnTo>
                    <a:pt x="1392" y="113"/>
                  </a:lnTo>
                  <a:lnTo>
                    <a:pt x="1399" y="115"/>
                  </a:lnTo>
                  <a:lnTo>
                    <a:pt x="1402" y="107"/>
                  </a:lnTo>
                  <a:lnTo>
                    <a:pt x="1402" y="99"/>
                  </a:lnTo>
                  <a:lnTo>
                    <a:pt x="1409" y="101"/>
                  </a:lnTo>
                  <a:lnTo>
                    <a:pt x="1413" y="108"/>
                  </a:lnTo>
                  <a:lnTo>
                    <a:pt x="1415" y="117"/>
                  </a:lnTo>
                  <a:lnTo>
                    <a:pt x="1420" y="122"/>
                  </a:lnTo>
                  <a:lnTo>
                    <a:pt x="1418" y="129"/>
                  </a:lnTo>
                  <a:lnTo>
                    <a:pt x="1416" y="137"/>
                  </a:lnTo>
                  <a:lnTo>
                    <a:pt x="1432" y="139"/>
                  </a:lnTo>
                  <a:lnTo>
                    <a:pt x="1430" y="131"/>
                  </a:lnTo>
                  <a:lnTo>
                    <a:pt x="1425" y="125"/>
                  </a:lnTo>
                  <a:lnTo>
                    <a:pt x="1432" y="123"/>
                  </a:lnTo>
                  <a:lnTo>
                    <a:pt x="1448" y="125"/>
                  </a:lnTo>
                  <a:lnTo>
                    <a:pt x="1456" y="130"/>
                  </a:lnTo>
                  <a:lnTo>
                    <a:pt x="1461" y="136"/>
                  </a:lnTo>
                  <a:lnTo>
                    <a:pt x="1469" y="140"/>
                  </a:lnTo>
                  <a:lnTo>
                    <a:pt x="1476" y="140"/>
                  </a:lnTo>
                  <a:lnTo>
                    <a:pt x="1480" y="133"/>
                  </a:lnTo>
                  <a:lnTo>
                    <a:pt x="1488" y="129"/>
                  </a:lnTo>
                  <a:lnTo>
                    <a:pt x="1490" y="137"/>
                  </a:lnTo>
                  <a:lnTo>
                    <a:pt x="1490" y="145"/>
                  </a:lnTo>
                  <a:lnTo>
                    <a:pt x="1481" y="147"/>
                  </a:lnTo>
                  <a:lnTo>
                    <a:pt x="1475" y="152"/>
                  </a:lnTo>
                  <a:lnTo>
                    <a:pt x="1470" y="160"/>
                  </a:lnTo>
                  <a:lnTo>
                    <a:pt x="1468" y="167"/>
                  </a:lnTo>
                  <a:lnTo>
                    <a:pt x="1469" y="176"/>
                  </a:lnTo>
                  <a:lnTo>
                    <a:pt x="1474" y="183"/>
                  </a:lnTo>
                  <a:lnTo>
                    <a:pt x="1481" y="182"/>
                  </a:lnTo>
                  <a:lnTo>
                    <a:pt x="1486" y="176"/>
                  </a:lnTo>
                  <a:lnTo>
                    <a:pt x="1501" y="169"/>
                  </a:lnTo>
                  <a:lnTo>
                    <a:pt x="1508" y="173"/>
                  </a:lnTo>
                  <a:lnTo>
                    <a:pt x="1517" y="172"/>
                  </a:lnTo>
                  <a:lnTo>
                    <a:pt x="1522" y="177"/>
                  </a:lnTo>
                  <a:lnTo>
                    <a:pt x="1531" y="177"/>
                  </a:lnTo>
                  <a:lnTo>
                    <a:pt x="1528" y="169"/>
                  </a:lnTo>
                  <a:lnTo>
                    <a:pt x="1533" y="163"/>
                  </a:lnTo>
                  <a:lnTo>
                    <a:pt x="1542" y="163"/>
                  </a:lnTo>
                  <a:lnTo>
                    <a:pt x="1551" y="151"/>
                  </a:lnTo>
                  <a:lnTo>
                    <a:pt x="1567" y="149"/>
                  </a:lnTo>
                  <a:lnTo>
                    <a:pt x="1580" y="137"/>
                  </a:lnTo>
                  <a:lnTo>
                    <a:pt x="1586" y="123"/>
                  </a:lnTo>
                  <a:lnTo>
                    <a:pt x="1592" y="118"/>
                  </a:lnTo>
                  <a:lnTo>
                    <a:pt x="1601" y="119"/>
                  </a:lnTo>
                  <a:lnTo>
                    <a:pt x="1617" y="115"/>
                  </a:lnTo>
                  <a:lnTo>
                    <a:pt x="1624" y="113"/>
                  </a:lnTo>
                  <a:lnTo>
                    <a:pt x="1628" y="106"/>
                  </a:lnTo>
                  <a:lnTo>
                    <a:pt x="1644" y="104"/>
                  </a:lnTo>
                  <a:lnTo>
                    <a:pt x="1657" y="96"/>
                  </a:lnTo>
                  <a:lnTo>
                    <a:pt x="1661" y="103"/>
                  </a:lnTo>
                  <a:lnTo>
                    <a:pt x="1662" y="110"/>
                  </a:lnTo>
                  <a:lnTo>
                    <a:pt x="1657" y="118"/>
                  </a:lnTo>
                  <a:lnTo>
                    <a:pt x="1650" y="122"/>
                  </a:lnTo>
                  <a:lnTo>
                    <a:pt x="1642" y="120"/>
                  </a:lnTo>
                  <a:lnTo>
                    <a:pt x="1641" y="128"/>
                  </a:lnTo>
                  <a:lnTo>
                    <a:pt x="1644" y="135"/>
                  </a:lnTo>
                  <a:lnTo>
                    <a:pt x="1648" y="137"/>
                  </a:lnTo>
                  <a:lnTo>
                    <a:pt x="1720" y="204"/>
                  </a:lnTo>
                  <a:lnTo>
                    <a:pt x="1840" y="422"/>
                  </a:lnTo>
                  <a:lnTo>
                    <a:pt x="1854" y="411"/>
                  </a:lnTo>
                  <a:lnTo>
                    <a:pt x="1857" y="404"/>
                  </a:lnTo>
                  <a:lnTo>
                    <a:pt x="1857" y="397"/>
                  </a:lnTo>
                  <a:lnTo>
                    <a:pt x="1868" y="383"/>
                  </a:lnTo>
                  <a:lnTo>
                    <a:pt x="1876" y="382"/>
                  </a:lnTo>
                  <a:lnTo>
                    <a:pt x="1881" y="388"/>
                  </a:lnTo>
                  <a:lnTo>
                    <a:pt x="1889" y="391"/>
                  </a:lnTo>
                  <a:lnTo>
                    <a:pt x="1903" y="399"/>
                  </a:lnTo>
                  <a:lnTo>
                    <a:pt x="1899" y="406"/>
                  </a:lnTo>
                  <a:lnTo>
                    <a:pt x="1903" y="413"/>
                  </a:lnTo>
                  <a:lnTo>
                    <a:pt x="1909" y="414"/>
                  </a:lnTo>
                  <a:lnTo>
                    <a:pt x="1914" y="427"/>
                  </a:lnTo>
                  <a:lnTo>
                    <a:pt x="1938" y="425"/>
                  </a:lnTo>
                  <a:lnTo>
                    <a:pt x="1956" y="430"/>
                  </a:lnTo>
                  <a:lnTo>
                    <a:pt x="1963" y="427"/>
                  </a:lnTo>
                  <a:lnTo>
                    <a:pt x="1979" y="427"/>
                  </a:lnTo>
                  <a:lnTo>
                    <a:pt x="1981" y="420"/>
                  </a:lnTo>
                  <a:lnTo>
                    <a:pt x="1986" y="414"/>
                  </a:lnTo>
                  <a:lnTo>
                    <a:pt x="1995" y="415"/>
                  </a:lnTo>
                  <a:lnTo>
                    <a:pt x="2002" y="415"/>
                  </a:lnTo>
                  <a:lnTo>
                    <a:pt x="2006" y="408"/>
                  </a:lnTo>
                  <a:lnTo>
                    <a:pt x="2012" y="403"/>
                  </a:lnTo>
                  <a:lnTo>
                    <a:pt x="2028" y="408"/>
                  </a:lnTo>
                  <a:lnTo>
                    <a:pt x="2035" y="411"/>
                  </a:lnTo>
                  <a:lnTo>
                    <a:pt x="2039" y="419"/>
                  </a:lnTo>
                  <a:lnTo>
                    <a:pt x="2046" y="422"/>
                  </a:lnTo>
                  <a:lnTo>
                    <a:pt x="2056" y="435"/>
                  </a:lnTo>
                  <a:lnTo>
                    <a:pt x="2064" y="438"/>
                  </a:lnTo>
                  <a:lnTo>
                    <a:pt x="2067" y="446"/>
                  </a:lnTo>
                  <a:lnTo>
                    <a:pt x="2065" y="454"/>
                  </a:lnTo>
                  <a:lnTo>
                    <a:pt x="2066" y="462"/>
                  </a:lnTo>
                  <a:lnTo>
                    <a:pt x="2070" y="469"/>
                  </a:lnTo>
                  <a:lnTo>
                    <a:pt x="2078" y="470"/>
                  </a:lnTo>
                  <a:lnTo>
                    <a:pt x="2099" y="481"/>
                  </a:lnTo>
                  <a:lnTo>
                    <a:pt x="2103" y="489"/>
                  </a:lnTo>
                  <a:lnTo>
                    <a:pt x="2103" y="496"/>
                  </a:lnTo>
                  <a:lnTo>
                    <a:pt x="2110" y="500"/>
                  </a:lnTo>
                  <a:lnTo>
                    <a:pt x="2115" y="505"/>
                  </a:lnTo>
                  <a:lnTo>
                    <a:pt x="2123" y="519"/>
                  </a:lnTo>
                  <a:lnTo>
                    <a:pt x="2129" y="524"/>
                  </a:lnTo>
                  <a:lnTo>
                    <a:pt x="2145" y="526"/>
                  </a:lnTo>
                  <a:lnTo>
                    <a:pt x="2152" y="531"/>
                  </a:lnTo>
                  <a:lnTo>
                    <a:pt x="2159" y="533"/>
                  </a:lnTo>
                  <a:lnTo>
                    <a:pt x="2168" y="534"/>
                  </a:lnTo>
                  <a:lnTo>
                    <a:pt x="2177" y="534"/>
                  </a:lnTo>
                  <a:lnTo>
                    <a:pt x="2179" y="527"/>
                  </a:lnTo>
                  <a:lnTo>
                    <a:pt x="2184" y="521"/>
                  </a:lnTo>
                  <a:lnTo>
                    <a:pt x="2199" y="515"/>
                  </a:lnTo>
                  <a:lnTo>
                    <a:pt x="2201" y="523"/>
                  </a:lnTo>
                  <a:lnTo>
                    <a:pt x="2205" y="531"/>
                  </a:lnTo>
                  <a:lnTo>
                    <a:pt x="2212" y="535"/>
                  </a:lnTo>
                  <a:lnTo>
                    <a:pt x="2218" y="549"/>
                  </a:lnTo>
                  <a:lnTo>
                    <a:pt x="2226" y="554"/>
                  </a:lnTo>
                  <a:lnTo>
                    <a:pt x="2230" y="561"/>
                  </a:lnTo>
                  <a:lnTo>
                    <a:pt x="2217" y="587"/>
                  </a:lnTo>
                  <a:lnTo>
                    <a:pt x="2207" y="607"/>
                  </a:lnTo>
                  <a:lnTo>
                    <a:pt x="2191" y="623"/>
                  </a:lnTo>
                  <a:lnTo>
                    <a:pt x="2171" y="629"/>
                  </a:lnTo>
                  <a:lnTo>
                    <a:pt x="2156" y="628"/>
                  </a:lnTo>
                  <a:lnTo>
                    <a:pt x="2145" y="648"/>
                  </a:lnTo>
                  <a:lnTo>
                    <a:pt x="2140" y="673"/>
                  </a:lnTo>
                  <a:lnTo>
                    <a:pt x="2142" y="696"/>
                  </a:lnTo>
                  <a:lnTo>
                    <a:pt x="2139" y="733"/>
                  </a:lnTo>
                  <a:lnTo>
                    <a:pt x="2116" y="741"/>
                  </a:lnTo>
                  <a:lnTo>
                    <a:pt x="2102" y="753"/>
                  </a:lnTo>
                  <a:lnTo>
                    <a:pt x="2092" y="745"/>
                  </a:lnTo>
                  <a:lnTo>
                    <a:pt x="2082" y="736"/>
                  </a:lnTo>
                  <a:lnTo>
                    <a:pt x="2048" y="739"/>
                  </a:lnTo>
                  <a:lnTo>
                    <a:pt x="2030" y="733"/>
                  </a:lnTo>
                  <a:lnTo>
                    <a:pt x="2021" y="726"/>
                  </a:lnTo>
                  <a:lnTo>
                    <a:pt x="1996" y="726"/>
                  </a:lnTo>
                  <a:lnTo>
                    <a:pt x="1986" y="747"/>
                  </a:lnTo>
                  <a:lnTo>
                    <a:pt x="1978" y="773"/>
                  </a:lnTo>
                  <a:lnTo>
                    <a:pt x="1965" y="800"/>
                  </a:lnTo>
                  <a:lnTo>
                    <a:pt x="1959" y="824"/>
                  </a:lnTo>
                  <a:lnTo>
                    <a:pt x="1956" y="844"/>
                  </a:lnTo>
                  <a:lnTo>
                    <a:pt x="1958" y="859"/>
                  </a:lnTo>
                  <a:lnTo>
                    <a:pt x="1964" y="877"/>
                  </a:lnTo>
                  <a:lnTo>
                    <a:pt x="1957" y="882"/>
                  </a:lnTo>
                  <a:lnTo>
                    <a:pt x="1902" y="884"/>
                  </a:lnTo>
                  <a:lnTo>
                    <a:pt x="1879" y="892"/>
                  </a:lnTo>
                  <a:lnTo>
                    <a:pt x="1861" y="894"/>
                  </a:lnTo>
                  <a:lnTo>
                    <a:pt x="1841" y="901"/>
                  </a:lnTo>
                  <a:lnTo>
                    <a:pt x="1831" y="909"/>
                  </a:lnTo>
                  <a:lnTo>
                    <a:pt x="1840" y="916"/>
                  </a:lnTo>
                  <a:lnTo>
                    <a:pt x="1847" y="931"/>
                  </a:lnTo>
                  <a:lnTo>
                    <a:pt x="1852" y="969"/>
                  </a:lnTo>
                  <a:lnTo>
                    <a:pt x="1856" y="984"/>
                  </a:lnTo>
                  <a:lnTo>
                    <a:pt x="1863" y="996"/>
                  </a:lnTo>
                  <a:lnTo>
                    <a:pt x="1872" y="1023"/>
                  </a:lnTo>
                  <a:lnTo>
                    <a:pt x="1872" y="1038"/>
                  </a:lnTo>
                  <a:lnTo>
                    <a:pt x="1859" y="1048"/>
                  </a:lnTo>
                  <a:lnTo>
                    <a:pt x="1860" y="1061"/>
                  </a:lnTo>
                  <a:lnTo>
                    <a:pt x="1852" y="1070"/>
                  </a:lnTo>
                  <a:lnTo>
                    <a:pt x="1850" y="1081"/>
                  </a:lnTo>
                  <a:lnTo>
                    <a:pt x="1850" y="1099"/>
                  </a:lnTo>
                  <a:lnTo>
                    <a:pt x="1850" y="1099"/>
                  </a:lnTo>
                  <a:lnTo>
                    <a:pt x="1843" y="1099"/>
                  </a:lnTo>
                  <a:lnTo>
                    <a:pt x="1823" y="1086"/>
                  </a:lnTo>
                  <a:lnTo>
                    <a:pt x="1807" y="1083"/>
                  </a:lnTo>
                  <a:lnTo>
                    <a:pt x="1792" y="1065"/>
                  </a:lnTo>
                  <a:lnTo>
                    <a:pt x="1776" y="1064"/>
                  </a:lnTo>
                  <a:lnTo>
                    <a:pt x="1768" y="1061"/>
                  </a:lnTo>
                  <a:lnTo>
                    <a:pt x="1760" y="1061"/>
                  </a:lnTo>
                  <a:lnTo>
                    <a:pt x="1753" y="1057"/>
                  </a:lnTo>
                  <a:lnTo>
                    <a:pt x="1745" y="1056"/>
                  </a:lnTo>
                  <a:lnTo>
                    <a:pt x="1721" y="1057"/>
                  </a:lnTo>
                  <a:lnTo>
                    <a:pt x="1698" y="1054"/>
                  </a:lnTo>
                  <a:lnTo>
                    <a:pt x="1689" y="1055"/>
                  </a:lnTo>
                  <a:lnTo>
                    <a:pt x="1674" y="1048"/>
                  </a:lnTo>
                  <a:lnTo>
                    <a:pt x="1667" y="1048"/>
                  </a:lnTo>
                  <a:lnTo>
                    <a:pt x="1652" y="1054"/>
                  </a:lnTo>
                  <a:lnTo>
                    <a:pt x="1620" y="1050"/>
                  </a:lnTo>
                  <a:lnTo>
                    <a:pt x="1612" y="1050"/>
                  </a:lnTo>
                  <a:lnTo>
                    <a:pt x="1596" y="1054"/>
                  </a:lnTo>
                  <a:lnTo>
                    <a:pt x="1580" y="1054"/>
                  </a:lnTo>
                  <a:lnTo>
                    <a:pt x="1571" y="1053"/>
                  </a:lnTo>
                  <a:lnTo>
                    <a:pt x="1565" y="1048"/>
                  </a:lnTo>
                  <a:lnTo>
                    <a:pt x="1556" y="1046"/>
                  </a:lnTo>
                  <a:lnTo>
                    <a:pt x="1540" y="1048"/>
                  </a:lnTo>
                  <a:lnTo>
                    <a:pt x="1534" y="1043"/>
                  </a:lnTo>
                  <a:lnTo>
                    <a:pt x="1513" y="1030"/>
                  </a:lnTo>
                  <a:lnTo>
                    <a:pt x="1506" y="1034"/>
                  </a:lnTo>
                  <a:lnTo>
                    <a:pt x="1499" y="1035"/>
                  </a:lnTo>
                  <a:lnTo>
                    <a:pt x="1491" y="1038"/>
                  </a:lnTo>
                  <a:lnTo>
                    <a:pt x="1479" y="1048"/>
                  </a:lnTo>
                  <a:lnTo>
                    <a:pt x="1478" y="1056"/>
                  </a:lnTo>
                  <a:lnTo>
                    <a:pt x="1473" y="1064"/>
                  </a:lnTo>
                  <a:lnTo>
                    <a:pt x="1470" y="1080"/>
                  </a:lnTo>
                  <a:lnTo>
                    <a:pt x="1467" y="1086"/>
                  </a:lnTo>
                  <a:lnTo>
                    <a:pt x="1451" y="1082"/>
                  </a:lnTo>
                  <a:lnTo>
                    <a:pt x="1437" y="1075"/>
                  </a:lnTo>
                  <a:lnTo>
                    <a:pt x="1421" y="1070"/>
                  </a:lnTo>
                  <a:lnTo>
                    <a:pt x="1414" y="1066"/>
                  </a:lnTo>
                  <a:lnTo>
                    <a:pt x="1406" y="1064"/>
                  </a:lnTo>
                  <a:lnTo>
                    <a:pt x="1398" y="1064"/>
                  </a:lnTo>
                  <a:lnTo>
                    <a:pt x="1383" y="1061"/>
                  </a:lnTo>
                  <a:lnTo>
                    <a:pt x="1375" y="1062"/>
                  </a:lnTo>
                  <a:lnTo>
                    <a:pt x="1367" y="1060"/>
                  </a:lnTo>
                  <a:lnTo>
                    <a:pt x="1351" y="1062"/>
                  </a:lnTo>
                  <a:lnTo>
                    <a:pt x="1344" y="1066"/>
                  </a:lnTo>
                  <a:lnTo>
                    <a:pt x="1341" y="1073"/>
                  </a:lnTo>
                  <a:lnTo>
                    <a:pt x="1343" y="1081"/>
                  </a:lnTo>
                  <a:lnTo>
                    <a:pt x="1338" y="1088"/>
                  </a:lnTo>
                  <a:lnTo>
                    <a:pt x="1334" y="1096"/>
                  </a:lnTo>
                  <a:lnTo>
                    <a:pt x="1332" y="1103"/>
                  </a:lnTo>
                  <a:lnTo>
                    <a:pt x="1320" y="1115"/>
                  </a:lnTo>
                  <a:lnTo>
                    <a:pt x="1313" y="1118"/>
                  </a:lnTo>
                  <a:lnTo>
                    <a:pt x="1306" y="1115"/>
                  </a:lnTo>
                  <a:lnTo>
                    <a:pt x="1300" y="1130"/>
                  </a:lnTo>
                  <a:lnTo>
                    <a:pt x="1293" y="1135"/>
                  </a:lnTo>
                  <a:lnTo>
                    <a:pt x="1271" y="1145"/>
                  </a:lnTo>
                  <a:lnTo>
                    <a:pt x="1257" y="1153"/>
                  </a:lnTo>
                  <a:lnTo>
                    <a:pt x="1252" y="1159"/>
                  </a:lnTo>
                  <a:lnTo>
                    <a:pt x="1244" y="1162"/>
                  </a:lnTo>
                  <a:lnTo>
                    <a:pt x="1237" y="1167"/>
                  </a:lnTo>
                  <a:lnTo>
                    <a:pt x="1233" y="1174"/>
                  </a:lnTo>
                  <a:lnTo>
                    <a:pt x="1231" y="1182"/>
                  </a:lnTo>
                  <a:lnTo>
                    <a:pt x="1225" y="1186"/>
                  </a:lnTo>
                  <a:lnTo>
                    <a:pt x="1217" y="1190"/>
                  </a:lnTo>
                  <a:lnTo>
                    <a:pt x="1209" y="1189"/>
                  </a:lnTo>
                  <a:lnTo>
                    <a:pt x="1194" y="1183"/>
                  </a:lnTo>
                  <a:lnTo>
                    <a:pt x="1185" y="1180"/>
                  </a:lnTo>
                  <a:lnTo>
                    <a:pt x="1172" y="1172"/>
                  </a:lnTo>
                  <a:lnTo>
                    <a:pt x="1115" y="1178"/>
                  </a:lnTo>
                  <a:lnTo>
                    <a:pt x="1105" y="1132"/>
                  </a:lnTo>
                  <a:lnTo>
                    <a:pt x="1072" y="1126"/>
                  </a:lnTo>
                  <a:lnTo>
                    <a:pt x="1071" y="1113"/>
                  </a:lnTo>
                  <a:lnTo>
                    <a:pt x="1071" y="1097"/>
                  </a:lnTo>
                  <a:lnTo>
                    <a:pt x="1080" y="1096"/>
                  </a:lnTo>
                  <a:lnTo>
                    <a:pt x="1078" y="1053"/>
                  </a:lnTo>
                  <a:lnTo>
                    <a:pt x="1065" y="1054"/>
                  </a:lnTo>
                  <a:lnTo>
                    <a:pt x="1048" y="1021"/>
                  </a:lnTo>
                  <a:lnTo>
                    <a:pt x="1035" y="1011"/>
                  </a:lnTo>
                  <a:lnTo>
                    <a:pt x="1028" y="1007"/>
                  </a:lnTo>
                  <a:lnTo>
                    <a:pt x="1016" y="997"/>
                  </a:lnTo>
                  <a:lnTo>
                    <a:pt x="1010" y="991"/>
                  </a:lnTo>
                  <a:lnTo>
                    <a:pt x="996" y="997"/>
                  </a:lnTo>
                  <a:lnTo>
                    <a:pt x="920" y="996"/>
                  </a:lnTo>
                  <a:lnTo>
                    <a:pt x="849" y="1008"/>
                  </a:lnTo>
                  <a:lnTo>
                    <a:pt x="820" y="980"/>
                  </a:lnTo>
                  <a:lnTo>
                    <a:pt x="777" y="932"/>
                  </a:lnTo>
                  <a:lnTo>
                    <a:pt x="742" y="899"/>
                  </a:lnTo>
                  <a:lnTo>
                    <a:pt x="728" y="889"/>
                  </a:lnTo>
                  <a:lnTo>
                    <a:pt x="709" y="874"/>
                  </a:lnTo>
                  <a:lnTo>
                    <a:pt x="689" y="860"/>
                  </a:lnTo>
                  <a:lnTo>
                    <a:pt x="658" y="847"/>
                  </a:lnTo>
                  <a:lnTo>
                    <a:pt x="518" y="89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167"/>
            <p:cNvSpPr>
              <a:spLocks noChangeAspect="1"/>
            </p:cNvSpPr>
            <p:nvPr/>
          </p:nvSpPr>
          <p:spPr bwMode="gray">
            <a:xfrm>
              <a:off x="5453855" y="2851497"/>
              <a:ext cx="117475" cy="57150"/>
            </a:xfrm>
            <a:custGeom>
              <a:avLst/>
              <a:gdLst/>
              <a:ahLst/>
              <a:cxnLst>
                <a:cxn ang="0">
                  <a:pos x="94" y="154"/>
                </a:cxn>
                <a:cxn ang="0">
                  <a:pos x="115" y="150"/>
                </a:cxn>
                <a:cxn ang="0">
                  <a:pos x="140" y="156"/>
                </a:cxn>
                <a:cxn ang="0">
                  <a:pos x="150" y="145"/>
                </a:cxn>
                <a:cxn ang="0">
                  <a:pos x="166" y="155"/>
                </a:cxn>
                <a:cxn ang="0">
                  <a:pos x="182" y="172"/>
                </a:cxn>
                <a:cxn ang="0">
                  <a:pos x="212" y="181"/>
                </a:cxn>
                <a:cxn ang="0">
                  <a:pos x="235" y="175"/>
                </a:cxn>
                <a:cxn ang="0">
                  <a:pos x="258" y="174"/>
                </a:cxn>
                <a:cxn ang="0">
                  <a:pos x="277" y="167"/>
                </a:cxn>
                <a:cxn ang="0">
                  <a:pos x="296" y="156"/>
                </a:cxn>
                <a:cxn ang="0">
                  <a:pos x="311" y="160"/>
                </a:cxn>
                <a:cxn ang="0">
                  <a:pos x="332" y="174"/>
                </a:cxn>
                <a:cxn ang="0">
                  <a:pos x="355" y="179"/>
                </a:cxn>
                <a:cxn ang="0">
                  <a:pos x="368" y="174"/>
                </a:cxn>
                <a:cxn ang="0">
                  <a:pos x="352" y="156"/>
                </a:cxn>
                <a:cxn ang="0">
                  <a:pos x="343" y="143"/>
                </a:cxn>
                <a:cxn ang="0">
                  <a:pos x="355" y="124"/>
                </a:cxn>
                <a:cxn ang="0">
                  <a:pos x="352" y="121"/>
                </a:cxn>
                <a:cxn ang="0">
                  <a:pos x="329" y="111"/>
                </a:cxn>
                <a:cxn ang="0">
                  <a:pos x="321" y="86"/>
                </a:cxn>
                <a:cxn ang="0">
                  <a:pos x="310" y="75"/>
                </a:cxn>
                <a:cxn ang="0">
                  <a:pos x="295" y="72"/>
                </a:cxn>
                <a:cxn ang="0">
                  <a:pos x="274" y="63"/>
                </a:cxn>
                <a:cxn ang="0">
                  <a:pos x="261" y="59"/>
                </a:cxn>
                <a:cxn ang="0">
                  <a:pos x="237" y="66"/>
                </a:cxn>
                <a:cxn ang="0">
                  <a:pos x="223" y="73"/>
                </a:cxn>
                <a:cxn ang="0">
                  <a:pos x="213" y="61"/>
                </a:cxn>
                <a:cxn ang="0">
                  <a:pos x="171" y="34"/>
                </a:cxn>
                <a:cxn ang="0">
                  <a:pos x="148" y="29"/>
                </a:cxn>
                <a:cxn ang="0">
                  <a:pos x="108" y="26"/>
                </a:cxn>
                <a:cxn ang="0">
                  <a:pos x="76" y="15"/>
                </a:cxn>
                <a:cxn ang="0">
                  <a:pos x="54" y="7"/>
                </a:cxn>
                <a:cxn ang="0">
                  <a:pos x="31" y="3"/>
                </a:cxn>
                <a:cxn ang="0">
                  <a:pos x="15" y="2"/>
                </a:cxn>
                <a:cxn ang="0">
                  <a:pos x="5" y="11"/>
                </a:cxn>
                <a:cxn ang="0">
                  <a:pos x="21" y="27"/>
                </a:cxn>
                <a:cxn ang="0">
                  <a:pos x="56" y="39"/>
                </a:cxn>
                <a:cxn ang="0">
                  <a:pos x="78" y="57"/>
                </a:cxn>
                <a:cxn ang="0">
                  <a:pos x="87" y="82"/>
                </a:cxn>
                <a:cxn ang="0">
                  <a:pos x="100" y="113"/>
                </a:cxn>
                <a:cxn ang="0">
                  <a:pos x="99" y="138"/>
                </a:cxn>
                <a:cxn ang="0">
                  <a:pos x="87" y="148"/>
                </a:cxn>
              </a:cxnLst>
              <a:rect l="0" t="0" r="r" b="b"/>
              <a:pathLst>
                <a:path w="368" h="182">
                  <a:moveTo>
                    <a:pt x="87" y="148"/>
                  </a:moveTo>
                  <a:lnTo>
                    <a:pt x="94" y="154"/>
                  </a:lnTo>
                  <a:lnTo>
                    <a:pt x="102" y="154"/>
                  </a:lnTo>
                  <a:lnTo>
                    <a:pt x="115" y="150"/>
                  </a:lnTo>
                  <a:lnTo>
                    <a:pt x="134" y="156"/>
                  </a:lnTo>
                  <a:lnTo>
                    <a:pt x="140" y="156"/>
                  </a:lnTo>
                  <a:lnTo>
                    <a:pt x="145" y="149"/>
                  </a:lnTo>
                  <a:lnTo>
                    <a:pt x="150" y="145"/>
                  </a:lnTo>
                  <a:lnTo>
                    <a:pt x="158" y="148"/>
                  </a:lnTo>
                  <a:lnTo>
                    <a:pt x="166" y="155"/>
                  </a:lnTo>
                  <a:lnTo>
                    <a:pt x="177" y="171"/>
                  </a:lnTo>
                  <a:lnTo>
                    <a:pt x="182" y="172"/>
                  </a:lnTo>
                  <a:lnTo>
                    <a:pt x="191" y="182"/>
                  </a:lnTo>
                  <a:lnTo>
                    <a:pt x="212" y="181"/>
                  </a:lnTo>
                  <a:lnTo>
                    <a:pt x="219" y="176"/>
                  </a:lnTo>
                  <a:lnTo>
                    <a:pt x="235" y="175"/>
                  </a:lnTo>
                  <a:lnTo>
                    <a:pt x="242" y="171"/>
                  </a:lnTo>
                  <a:lnTo>
                    <a:pt x="258" y="174"/>
                  </a:lnTo>
                  <a:lnTo>
                    <a:pt x="267" y="172"/>
                  </a:lnTo>
                  <a:lnTo>
                    <a:pt x="277" y="167"/>
                  </a:lnTo>
                  <a:lnTo>
                    <a:pt x="282" y="166"/>
                  </a:lnTo>
                  <a:lnTo>
                    <a:pt x="296" y="156"/>
                  </a:lnTo>
                  <a:lnTo>
                    <a:pt x="304" y="158"/>
                  </a:lnTo>
                  <a:lnTo>
                    <a:pt x="311" y="160"/>
                  </a:lnTo>
                  <a:lnTo>
                    <a:pt x="317" y="166"/>
                  </a:lnTo>
                  <a:lnTo>
                    <a:pt x="332" y="174"/>
                  </a:lnTo>
                  <a:lnTo>
                    <a:pt x="341" y="172"/>
                  </a:lnTo>
                  <a:lnTo>
                    <a:pt x="355" y="179"/>
                  </a:lnTo>
                  <a:lnTo>
                    <a:pt x="364" y="180"/>
                  </a:lnTo>
                  <a:lnTo>
                    <a:pt x="368" y="174"/>
                  </a:lnTo>
                  <a:lnTo>
                    <a:pt x="365" y="166"/>
                  </a:lnTo>
                  <a:lnTo>
                    <a:pt x="352" y="156"/>
                  </a:lnTo>
                  <a:lnTo>
                    <a:pt x="349" y="149"/>
                  </a:lnTo>
                  <a:lnTo>
                    <a:pt x="343" y="143"/>
                  </a:lnTo>
                  <a:lnTo>
                    <a:pt x="344" y="134"/>
                  </a:lnTo>
                  <a:lnTo>
                    <a:pt x="355" y="124"/>
                  </a:lnTo>
                  <a:lnTo>
                    <a:pt x="357" y="124"/>
                  </a:lnTo>
                  <a:lnTo>
                    <a:pt x="352" y="121"/>
                  </a:lnTo>
                  <a:lnTo>
                    <a:pt x="345" y="116"/>
                  </a:lnTo>
                  <a:lnTo>
                    <a:pt x="329" y="111"/>
                  </a:lnTo>
                  <a:lnTo>
                    <a:pt x="317" y="101"/>
                  </a:lnTo>
                  <a:lnTo>
                    <a:pt x="321" y="86"/>
                  </a:lnTo>
                  <a:lnTo>
                    <a:pt x="317" y="79"/>
                  </a:lnTo>
                  <a:lnTo>
                    <a:pt x="310" y="75"/>
                  </a:lnTo>
                  <a:lnTo>
                    <a:pt x="302" y="75"/>
                  </a:lnTo>
                  <a:lnTo>
                    <a:pt x="295" y="72"/>
                  </a:lnTo>
                  <a:lnTo>
                    <a:pt x="290" y="66"/>
                  </a:lnTo>
                  <a:lnTo>
                    <a:pt x="274" y="63"/>
                  </a:lnTo>
                  <a:lnTo>
                    <a:pt x="267" y="64"/>
                  </a:lnTo>
                  <a:lnTo>
                    <a:pt x="261" y="59"/>
                  </a:lnTo>
                  <a:lnTo>
                    <a:pt x="252" y="59"/>
                  </a:lnTo>
                  <a:lnTo>
                    <a:pt x="237" y="66"/>
                  </a:lnTo>
                  <a:lnTo>
                    <a:pt x="231" y="70"/>
                  </a:lnTo>
                  <a:lnTo>
                    <a:pt x="223" y="73"/>
                  </a:lnTo>
                  <a:lnTo>
                    <a:pt x="215" y="69"/>
                  </a:lnTo>
                  <a:lnTo>
                    <a:pt x="213" y="61"/>
                  </a:lnTo>
                  <a:lnTo>
                    <a:pt x="175" y="39"/>
                  </a:lnTo>
                  <a:lnTo>
                    <a:pt x="171" y="34"/>
                  </a:lnTo>
                  <a:lnTo>
                    <a:pt x="164" y="29"/>
                  </a:lnTo>
                  <a:lnTo>
                    <a:pt x="148" y="29"/>
                  </a:lnTo>
                  <a:lnTo>
                    <a:pt x="132" y="24"/>
                  </a:lnTo>
                  <a:lnTo>
                    <a:pt x="108" y="26"/>
                  </a:lnTo>
                  <a:lnTo>
                    <a:pt x="99" y="25"/>
                  </a:lnTo>
                  <a:lnTo>
                    <a:pt x="76" y="15"/>
                  </a:lnTo>
                  <a:lnTo>
                    <a:pt x="60" y="13"/>
                  </a:lnTo>
                  <a:lnTo>
                    <a:pt x="54" y="7"/>
                  </a:lnTo>
                  <a:lnTo>
                    <a:pt x="40" y="2"/>
                  </a:lnTo>
                  <a:lnTo>
                    <a:pt x="31" y="3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14" y="18"/>
                  </a:lnTo>
                  <a:lnTo>
                    <a:pt x="21" y="27"/>
                  </a:lnTo>
                  <a:lnTo>
                    <a:pt x="31" y="32"/>
                  </a:lnTo>
                  <a:lnTo>
                    <a:pt x="56" y="39"/>
                  </a:lnTo>
                  <a:lnTo>
                    <a:pt x="67" y="51"/>
                  </a:lnTo>
                  <a:lnTo>
                    <a:pt x="78" y="57"/>
                  </a:lnTo>
                  <a:lnTo>
                    <a:pt x="84" y="68"/>
                  </a:lnTo>
                  <a:lnTo>
                    <a:pt x="87" y="82"/>
                  </a:lnTo>
                  <a:lnTo>
                    <a:pt x="91" y="104"/>
                  </a:lnTo>
                  <a:lnTo>
                    <a:pt x="100" y="113"/>
                  </a:lnTo>
                  <a:lnTo>
                    <a:pt x="100" y="124"/>
                  </a:lnTo>
                  <a:lnTo>
                    <a:pt x="99" y="138"/>
                  </a:lnTo>
                  <a:lnTo>
                    <a:pt x="92" y="145"/>
                  </a:lnTo>
                  <a:lnTo>
                    <a:pt x="87" y="14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168"/>
            <p:cNvSpPr>
              <a:spLocks noChangeAspect="1"/>
            </p:cNvSpPr>
            <p:nvPr/>
          </p:nvSpPr>
          <p:spPr bwMode="gray">
            <a:xfrm>
              <a:off x="5734842" y="2802284"/>
              <a:ext cx="298450" cy="193675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56" y="310"/>
                </a:cxn>
                <a:cxn ang="0">
                  <a:pos x="63" y="274"/>
                </a:cxn>
                <a:cxn ang="0">
                  <a:pos x="96" y="260"/>
                </a:cxn>
                <a:cxn ang="0">
                  <a:pos x="115" y="238"/>
                </a:cxn>
                <a:cxn ang="0">
                  <a:pos x="127" y="234"/>
                </a:cxn>
                <a:cxn ang="0">
                  <a:pos x="143" y="220"/>
                </a:cxn>
                <a:cxn ang="0">
                  <a:pos x="183" y="250"/>
                </a:cxn>
                <a:cxn ang="0">
                  <a:pos x="220" y="262"/>
                </a:cxn>
                <a:cxn ang="0">
                  <a:pos x="231" y="287"/>
                </a:cxn>
                <a:cxn ang="0">
                  <a:pos x="223" y="314"/>
                </a:cxn>
                <a:cxn ang="0">
                  <a:pos x="267" y="330"/>
                </a:cxn>
                <a:cxn ang="0">
                  <a:pos x="306" y="321"/>
                </a:cxn>
                <a:cxn ang="0">
                  <a:pos x="333" y="351"/>
                </a:cxn>
                <a:cxn ang="0">
                  <a:pos x="350" y="384"/>
                </a:cxn>
                <a:cxn ang="0">
                  <a:pos x="365" y="429"/>
                </a:cxn>
                <a:cxn ang="0">
                  <a:pos x="460" y="489"/>
                </a:cxn>
                <a:cxn ang="0">
                  <a:pos x="521" y="542"/>
                </a:cxn>
                <a:cxn ang="0">
                  <a:pos x="567" y="547"/>
                </a:cxn>
                <a:cxn ang="0">
                  <a:pos x="581" y="569"/>
                </a:cxn>
                <a:cxn ang="0">
                  <a:pos x="578" y="606"/>
                </a:cxn>
                <a:cxn ang="0">
                  <a:pos x="630" y="610"/>
                </a:cxn>
                <a:cxn ang="0">
                  <a:pos x="646" y="595"/>
                </a:cxn>
                <a:cxn ang="0">
                  <a:pos x="671" y="559"/>
                </a:cxn>
                <a:cxn ang="0">
                  <a:pos x="670" y="536"/>
                </a:cxn>
                <a:cxn ang="0">
                  <a:pos x="666" y="498"/>
                </a:cxn>
                <a:cxn ang="0">
                  <a:pos x="640" y="486"/>
                </a:cxn>
                <a:cxn ang="0">
                  <a:pos x="632" y="462"/>
                </a:cxn>
                <a:cxn ang="0">
                  <a:pos x="650" y="443"/>
                </a:cxn>
                <a:cxn ang="0">
                  <a:pos x="687" y="446"/>
                </a:cxn>
                <a:cxn ang="0">
                  <a:pos x="723" y="409"/>
                </a:cxn>
                <a:cxn ang="0">
                  <a:pos x="726" y="382"/>
                </a:cxn>
                <a:cxn ang="0">
                  <a:pos x="747" y="370"/>
                </a:cxn>
                <a:cxn ang="0">
                  <a:pos x="788" y="347"/>
                </a:cxn>
                <a:cxn ang="0">
                  <a:pos x="807" y="357"/>
                </a:cxn>
                <a:cxn ang="0">
                  <a:pos x="791" y="380"/>
                </a:cxn>
                <a:cxn ang="0">
                  <a:pos x="816" y="398"/>
                </a:cxn>
                <a:cxn ang="0">
                  <a:pos x="855" y="403"/>
                </a:cxn>
                <a:cxn ang="0">
                  <a:pos x="888" y="385"/>
                </a:cxn>
                <a:cxn ang="0">
                  <a:pos x="915" y="378"/>
                </a:cxn>
                <a:cxn ang="0">
                  <a:pos x="933" y="354"/>
                </a:cxn>
                <a:cxn ang="0">
                  <a:pos x="890" y="342"/>
                </a:cxn>
                <a:cxn ang="0">
                  <a:pos x="865" y="314"/>
                </a:cxn>
                <a:cxn ang="0">
                  <a:pos x="843" y="337"/>
                </a:cxn>
                <a:cxn ang="0">
                  <a:pos x="796" y="317"/>
                </a:cxn>
                <a:cxn ang="0">
                  <a:pos x="798" y="292"/>
                </a:cxn>
                <a:cxn ang="0">
                  <a:pos x="833" y="253"/>
                </a:cxn>
                <a:cxn ang="0">
                  <a:pos x="795" y="271"/>
                </a:cxn>
                <a:cxn ang="0">
                  <a:pos x="753" y="298"/>
                </a:cxn>
                <a:cxn ang="0">
                  <a:pos x="719" y="320"/>
                </a:cxn>
                <a:cxn ang="0">
                  <a:pos x="699" y="343"/>
                </a:cxn>
                <a:cxn ang="0">
                  <a:pos x="654" y="325"/>
                </a:cxn>
                <a:cxn ang="0">
                  <a:pos x="553" y="266"/>
                </a:cxn>
                <a:cxn ang="0">
                  <a:pos x="547" y="207"/>
                </a:cxn>
                <a:cxn ang="0">
                  <a:pos x="498" y="150"/>
                </a:cxn>
                <a:cxn ang="0">
                  <a:pos x="331" y="161"/>
                </a:cxn>
                <a:cxn ang="0">
                  <a:pos x="210" y="42"/>
                </a:cxn>
                <a:cxn ang="0">
                  <a:pos x="0" y="51"/>
                </a:cxn>
              </a:cxnLst>
              <a:rect l="0" t="0" r="r" b="b"/>
              <a:pathLst>
                <a:path w="940" h="612">
                  <a:moveTo>
                    <a:pt x="0" y="51"/>
                  </a:moveTo>
                  <a:lnTo>
                    <a:pt x="0" y="121"/>
                  </a:lnTo>
                  <a:lnTo>
                    <a:pt x="0" y="195"/>
                  </a:lnTo>
                  <a:lnTo>
                    <a:pt x="0" y="260"/>
                  </a:lnTo>
                  <a:lnTo>
                    <a:pt x="0" y="321"/>
                  </a:lnTo>
                  <a:lnTo>
                    <a:pt x="54" y="330"/>
                  </a:lnTo>
                  <a:lnTo>
                    <a:pt x="62" y="325"/>
                  </a:lnTo>
                  <a:lnTo>
                    <a:pt x="56" y="310"/>
                  </a:lnTo>
                  <a:lnTo>
                    <a:pt x="57" y="303"/>
                  </a:lnTo>
                  <a:lnTo>
                    <a:pt x="52" y="287"/>
                  </a:lnTo>
                  <a:lnTo>
                    <a:pt x="56" y="279"/>
                  </a:lnTo>
                  <a:lnTo>
                    <a:pt x="63" y="274"/>
                  </a:lnTo>
                  <a:lnTo>
                    <a:pt x="67" y="268"/>
                  </a:lnTo>
                  <a:lnTo>
                    <a:pt x="72" y="261"/>
                  </a:lnTo>
                  <a:lnTo>
                    <a:pt x="80" y="260"/>
                  </a:lnTo>
                  <a:lnTo>
                    <a:pt x="96" y="260"/>
                  </a:lnTo>
                  <a:lnTo>
                    <a:pt x="105" y="256"/>
                  </a:lnTo>
                  <a:lnTo>
                    <a:pt x="107" y="249"/>
                  </a:lnTo>
                  <a:lnTo>
                    <a:pt x="107" y="241"/>
                  </a:lnTo>
                  <a:lnTo>
                    <a:pt x="115" y="238"/>
                  </a:lnTo>
                  <a:lnTo>
                    <a:pt x="127" y="246"/>
                  </a:lnTo>
                  <a:lnTo>
                    <a:pt x="135" y="249"/>
                  </a:lnTo>
                  <a:lnTo>
                    <a:pt x="132" y="241"/>
                  </a:lnTo>
                  <a:lnTo>
                    <a:pt x="127" y="234"/>
                  </a:lnTo>
                  <a:lnTo>
                    <a:pt x="121" y="229"/>
                  </a:lnTo>
                  <a:lnTo>
                    <a:pt x="128" y="225"/>
                  </a:lnTo>
                  <a:lnTo>
                    <a:pt x="135" y="225"/>
                  </a:lnTo>
                  <a:lnTo>
                    <a:pt x="143" y="220"/>
                  </a:lnTo>
                  <a:lnTo>
                    <a:pt x="144" y="214"/>
                  </a:lnTo>
                  <a:lnTo>
                    <a:pt x="165" y="235"/>
                  </a:lnTo>
                  <a:lnTo>
                    <a:pt x="178" y="244"/>
                  </a:lnTo>
                  <a:lnTo>
                    <a:pt x="183" y="250"/>
                  </a:lnTo>
                  <a:lnTo>
                    <a:pt x="192" y="253"/>
                  </a:lnTo>
                  <a:lnTo>
                    <a:pt x="201" y="251"/>
                  </a:lnTo>
                  <a:lnTo>
                    <a:pt x="216" y="255"/>
                  </a:lnTo>
                  <a:lnTo>
                    <a:pt x="220" y="262"/>
                  </a:lnTo>
                  <a:lnTo>
                    <a:pt x="218" y="269"/>
                  </a:lnTo>
                  <a:lnTo>
                    <a:pt x="219" y="278"/>
                  </a:lnTo>
                  <a:lnTo>
                    <a:pt x="225" y="283"/>
                  </a:lnTo>
                  <a:lnTo>
                    <a:pt x="231" y="287"/>
                  </a:lnTo>
                  <a:lnTo>
                    <a:pt x="224" y="290"/>
                  </a:lnTo>
                  <a:lnTo>
                    <a:pt x="224" y="298"/>
                  </a:lnTo>
                  <a:lnTo>
                    <a:pt x="225" y="306"/>
                  </a:lnTo>
                  <a:lnTo>
                    <a:pt x="223" y="314"/>
                  </a:lnTo>
                  <a:lnTo>
                    <a:pt x="228" y="320"/>
                  </a:lnTo>
                  <a:lnTo>
                    <a:pt x="242" y="328"/>
                  </a:lnTo>
                  <a:lnTo>
                    <a:pt x="259" y="331"/>
                  </a:lnTo>
                  <a:lnTo>
                    <a:pt x="267" y="330"/>
                  </a:lnTo>
                  <a:lnTo>
                    <a:pt x="291" y="335"/>
                  </a:lnTo>
                  <a:lnTo>
                    <a:pt x="299" y="332"/>
                  </a:lnTo>
                  <a:lnTo>
                    <a:pt x="300" y="325"/>
                  </a:lnTo>
                  <a:lnTo>
                    <a:pt x="306" y="321"/>
                  </a:lnTo>
                  <a:lnTo>
                    <a:pt x="314" y="326"/>
                  </a:lnTo>
                  <a:lnTo>
                    <a:pt x="326" y="337"/>
                  </a:lnTo>
                  <a:lnTo>
                    <a:pt x="331" y="343"/>
                  </a:lnTo>
                  <a:lnTo>
                    <a:pt x="333" y="351"/>
                  </a:lnTo>
                  <a:lnTo>
                    <a:pt x="334" y="366"/>
                  </a:lnTo>
                  <a:lnTo>
                    <a:pt x="338" y="374"/>
                  </a:lnTo>
                  <a:lnTo>
                    <a:pt x="345" y="378"/>
                  </a:lnTo>
                  <a:lnTo>
                    <a:pt x="350" y="384"/>
                  </a:lnTo>
                  <a:lnTo>
                    <a:pt x="355" y="400"/>
                  </a:lnTo>
                  <a:lnTo>
                    <a:pt x="354" y="408"/>
                  </a:lnTo>
                  <a:lnTo>
                    <a:pt x="360" y="423"/>
                  </a:lnTo>
                  <a:lnTo>
                    <a:pt x="365" y="429"/>
                  </a:lnTo>
                  <a:lnTo>
                    <a:pt x="416" y="459"/>
                  </a:lnTo>
                  <a:lnTo>
                    <a:pt x="436" y="483"/>
                  </a:lnTo>
                  <a:lnTo>
                    <a:pt x="443" y="488"/>
                  </a:lnTo>
                  <a:lnTo>
                    <a:pt x="460" y="489"/>
                  </a:lnTo>
                  <a:lnTo>
                    <a:pt x="473" y="498"/>
                  </a:lnTo>
                  <a:lnTo>
                    <a:pt x="493" y="513"/>
                  </a:lnTo>
                  <a:lnTo>
                    <a:pt x="515" y="536"/>
                  </a:lnTo>
                  <a:lnTo>
                    <a:pt x="521" y="542"/>
                  </a:lnTo>
                  <a:lnTo>
                    <a:pt x="530" y="543"/>
                  </a:lnTo>
                  <a:lnTo>
                    <a:pt x="536" y="538"/>
                  </a:lnTo>
                  <a:lnTo>
                    <a:pt x="544" y="537"/>
                  </a:lnTo>
                  <a:lnTo>
                    <a:pt x="567" y="547"/>
                  </a:lnTo>
                  <a:lnTo>
                    <a:pt x="572" y="553"/>
                  </a:lnTo>
                  <a:lnTo>
                    <a:pt x="579" y="557"/>
                  </a:lnTo>
                  <a:lnTo>
                    <a:pt x="585" y="562"/>
                  </a:lnTo>
                  <a:lnTo>
                    <a:pt x="581" y="569"/>
                  </a:lnTo>
                  <a:lnTo>
                    <a:pt x="578" y="577"/>
                  </a:lnTo>
                  <a:lnTo>
                    <a:pt x="578" y="592"/>
                  </a:lnTo>
                  <a:lnTo>
                    <a:pt x="579" y="601"/>
                  </a:lnTo>
                  <a:lnTo>
                    <a:pt x="578" y="606"/>
                  </a:lnTo>
                  <a:lnTo>
                    <a:pt x="607" y="605"/>
                  </a:lnTo>
                  <a:lnTo>
                    <a:pt x="615" y="607"/>
                  </a:lnTo>
                  <a:lnTo>
                    <a:pt x="621" y="612"/>
                  </a:lnTo>
                  <a:lnTo>
                    <a:pt x="630" y="610"/>
                  </a:lnTo>
                  <a:lnTo>
                    <a:pt x="643" y="611"/>
                  </a:lnTo>
                  <a:lnTo>
                    <a:pt x="648" y="608"/>
                  </a:lnTo>
                  <a:lnTo>
                    <a:pt x="648" y="601"/>
                  </a:lnTo>
                  <a:lnTo>
                    <a:pt x="646" y="595"/>
                  </a:lnTo>
                  <a:lnTo>
                    <a:pt x="653" y="581"/>
                  </a:lnTo>
                  <a:lnTo>
                    <a:pt x="661" y="570"/>
                  </a:lnTo>
                  <a:lnTo>
                    <a:pt x="664" y="564"/>
                  </a:lnTo>
                  <a:lnTo>
                    <a:pt x="671" y="559"/>
                  </a:lnTo>
                  <a:lnTo>
                    <a:pt x="676" y="554"/>
                  </a:lnTo>
                  <a:lnTo>
                    <a:pt x="678" y="547"/>
                  </a:lnTo>
                  <a:lnTo>
                    <a:pt x="677" y="541"/>
                  </a:lnTo>
                  <a:lnTo>
                    <a:pt x="670" y="536"/>
                  </a:lnTo>
                  <a:lnTo>
                    <a:pt x="665" y="529"/>
                  </a:lnTo>
                  <a:lnTo>
                    <a:pt x="661" y="513"/>
                  </a:lnTo>
                  <a:lnTo>
                    <a:pt x="665" y="507"/>
                  </a:lnTo>
                  <a:lnTo>
                    <a:pt x="666" y="498"/>
                  </a:lnTo>
                  <a:lnTo>
                    <a:pt x="664" y="491"/>
                  </a:lnTo>
                  <a:lnTo>
                    <a:pt x="658" y="486"/>
                  </a:lnTo>
                  <a:lnTo>
                    <a:pt x="649" y="487"/>
                  </a:lnTo>
                  <a:lnTo>
                    <a:pt x="640" y="486"/>
                  </a:lnTo>
                  <a:lnTo>
                    <a:pt x="638" y="478"/>
                  </a:lnTo>
                  <a:lnTo>
                    <a:pt x="630" y="473"/>
                  </a:lnTo>
                  <a:lnTo>
                    <a:pt x="624" y="467"/>
                  </a:lnTo>
                  <a:lnTo>
                    <a:pt x="632" y="462"/>
                  </a:lnTo>
                  <a:lnTo>
                    <a:pt x="630" y="454"/>
                  </a:lnTo>
                  <a:lnTo>
                    <a:pt x="634" y="448"/>
                  </a:lnTo>
                  <a:lnTo>
                    <a:pt x="642" y="444"/>
                  </a:lnTo>
                  <a:lnTo>
                    <a:pt x="650" y="443"/>
                  </a:lnTo>
                  <a:lnTo>
                    <a:pt x="656" y="449"/>
                  </a:lnTo>
                  <a:lnTo>
                    <a:pt x="664" y="450"/>
                  </a:lnTo>
                  <a:lnTo>
                    <a:pt x="680" y="449"/>
                  </a:lnTo>
                  <a:lnTo>
                    <a:pt x="687" y="446"/>
                  </a:lnTo>
                  <a:lnTo>
                    <a:pt x="699" y="424"/>
                  </a:lnTo>
                  <a:lnTo>
                    <a:pt x="699" y="417"/>
                  </a:lnTo>
                  <a:lnTo>
                    <a:pt x="707" y="412"/>
                  </a:lnTo>
                  <a:lnTo>
                    <a:pt x="723" y="409"/>
                  </a:lnTo>
                  <a:lnTo>
                    <a:pt x="729" y="405"/>
                  </a:lnTo>
                  <a:lnTo>
                    <a:pt x="731" y="397"/>
                  </a:lnTo>
                  <a:lnTo>
                    <a:pt x="731" y="389"/>
                  </a:lnTo>
                  <a:lnTo>
                    <a:pt x="726" y="382"/>
                  </a:lnTo>
                  <a:lnTo>
                    <a:pt x="732" y="378"/>
                  </a:lnTo>
                  <a:lnTo>
                    <a:pt x="734" y="369"/>
                  </a:lnTo>
                  <a:lnTo>
                    <a:pt x="741" y="365"/>
                  </a:lnTo>
                  <a:lnTo>
                    <a:pt x="747" y="370"/>
                  </a:lnTo>
                  <a:lnTo>
                    <a:pt x="756" y="369"/>
                  </a:lnTo>
                  <a:lnTo>
                    <a:pt x="769" y="362"/>
                  </a:lnTo>
                  <a:lnTo>
                    <a:pt x="784" y="354"/>
                  </a:lnTo>
                  <a:lnTo>
                    <a:pt x="788" y="347"/>
                  </a:lnTo>
                  <a:lnTo>
                    <a:pt x="794" y="342"/>
                  </a:lnTo>
                  <a:lnTo>
                    <a:pt x="801" y="342"/>
                  </a:lnTo>
                  <a:lnTo>
                    <a:pt x="802" y="351"/>
                  </a:lnTo>
                  <a:lnTo>
                    <a:pt x="807" y="357"/>
                  </a:lnTo>
                  <a:lnTo>
                    <a:pt x="809" y="364"/>
                  </a:lnTo>
                  <a:lnTo>
                    <a:pt x="805" y="371"/>
                  </a:lnTo>
                  <a:lnTo>
                    <a:pt x="798" y="375"/>
                  </a:lnTo>
                  <a:lnTo>
                    <a:pt x="791" y="380"/>
                  </a:lnTo>
                  <a:lnTo>
                    <a:pt x="796" y="396"/>
                  </a:lnTo>
                  <a:lnTo>
                    <a:pt x="800" y="403"/>
                  </a:lnTo>
                  <a:lnTo>
                    <a:pt x="809" y="402"/>
                  </a:lnTo>
                  <a:lnTo>
                    <a:pt x="816" y="398"/>
                  </a:lnTo>
                  <a:lnTo>
                    <a:pt x="820" y="398"/>
                  </a:lnTo>
                  <a:lnTo>
                    <a:pt x="832" y="397"/>
                  </a:lnTo>
                  <a:lnTo>
                    <a:pt x="839" y="398"/>
                  </a:lnTo>
                  <a:lnTo>
                    <a:pt x="855" y="403"/>
                  </a:lnTo>
                  <a:lnTo>
                    <a:pt x="871" y="401"/>
                  </a:lnTo>
                  <a:lnTo>
                    <a:pt x="877" y="396"/>
                  </a:lnTo>
                  <a:lnTo>
                    <a:pt x="881" y="389"/>
                  </a:lnTo>
                  <a:lnTo>
                    <a:pt x="888" y="385"/>
                  </a:lnTo>
                  <a:lnTo>
                    <a:pt x="896" y="385"/>
                  </a:lnTo>
                  <a:lnTo>
                    <a:pt x="901" y="379"/>
                  </a:lnTo>
                  <a:lnTo>
                    <a:pt x="909" y="381"/>
                  </a:lnTo>
                  <a:lnTo>
                    <a:pt x="915" y="378"/>
                  </a:lnTo>
                  <a:lnTo>
                    <a:pt x="919" y="369"/>
                  </a:lnTo>
                  <a:lnTo>
                    <a:pt x="935" y="365"/>
                  </a:lnTo>
                  <a:lnTo>
                    <a:pt x="940" y="358"/>
                  </a:lnTo>
                  <a:lnTo>
                    <a:pt x="933" y="354"/>
                  </a:lnTo>
                  <a:lnTo>
                    <a:pt x="925" y="357"/>
                  </a:lnTo>
                  <a:lnTo>
                    <a:pt x="909" y="352"/>
                  </a:lnTo>
                  <a:lnTo>
                    <a:pt x="898" y="342"/>
                  </a:lnTo>
                  <a:lnTo>
                    <a:pt x="890" y="342"/>
                  </a:lnTo>
                  <a:lnTo>
                    <a:pt x="884" y="337"/>
                  </a:lnTo>
                  <a:lnTo>
                    <a:pt x="870" y="328"/>
                  </a:lnTo>
                  <a:lnTo>
                    <a:pt x="870" y="320"/>
                  </a:lnTo>
                  <a:lnTo>
                    <a:pt x="865" y="314"/>
                  </a:lnTo>
                  <a:lnTo>
                    <a:pt x="858" y="310"/>
                  </a:lnTo>
                  <a:lnTo>
                    <a:pt x="853" y="325"/>
                  </a:lnTo>
                  <a:lnTo>
                    <a:pt x="845" y="330"/>
                  </a:lnTo>
                  <a:lnTo>
                    <a:pt x="843" y="337"/>
                  </a:lnTo>
                  <a:lnTo>
                    <a:pt x="836" y="337"/>
                  </a:lnTo>
                  <a:lnTo>
                    <a:pt x="812" y="327"/>
                  </a:lnTo>
                  <a:lnTo>
                    <a:pt x="804" y="314"/>
                  </a:lnTo>
                  <a:lnTo>
                    <a:pt x="796" y="317"/>
                  </a:lnTo>
                  <a:lnTo>
                    <a:pt x="790" y="312"/>
                  </a:lnTo>
                  <a:lnTo>
                    <a:pt x="782" y="310"/>
                  </a:lnTo>
                  <a:lnTo>
                    <a:pt x="783" y="301"/>
                  </a:lnTo>
                  <a:lnTo>
                    <a:pt x="798" y="292"/>
                  </a:lnTo>
                  <a:lnTo>
                    <a:pt x="810" y="280"/>
                  </a:lnTo>
                  <a:lnTo>
                    <a:pt x="820" y="268"/>
                  </a:lnTo>
                  <a:lnTo>
                    <a:pt x="834" y="262"/>
                  </a:lnTo>
                  <a:lnTo>
                    <a:pt x="833" y="253"/>
                  </a:lnTo>
                  <a:lnTo>
                    <a:pt x="816" y="249"/>
                  </a:lnTo>
                  <a:lnTo>
                    <a:pt x="814" y="256"/>
                  </a:lnTo>
                  <a:lnTo>
                    <a:pt x="802" y="268"/>
                  </a:lnTo>
                  <a:lnTo>
                    <a:pt x="795" y="271"/>
                  </a:lnTo>
                  <a:lnTo>
                    <a:pt x="788" y="268"/>
                  </a:lnTo>
                  <a:lnTo>
                    <a:pt x="782" y="283"/>
                  </a:lnTo>
                  <a:lnTo>
                    <a:pt x="775" y="288"/>
                  </a:lnTo>
                  <a:lnTo>
                    <a:pt x="753" y="298"/>
                  </a:lnTo>
                  <a:lnTo>
                    <a:pt x="739" y="306"/>
                  </a:lnTo>
                  <a:lnTo>
                    <a:pt x="734" y="312"/>
                  </a:lnTo>
                  <a:lnTo>
                    <a:pt x="726" y="315"/>
                  </a:lnTo>
                  <a:lnTo>
                    <a:pt x="719" y="320"/>
                  </a:lnTo>
                  <a:lnTo>
                    <a:pt x="715" y="327"/>
                  </a:lnTo>
                  <a:lnTo>
                    <a:pt x="713" y="335"/>
                  </a:lnTo>
                  <a:lnTo>
                    <a:pt x="707" y="339"/>
                  </a:lnTo>
                  <a:lnTo>
                    <a:pt x="699" y="343"/>
                  </a:lnTo>
                  <a:lnTo>
                    <a:pt x="691" y="342"/>
                  </a:lnTo>
                  <a:lnTo>
                    <a:pt x="676" y="335"/>
                  </a:lnTo>
                  <a:lnTo>
                    <a:pt x="667" y="333"/>
                  </a:lnTo>
                  <a:lnTo>
                    <a:pt x="654" y="325"/>
                  </a:lnTo>
                  <a:lnTo>
                    <a:pt x="597" y="331"/>
                  </a:lnTo>
                  <a:lnTo>
                    <a:pt x="587" y="285"/>
                  </a:lnTo>
                  <a:lnTo>
                    <a:pt x="554" y="279"/>
                  </a:lnTo>
                  <a:lnTo>
                    <a:pt x="553" y="266"/>
                  </a:lnTo>
                  <a:lnTo>
                    <a:pt x="554" y="250"/>
                  </a:lnTo>
                  <a:lnTo>
                    <a:pt x="562" y="249"/>
                  </a:lnTo>
                  <a:lnTo>
                    <a:pt x="560" y="206"/>
                  </a:lnTo>
                  <a:lnTo>
                    <a:pt x="547" y="207"/>
                  </a:lnTo>
                  <a:lnTo>
                    <a:pt x="530" y="174"/>
                  </a:lnTo>
                  <a:lnTo>
                    <a:pt x="517" y="164"/>
                  </a:lnTo>
                  <a:lnTo>
                    <a:pt x="510" y="160"/>
                  </a:lnTo>
                  <a:lnTo>
                    <a:pt x="498" y="150"/>
                  </a:lnTo>
                  <a:lnTo>
                    <a:pt x="492" y="144"/>
                  </a:lnTo>
                  <a:lnTo>
                    <a:pt x="478" y="150"/>
                  </a:lnTo>
                  <a:lnTo>
                    <a:pt x="402" y="149"/>
                  </a:lnTo>
                  <a:lnTo>
                    <a:pt x="331" y="161"/>
                  </a:lnTo>
                  <a:lnTo>
                    <a:pt x="304" y="133"/>
                  </a:lnTo>
                  <a:lnTo>
                    <a:pt x="259" y="85"/>
                  </a:lnTo>
                  <a:lnTo>
                    <a:pt x="224" y="52"/>
                  </a:lnTo>
                  <a:lnTo>
                    <a:pt x="210" y="42"/>
                  </a:lnTo>
                  <a:lnTo>
                    <a:pt x="191" y="26"/>
                  </a:lnTo>
                  <a:lnTo>
                    <a:pt x="171" y="13"/>
                  </a:lnTo>
                  <a:lnTo>
                    <a:pt x="142" y="0"/>
                  </a:lnTo>
                  <a:lnTo>
                    <a:pt x="0" y="5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169"/>
            <p:cNvSpPr>
              <a:spLocks noChangeAspect="1"/>
            </p:cNvSpPr>
            <p:nvPr/>
          </p:nvSpPr>
          <p:spPr bwMode="gray">
            <a:xfrm>
              <a:off x="5672930" y="2868959"/>
              <a:ext cx="247650" cy="171450"/>
            </a:xfrm>
            <a:custGeom>
              <a:avLst/>
              <a:gdLst/>
              <a:ahLst/>
              <a:cxnLst>
                <a:cxn ang="0">
                  <a:pos x="249" y="96"/>
                </a:cxn>
                <a:cxn ang="0">
                  <a:pos x="256" y="60"/>
                </a:cxn>
                <a:cxn ang="0">
                  <a:pos x="289" y="46"/>
                </a:cxn>
                <a:cxn ang="0">
                  <a:pos x="308" y="24"/>
                </a:cxn>
                <a:cxn ang="0">
                  <a:pos x="320" y="20"/>
                </a:cxn>
                <a:cxn ang="0">
                  <a:pos x="336" y="6"/>
                </a:cxn>
                <a:cxn ang="0">
                  <a:pos x="376" y="36"/>
                </a:cxn>
                <a:cxn ang="0">
                  <a:pos x="413" y="48"/>
                </a:cxn>
                <a:cxn ang="0">
                  <a:pos x="424" y="73"/>
                </a:cxn>
                <a:cxn ang="0">
                  <a:pos x="416" y="100"/>
                </a:cxn>
                <a:cxn ang="0">
                  <a:pos x="460" y="116"/>
                </a:cxn>
                <a:cxn ang="0">
                  <a:pos x="499" y="107"/>
                </a:cxn>
                <a:cxn ang="0">
                  <a:pos x="526" y="137"/>
                </a:cxn>
                <a:cxn ang="0">
                  <a:pos x="543" y="170"/>
                </a:cxn>
                <a:cxn ang="0">
                  <a:pos x="558" y="215"/>
                </a:cxn>
                <a:cxn ang="0">
                  <a:pos x="653" y="275"/>
                </a:cxn>
                <a:cxn ang="0">
                  <a:pos x="714" y="328"/>
                </a:cxn>
                <a:cxn ang="0">
                  <a:pos x="760" y="333"/>
                </a:cxn>
                <a:cxn ang="0">
                  <a:pos x="774" y="355"/>
                </a:cxn>
                <a:cxn ang="0">
                  <a:pos x="771" y="392"/>
                </a:cxn>
                <a:cxn ang="0">
                  <a:pos x="728" y="380"/>
                </a:cxn>
                <a:cxn ang="0">
                  <a:pos x="717" y="397"/>
                </a:cxn>
                <a:cxn ang="0">
                  <a:pos x="685" y="398"/>
                </a:cxn>
                <a:cxn ang="0">
                  <a:pos x="675" y="417"/>
                </a:cxn>
                <a:cxn ang="0">
                  <a:pos x="664" y="457"/>
                </a:cxn>
                <a:cxn ang="0">
                  <a:pos x="634" y="479"/>
                </a:cxn>
                <a:cxn ang="0">
                  <a:pos x="594" y="494"/>
                </a:cxn>
                <a:cxn ang="0">
                  <a:pos x="589" y="509"/>
                </a:cxn>
                <a:cxn ang="0">
                  <a:pos x="570" y="528"/>
                </a:cxn>
                <a:cxn ang="0">
                  <a:pos x="538" y="536"/>
                </a:cxn>
                <a:cxn ang="0">
                  <a:pos x="508" y="523"/>
                </a:cxn>
                <a:cxn ang="0">
                  <a:pos x="482" y="507"/>
                </a:cxn>
                <a:cxn ang="0">
                  <a:pos x="476" y="441"/>
                </a:cxn>
                <a:cxn ang="0">
                  <a:pos x="396" y="403"/>
                </a:cxn>
                <a:cxn ang="0">
                  <a:pos x="364" y="369"/>
                </a:cxn>
                <a:cxn ang="0">
                  <a:pos x="314" y="359"/>
                </a:cxn>
                <a:cxn ang="0">
                  <a:pos x="231" y="321"/>
                </a:cxn>
                <a:cxn ang="0">
                  <a:pos x="198" y="337"/>
                </a:cxn>
                <a:cxn ang="0">
                  <a:pos x="145" y="351"/>
                </a:cxn>
                <a:cxn ang="0">
                  <a:pos x="80" y="378"/>
                </a:cxn>
                <a:cxn ang="0">
                  <a:pos x="86" y="275"/>
                </a:cxn>
                <a:cxn ang="0">
                  <a:pos x="50" y="250"/>
                </a:cxn>
                <a:cxn ang="0">
                  <a:pos x="66" y="230"/>
                </a:cxn>
                <a:cxn ang="0">
                  <a:pos x="68" y="214"/>
                </a:cxn>
                <a:cxn ang="0">
                  <a:pos x="34" y="203"/>
                </a:cxn>
                <a:cxn ang="0">
                  <a:pos x="16" y="166"/>
                </a:cxn>
                <a:cxn ang="0">
                  <a:pos x="27" y="143"/>
                </a:cxn>
                <a:cxn ang="0">
                  <a:pos x="84" y="156"/>
                </a:cxn>
                <a:cxn ang="0">
                  <a:pos x="97" y="148"/>
                </a:cxn>
                <a:cxn ang="0">
                  <a:pos x="86" y="91"/>
                </a:cxn>
                <a:cxn ang="0">
                  <a:pos x="57" y="57"/>
                </a:cxn>
                <a:cxn ang="0">
                  <a:pos x="14" y="91"/>
                </a:cxn>
                <a:cxn ang="0">
                  <a:pos x="4" y="92"/>
                </a:cxn>
                <a:cxn ang="0">
                  <a:pos x="77" y="32"/>
                </a:cxn>
                <a:cxn ang="0">
                  <a:pos x="107" y="41"/>
                </a:cxn>
                <a:cxn ang="0">
                  <a:pos x="139" y="75"/>
                </a:cxn>
                <a:cxn ang="0">
                  <a:pos x="181" y="113"/>
                </a:cxn>
              </a:cxnLst>
              <a:rect l="0" t="0" r="r" b="b"/>
              <a:pathLst>
                <a:path w="778" h="536">
                  <a:moveTo>
                    <a:pt x="193" y="107"/>
                  </a:moveTo>
                  <a:lnTo>
                    <a:pt x="247" y="116"/>
                  </a:lnTo>
                  <a:lnTo>
                    <a:pt x="255" y="111"/>
                  </a:lnTo>
                  <a:lnTo>
                    <a:pt x="249" y="96"/>
                  </a:lnTo>
                  <a:lnTo>
                    <a:pt x="250" y="89"/>
                  </a:lnTo>
                  <a:lnTo>
                    <a:pt x="245" y="73"/>
                  </a:lnTo>
                  <a:lnTo>
                    <a:pt x="249" y="65"/>
                  </a:lnTo>
                  <a:lnTo>
                    <a:pt x="256" y="60"/>
                  </a:lnTo>
                  <a:lnTo>
                    <a:pt x="260" y="54"/>
                  </a:lnTo>
                  <a:lnTo>
                    <a:pt x="265" y="47"/>
                  </a:lnTo>
                  <a:lnTo>
                    <a:pt x="273" y="46"/>
                  </a:lnTo>
                  <a:lnTo>
                    <a:pt x="289" y="46"/>
                  </a:lnTo>
                  <a:lnTo>
                    <a:pt x="298" y="42"/>
                  </a:lnTo>
                  <a:lnTo>
                    <a:pt x="300" y="35"/>
                  </a:lnTo>
                  <a:lnTo>
                    <a:pt x="300" y="27"/>
                  </a:lnTo>
                  <a:lnTo>
                    <a:pt x="308" y="24"/>
                  </a:lnTo>
                  <a:lnTo>
                    <a:pt x="320" y="32"/>
                  </a:lnTo>
                  <a:lnTo>
                    <a:pt x="328" y="35"/>
                  </a:lnTo>
                  <a:lnTo>
                    <a:pt x="325" y="27"/>
                  </a:lnTo>
                  <a:lnTo>
                    <a:pt x="320" y="20"/>
                  </a:lnTo>
                  <a:lnTo>
                    <a:pt x="314" y="15"/>
                  </a:lnTo>
                  <a:lnTo>
                    <a:pt x="321" y="11"/>
                  </a:lnTo>
                  <a:lnTo>
                    <a:pt x="328" y="11"/>
                  </a:lnTo>
                  <a:lnTo>
                    <a:pt x="336" y="6"/>
                  </a:lnTo>
                  <a:lnTo>
                    <a:pt x="337" y="0"/>
                  </a:lnTo>
                  <a:lnTo>
                    <a:pt x="358" y="21"/>
                  </a:lnTo>
                  <a:lnTo>
                    <a:pt x="371" y="30"/>
                  </a:lnTo>
                  <a:lnTo>
                    <a:pt x="376" y="36"/>
                  </a:lnTo>
                  <a:lnTo>
                    <a:pt x="385" y="39"/>
                  </a:lnTo>
                  <a:lnTo>
                    <a:pt x="394" y="37"/>
                  </a:lnTo>
                  <a:lnTo>
                    <a:pt x="409" y="41"/>
                  </a:lnTo>
                  <a:lnTo>
                    <a:pt x="413" y="48"/>
                  </a:lnTo>
                  <a:lnTo>
                    <a:pt x="411" y="55"/>
                  </a:lnTo>
                  <a:lnTo>
                    <a:pt x="412" y="64"/>
                  </a:lnTo>
                  <a:lnTo>
                    <a:pt x="418" y="69"/>
                  </a:lnTo>
                  <a:lnTo>
                    <a:pt x="424" y="73"/>
                  </a:lnTo>
                  <a:lnTo>
                    <a:pt x="417" y="76"/>
                  </a:lnTo>
                  <a:lnTo>
                    <a:pt x="417" y="84"/>
                  </a:lnTo>
                  <a:lnTo>
                    <a:pt x="418" y="92"/>
                  </a:lnTo>
                  <a:lnTo>
                    <a:pt x="416" y="100"/>
                  </a:lnTo>
                  <a:lnTo>
                    <a:pt x="421" y="106"/>
                  </a:lnTo>
                  <a:lnTo>
                    <a:pt x="435" y="114"/>
                  </a:lnTo>
                  <a:lnTo>
                    <a:pt x="452" y="117"/>
                  </a:lnTo>
                  <a:lnTo>
                    <a:pt x="460" y="116"/>
                  </a:lnTo>
                  <a:lnTo>
                    <a:pt x="484" y="121"/>
                  </a:lnTo>
                  <a:lnTo>
                    <a:pt x="492" y="118"/>
                  </a:lnTo>
                  <a:lnTo>
                    <a:pt x="493" y="111"/>
                  </a:lnTo>
                  <a:lnTo>
                    <a:pt x="499" y="107"/>
                  </a:lnTo>
                  <a:lnTo>
                    <a:pt x="507" y="112"/>
                  </a:lnTo>
                  <a:lnTo>
                    <a:pt x="519" y="123"/>
                  </a:lnTo>
                  <a:lnTo>
                    <a:pt x="524" y="129"/>
                  </a:lnTo>
                  <a:lnTo>
                    <a:pt x="526" y="137"/>
                  </a:lnTo>
                  <a:lnTo>
                    <a:pt x="527" y="152"/>
                  </a:lnTo>
                  <a:lnTo>
                    <a:pt x="531" y="160"/>
                  </a:lnTo>
                  <a:lnTo>
                    <a:pt x="538" y="164"/>
                  </a:lnTo>
                  <a:lnTo>
                    <a:pt x="543" y="170"/>
                  </a:lnTo>
                  <a:lnTo>
                    <a:pt x="548" y="186"/>
                  </a:lnTo>
                  <a:lnTo>
                    <a:pt x="547" y="194"/>
                  </a:lnTo>
                  <a:lnTo>
                    <a:pt x="553" y="209"/>
                  </a:lnTo>
                  <a:lnTo>
                    <a:pt x="558" y="215"/>
                  </a:lnTo>
                  <a:lnTo>
                    <a:pt x="609" y="245"/>
                  </a:lnTo>
                  <a:lnTo>
                    <a:pt x="629" y="269"/>
                  </a:lnTo>
                  <a:lnTo>
                    <a:pt x="636" y="274"/>
                  </a:lnTo>
                  <a:lnTo>
                    <a:pt x="653" y="275"/>
                  </a:lnTo>
                  <a:lnTo>
                    <a:pt x="666" y="284"/>
                  </a:lnTo>
                  <a:lnTo>
                    <a:pt x="686" y="299"/>
                  </a:lnTo>
                  <a:lnTo>
                    <a:pt x="708" y="322"/>
                  </a:lnTo>
                  <a:lnTo>
                    <a:pt x="714" y="328"/>
                  </a:lnTo>
                  <a:lnTo>
                    <a:pt x="723" y="329"/>
                  </a:lnTo>
                  <a:lnTo>
                    <a:pt x="729" y="324"/>
                  </a:lnTo>
                  <a:lnTo>
                    <a:pt x="737" y="323"/>
                  </a:lnTo>
                  <a:lnTo>
                    <a:pt x="760" y="333"/>
                  </a:lnTo>
                  <a:lnTo>
                    <a:pt x="765" y="339"/>
                  </a:lnTo>
                  <a:lnTo>
                    <a:pt x="772" y="343"/>
                  </a:lnTo>
                  <a:lnTo>
                    <a:pt x="778" y="348"/>
                  </a:lnTo>
                  <a:lnTo>
                    <a:pt x="774" y="355"/>
                  </a:lnTo>
                  <a:lnTo>
                    <a:pt x="771" y="363"/>
                  </a:lnTo>
                  <a:lnTo>
                    <a:pt x="771" y="378"/>
                  </a:lnTo>
                  <a:lnTo>
                    <a:pt x="772" y="387"/>
                  </a:lnTo>
                  <a:lnTo>
                    <a:pt x="771" y="392"/>
                  </a:lnTo>
                  <a:lnTo>
                    <a:pt x="756" y="392"/>
                  </a:lnTo>
                  <a:lnTo>
                    <a:pt x="746" y="388"/>
                  </a:lnTo>
                  <a:lnTo>
                    <a:pt x="733" y="380"/>
                  </a:lnTo>
                  <a:lnTo>
                    <a:pt x="728" y="380"/>
                  </a:lnTo>
                  <a:lnTo>
                    <a:pt x="723" y="380"/>
                  </a:lnTo>
                  <a:lnTo>
                    <a:pt x="720" y="383"/>
                  </a:lnTo>
                  <a:lnTo>
                    <a:pt x="719" y="391"/>
                  </a:lnTo>
                  <a:lnTo>
                    <a:pt x="717" y="397"/>
                  </a:lnTo>
                  <a:lnTo>
                    <a:pt x="714" y="398"/>
                  </a:lnTo>
                  <a:lnTo>
                    <a:pt x="699" y="398"/>
                  </a:lnTo>
                  <a:lnTo>
                    <a:pt x="693" y="397"/>
                  </a:lnTo>
                  <a:lnTo>
                    <a:pt x="685" y="398"/>
                  </a:lnTo>
                  <a:lnTo>
                    <a:pt x="680" y="404"/>
                  </a:lnTo>
                  <a:lnTo>
                    <a:pt x="676" y="408"/>
                  </a:lnTo>
                  <a:lnTo>
                    <a:pt x="675" y="410"/>
                  </a:lnTo>
                  <a:lnTo>
                    <a:pt x="675" y="417"/>
                  </a:lnTo>
                  <a:lnTo>
                    <a:pt x="669" y="434"/>
                  </a:lnTo>
                  <a:lnTo>
                    <a:pt x="666" y="437"/>
                  </a:lnTo>
                  <a:lnTo>
                    <a:pt x="664" y="450"/>
                  </a:lnTo>
                  <a:lnTo>
                    <a:pt x="664" y="457"/>
                  </a:lnTo>
                  <a:lnTo>
                    <a:pt x="663" y="462"/>
                  </a:lnTo>
                  <a:lnTo>
                    <a:pt x="648" y="472"/>
                  </a:lnTo>
                  <a:lnTo>
                    <a:pt x="640" y="473"/>
                  </a:lnTo>
                  <a:lnTo>
                    <a:pt x="634" y="479"/>
                  </a:lnTo>
                  <a:lnTo>
                    <a:pt x="626" y="483"/>
                  </a:lnTo>
                  <a:lnTo>
                    <a:pt x="618" y="488"/>
                  </a:lnTo>
                  <a:lnTo>
                    <a:pt x="601" y="491"/>
                  </a:lnTo>
                  <a:lnTo>
                    <a:pt x="594" y="494"/>
                  </a:lnTo>
                  <a:lnTo>
                    <a:pt x="586" y="493"/>
                  </a:lnTo>
                  <a:lnTo>
                    <a:pt x="586" y="499"/>
                  </a:lnTo>
                  <a:lnTo>
                    <a:pt x="593" y="504"/>
                  </a:lnTo>
                  <a:lnTo>
                    <a:pt x="589" y="509"/>
                  </a:lnTo>
                  <a:lnTo>
                    <a:pt x="585" y="510"/>
                  </a:lnTo>
                  <a:lnTo>
                    <a:pt x="583" y="522"/>
                  </a:lnTo>
                  <a:lnTo>
                    <a:pt x="579" y="525"/>
                  </a:lnTo>
                  <a:lnTo>
                    <a:pt x="570" y="528"/>
                  </a:lnTo>
                  <a:lnTo>
                    <a:pt x="564" y="534"/>
                  </a:lnTo>
                  <a:lnTo>
                    <a:pt x="551" y="534"/>
                  </a:lnTo>
                  <a:lnTo>
                    <a:pt x="543" y="536"/>
                  </a:lnTo>
                  <a:lnTo>
                    <a:pt x="538" y="536"/>
                  </a:lnTo>
                  <a:lnTo>
                    <a:pt x="534" y="530"/>
                  </a:lnTo>
                  <a:lnTo>
                    <a:pt x="526" y="526"/>
                  </a:lnTo>
                  <a:lnTo>
                    <a:pt x="520" y="521"/>
                  </a:lnTo>
                  <a:lnTo>
                    <a:pt x="508" y="523"/>
                  </a:lnTo>
                  <a:lnTo>
                    <a:pt x="497" y="520"/>
                  </a:lnTo>
                  <a:lnTo>
                    <a:pt x="494" y="517"/>
                  </a:lnTo>
                  <a:lnTo>
                    <a:pt x="488" y="511"/>
                  </a:lnTo>
                  <a:lnTo>
                    <a:pt x="482" y="507"/>
                  </a:lnTo>
                  <a:lnTo>
                    <a:pt x="484" y="494"/>
                  </a:lnTo>
                  <a:lnTo>
                    <a:pt x="481" y="483"/>
                  </a:lnTo>
                  <a:lnTo>
                    <a:pt x="481" y="446"/>
                  </a:lnTo>
                  <a:lnTo>
                    <a:pt x="476" y="441"/>
                  </a:lnTo>
                  <a:lnTo>
                    <a:pt x="450" y="441"/>
                  </a:lnTo>
                  <a:lnTo>
                    <a:pt x="434" y="431"/>
                  </a:lnTo>
                  <a:lnTo>
                    <a:pt x="412" y="413"/>
                  </a:lnTo>
                  <a:lnTo>
                    <a:pt x="396" y="403"/>
                  </a:lnTo>
                  <a:lnTo>
                    <a:pt x="386" y="399"/>
                  </a:lnTo>
                  <a:lnTo>
                    <a:pt x="382" y="387"/>
                  </a:lnTo>
                  <a:lnTo>
                    <a:pt x="373" y="374"/>
                  </a:lnTo>
                  <a:lnTo>
                    <a:pt x="364" y="369"/>
                  </a:lnTo>
                  <a:lnTo>
                    <a:pt x="349" y="366"/>
                  </a:lnTo>
                  <a:lnTo>
                    <a:pt x="338" y="369"/>
                  </a:lnTo>
                  <a:lnTo>
                    <a:pt x="327" y="366"/>
                  </a:lnTo>
                  <a:lnTo>
                    <a:pt x="314" y="359"/>
                  </a:lnTo>
                  <a:lnTo>
                    <a:pt x="276" y="347"/>
                  </a:lnTo>
                  <a:lnTo>
                    <a:pt x="267" y="335"/>
                  </a:lnTo>
                  <a:lnTo>
                    <a:pt x="252" y="323"/>
                  </a:lnTo>
                  <a:lnTo>
                    <a:pt x="231" y="321"/>
                  </a:lnTo>
                  <a:lnTo>
                    <a:pt x="217" y="323"/>
                  </a:lnTo>
                  <a:lnTo>
                    <a:pt x="214" y="332"/>
                  </a:lnTo>
                  <a:lnTo>
                    <a:pt x="209" y="337"/>
                  </a:lnTo>
                  <a:lnTo>
                    <a:pt x="198" y="337"/>
                  </a:lnTo>
                  <a:lnTo>
                    <a:pt x="187" y="333"/>
                  </a:lnTo>
                  <a:lnTo>
                    <a:pt x="176" y="333"/>
                  </a:lnTo>
                  <a:lnTo>
                    <a:pt x="160" y="337"/>
                  </a:lnTo>
                  <a:lnTo>
                    <a:pt x="145" y="351"/>
                  </a:lnTo>
                  <a:lnTo>
                    <a:pt x="111" y="378"/>
                  </a:lnTo>
                  <a:lnTo>
                    <a:pt x="93" y="382"/>
                  </a:lnTo>
                  <a:lnTo>
                    <a:pt x="79" y="382"/>
                  </a:lnTo>
                  <a:lnTo>
                    <a:pt x="80" y="378"/>
                  </a:lnTo>
                  <a:lnTo>
                    <a:pt x="74" y="338"/>
                  </a:lnTo>
                  <a:lnTo>
                    <a:pt x="73" y="312"/>
                  </a:lnTo>
                  <a:lnTo>
                    <a:pt x="77" y="289"/>
                  </a:lnTo>
                  <a:lnTo>
                    <a:pt x="86" y="275"/>
                  </a:lnTo>
                  <a:lnTo>
                    <a:pt x="75" y="272"/>
                  </a:lnTo>
                  <a:lnTo>
                    <a:pt x="64" y="262"/>
                  </a:lnTo>
                  <a:lnTo>
                    <a:pt x="57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70" y="238"/>
                  </a:lnTo>
                  <a:lnTo>
                    <a:pt x="77" y="234"/>
                  </a:lnTo>
                  <a:lnTo>
                    <a:pt x="66" y="230"/>
                  </a:lnTo>
                  <a:lnTo>
                    <a:pt x="58" y="225"/>
                  </a:lnTo>
                  <a:lnTo>
                    <a:pt x="51" y="219"/>
                  </a:lnTo>
                  <a:lnTo>
                    <a:pt x="61" y="209"/>
                  </a:lnTo>
                  <a:lnTo>
                    <a:pt x="68" y="214"/>
                  </a:lnTo>
                  <a:lnTo>
                    <a:pt x="78" y="218"/>
                  </a:lnTo>
                  <a:lnTo>
                    <a:pt x="72" y="207"/>
                  </a:lnTo>
                  <a:lnTo>
                    <a:pt x="51" y="199"/>
                  </a:lnTo>
                  <a:lnTo>
                    <a:pt x="34" y="203"/>
                  </a:lnTo>
                  <a:lnTo>
                    <a:pt x="26" y="211"/>
                  </a:lnTo>
                  <a:lnTo>
                    <a:pt x="21" y="211"/>
                  </a:lnTo>
                  <a:lnTo>
                    <a:pt x="14" y="181"/>
                  </a:lnTo>
                  <a:lnTo>
                    <a:pt x="16" y="166"/>
                  </a:lnTo>
                  <a:lnTo>
                    <a:pt x="23" y="155"/>
                  </a:lnTo>
                  <a:lnTo>
                    <a:pt x="24" y="151"/>
                  </a:lnTo>
                  <a:lnTo>
                    <a:pt x="21" y="128"/>
                  </a:lnTo>
                  <a:lnTo>
                    <a:pt x="27" y="143"/>
                  </a:lnTo>
                  <a:lnTo>
                    <a:pt x="32" y="151"/>
                  </a:lnTo>
                  <a:lnTo>
                    <a:pt x="53" y="151"/>
                  </a:lnTo>
                  <a:lnTo>
                    <a:pt x="73" y="157"/>
                  </a:lnTo>
                  <a:lnTo>
                    <a:pt x="84" y="156"/>
                  </a:lnTo>
                  <a:lnTo>
                    <a:pt x="99" y="160"/>
                  </a:lnTo>
                  <a:lnTo>
                    <a:pt x="109" y="155"/>
                  </a:lnTo>
                  <a:lnTo>
                    <a:pt x="99" y="154"/>
                  </a:lnTo>
                  <a:lnTo>
                    <a:pt x="97" y="148"/>
                  </a:lnTo>
                  <a:lnTo>
                    <a:pt x="112" y="144"/>
                  </a:lnTo>
                  <a:lnTo>
                    <a:pt x="126" y="127"/>
                  </a:lnTo>
                  <a:lnTo>
                    <a:pt x="102" y="109"/>
                  </a:lnTo>
                  <a:lnTo>
                    <a:pt x="86" y="91"/>
                  </a:lnTo>
                  <a:lnTo>
                    <a:pt x="80" y="74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57" y="57"/>
                  </a:lnTo>
                  <a:lnTo>
                    <a:pt x="39" y="62"/>
                  </a:lnTo>
                  <a:lnTo>
                    <a:pt x="23" y="70"/>
                  </a:lnTo>
                  <a:lnTo>
                    <a:pt x="14" y="82"/>
                  </a:lnTo>
                  <a:lnTo>
                    <a:pt x="14" y="91"/>
                  </a:lnTo>
                  <a:lnTo>
                    <a:pt x="19" y="94"/>
                  </a:lnTo>
                  <a:lnTo>
                    <a:pt x="20" y="119"/>
                  </a:lnTo>
                  <a:lnTo>
                    <a:pt x="18" y="117"/>
                  </a:lnTo>
                  <a:lnTo>
                    <a:pt x="4" y="92"/>
                  </a:lnTo>
                  <a:lnTo>
                    <a:pt x="0" y="74"/>
                  </a:lnTo>
                  <a:lnTo>
                    <a:pt x="30" y="48"/>
                  </a:lnTo>
                  <a:lnTo>
                    <a:pt x="53" y="39"/>
                  </a:lnTo>
                  <a:lnTo>
                    <a:pt x="77" y="32"/>
                  </a:lnTo>
                  <a:lnTo>
                    <a:pt x="85" y="31"/>
                  </a:lnTo>
                  <a:lnTo>
                    <a:pt x="93" y="31"/>
                  </a:lnTo>
                  <a:lnTo>
                    <a:pt x="100" y="35"/>
                  </a:lnTo>
                  <a:lnTo>
                    <a:pt x="107" y="41"/>
                  </a:lnTo>
                  <a:lnTo>
                    <a:pt x="122" y="47"/>
                  </a:lnTo>
                  <a:lnTo>
                    <a:pt x="127" y="54"/>
                  </a:lnTo>
                  <a:lnTo>
                    <a:pt x="133" y="69"/>
                  </a:lnTo>
                  <a:lnTo>
                    <a:pt x="139" y="75"/>
                  </a:lnTo>
                  <a:lnTo>
                    <a:pt x="143" y="82"/>
                  </a:lnTo>
                  <a:lnTo>
                    <a:pt x="153" y="105"/>
                  </a:lnTo>
                  <a:lnTo>
                    <a:pt x="163" y="112"/>
                  </a:lnTo>
                  <a:lnTo>
                    <a:pt x="181" y="113"/>
                  </a:lnTo>
                  <a:lnTo>
                    <a:pt x="193" y="10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8" name="Group 170"/>
            <p:cNvGrpSpPr>
              <a:grpSpLocks noChangeAspect="1"/>
            </p:cNvGrpSpPr>
            <p:nvPr/>
          </p:nvGrpSpPr>
          <p:grpSpPr bwMode="gray">
            <a:xfrm>
              <a:off x="5539580" y="2891184"/>
              <a:ext cx="96838" cy="77788"/>
              <a:chOff x="3007" y="1982"/>
              <a:chExt cx="61" cy="49"/>
            </a:xfrm>
            <a:grpFill/>
          </p:grpSpPr>
          <p:sp>
            <p:nvSpPr>
              <p:cNvPr id="305" name="Freeform 171"/>
              <p:cNvSpPr>
                <a:spLocks noChangeAspect="1"/>
              </p:cNvSpPr>
              <p:nvPr/>
            </p:nvSpPr>
            <p:spPr bwMode="gray">
              <a:xfrm>
                <a:off x="3007" y="2013"/>
                <a:ext cx="13" cy="12"/>
              </a:xfrm>
              <a:custGeom>
                <a:avLst/>
                <a:gdLst/>
                <a:ahLst/>
                <a:cxnLst>
                  <a:cxn ang="0">
                    <a:pos x="65" y="59"/>
                  </a:cxn>
                  <a:cxn ang="0">
                    <a:pos x="52" y="56"/>
                  </a:cxn>
                  <a:cxn ang="0">
                    <a:pos x="36" y="53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7" y="1"/>
                  </a:cxn>
                  <a:cxn ang="0">
                    <a:pos x="22" y="9"/>
                  </a:cxn>
                  <a:cxn ang="0">
                    <a:pos x="30" y="12"/>
                  </a:cxn>
                  <a:cxn ang="0">
                    <a:pos x="37" y="13"/>
                  </a:cxn>
                  <a:cxn ang="0">
                    <a:pos x="44" y="10"/>
                  </a:cxn>
                  <a:cxn ang="0">
                    <a:pos x="52" y="12"/>
                  </a:cxn>
                  <a:cxn ang="0">
                    <a:pos x="55" y="20"/>
                  </a:cxn>
                  <a:cxn ang="0">
                    <a:pos x="60" y="27"/>
                  </a:cxn>
                  <a:cxn ang="0">
                    <a:pos x="64" y="34"/>
                  </a:cxn>
                  <a:cxn ang="0">
                    <a:pos x="65" y="59"/>
                  </a:cxn>
                </a:cxnLst>
                <a:rect l="0" t="0" r="r" b="b"/>
                <a:pathLst>
                  <a:path w="65" h="59">
                    <a:moveTo>
                      <a:pt x="65" y="59"/>
                    </a:moveTo>
                    <a:lnTo>
                      <a:pt x="52" y="56"/>
                    </a:lnTo>
                    <a:lnTo>
                      <a:pt x="36" y="53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2" y="9"/>
                    </a:lnTo>
                    <a:lnTo>
                      <a:pt x="30" y="12"/>
                    </a:lnTo>
                    <a:lnTo>
                      <a:pt x="37" y="13"/>
                    </a:lnTo>
                    <a:lnTo>
                      <a:pt x="44" y="10"/>
                    </a:lnTo>
                    <a:lnTo>
                      <a:pt x="52" y="12"/>
                    </a:lnTo>
                    <a:lnTo>
                      <a:pt x="55" y="20"/>
                    </a:lnTo>
                    <a:lnTo>
                      <a:pt x="60" y="27"/>
                    </a:lnTo>
                    <a:lnTo>
                      <a:pt x="64" y="34"/>
                    </a:lnTo>
                    <a:lnTo>
                      <a:pt x="65" y="5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6" name="Freeform 172"/>
              <p:cNvSpPr>
                <a:spLocks noChangeAspect="1"/>
              </p:cNvSpPr>
              <p:nvPr/>
            </p:nvSpPr>
            <p:spPr bwMode="gray">
              <a:xfrm>
                <a:off x="3009" y="1982"/>
                <a:ext cx="59" cy="49"/>
              </a:xfrm>
              <a:custGeom>
                <a:avLst/>
                <a:gdLst/>
                <a:ahLst/>
                <a:cxnLst>
                  <a:cxn ang="0">
                    <a:pos x="88" y="5"/>
                  </a:cxn>
                  <a:cxn ang="0">
                    <a:pos x="107" y="16"/>
                  </a:cxn>
                  <a:cxn ang="0">
                    <a:pos x="119" y="24"/>
                  </a:cxn>
                  <a:cxn ang="0">
                    <a:pos x="126" y="47"/>
                  </a:cxn>
                  <a:cxn ang="0">
                    <a:pos x="151" y="51"/>
                  </a:cxn>
                  <a:cxn ang="0">
                    <a:pos x="164" y="43"/>
                  </a:cxn>
                  <a:cxn ang="0">
                    <a:pos x="178" y="24"/>
                  </a:cxn>
                  <a:cxn ang="0">
                    <a:pos x="188" y="13"/>
                  </a:cxn>
                  <a:cxn ang="0">
                    <a:pos x="220" y="34"/>
                  </a:cxn>
                  <a:cxn ang="0">
                    <a:pos x="245" y="83"/>
                  </a:cxn>
                  <a:cxn ang="0">
                    <a:pos x="261" y="98"/>
                  </a:cxn>
                  <a:cxn ang="0">
                    <a:pos x="281" y="98"/>
                  </a:cxn>
                  <a:cxn ang="0">
                    <a:pos x="292" y="109"/>
                  </a:cxn>
                  <a:cxn ang="0">
                    <a:pos x="283" y="109"/>
                  </a:cxn>
                  <a:cxn ang="0">
                    <a:pos x="259" y="117"/>
                  </a:cxn>
                  <a:cxn ang="0">
                    <a:pos x="248" y="147"/>
                  </a:cxn>
                  <a:cxn ang="0">
                    <a:pos x="240" y="180"/>
                  </a:cxn>
                  <a:cxn ang="0">
                    <a:pos x="223" y="192"/>
                  </a:cxn>
                  <a:cxn ang="0">
                    <a:pos x="213" y="206"/>
                  </a:cxn>
                  <a:cxn ang="0">
                    <a:pos x="215" y="244"/>
                  </a:cxn>
                  <a:cxn ang="0">
                    <a:pos x="204" y="245"/>
                  </a:cxn>
                  <a:cxn ang="0">
                    <a:pos x="189" y="235"/>
                  </a:cxn>
                  <a:cxn ang="0">
                    <a:pos x="177" y="227"/>
                  </a:cxn>
                  <a:cxn ang="0">
                    <a:pos x="169" y="215"/>
                  </a:cxn>
                  <a:cxn ang="0">
                    <a:pos x="177" y="186"/>
                  </a:cxn>
                  <a:cxn ang="0">
                    <a:pos x="161" y="163"/>
                  </a:cxn>
                  <a:cxn ang="0">
                    <a:pos x="123" y="177"/>
                  </a:cxn>
                  <a:cxn ang="0">
                    <a:pos x="107" y="203"/>
                  </a:cxn>
                  <a:cxn ang="0">
                    <a:pos x="84" y="218"/>
                  </a:cxn>
                  <a:cxn ang="0">
                    <a:pos x="80" y="203"/>
                  </a:cxn>
                  <a:cxn ang="0">
                    <a:pos x="82" y="196"/>
                  </a:cxn>
                  <a:cxn ang="0">
                    <a:pos x="77" y="182"/>
                  </a:cxn>
                  <a:cxn ang="0">
                    <a:pos x="82" y="166"/>
                  </a:cxn>
                  <a:cxn ang="0">
                    <a:pos x="67" y="165"/>
                  </a:cxn>
                  <a:cxn ang="0">
                    <a:pos x="43" y="144"/>
                  </a:cxn>
                  <a:cxn ang="0">
                    <a:pos x="49" y="136"/>
                  </a:cxn>
                  <a:cxn ang="0">
                    <a:pos x="51" y="120"/>
                  </a:cxn>
                  <a:cxn ang="0">
                    <a:pos x="32" y="106"/>
                  </a:cxn>
                  <a:cxn ang="0">
                    <a:pos x="24" y="91"/>
                  </a:cxn>
                  <a:cxn ang="0">
                    <a:pos x="29" y="77"/>
                  </a:cxn>
                  <a:cxn ang="0">
                    <a:pos x="21" y="64"/>
                  </a:cxn>
                  <a:cxn ang="0">
                    <a:pos x="3" y="51"/>
                  </a:cxn>
                  <a:cxn ang="0">
                    <a:pos x="0" y="43"/>
                  </a:cxn>
                  <a:cxn ang="0">
                    <a:pos x="19" y="32"/>
                  </a:cxn>
                  <a:cxn ang="0">
                    <a:pos x="34" y="36"/>
                  </a:cxn>
                  <a:cxn ang="0">
                    <a:pos x="55" y="50"/>
                  </a:cxn>
                  <a:cxn ang="0">
                    <a:pos x="78" y="55"/>
                  </a:cxn>
                  <a:cxn ang="0">
                    <a:pos x="91" y="50"/>
                  </a:cxn>
                  <a:cxn ang="0">
                    <a:pos x="75" y="32"/>
                  </a:cxn>
                  <a:cxn ang="0">
                    <a:pos x="66" y="19"/>
                  </a:cxn>
                  <a:cxn ang="0">
                    <a:pos x="78" y="0"/>
                  </a:cxn>
                </a:cxnLst>
                <a:rect l="0" t="0" r="r" b="b"/>
                <a:pathLst>
                  <a:path w="294" h="245">
                    <a:moveTo>
                      <a:pt x="80" y="0"/>
                    </a:moveTo>
                    <a:lnTo>
                      <a:pt x="88" y="5"/>
                    </a:lnTo>
                    <a:lnTo>
                      <a:pt x="95" y="5"/>
                    </a:lnTo>
                    <a:lnTo>
                      <a:pt x="107" y="16"/>
                    </a:lnTo>
                    <a:lnTo>
                      <a:pt x="111" y="24"/>
                    </a:lnTo>
                    <a:lnTo>
                      <a:pt x="119" y="24"/>
                    </a:lnTo>
                    <a:lnTo>
                      <a:pt x="124" y="40"/>
                    </a:lnTo>
                    <a:lnTo>
                      <a:pt x="126" y="47"/>
                    </a:lnTo>
                    <a:lnTo>
                      <a:pt x="135" y="47"/>
                    </a:lnTo>
                    <a:lnTo>
                      <a:pt x="151" y="51"/>
                    </a:lnTo>
                    <a:lnTo>
                      <a:pt x="159" y="48"/>
                    </a:lnTo>
                    <a:lnTo>
                      <a:pt x="164" y="43"/>
                    </a:lnTo>
                    <a:lnTo>
                      <a:pt x="170" y="28"/>
                    </a:lnTo>
                    <a:lnTo>
                      <a:pt x="178" y="24"/>
                    </a:lnTo>
                    <a:lnTo>
                      <a:pt x="185" y="20"/>
                    </a:lnTo>
                    <a:lnTo>
                      <a:pt x="188" y="13"/>
                    </a:lnTo>
                    <a:lnTo>
                      <a:pt x="194" y="3"/>
                    </a:lnTo>
                    <a:lnTo>
                      <a:pt x="220" y="34"/>
                    </a:lnTo>
                    <a:lnTo>
                      <a:pt x="236" y="68"/>
                    </a:lnTo>
                    <a:lnTo>
                      <a:pt x="245" y="83"/>
                    </a:lnTo>
                    <a:lnTo>
                      <a:pt x="253" y="93"/>
                    </a:lnTo>
                    <a:lnTo>
                      <a:pt x="261" y="98"/>
                    </a:lnTo>
                    <a:lnTo>
                      <a:pt x="274" y="93"/>
                    </a:lnTo>
                    <a:lnTo>
                      <a:pt x="281" y="98"/>
                    </a:lnTo>
                    <a:lnTo>
                      <a:pt x="287" y="100"/>
                    </a:lnTo>
                    <a:lnTo>
                      <a:pt x="292" y="109"/>
                    </a:lnTo>
                    <a:lnTo>
                      <a:pt x="294" y="118"/>
                    </a:lnTo>
                    <a:lnTo>
                      <a:pt x="283" y="109"/>
                    </a:lnTo>
                    <a:lnTo>
                      <a:pt x="269" y="110"/>
                    </a:lnTo>
                    <a:lnTo>
                      <a:pt x="259" y="117"/>
                    </a:lnTo>
                    <a:lnTo>
                      <a:pt x="251" y="127"/>
                    </a:lnTo>
                    <a:lnTo>
                      <a:pt x="248" y="147"/>
                    </a:lnTo>
                    <a:lnTo>
                      <a:pt x="247" y="164"/>
                    </a:lnTo>
                    <a:lnTo>
                      <a:pt x="240" y="180"/>
                    </a:lnTo>
                    <a:lnTo>
                      <a:pt x="236" y="206"/>
                    </a:lnTo>
                    <a:lnTo>
                      <a:pt x="223" y="192"/>
                    </a:lnTo>
                    <a:lnTo>
                      <a:pt x="216" y="197"/>
                    </a:lnTo>
                    <a:lnTo>
                      <a:pt x="213" y="206"/>
                    </a:lnTo>
                    <a:lnTo>
                      <a:pt x="213" y="227"/>
                    </a:lnTo>
                    <a:lnTo>
                      <a:pt x="215" y="244"/>
                    </a:lnTo>
                    <a:lnTo>
                      <a:pt x="211" y="245"/>
                    </a:lnTo>
                    <a:lnTo>
                      <a:pt x="204" y="245"/>
                    </a:lnTo>
                    <a:lnTo>
                      <a:pt x="197" y="242"/>
                    </a:lnTo>
                    <a:lnTo>
                      <a:pt x="189" y="235"/>
                    </a:lnTo>
                    <a:lnTo>
                      <a:pt x="181" y="231"/>
                    </a:lnTo>
                    <a:lnTo>
                      <a:pt x="177" y="227"/>
                    </a:lnTo>
                    <a:lnTo>
                      <a:pt x="166" y="220"/>
                    </a:lnTo>
                    <a:lnTo>
                      <a:pt x="169" y="215"/>
                    </a:lnTo>
                    <a:lnTo>
                      <a:pt x="184" y="207"/>
                    </a:lnTo>
                    <a:lnTo>
                      <a:pt x="177" y="186"/>
                    </a:lnTo>
                    <a:lnTo>
                      <a:pt x="178" y="172"/>
                    </a:lnTo>
                    <a:lnTo>
                      <a:pt x="161" y="163"/>
                    </a:lnTo>
                    <a:lnTo>
                      <a:pt x="135" y="169"/>
                    </a:lnTo>
                    <a:lnTo>
                      <a:pt x="123" y="177"/>
                    </a:lnTo>
                    <a:lnTo>
                      <a:pt x="113" y="187"/>
                    </a:lnTo>
                    <a:lnTo>
                      <a:pt x="107" y="203"/>
                    </a:lnTo>
                    <a:lnTo>
                      <a:pt x="95" y="217"/>
                    </a:lnTo>
                    <a:lnTo>
                      <a:pt x="84" y="218"/>
                    </a:lnTo>
                    <a:lnTo>
                      <a:pt x="83" y="211"/>
                    </a:lnTo>
                    <a:lnTo>
                      <a:pt x="80" y="203"/>
                    </a:lnTo>
                    <a:lnTo>
                      <a:pt x="75" y="197"/>
                    </a:lnTo>
                    <a:lnTo>
                      <a:pt x="82" y="196"/>
                    </a:lnTo>
                    <a:lnTo>
                      <a:pt x="83" y="187"/>
                    </a:lnTo>
                    <a:lnTo>
                      <a:pt x="77" y="182"/>
                    </a:lnTo>
                    <a:lnTo>
                      <a:pt x="78" y="175"/>
                    </a:lnTo>
                    <a:lnTo>
                      <a:pt x="82" y="166"/>
                    </a:lnTo>
                    <a:lnTo>
                      <a:pt x="75" y="165"/>
                    </a:lnTo>
                    <a:lnTo>
                      <a:pt x="67" y="165"/>
                    </a:lnTo>
                    <a:lnTo>
                      <a:pt x="52" y="156"/>
                    </a:lnTo>
                    <a:lnTo>
                      <a:pt x="43" y="144"/>
                    </a:lnTo>
                    <a:lnTo>
                      <a:pt x="40" y="137"/>
                    </a:lnTo>
                    <a:lnTo>
                      <a:pt x="49" y="136"/>
                    </a:lnTo>
                    <a:lnTo>
                      <a:pt x="52" y="127"/>
                    </a:lnTo>
                    <a:lnTo>
                      <a:pt x="51" y="120"/>
                    </a:lnTo>
                    <a:lnTo>
                      <a:pt x="37" y="111"/>
                    </a:lnTo>
                    <a:lnTo>
                      <a:pt x="32" y="106"/>
                    </a:lnTo>
                    <a:lnTo>
                      <a:pt x="27" y="99"/>
                    </a:lnTo>
                    <a:lnTo>
                      <a:pt x="24" y="91"/>
                    </a:lnTo>
                    <a:lnTo>
                      <a:pt x="24" y="83"/>
                    </a:lnTo>
                    <a:lnTo>
                      <a:pt x="29" y="77"/>
                    </a:lnTo>
                    <a:lnTo>
                      <a:pt x="28" y="69"/>
                    </a:lnTo>
                    <a:lnTo>
                      <a:pt x="21" y="64"/>
                    </a:lnTo>
                    <a:lnTo>
                      <a:pt x="13" y="64"/>
                    </a:lnTo>
                    <a:lnTo>
                      <a:pt x="3" y="51"/>
                    </a:lnTo>
                    <a:lnTo>
                      <a:pt x="1" y="43"/>
                    </a:lnTo>
                    <a:lnTo>
                      <a:pt x="0" y="43"/>
                    </a:lnTo>
                    <a:lnTo>
                      <a:pt x="5" y="42"/>
                    </a:lnTo>
                    <a:lnTo>
                      <a:pt x="19" y="32"/>
                    </a:lnTo>
                    <a:lnTo>
                      <a:pt x="27" y="34"/>
                    </a:lnTo>
                    <a:lnTo>
                      <a:pt x="34" y="36"/>
                    </a:lnTo>
                    <a:lnTo>
                      <a:pt x="40" y="42"/>
                    </a:lnTo>
                    <a:lnTo>
                      <a:pt x="55" y="50"/>
                    </a:lnTo>
                    <a:lnTo>
                      <a:pt x="64" y="48"/>
                    </a:lnTo>
                    <a:lnTo>
                      <a:pt x="78" y="55"/>
                    </a:lnTo>
                    <a:lnTo>
                      <a:pt x="87" y="56"/>
                    </a:lnTo>
                    <a:lnTo>
                      <a:pt x="91" y="50"/>
                    </a:lnTo>
                    <a:lnTo>
                      <a:pt x="88" y="42"/>
                    </a:lnTo>
                    <a:lnTo>
                      <a:pt x="75" y="32"/>
                    </a:lnTo>
                    <a:lnTo>
                      <a:pt x="72" y="25"/>
                    </a:lnTo>
                    <a:lnTo>
                      <a:pt x="66" y="19"/>
                    </a:lnTo>
                    <a:lnTo>
                      <a:pt x="67" y="10"/>
                    </a:lnTo>
                    <a:lnTo>
                      <a:pt x="78" y="0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9" name="Freeform 173"/>
            <p:cNvSpPr>
              <a:spLocks noChangeAspect="1"/>
            </p:cNvSpPr>
            <p:nvPr/>
          </p:nvSpPr>
          <p:spPr bwMode="gray">
            <a:xfrm>
              <a:off x="4333081" y="2130772"/>
              <a:ext cx="190500" cy="130175"/>
            </a:xfrm>
            <a:custGeom>
              <a:avLst/>
              <a:gdLst/>
              <a:ahLst/>
              <a:cxnLst>
                <a:cxn ang="0">
                  <a:pos x="221" y="370"/>
                </a:cxn>
                <a:cxn ang="0">
                  <a:pos x="145" y="352"/>
                </a:cxn>
                <a:cxn ang="0">
                  <a:pos x="103" y="337"/>
                </a:cxn>
                <a:cxn ang="0">
                  <a:pos x="150" y="308"/>
                </a:cxn>
                <a:cxn ang="0">
                  <a:pos x="141" y="270"/>
                </a:cxn>
                <a:cxn ang="0">
                  <a:pos x="127" y="259"/>
                </a:cxn>
                <a:cxn ang="0">
                  <a:pos x="108" y="227"/>
                </a:cxn>
                <a:cxn ang="0">
                  <a:pos x="59" y="228"/>
                </a:cxn>
                <a:cxn ang="0">
                  <a:pos x="48" y="218"/>
                </a:cxn>
                <a:cxn ang="0">
                  <a:pos x="102" y="205"/>
                </a:cxn>
                <a:cxn ang="0">
                  <a:pos x="146" y="180"/>
                </a:cxn>
                <a:cxn ang="0">
                  <a:pos x="118" y="167"/>
                </a:cxn>
                <a:cxn ang="0">
                  <a:pos x="138" y="137"/>
                </a:cxn>
                <a:cxn ang="0">
                  <a:pos x="119" y="136"/>
                </a:cxn>
                <a:cxn ang="0">
                  <a:pos x="71" y="138"/>
                </a:cxn>
                <a:cxn ang="0">
                  <a:pos x="0" y="144"/>
                </a:cxn>
                <a:cxn ang="0">
                  <a:pos x="43" y="130"/>
                </a:cxn>
                <a:cxn ang="0">
                  <a:pos x="21" y="97"/>
                </a:cxn>
                <a:cxn ang="0">
                  <a:pos x="68" y="108"/>
                </a:cxn>
                <a:cxn ang="0">
                  <a:pos x="53" y="86"/>
                </a:cxn>
                <a:cxn ang="0">
                  <a:pos x="54" y="71"/>
                </a:cxn>
                <a:cxn ang="0">
                  <a:pos x="77" y="57"/>
                </a:cxn>
                <a:cxn ang="0">
                  <a:pos x="102" y="79"/>
                </a:cxn>
                <a:cxn ang="0">
                  <a:pos x="112" y="66"/>
                </a:cxn>
                <a:cxn ang="0">
                  <a:pos x="103" y="40"/>
                </a:cxn>
                <a:cxn ang="0">
                  <a:pos x="95" y="24"/>
                </a:cxn>
                <a:cxn ang="0">
                  <a:pos x="77" y="9"/>
                </a:cxn>
                <a:cxn ang="0">
                  <a:pos x="109" y="17"/>
                </a:cxn>
                <a:cxn ang="0">
                  <a:pos x="155" y="60"/>
                </a:cxn>
                <a:cxn ang="0">
                  <a:pos x="176" y="100"/>
                </a:cxn>
                <a:cxn ang="0">
                  <a:pos x="156" y="117"/>
                </a:cxn>
                <a:cxn ang="0">
                  <a:pos x="172" y="146"/>
                </a:cxn>
                <a:cxn ang="0">
                  <a:pos x="189" y="152"/>
                </a:cxn>
                <a:cxn ang="0">
                  <a:pos x="217" y="127"/>
                </a:cxn>
                <a:cxn ang="0">
                  <a:pos x="229" y="72"/>
                </a:cxn>
                <a:cxn ang="0">
                  <a:pos x="265" y="95"/>
                </a:cxn>
                <a:cxn ang="0">
                  <a:pos x="283" y="76"/>
                </a:cxn>
                <a:cxn ang="0">
                  <a:pos x="318" y="45"/>
                </a:cxn>
                <a:cxn ang="0">
                  <a:pos x="333" y="77"/>
                </a:cxn>
                <a:cxn ang="0">
                  <a:pos x="355" y="103"/>
                </a:cxn>
                <a:cxn ang="0">
                  <a:pos x="349" y="47"/>
                </a:cxn>
                <a:cxn ang="0">
                  <a:pos x="392" y="65"/>
                </a:cxn>
                <a:cxn ang="0">
                  <a:pos x="424" y="57"/>
                </a:cxn>
                <a:cxn ang="0">
                  <a:pos x="437" y="7"/>
                </a:cxn>
                <a:cxn ang="0">
                  <a:pos x="480" y="19"/>
                </a:cxn>
                <a:cxn ang="0">
                  <a:pos x="504" y="44"/>
                </a:cxn>
                <a:cxn ang="0">
                  <a:pos x="543" y="19"/>
                </a:cxn>
                <a:cxn ang="0">
                  <a:pos x="523" y="72"/>
                </a:cxn>
                <a:cxn ang="0">
                  <a:pos x="560" y="106"/>
                </a:cxn>
                <a:cxn ang="0">
                  <a:pos x="582" y="120"/>
                </a:cxn>
                <a:cxn ang="0">
                  <a:pos x="600" y="179"/>
                </a:cxn>
                <a:cxn ang="0">
                  <a:pos x="591" y="217"/>
                </a:cxn>
                <a:cxn ang="0">
                  <a:pos x="550" y="243"/>
                </a:cxn>
                <a:cxn ang="0">
                  <a:pos x="555" y="270"/>
                </a:cxn>
                <a:cxn ang="0">
                  <a:pos x="516" y="285"/>
                </a:cxn>
                <a:cxn ang="0">
                  <a:pos x="483" y="309"/>
                </a:cxn>
                <a:cxn ang="0">
                  <a:pos x="413" y="347"/>
                </a:cxn>
                <a:cxn ang="0">
                  <a:pos x="385" y="364"/>
                </a:cxn>
                <a:cxn ang="0">
                  <a:pos x="302" y="407"/>
                </a:cxn>
              </a:cxnLst>
              <a:rect l="0" t="0" r="r" b="b"/>
              <a:pathLst>
                <a:path w="603" h="409">
                  <a:moveTo>
                    <a:pt x="251" y="389"/>
                  </a:moveTo>
                  <a:lnTo>
                    <a:pt x="248" y="390"/>
                  </a:lnTo>
                  <a:lnTo>
                    <a:pt x="240" y="384"/>
                  </a:lnTo>
                  <a:lnTo>
                    <a:pt x="231" y="382"/>
                  </a:lnTo>
                  <a:lnTo>
                    <a:pt x="221" y="370"/>
                  </a:lnTo>
                  <a:lnTo>
                    <a:pt x="202" y="356"/>
                  </a:lnTo>
                  <a:lnTo>
                    <a:pt x="182" y="348"/>
                  </a:lnTo>
                  <a:lnTo>
                    <a:pt x="170" y="353"/>
                  </a:lnTo>
                  <a:lnTo>
                    <a:pt x="151" y="348"/>
                  </a:lnTo>
                  <a:lnTo>
                    <a:pt x="145" y="352"/>
                  </a:lnTo>
                  <a:lnTo>
                    <a:pt x="135" y="352"/>
                  </a:lnTo>
                  <a:lnTo>
                    <a:pt x="118" y="351"/>
                  </a:lnTo>
                  <a:lnTo>
                    <a:pt x="111" y="357"/>
                  </a:lnTo>
                  <a:lnTo>
                    <a:pt x="102" y="355"/>
                  </a:lnTo>
                  <a:lnTo>
                    <a:pt x="103" y="337"/>
                  </a:lnTo>
                  <a:lnTo>
                    <a:pt x="100" y="324"/>
                  </a:lnTo>
                  <a:lnTo>
                    <a:pt x="113" y="334"/>
                  </a:lnTo>
                  <a:lnTo>
                    <a:pt x="119" y="325"/>
                  </a:lnTo>
                  <a:lnTo>
                    <a:pt x="135" y="319"/>
                  </a:lnTo>
                  <a:lnTo>
                    <a:pt x="150" y="308"/>
                  </a:lnTo>
                  <a:lnTo>
                    <a:pt x="150" y="288"/>
                  </a:lnTo>
                  <a:lnTo>
                    <a:pt x="131" y="293"/>
                  </a:lnTo>
                  <a:lnTo>
                    <a:pt x="141" y="283"/>
                  </a:lnTo>
                  <a:lnTo>
                    <a:pt x="143" y="278"/>
                  </a:lnTo>
                  <a:lnTo>
                    <a:pt x="141" y="270"/>
                  </a:lnTo>
                  <a:lnTo>
                    <a:pt x="150" y="259"/>
                  </a:lnTo>
                  <a:lnTo>
                    <a:pt x="140" y="260"/>
                  </a:lnTo>
                  <a:lnTo>
                    <a:pt x="134" y="271"/>
                  </a:lnTo>
                  <a:lnTo>
                    <a:pt x="128" y="266"/>
                  </a:lnTo>
                  <a:lnTo>
                    <a:pt x="127" y="259"/>
                  </a:lnTo>
                  <a:lnTo>
                    <a:pt x="122" y="260"/>
                  </a:lnTo>
                  <a:lnTo>
                    <a:pt x="120" y="255"/>
                  </a:lnTo>
                  <a:lnTo>
                    <a:pt x="119" y="245"/>
                  </a:lnTo>
                  <a:lnTo>
                    <a:pt x="116" y="228"/>
                  </a:lnTo>
                  <a:lnTo>
                    <a:pt x="108" y="227"/>
                  </a:lnTo>
                  <a:lnTo>
                    <a:pt x="95" y="232"/>
                  </a:lnTo>
                  <a:lnTo>
                    <a:pt x="90" y="227"/>
                  </a:lnTo>
                  <a:lnTo>
                    <a:pt x="81" y="226"/>
                  </a:lnTo>
                  <a:lnTo>
                    <a:pt x="69" y="226"/>
                  </a:lnTo>
                  <a:lnTo>
                    <a:pt x="59" y="228"/>
                  </a:lnTo>
                  <a:lnTo>
                    <a:pt x="49" y="235"/>
                  </a:lnTo>
                  <a:lnTo>
                    <a:pt x="37" y="238"/>
                  </a:lnTo>
                  <a:lnTo>
                    <a:pt x="32" y="232"/>
                  </a:lnTo>
                  <a:lnTo>
                    <a:pt x="33" y="219"/>
                  </a:lnTo>
                  <a:lnTo>
                    <a:pt x="48" y="218"/>
                  </a:lnTo>
                  <a:lnTo>
                    <a:pt x="66" y="213"/>
                  </a:lnTo>
                  <a:lnTo>
                    <a:pt x="73" y="207"/>
                  </a:lnTo>
                  <a:lnTo>
                    <a:pt x="85" y="207"/>
                  </a:lnTo>
                  <a:lnTo>
                    <a:pt x="96" y="197"/>
                  </a:lnTo>
                  <a:lnTo>
                    <a:pt x="102" y="205"/>
                  </a:lnTo>
                  <a:lnTo>
                    <a:pt x="111" y="196"/>
                  </a:lnTo>
                  <a:lnTo>
                    <a:pt x="122" y="200"/>
                  </a:lnTo>
                  <a:lnTo>
                    <a:pt x="144" y="201"/>
                  </a:lnTo>
                  <a:lnTo>
                    <a:pt x="152" y="178"/>
                  </a:lnTo>
                  <a:lnTo>
                    <a:pt x="146" y="180"/>
                  </a:lnTo>
                  <a:lnTo>
                    <a:pt x="140" y="191"/>
                  </a:lnTo>
                  <a:lnTo>
                    <a:pt x="133" y="187"/>
                  </a:lnTo>
                  <a:lnTo>
                    <a:pt x="111" y="184"/>
                  </a:lnTo>
                  <a:lnTo>
                    <a:pt x="111" y="176"/>
                  </a:lnTo>
                  <a:lnTo>
                    <a:pt x="118" y="167"/>
                  </a:lnTo>
                  <a:lnTo>
                    <a:pt x="125" y="165"/>
                  </a:lnTo>
                  <a:lnTo>
                    <a:pt x="130" y="159"/>
                  </a:lnTo>
                  <a:lnTo>
                    <a:pt x="147" y="147"/>
                  </a:lnTo>
                  <a:lnTo>
                    <a:pt x="147" y="144"/>
                  </a:lnTo>
                  <a:lnTo>
                    <a:pt x="138" y="137"/>
                  </a:lnTo>
                  <a:lnTo>
                    <a:pt x="131" y="143"/>
                  </a:lnTo>
                  <a:lnTo>
                    <a:pt x="124" y="143"/>
                  </a:lnTo>
                  <a:lnTo>
                    <a:pt x="124" y="137"/>
                  </a:lnTo>
                  <a:lnTo>
                    <a:pt x="119" y="133"/>
                  </a:lnTo>
                  <a:lnTo>
                    <a:pt x="119" y="136"/>
                  </a:lnTo>
                  <a:lnTo>
                    <a:pt x="116" y="127"/>
                  </a:lnTo>
                  <a:lnTo>
                    <a:pt x="112" y="126"/>
                  </a:lnTo>
                  <a:lnTo>
                    <a:pt x="90" y="124"/>
                  </a:lnTo>
                  <a:lnTo>
                    <a:pt x="82" y="127"/>
                  </a:lnTo>
                  <a:lnTo>
                    <a:pt x="71" y="138"/>
                  </a:lnTo>
                  <a:lnTo>
                    <a:pt x="64" y="138"/>
                  </a:lnTo>
                  <a:lnTo>
                    <a:pt x="48" y="147"/>
                  </a:lnTo>
                  <a:lnTo>
                    <a:pt x="42" y="147"/>
                  </a:lnTo>
                  <a:lnTo>
                    <a:pt x="25" y="137"/>
                  </a:lnTo>
                  <a:lnTo>
                    <a:pt x="0" y="144"/>
                  </a:lnTo>
                  <a:lnTo>
                    <a:pt x="4" y="132"/>
                  </a:lnTo>
                  <a:lnTo>
                    <a:pt x="9" y="122"/>
                  </a:lnTo>
                  <a:lnTo>
                    <a:pt x="15" y="127"/>
                  </a:lnTo>
                  <a:lnTo>
                    <a:pt x="34" y="136"/>
                  </a:lnTo>
                  <a:lnTo>
                    <a:pt x="43" y="130"/>
                  </a:lnTo>
                  <a:lnTo>
                    <a:pt x="31" y="125"/>
                  </a:lnTo>
                  <a:lnTo>
                    <a:pt x="34" y="124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21" y="97"/>
                  </a:lnTo>
                  <a:lnTo>
                    <a:pt x="44" y="108"/>
                  </a:lnTo>
                  <a:lnTo>
                    <a:pt x="53" y="120"/>
                  </a:lnTo>
                  <a:lnTo>
                    <a:pt x="70" y="116"/>
                  </a:lnTo>
                  <a:lnTo>
                    <a:pt x="63" y="111"/>
                  </a:lnTo>
                  <a:lnTo>
                    <a:pt x="68" y="108"/>
                  </a:lnTo>
                  <a:lnTo>
                    <a:pt x="69" y="100"/>
                  </a:lnTo>
                  <a:lnTo>
                    <a:pt x="50" y="103"/>
                  </a:lnTo>
                  <a:lnTo>
                    <a:pt x="41" y="92"/>
                  </a:lnTo>
                  <a:lnTo>
                    <a:pt x="42" y="88"/>
                  </a:lnTo>
                  <a:lnTo>
                    <a:pt x="53" y="86"/>
                  </a:lnTo>
                  <a:lnTo>
                    <a:pt x="44" y="78"/>
                  </a:lnTo>
                  <a:lnTo>
                    <a:pt x="37" y="65"/>
                  </a:lnTo>
                  <a:lnTo>
                    <a:pt x="38" y="67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47" y="59"/>
                  </a:lnTo>
                  <a:lnTo>
                    <a:pt x="58" y="63"/>
                  </a:lnTo>
                  <a:lnTo>
                    <a:pt x="50" y="51"/>
                  </a:lnTo>
                  <a:lnTo>
                    <a:pt x="58" y="47"/>
                  </a:lnTo>
                  <a:lnTo>
                    <a:pt x="77" y="57"/>
                  </a:lnTo>
                  <a:lnTo>
                    <a:pt x="77" y="73"/>
                  </a:lnTo>
                  <a:lnTo>
                    <a:pt x="80" y="74"/>
                  </a:lnTo>
                  <a:lnTo>
                    <a:pt x="87" y="77"/>
                  </a:lnTo>
                  <a:lnTo>
                    <a:pt x="93" y="70"/>
                  </a:lnTo>
                  <a:lnTo>
                    <a:pt x="102" y="79"/>
                  </a:lnTo>
                  <a:lnTo>
                    <a:pt x="104" y="93"/>
                  </a:lnTo>
                  <a:lnTo>
                    <a:pt x="108" y="81"/>
                  </a:lnTo>
                  <a:lnTo>
                    <a:pt x="113" y="93"/>
                  </a:lnTo>
                  <a:lnTo>
                    <a:pt x="119" y="79"/>
                  </a:lnTo>
                  <a:lnTo>
                    <a:pt x="112" y="66"/>
                  </a:lnTo>
                  <a:lnTo>
                    <a:pt x="113" y="60"/>
                  </a:lnTo>
                  <a:lnTo>
                    <a:pt x="97" y="51"/>
                  </a:lnTo>
                  <a:lnTo>
                    <a:pt x="89" y="44"/>
                  </a:lnTo>
                  <a:lnTo>
                    <a:pt x="95" y="33"/>
                  </a:lnTo>
                  <a:lnTo>
                    <a:pt x="103" y="40"/>
                  </a:lnTo>
                  <a:lnTo>
                    <a:pt x="108" y="40"/>
                  </a:lnTo>
                  <a:lnTo>
                    <a:pt x="112" y="38"/>
                  </a:lnTo>
                  <a:lnTo>
                    <a:pt x="103" y="29"/>
                  </a:lnTo>
                  <a:lnTo>
                    <a:pt x="101" y="24"/>
                  </a:lnTo>
                  <a:lnTo>
                    <a:pt x="95" y="24"/>
                  </a:lnTo>
                  <a:lnTo>
                    <a:pt x="85" y="30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80" y="18"/>
                  </a:lnTo>
                  <a:lnTo>
                    <a:pt x="77" y="9"/>
                  </a:lnTo>
                  <a:lnTo>
                    <a:pt x="87" y="11"/>
                  </a:lnTo>
                  <a:lnTo>
                    <a:pt x="87" y="6"/>
                  </a:lnTo>
                  <a:lnTo>
                    <a:pt x="97" y="16"/>
                  </a:lnTo>
                  <a:lnTo>
                    <a:pt x="103" y="13"/>
                  </a:lnTo>
                  <a:lnTo>
                    <a:pt x="109" y="17"/>
                  </a:lnTo>
                  <a:lnTo>
                    <a:pt x="114" y="14"/>
                  </a:lnTo>
                  <a:lnTo>
                    <a:pt x="124" y="33"/>
                  </a:lnTo>
                  <a:lnTo>
                    <a:pt x="139" y="36"/>
                  </a:lnTo>
                  <a:lnTo>
                    <a:pt x="145" y="47"/>
                  </a:lnTo>
                  <a:lnTo>
                    <a:pt x="155" y="60"/>
                  </a:lnTo>
                  <a:lnTo>
                    <a:pt x="166" y="63"/>
                  </a:lnTo>
                  <a:lnTo>
                    <a:pt x="173" y="71"/>
                  </a:lnTo>
                  <a:lnTo>
                    <a:pt x="163" y="78"/>
                  </a:lnTo>
                  <a:lnTo>
                    <a:pt x="174" y="86"/>
                  </a:lnTo>
                  <a:lnTo>
                    <a:pt x="176" y="100"/>
                  </a:lnTo>
                  <a:lnTo>
                    <a:pt x="171" y="104"/>
                  </a:lnTo>
                  <a:lnTo>
                    <a:pt x="170" y="109"/>
                  </a:lnTo>
                  <a:lnTo>
                    <a:pt x="166" y="114"/>
                  </a:lnTo>
                  <a:lnTo>
                    <a:pt x="152" y="106"/>
                  </a:lnTo>
                  <a:lnTo>
                    <a:pt x="156" y="117"/>
                  </a:lnTo>
                  <a:lnTo>
                    <a:pt x="170" y="124"/>
                  </a:lnTo>
                  <a:lnTo>
                    <a:pt x="168" y="133"/>
                  </a:lnTo>
                  <a:lnTo>
                    <a:pt x="174" y="126"/>
                  </a:lnTo>
                  <a:lnTo>
                    <a:pt x="177" y="140"/>
                  </a:lnTo>
                  <a:lnTo>
                    <a:pt x="172" y="146"/>
                  </a:lnTo>
                  <a:lnTo>
                    <a:pt x="181" y="149"/>
                  </a:lnTo>
                  <a:lnTo>
                    <a:pt x="182" y="157"/>
                  </a:lnTo>
                  <a:lnTo>
                    <a:pt x="182" y="175"/>
                  </a:lnTo>
                  <a:lnTo>
                    <a:pt x="189" y="162"/>
                  </a:lnTo>
                  <a:lnTo>
                    <a:pt x="189" y="152"/>
                  </a:lnTo>
                  <a:lnTo>
                    <a:pt x="202" y="151"/>
                  </a:lnTo>
                  <a:lnTo>
                    <a:pt x="202" y="127"/>
                  </a:lnTo>
                  <a:lnTo>
                    <a:pt x="206" y="116"/>
                  </a:lnTo>
                  <a:lnTo>
                    <a:pt x="215" y="117"/>
                  </a:lnTo>
                  <a:lnTo>
                    <a:pt x="217" y="127"/>
                  </a:lnTo>
                  <a:lnTo>
                    <a:pt x="222" y="137"/>
                  </a:lnTo>
                  <a:lnTo>
                    <a:pt x="229" y="127"/>
                  </a:lnTo>
                  <a:lnTo>
                    <a:pt x="232" y="113"/>
                  </a:lnTo>
                  <a:lnTo>
                    <a:pt x="233" y="97"/>
                  </a:lnTo>
                  <a:lnTo>
                    <a:pt x="229" y="72"/>
                  </a:lnTo>
                  <a:lnTo>
                    <a:pt x="227" y="59"/>
                  </a:lnTo>
                  <a:lnTo>
                    <a:pt x="233" y="56"/>
                  </a:lnTo>
                  <a:lnTo>
                    <a:pt x="240" y="59"/>
                  </a:lnTo>
                  <a:lnTo>
                    <a:pt x="256" y="76"/>
                  </a:lnTo>
                  <a:lnTo>
                    <a:pt x="265" y="95"/>
                  </a:lnTo>
                  <a:lnTo>
                    <a:pt x="269" y="106"/>
                  </a:lnTo>
                  <a:lnTo>
                    <a:pt x="275" y="106"/>
                  </a:lnTo>
                  <a:lnTo>
                    <a:pt x="281" y="104"/>
                  </a:lnTo>
                  <a:lnTo>
                    <a:pt x="284" y="88"/>
                  </a:lnTo>
                  <a:lnTo>
                    <a:pt x="283" y="76"/>
                  </a:lnTo>
                  <a:lnTo>
                    <a:pt x="280" y="66"/>
                  </a:lnTo>
                  <a:lnTo>
                    <a:pt x="292" y="61"/>
                  </a:lnTo>
                  <a:lnTo>
                    <a:pt x="299" y="65"/>
                  </a:lnTo>
                  <a:lnTo>
                    <a:pt x="305" y="54"/>
                  </a:lnTo>
                  <a:lnTo>
                    <a:pt x="318" y="45"/>
                  </a:lnTo>
                  <a:lnTo>
                    <a:pt x="318" y="55"/>
                  </a:lnTo>
                  <a:lnTo>
                    <a:pt x="321" y="55"/>
                  </a:lnTo>
                  <a:lnTo>
                    <a:pt x="323" y="61"/>
                  </a:lnTo>
                  <a:lnTo>
                    <a:pt x="331" y="63"/>
                  </a:lnTo>
                  <a:lnTo>
                    <a:pt x="333" y="77"/>
                  </a:lnTo>
                  <a:lnTo>
                    <a:pt x="340" y="84"/>
                  </a:lnTo>
                  <a:lnTo>
                    <a:pt x="346" y="95"/>
                  </a:lnTo>
                  <a:lnTo>
                    <a:pt x="349" y="111"/>
                  </a:lnTo>
                  <a:lnTo>
                    <a:pt x="353" y="117"/>
                  </a:lnTo>
                  <a:lnTo>
                    <a:pt x="355" y="103"/>
                  </a:lnTo>
                  <a:lnTo>
                    <a:pt x="355" y="89"/>
                  </a:lnTo>
                  <a:lnTo>
                    <a:pt x="353" y="81"/>
                  </a:lnTo>
                  <a:lnTo>
                    <a:pt x="344" y="60"/>
                  </a:lnTo>
                  <a:lnTo>
                    <a:pt x="344" y="50"/>
                  </a:lnTo>
                  <a:lnTo>
                    <a:pt x="349" y="47"/>
                  </a:lnTo>
                  <a:lnTo>
                    <a:pt x="360" y="50"/>
                  </a:lnTo>
                  <a:lnTo>
                    <a:pt x="370" y="59"/>
                  </a:lnTo>
                  <a:lnTo>
                    <a:pt x="377" y="72"/>
                  </a:lnTo>
                  <a:lnTo>
                    <a:pt x="387" y="70"/>
                  </a:lnTo>
                  <a:lnTo>
                    <a:pt x="392" y="65"/>
                  </a:lnTo>
                  <a:lnTo>
                    <a:pt x="397" y="55"/>
                  </a:lnTo>
                  <a:lnTo>
                    <a:pt x="397" y="49"/>
                  </a:lnTo>
                  <a:lnTo>
                    <a:pt x="410" y="46"/>
                  </a:lnTo>
                  <a:lnTo>
                    <a:pt x="412" y="56"/>
                  </a:lnTo>
                  <a:lnTo>
                    <a:pt x="424" y="57"/>
                  </a:lnTo>
                  <a:lnTo>
                    <a:pt x="432" y="51"/>
                  </a:lnTo>
                  <a:lnTo>
                    <a:pt x="444" y="50"/>
                  </a:lnTo>
                  <a:lnTo>
                    <a:pt x="444" y="28"/>
                  </a:lnTo>
                  <a:lnTo>
                    <a:pt x="441" y="16"/>
                  </a:lnTo>
                  <a:lnTo>
                    <a:pt x="437" y="7"/>
                  </a:lnTo>
                  <a:lnTo>
                    <a:pt x="448" y="8"/>
                  </a:lnTo>
                  <a:lnTo>
                    <a:pt x="456" y="0"/>
                  </a:lnTo>
                  <a:lnTo>
                    <a:pt x="464" y="1"/>
                  </a:lnTo>
                  <a:lnTo>
                    <a:pt x="468" y="13"/>
                  </a:lnTo>
                  <a:lnTo>
                    <a:pt x="480" y="19"/>
                  </a:lnTo>
                  <a:lnTo>
                    <a:pt x="482" y="31"/>
                  </a:lnTo>
                  <a:lnTo>
                    <a:pt x="479" y="36"/>
                  </a:lnTo>
                  <a:lnTo>
                    <a:pt x="495" y="49"/>
                  </a:lnTo>
                  <a:lnTo>
                    <a:pt x="501" y="49"/>
                  </a:lnTo>
                  <a:lnTo>
                    <a:pt x="504" y="44"/>
                  </a:lnTo>
                  <a:lnTo>
                    <a:pt x="502" y="36"/>
                  </a:lnTo>
                  <a:lnTo>
                    <a:pt x="518" y="36"/>
                  </a:lnTo>
                  <a:lnTo>
                    <a:pt x="523" y="23"/>
                  </a:lnTo>
                  <a:lnTo>
                    <a:pt x="530" y="20"/>
                  </a:lnTo>
                  <a:lnTo>
                    <a:pt x="543" y="19"/>
                  </a:lnTo>
                  <a:lnTo>
                    <a:pt x="547" y="23"/>
                  </a:lnTo>
                  <a:lnTo>
                    <a:pt x="532" y="30"/>
                  </a:lnTo>
                  <a:lnTo>
                    <a:pt x="515" y="59"/>
                  </a:lnTo>
                  <a:lnTo>
                    <a:pt x="518" y="67"/>
                  </a:lnTo>
                  <a:lnTo>
                    <a:pt x="523" y="72"/>
                  </a:lnTo>
                  <a:lnTo>
                    <a:pt x="538" y="63"/>
                  </a:lnTo>
                  <a:lnTo>
                    <a:pt x="542" y="82"/>
                  </a:lnTo>
                  <a:lnTo>
                    <a:pt x="536" y="99"/>
                  </a:lnTo>
                  <a:lnTo>
                    <a:pt x="536" y="109"/>
                  </a:lnTo>
                  <a:lnTo>
                    <a:pt x="560" y="106"/>
                  </a:lnTo>
                  <a:lnTo>
                    <a:pt x="559" y="115"/>
                  </a:lnTo>
                  <a:lnTo>
                    <a:pt x="560" y="124"/>
                  </a:lnTo>
                  <a:lnTo>
                    <a:pt x="576" y="129"/>
                  </a:lnTo>
                  <a:lnTo>
                    <a:pt x="577" y="115"/>
                  </a:lnTo>
                  <a:lnTo>
                    <a:pt x="582" y="120"/>
                  </a:lnTo>
                  <a:lnTo>
                    <a:pt x="593" y="147"/>
                  </a:lnTo>
                  <a:lnTo>
                    <a:pt x="592" y="159"/>
                  </a:lnTo>
                  <a:lnTo>
                    <a:pt x="586" y="165"/>
                  </a:lnTo>
                  <a:lnTo>
                    <a:pt x="592" y="180"/>
                  </a:lnTo>
                  <a:lnTo>
                    <a:pt x="600" y="179"/>
                  </a:lnTo>
                  <a:lnTo>
                    <a:pt x="603" y="174"/>
                  </a:lnTo>
                  <a:lnTo>
                    <a:pt x="603" y="189"/>
                  </a:lnTo>
                  <a:lnTo>
                    <a:pt x="600" y="202"/>
                  </a:lnTo>
                  <a:lnTo>
                    <a:pt x="591" y="206"/>
                  </a:lnTo>
                  <a:lnTo>
                    <a:pt x="591" y="217"/>
                  </a:lnTo>
                  <a:lnTo>
                    <a:pt x="587" y="219"/>
                  </a:lnTo>
                  <a:lnTo>
                    <a:pt x="580" y="229"/>
                  </a:lnTo>
                  <a:lnTo>
                    <a:pt x="560" y="234"/>
                  </a:lnTo>
                  <a:lnTo>
                    <a:pt x="560" y="244"/>
                  </a:lnTo>
                  <a:lnTo>
                    <a:pt x="550" y="243"/>
                  </a:lnTo>
                  <a:lnTo>
                    <a:pt x="553" y="246"/>
                  </a:lnTo>
                  <a:lnTo>
                    <a:pt x="548" y="253"/>
                  </a:lnTo>
                  <a:lnTo>
                    <a:pt x="555" y="254"/>
                  </a:lnTo>
                  <a:lnTo>
                    <a:pt x="565" y="246"/>
                  </a:lnTo>
                  <a:lnTo>
                    <a:pt x="555" y="270"/>
                  </a:lnTo>
                  <a:lnTo>
                    <a:pt x="545" y="282"/>
                  </a:lnTo>
                  <a:lnTo>
                    <a:pt x="532" y="287"/>
                  </a:lnTo>
                  <a:lnTo>
                    <a:pt x="528" y="299"/>
                  </a:lnTo>
                  <a:lnTo>
                    <a:pt x="516" y="292"/>
                  </a:lnTo>
                  <a:lnTo>
                    <a:pt x="516" y="285"/>
                  </a:lnTo>
                  <a:lnTo>
                    <a:pt x="510" y="278"/>
                  </a:lnTo>
                  <a:lnTo>
                    <a:pt x="504" y="277"/>
                  </a:lnTo>
                  <a:lnTo>
                    <a:pt x="501" y="291"/>
                  </a:lnTo>
                  <a:lnTo>
                    <a:pt x="488" y="300"/>
                  </a:lnTo>
                  <a:lnTo>
                    <a:pt x="483" y="309"/>
                  </a:lnTo>
                  <a:lnTo>
                    <a:pt x="467" y="325"/>
                  </a:lnTo>
                  <a:lnTo>
                    <a:pt x="450" y="337"/>
                  </a:lnTo>
                  <a:lnTo>
                    <a:pt x="437" y="345"/>
                  </a:lnTo>
                  <a:lnTo>
                    <a:pt x="423" y="343"/>
                  </a:lnTo>
                  <a:lnTo>
                    <a:pt x="413" y="347"/>
                  </a:lnTo>
                  <a:lnTo>
                    <a:pt x="410" y="341"/>
                  </a:lnTo>
                  <a:lnTo>
                    <a:pt x="404" y="346"/>
                  </a:lnTo>
                  <a:lnTo>
                    <a:pt x="401" y="351"/>
                  </a:lnTo>
                  <a:lnTo>
                    <a:pt x="401" y="359"/>
                  </a:lnTo>
                  <a:lnTo>
                    <a:pt x="385" y="364"/>
                  </a:lnTo>
                  <a:lnTo>
                    <a:pt x="356" y="394"/>
                  </a:lnTo>
                  <a:lnTo>
                    <a:pt x="332" y="402"/>
                  </a:lnTo>
                  <a:lnTo>
                    <a:pt x="324" y="409"/>
                  </a:lnTo>
                  <a:lnTo>
                    <a:pt x="310" y="404"/>
                  </a:lnTo>
                  <a:lnTo>
                    <a:pt x="302" y="407"/>
                  </a:lnTo>
                  <a:lnTo>
                    <a:pt x="291" y="399"/>
                  </a:lnTo>
                  <a:lnTo>
                    <a:pt x="279" y="396"/>
                  </a:lnTo>
                  <a:lnTo>
                    <a:pt x="260" y="388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0" name="Group 222"/>
            <p:cNvGrpSpPr>
              <a:grpSpLocks noChangeAspect="1"/>
            </p:cNvGrpSpPr>
            <p:nvPr/>
          </p:nvGrpSpPr>
          <p:grpSpPr bwMode="gray">
            <a:xfrm>
              <a:off x="4945856" y="1268759"/>
              <a:ext cx="287338" cy="296863"/>
              <a:chOff x="3202" y="1036"/>
              <a:chExt cx="181" cy="187"/>
            </a:xfrm>
            <a:grpFill/>
          </p:grpSpPr>
          <p:sp>
            <p:nvSpPr>
              <p:cNvPr id="299" name="Freeform 223"/>
              <p:cNvSpPr>
                <a:spLocks noChangeAspect="1"/>
              </p:cNvSpPr>
              <p:nvPr/>
            </p:nvSpPr>
            <p:spPr bwMode="gray">
              <a:xfrm>
                <a:off x="3202" y="1036"/>
                <a:ext cx="118" cy="187"/>
              </a:xfrm>
              <a:custGeom>
                <a:avLst/>
                <a:gdLst/>
                <a:ahLst/>
                <a:cxnLst>
                  <a:cxn ang="0">
                    <a:pos x="274" y="96"/>
                  </a:cxn>
                  <a:cxn ang="0">
                    <a:pos x="291" y="233"/>
                  </a:cxn>
                  <a:cxn ang="0">
                    <a:pos x="264" y="255"/>
                  </a:cxn>
                  <a:cxn ang="0">
                    <a:pos x="253" y="151"/>
                  </a:cxn>
                  <a:cxn ang="0">
                    <a:pos x="197" y="102"/>
                  </a:cxn>
                  <a:cxn ang="0">
                    <a:pos x="189" y="232"/>
                  </a:cxn>
                  <a:cxn ang="0">
                    <a:pos x="145" y="192"/>
                  </a:cxn>
                  <a:cxn ang="0">
                    <a:pos x="94" y="145"/>
                  </a:cxn>
                  <a:cxn ang="0">
                    <a:pos x="170" y="96"/>
                  </a:cxn>
                  <a:cxn ang="0">
                    <a:pos x="98" y="77"/>
                  </a:cxn>
                  <a:cxn ang="0">
                    <a:pos x="74" y="104"/>
                  </a:cxn>
                  <a:cxn ang="0">
                    <a:pos x="35" y="115"/>
                  </a:cxn>
                  <a:cxn ang="0">
                    <a:pos x="15" y="152"/>
                  </a:cxn>
                  <a:cxn ang="0">
                    <a:pos x="15" y="206"/>
                  </a:cxn>
                  <a:cxn ang="0">
                    <a:pos x="33" y="276"/>
                  </a:cxn>
                  <a:cxn ang="0">
                    <a:pos x="74" y="224"/>
                  </a:cxn>
                  <a:cxn ang="0">
                    <a:pos x="70" y="301"/>
                  </a:cxn>
                  <a:cxn ang="0">
                    <a:pos x="37" y="316"/>
                  </a:cxn>
                  <a:cxn ang="0">
                    <a:pos x="66" y="400"/>
                  </a:cxn>
                  <a:cxn ang="0">
                    <a:pos x="100" y="450"/>
                  </a:cxn>
                  <a:cxn ang="0">
                    <a:pos x="129" y="522"/>
                  </a:cxn>
                  <a:cxn ang="0">
                    <a:pos x="191" y="516"/>
                  </a:cxn>
                  <a:cxn ang="0">
                    <a:pos x="213" y="458"/>
                  </a:cxn>
                  <a:cxn ang="0">
                    <a:pos x="231" y="394"/>
                  </a:cxn>
                  <a:cxn ang="0">
                    <a:pos x="266" y="366"/>
                  </a:cxn>
                  <a:cxn ang="0">
                    <a:pos x="307" y="435"/>
                  </a:cxn>
                  <a:cxn ang="0">
                    <a:pos x="336" y="400"/>
                  </a:cxn>
                  <a:cxn ang="0">
                    <a:pos x="326" y="453"/>
                  </a:cxn>
                  <a:cxn ang="0">
                    <a:pos x="336" y="485"/>
                  </a:cxn>
                  <a:cxn ang="0">
                    <a:pos x="264" y="516"/>
                  </a:cxn>
                  <a:cxn ang="0">
                    <a:pos x="224" y="555"/>
                  </a:cxn>
                  <a:cxn ang="0">
                    <a:pos x="167" y="569"/>
                  </a:cxn>
                  <a:cxn ang="0">
                    <a:pos x="195" y="640"/>
                  </a:cxn>
                  <a:cxn ang="0">
                    <a:pos x="231" y="636"/>
                  </a:cxn>
                  <a:cxn ang="0">
                    <a:pos x="315" y="624"/>
                  </a:cxn>
                  <a:cxn ang="0">
                    <a:pos x="338" y="637"/>
                  </a:cxn>
                  <a:cxn ang="0">
                    <a:pos x="281" y="649"/>
                  </a:cxn>
                  <a:cxn ang="0">
                    <a:pos x="291" y="714"/>
                  </a:cxn>
                  <a:cxn ang="0">
                    <a:pos x="215" y="716"/>
                  </a:cxn>
                  <a:cxn ang="0">
                    <a:pos x="199" y="774"/>
                  </a:cxn>
                  <a:cxn ang="0">
                    <a:pos x="278" y="830"/>
                  </a:cxn>
                  <a:cxn ang="0">
                    <a:pos x="302" y="848"/>
                  </a:cxn>
                  <a:cxn ang="0">
                    <a:pos x="323" y="922"/>
                  </a:cxn>
                  <a:cxn ang="0">
                    <a:pos x="348" y="888"/>
                  </a:cxn>
                  <a:cxn ang="0">
                    <a:pos x="364" y="822"/>
                  </a:cxn>
                  <a:cxn ang="0">
                    <a:pos x="380" y="731"/>
                  </a:cxn>
                  <a:cxn ang="0">
                    <a:pos x="423" y="680"/>
                  </a:cxn>
                  <a:cxn ang="0">
                    <a:pos x="426" y="588"/>
                  </a:cxn>
                  <a:cxn ang="0">
                    <a:pos x="455" y="529"/>
                  </a:cxn>
                  <a:cxn ang="0">
                    <a:pos x="473" y="462"/>
                  </a:cxn>
                  <a:cxn ang="0">
                    <a:pos x="536" y="404"/>
                  </a:cxn>
                  <a:cxn ang="0">
                    <a:pos x="586" y="341"/>
                  </a:cxn>
                  <a:cxn ang="0">
                    <a:pos x="477" y="254"/>
                  </a:cxn>
                  <a:cxn ang="0">
                    <a:pos x="435" y="150"/>
                  </a:cxn>
                  <a:cxn ang="0">
                    <a:pos x="391" y="181"/>
                  </a:cxn>
                  <a:cxn ang="0">
                    <a:pos x="379" y="144"/>
                  </a:cxn>
                  <a:cxn ang="0">
                    <a:pos x="339" y="39"/>
                  </a:cxn>
                  <a:cxn ang="0">
                    <a:pos x="290" y="22"/>
                  </a:cxn>
                </a:cxnLst>
                <a:rect l="0" t="0" r="r" b="b"/>
                <a:pathLst>
                  <a:path w="591" h="937">
                    <a:moveTo>
                      <a:pt x="290" y="22"/>
                    </a:moveTo>
                    <a:lnTo>
                      <a:pt x="289" y="29"/>
                    </a:lnTo>
                    <a:lnTo>
                      <a:pt x="294" y="43"/>
                    </a:lnTo>
                    <a:lnTo>
                      <a:pt x="279" y="45"/>
                    </a:lnTo>
                    <a:lnTo>
                      <a:pt x="278" y="57"/>
                    </a:lnTo>
                    <a:lnTo>
                      <a:pt x="278" y="68"/>
                    </a:lnTo>
                    <a:lnTo>
                      <a:pt x="274" y="79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79" y="109"/>
                    </a:lnTo>
                    <a:lnTo>
                      <a:pt x="280" y="133"/>
                    </a:lnTo>
                    <a:lnTo>
                      <a:pt x="283" y="140"/>
                    </a:lnTo>
                    <a:lnTo>
                      <a:pt x="283" y="182"/>
                    </a:lnTo>
                    <a:lnTo>
                      <a:pt x="285" y="195"/>
                    </a:lnTo>
                    <a:lnTo>
                      <a:pt x="288" y="226"/>
                    </a:lnTo>
                    <a:lnTo>
                      <a:pt x="291" y="233"/>
                    </a:lnTo>
                    <a:lnTo>
                      <a:pt x="293" y="258"/>
                    </a:lnTo>
                    <a:lnTo>
                      <a:pt x="318" y="325"/>
                    </a:lnTo>
                    <a:lnTo>
                      <a:pt x="317" y="329"/>
                    </a:lnTo>
                    <a:lnTo>
                      <a:pt x="308" y="327"/>
                    </a:lnTo>
                    <a:lnTo>
                      <a:pt x="296" y="312"/>
                    </a:lnTo>
                    <a:lnTo>
                      <a:pt x="283" y="274"/>
                    </a:lnTo>
                    <a:lnTo>
                      <a:pt x="272" y="254"/>
                    </a:lnTo>
                    <a:lnTo>
                      <a:pt x="264" y="255"/>
                    </a:lnTo>
                    <a:lnTo>
                      <a:pt x="263" y="262"/>
                    </a:lnTo>
                    <a:lnTo>
                      <a:pt x="261" y="263"/>
                    </a:lnTo>
                    <a:lnTo>
                      <a:pt x="259" y="258"/>
                    </a:lnTo>
                    <a:lnTo>
                      <a:pt x="264" y="244"/>
                    </a:lnTo>
                    <a:lnTo>
                      <a:pt x="264" y="217"/>
                    </a:lnTo>
                    <a:lnTo>
                      <a:pt x="259" y="197"/>
                    </a:lnTo>
                    <a:lnTo>
                      <a:pt x="258" y="178"/>
                    </a:lnTo>
                    <a:lnTo>
                      <a:pt x="253" y="151"/>
                    </a:lnTo>
                    <a:lnTo>
                      <a:pt x="252" y="125"/>
                    </a:lnTo>
                    <a:lnTo>
                      <a:pt x="246" y="104"/>
                    </a:lnTo>
                    <a:lnTo>
                      <a:pt x="240" y="96"/>
                    </a:lnTo>
                    <a:lnTo>
                      <a:pt x="238" y="87"/>
                    </a:lnTo>
                    <a:lnTo>
                      <a:pt x="224" y="81"/>
                    </a:lnTo>
                    <a:lnTo>
                      <a:pt x="208" y="69"/>
                    </a:lnTo>
                    <a:lnTo>
                      <a:pt x="199" y="86"/>
                    </a:lnTo>
                    <a:lnTo>
                      <a:pt x="197" y="102"/>
                    </a:lnTo>
                    <a:lnTo>
                      <a:pt x="188" y="114"/>
                    </a:lnTo>
                    <a:lnTo>
                      <a:pt x="187" y="120"/>
                    </a:lnTo>
                    <a:lnTo>
                      <a:pt x="177" y="133"/>
                    </a:lnTo>
                    <a:lnTo>
                      <a:pt x="173" y="146"/>
                    </a:lnTo>
                    <a:lnTo>
                      <a:pt x="176" y="157"/>
                    </a:lnTo>
                    <a:lnTo>
                      <a:pt x="176" y="171"/>
                    </a:lnTo>
                    <a:lnTo>
                      <a:pt x="184" y="215"/>
                    </a:lnTo>
                    <a:lnTo>
                      <a:pt x="189" y="232"/>
                    </a:lnTo>
                    <a:lnTo>
                      <a:pt x="195" y="242"/>
                    </a:lnTo>
                    <a:lnTo>
                      <a:pt x="188" y="241"/>
                    </a:lnTo>
                    <a:lnTo>
                      <a:pt x="176" y="222"/>
                    </a:lnTo>
                    <a:lnTo>
                      <a:pt x="168" y="205"/>
                    </a:lnTo>
                    <a:lnTo>
                      <a:pt x="164" y="183"/>
                    </a:lnTo>
                    <a:lnTo>
                      <a:pt x="152" y="167"/>
                    </a:lnTo>
                    <a:lnTo>
                      <a:pt x="151" y="179"/>
                    </a:lnTo>
                    <a:lnTo>
                      <a:pt x="145" y="192"/>
                    </a:lnTo>
                    <a:lnTo>
                      <a:pt x="140" y="183"/>
                    </a:lnTo>
                    <a:lnTo>
                      <a:pt x="143" y="171"/>
                    </a:lnTo>
                    <a:lnTo>
                      <a:pt x="139" y="158"/>
                    </a:lnTo>
                    <a:lnTo>
                      <a:pt x="148" y="152"/>
                    </a:lnTo>
                    <a:lnTo>
                      <a:pt x="152" y="138"/>
                    </a:lnTo>
                    <a:lnTo>
                      <a:pt x="134" y="136"/>
                    </a:lnTo>
                    <a:lnTo>
                      <a:pt x="106" y="150"/>
                    </a:lnTo>
                    <a:lnTo>
                      <a:pt x="94" y="145"/>
                    </a:lnTo>
                    <a:lnTo>
                      <a:pt x="97" y="135"/>
                    </a:lnTo>
                    <a:lnTo>
                      <a:pt x="113" y="128"/>
                    </a:lnTo>
                    <a:lnTo>
                      <a:pt x="125" y="112"/>
                    </a:lnTo>
                    <a:lnTo>
                      <a:pt x="129" y="102"/>
                    </a:lnTo>
                    <a:lnTo>
                      <a:pt x="143" y="102"/>
                    </a:lnTo>
                    <a:lnTo>
                      <a:pt x="146" y="96"/>
                    </a:lnTo>
                    <a:lnTo>
                      <a:pt x="152" y="104"/>
                    </a:lnTo>
                    <a:lnTo>
                      <a:pt x="170" y="96"/>
                    </a:lnTo>
                    <a:lnTo>
                      <a:pt x="175" y="86"/>
                    </a:lnTo>
                    <a:lnTo>
                      <a:pt x="175" y="76"/>
                    </a:lnTo>
                    <a:lnTo>
                      <a:pt x="170" y="54"/>
                    </a:lnTo>
                    <a:lnTo>
                      <a:pt x="160" y="53"/>
                    </a:lnTo>
                    <a:lnTo>
                      <a:pt x="141" y="58"/>
                    </a:lnTo>
                    <a:lnTo>
                      <a:pt x="122" y="75"/>
                    </a:lnTo>
                    <a:lnTo>
                      <a:pt x="100" y="82"/>
                    </a:lnTo>
                    <a:lnTo>
                      <a:pt x="98" y="77"/>
                    </a:lnTo>
                    <a:lnTo>
                      <a:pt x="91" y="74"/>
                    </a:lnTo>
                    <a:lnTo>
                      <a:pt x="91" y="63"/>
                    </a:lnTo>
                    <a:lnTo>
                      <a:pt x="89" y="54"/>
                    </a:lnTo>
                    <a:lnTo>
                      <a:pt x="80" y="58"/>
                    </a:lnTo>
                    <a:lnTo>
                      <a:pt x="85" y="103"/>
                    </a:lnTo>
                    <a:lnTo>
                      <a:pt x="81" y="104"/>
                    </a:lnTo>
                    <a:lnTo>
                      <a:pt x="78" y="97"/>
                    </a:lnTo>
                    <a:lnTo>
                      <a:pt x="74" y="104"/>
                    </a:lnTo>
                    <a:lnTo>
                      <a:pt x="53" y="58"/>
                    </a:lnTo>
                    <a:lnTo>
                      <a:pt x="43" y="66"/>
                    </a:lnTo>
                    <a:lnTo>
                      <a:pt x="46" y="77"/>
                    </a:lnTo>
                    <a:lnTo>
                      <a:pt x="41" y="86"/>
                    </a:lnTo>
                    <a:lnTo>
                      <a:pt x="30" y="77"/>
                    </a:lnTo>
                    <a:lnTo>
                      <a:pt x="26" y="81"/>
                    </a:lnTo>
                    <a:lnTo>
                      <a:pt x="25" y="91"/>
                    </a:lnTo>
                    <a:lnTo>
                      <a:pt x="35" y="115"/>
                    </a:lnTo>
                    <a:lnTo>
                      <a:pt x="33" y="122"/>
                    </a:lnTo>
                    <a:lnTo>
                      <a:pt x="21" y="119"/>
                    </a:lnTo>
                    <a:lnTo>
                      <a:pt x="12" y="99"/>
                    </a:lnTo>
                    <a:lnTo>
                      <a:pt x="6" y="98"/>
                    </a:lnTo>
                    <a:lnTo>
                      <a:pt x="6" y="107"/>
                    </a:lnTo>
                    <a:lnTo>
                      <a:pt x="8" y="118"/>
                    </a:lnTo>
                    <a:lnTo>
                      <a:pt x="19" y="140"/>
                    </a:lnTo>
                    <a:lnTo>
                      <a:pt x="15" y="152"/>
                    </a:lnTo>
                    <a:lnTo>
                      <a:pt x="8" y="146"/>
                    </a:lnTo>
                    <a:lnTo>
                      <a:pt x="0" y="150"/>
                    </a:lnTo>
                    <a:lnTo>
                      <a:pt x="1" y="158"/>
                    </a:lnTo>
                    <a:lnTo>
                      <a:pt x="6" y="163"/>
                    </a:lnTo>
                    <a:lnTo>
                      <a:pt x="8" y="176"/>
                    </a:lnTo>
                    <a:lnTo>
                      <a:pt x="8" y="201"/>
                    </a:lnTo>
                    <a:lnTo>
                      <a:pt x="9" y="215"/>
                    </a:lnTo>
                    <a:lnTo>
                      <a:pt x="15" y="206"/>
                    </a:lnTo>
                    <a:lnTo>
                      <a:pt x="16" y="217"/>
                    </a:lnTo>
                    <a:lnTo>
                      <a:pt x="17" y="236"/>
                    </a:lnTo>
                    <a:lnTo>
                      <a:pt x="17" y="220"/>
                    </a:lnTo>
                    <a:lnTo>
                      <a:pt x="24" y="236"/>
                    </a:lnTo>
                    <a:lnTo>
                      <a:pt x="25" y="248"/>
                    </a:lnTo>
                    <a:lnTo>
                      <a:pt x="27" y="254"/>
                    </a:lnTo>
                    <a:lnTo>
                      <a:pt x="27" y="271"/>
                    </a:lnTo>
                    <a:lnTo>
                      <a:pt x="33" y="276"/>
                    </a:lnTo>
                    <a:lnTo>
                      <a:pt x="43" y="270"/>
                    </a:lnTo>
                    <a:lnTo>
                      <a:pt x="53" y="244"/>
                    </a:lnTo>
                    <a:lnTo>
                      <a:pt x="38" y="225"/>
                    </a:lnTo>
                    <a:lnTo>
                      <a:pt x="55" y="228"/>
                    </a:lnTo>
                    <a:lnTo>
                      <a:pt x="60" y="238"/>
                    </a:lnTo>
                    <a:lnTo>
                      <a:pt x="62" y="233"/>
                    </a:lnTo>
                    <a:lnTo>
                      <a:pt x="66" y="226"/>
                    </a:lnTo>
                    <a:lnTo>
                      <a:pt x="74" y="224"/>
                    </a:lnTo>
                    <a:lnTo>
                      <a:pt x="71" y="238"/>
                    </a:lnTo>
                    <a:lnTo>
                      <a:pt x="73" y="246"/>
                    </a:lnTo>
                    <a:lnTo>
                      <a:pt x="65" y="253"/>
                    </a:lnTo>
                    <a:lnTo>
                      <a:pt x="63" y="264"/>
                    </a:lnTo>
                    <a:lnTo>
                      <a:pt x="65" y="274"/>
                    </a:lnTo>
                    <a:lnTo>
                      <a:pt x="57" y="279"/>
                    </a:lnTo>
                    <a:lnTo>
                      <a:pt x="54" y="291"/>
                    </a:lnTo>
                    <a:lnTo>
                      <a:pt x="70" y="301"/>
                    </a:lnTo>
                    <a:lnTo>
                      <a:pt x="71" y="313"/>
                    </a:lnTo>
                    <a:lnTo>
                      <a:pt x="80" y="318"/>
                    </a:lnTo>
                    <a:lnTo>
                      <a:pt x="91" y="312"/>
                    </a:lnTo>
                    <a:lnTo>
                      <a:pt x="96" y="325"/>
                    </a:lnTo>
                    <a:lnTo>
                      <a:pt x="94" y="335"/>
                    </a:lnTo>
                    <a:lnTo>
                      <a:pt x="55" y="325"/>
                    </a:lnTo>
                    <a:lnTo>
                      <a:pt x="49" y="314"/>
                    </a:lnTo>
                    <a:lnTo>
                      <a:pt x="37" y="316"/>
                    </a:lnTo>
                    <a:lnTo>
                      <a:pt x="43" y="327"/>
                    </a:lnTo>
                    <a:lnTo>
                      <a:pt x="62" y="348"/>
                    </a:lnTo>
                    <a:lnTo>
                      <a:pt x="71" y="351"/>
                    </a:lnTo>
                    <a:lnTo>
                      <a:pt x="68" y="359"/>
                    </a:lnTo>
                    <a:lnTo>
                      <a:pt x="59" y="360"/>
                    </a:lnTo>
                    <a:lnTo>
                      <a:pt x="54" y="381"/>
                    </a:lnTo>
                    <a:lnTo>
                      <a:pt x="68" y="392"/>
                    </a:lnTo>
                    <a:lnTo>
                      <a:pt x="66" y="400"/>
                    </a:lnTo>
                    <a:lnTo>
                      <a:pt x="73" y="407"/>
                    </a:lnTo>
                    <a:lnTo>
                      <a:pt x="75" y="414"/>
                    </a:lnTo>
                    <a:lnTo>
                      <a:pt x="111" y="435"/>
                    </a:lnTo>
                    <a:lnTo>
                      <a:pt x="128" y="435"/>
                    </a:lnTo>
                    <a:lnTo>
                      <a:pt x="138" y="427"/>
                    </a:lnTo>
                    <a:lnTo>
                      <a:pt x="137" y="441"/>
                    </a:lnTo>
                    <a:lnTo>
                      <a:pt x="127" y="447"/>
                    </a:lnTo>
                    <a:lnTo>
                      <a:pt x="100" y="450"/>
                    </a:lnTo>
                    <a:lnTo>
                      <a:pt x="97" y="457"/>
                    </a:lnTo>
                    <a:lnTo>
                      <a:pt x="106" y="469"/>
                    </a:lnTo>
                    <a:lnTo>
                      <a:pt x="108" y="481"/>
                    </a:lnTo>
                    <a:lnTo>
                      <a:pt x="121" y="486"/>
                    </a:lnTo>
                    <a:lnTo>
                      <a:pt x="128" y="483"/>
                    </a:lnTo>
                    <a:lnTo>
                      <a:pt x="130" y="501"/>
                    </a:lnTo>
                    <a:lnTo>
                      <a:pt x="124" y="509"/>
                    </a:lnTo>
                    <a:lnTo>
                      <a:pt x="129" y="522"/>
                    </a:lnTo>
                    <a:lnTo>
                      <a:pt x="132" y="517"/>
                    </a:lnTo>
                    <a:lnTo>
                      <a:pt x="148" y="526"/>
                    </a:lnTo>
                    <a:lnTo>
                      <a:pt x="152" y="518"/>
                    </a:lnTo>
                    <a:lnTo>
                      <a:pt x="156" y="527"/>
                    </a:lnTo>
                    <a:lnTo>
                      <a:pt x="160" y="522"/>
                    </a:lnTo>
                    <a:lnTo>
                      <a:pt x="173" y="527"/>
                    </a:lnTo>
                    <a:lnTo>
                      <a:pt x="177" y="516"/>
                    </a:lnTo>
                    <a:lnTo>
                      <a:pt x="191" y="516"/>
                    </a:lnTo>
                    <a:lnTo>
                      <a:pt x="193" y="501"/>
                    </a:lnTo>
                    <a:lnTo>
                      <a:pt x="192" y="495"/>
                    </a:lnTo>
                    <a:lnTo>
                      <a:pt x="198" y="479"/>
                    </a:lnTo>
                    <a:lnTo>
                      <a:pt x="208" y="477"/>
                    </a:lnTo>
                    <a:lnTo>
                      <a:pt x="215" y="483"/>
                    </a:lnTo>
                    <a:lnTo>
                      <a:pt x="221" y="478"/>
                    </a:lnTo>
                    <a:lnTo>
                      <a:pt x="218" y="466"/>
                    </a:lnTo>
                    <a:lnTo>
                      <a:pt x="213" y="458"/>
                    </a:lnTo>
                    <a:lnTo>
                      <a:pt x="205" y="457"/>
                    </a:lnTo>
                    <a:lnTo>
                      <a:pt x="210" y="443"/>
                    </a:lnTo>
                    <a:lnTo>
                      <a:pt x="211" y="414"/>
                    </a:lnTo>
                    <a:lnTo>
                      <a:pt x="214" y="396"/>
                    </a:lnTo>
                    <a:lnTo>
                      <a:pt x="218" y="386"/>
                    </a:lnTo>
                    <a:lnTo>
                      <a:pt x="224" y="381"/>
                    </a:lnTo>
                    <a:lnTo>
                      <a:pt x="230" y="382"/>
                    </a:lnTo>
                    <a:lnTo>
                      <a:pt x="231" y="394"/>
                    </a:lnTo>
                    <a:lnTo>
                      <a:pt x="230" y="404"/>
                    </a:lnTo>
                    <a:lnTo>
                      <a:pt x="235" y="416"/>
                    </a:lnTo>
                    <a:lnTo>
                      <a:pt x="241" y="416"/>
                    </a:lnTo>
                    <a:lnTo>
                      <a:pt x="250" y="399"/>
                    </a:lnTo>
                    <a:lnTo>
                      <a:pt x="250" y="388"/>
                    </a:lnTo>
                    <a:lnTo>
                      <a:pt x="252" y="368"/>
                    </a:lnTo>
                    <a:lnTo>
                      <a:pt x="261" y="353"/>
                    </a:lnTo>
                    <a:lnTo>
                      <a:pt x="266" y="366"/>
                    </a:lnTo>
                    <a:lnTo>
                      <a:pt x="267" y="382"/>
                    </a:lnTo>
                    <a:lnTo>
                      <a:pt x="253" y="421"/>
                    </a:lnTo>
                    <a:lnTo>
                      <a:pt x="257" y="446"/>
                    </a:lnTo>
                    <a:lnTo>
                      <a:pt x="264" y="452"/>
                    </a:lnTo>
                    <a:lnTo>
                      <a:pt x="270" y="462"/>
                    </a:lnTo>
                    <a:lnTo>
                      <a:pt x="296" y="450"/>
                    </a:lnTo>
                    <a:lnTo>
                      <a:pt x="299" y="439"/>
                    </a:lnTo>
                    <a:lnTo>
                      <a:pt x="307" y="435"/>
                    </a:lnTo>
                    <a:lnTo>
                      <a:pt x="313" y="424"/>
                    </a:lnTo>
                    <a:lnTo>
                      <a:pt x="315" y="409"/>
                    </a:lnTo>
                    <a:lnTo>
                      <a:pt x="313" y="396"/>
                    </a:lnTo>
                    <a:lnTo>
                      <a:pt x="322" y="389"/>
                    </a:lnTo>
                    <a:lnTo>
                      <a:pt x="326" y="381"/>
                    </a:lnTo>
                    <a:lnTo>
                      <a:pt x="329" y="383"/>
                    </a:lnTo>
                    <a:lnTo>
                      <a:pt x="331" y="398"/>
                    </a:lnTo>
                    <a:lnTo>
                      <a:pt x="336" y="400"/>
                    </a:lnTo>
                    <a:lnTo>
                      <a:pt x="327" y="419"/>
                    </a:lnTo>
                    <a:lnTo>
                      <a:pt x="320" y="425"/>
                    </a:lnTo>
                    <a:lnTo>
                      <a:pt x="318" y="437"/>
                    </a:lnTo>
                    <a:lnTo>
                      <a:pt x="315" y="443"/>
                    </a:lnTo>
                    <a:lnTo>
                      <a:pt x="313" y="453"/>
                    </a:lnTo>
                    <a:lnTo>
                      <a:pt x="316" y="462"/>
                    </a:lnTo>
                    <a:lnTo>
                      <a:pt x="322" y="464"/>
                    </a:lnTo>
                    <a:lnTo>
                      <a:pt x="326" y="453"/>
                    </a:lnTo>
                    <a:lnTo>
                      <a:pt x="334" y="470"/>
                    </a:lnTo>
                    <a:lnTo>
                      <a:pt x="342" y="474"/>
                    </a:lnTo>
                    <a:lnTo>
                      <a:pt x="364" y="461"/>
                    </a:lnTo>
                    <a:lnTo>
                      <a:pt x="367" y="467"/>
                    </a:lnTo>
                    <a:lnTo>
                      <a:pt x="363" y="473"/>
                    </a:lnTo>
                    <a:lnTo>
                      <a:pt x="350" y="474"/>
                    </a:lnTo>
                    <a:lnTo>
                      <a:pt x="347" y="481"/>
                    </a:lnTo>
                    <a:lnTo>
                      <a:pt x="336" y="485"/>
                    </a:lnTo>
                    <a:lnTo>
                      <a:pt x="334" y="491"/>
                    </a:lnTo>
                    <a:lnTo>
                      <a:pt x="316" y="491"/>
                    </a:lnTo>
                    <a:lnTo>
                      <a:pt x="306" y="483"/>
                    </a:lnTo>
                    <a:lnTo>
                      <a:pt x="284" y="485"/>
                    </a:lnTo>
                    <a:lnTo>
                      <a:pt x="268" y="500"/>
                    </a:lnTo>
                    <a:lnTo>
                      <a:pt x="275" y="516"/>
                    </a:lnTo>
                    <a:lnTo>
                      <a:pt x="272" y="524"/>
                    </a:lnTo>
                    <a:lnTo>
                      <a:pt x="264" y="516"/>
                    </a:lnTo>
                    <a:lnTo>
                      <a:pt x="257" y="516"/>
                    </a:lnTo>
                    <a:lnTo>
                      <a:pt x="253" y="526"/>
                    </a:lnTo>
                    <a:lnTo>
                      <a:pt x="247" y="528"/>
                    </a:lnTo>
                    <a:lnTo>
                      <a:pt x="243" y="538"/>
                    </a:lnTo>
                    <a:lnTo>
                      <a:pt x="240" y="540"/>
                    </a:lnTo>
                    <a:lnTo>
                      <a:pt x="240" y="556"/>
                    </a:lnTo>
                    <a:lnTo>
                      <a:pt x="230" y="559"/>
                    </a:lnTo>
                    <a:lnTo>
                      <a:pt x="224" y="555"/>
                    </a:lnTo>
                    <a:lnTo>
                      <a:pt x="193" y="563"/>
                    </a:lnTo>
                    <a:lnTo>
                      <a:pt x="192" y="570"/>
                    </a:lnTo>
                    <a:lnTo>
                      <a:pt x="198" y="581"/>
                    </a:lnTo>
                    <a:lnTo>
                      <a:pt x="194" y="590"/>
                    </a:lnTo>
                    <a:lnTo>
                      <a:pt x="187" y="586"/>
                    </a:lnTo>
                    <a:lnTo>
                      <a:pt x="183" y="572"/>
                    </a:lnTo>
                    <a:lnTo>
                      <a:pt x="178" y="565"/>
                    </a:lnTo>
                    <a:lnTo>
                      <a:pt x="167" y="569"/>
                    </a:lnTo>
                    <a:lnTo>
                      <a:pt x="164" y="575"/>
                    </a:lnTo>
                    <a:lnTo>
                      <a:pt x="165" y="609"/>
                    </a:lnTo>
                    <a:lnTo>
                      <a:pt x="172" y="635"/>
                    </a:lnTo>
                    <a:lnTo>
                      <a:pt x="170" y="642"/>
                    </a:lnTo>
                    <a:lnTo>
                      <a:pt x="170" y="649"/>
                    </a:lnTo>
                    <a:lnTo>
                      <a:pt x="176" y="652"/>
                    </a:lnTo>
                    <a:lnTo>
                      <a:pt x="186" y="652"/>
                    </a:lnTo>
                    <a:lnTo>
                      <a:pt x="195" y="640"/>
                    </a:lnTo>
                    <a:lnTo>
                      <a:pt x="200" y="646"/>
                    </a:lnTo>
                    <a:lnTo>
                      <a:pt x="208" y="646"/>
                    </a:lnTo>
                    <a:lnTo>
                      <a:pt x="216" y="645"/>
                    </a:lnTo>
                    <a:lnTo>
                      <a:pt x="216" y="639"/>
                    </a:lnTo>
                    <a:lnTo>
                      <a:pt x="221" y="637"/>
                    </a:lnTo>
                    <a:lnTo>
                      <a:pt x="223" y="646"/>
                    </a:lnTo>
                    <a:lnTo>
                      <a:pt x="229" y="645"/>
                    </a:lnTo>
                    <a:lnTo>
                      <a:pt x="231" y="636"/>
                    </a:lnTo>
                    <a:lnTo>
                      <a:pt x="235" y="641"/>
                    </a:lnTo>
                    <a:lnTo>
                      <a:pt x="251" y="636"/>
                    </a:lnTo>
                    <a:lnTo>
                      <a:pt x="261" y="624"/>
                    </a:lnTo>
                    <a:lnTo>
                      <a:pt x="267" y="622"/>
                    </a:lnTo>
                    <a:lnTo>
                      <a:pt x="277" y="623"/>
                    </a:lnTo>
                    <a:lnTo>
                      <a:pt x="281" y="629"/>
                    </a:lnTo>
                    <a:lnTo>
                      <a:pt x="306" y="622"/>
                    </a:lnTo>
                    <a:lnTo>
                      <a:pt x="315" y="624"/>
                    </a:lnTo>
                    <a:lnTo>
                      <a:pt x="327" y="617"/>
                    </a:lnTo>
                    <a:lnTo>
                      <a:pt x="329" y="606"/>
                    </a:lnTo>
                    <a:lnTo>
                      <a:pt x="339" y="603"/>
                    </a:lnTo>
                    <a:lnTo>
                      <a:pt x="340" y="613"/>
                    </a:lnTo>
                    <a:lnTo>
                      <a:pt x="336" y="612"/>
                    </a:lnTo>
                    <a:lnTo>
                      <a:pt x="340" y="619"/>
                    </a:lnTo>
                    <a:lnTo>
                      <a:pt x="343" y="634"/>
                    </a:lnTo>
                    <a:lnTo>
                      <a:pt x="338" y="637"/>
                    </a:lnTo>
                    <a:lnTo>
                      <a:pt x="323" y="633"/>
                    </a:lnTo>
                    <a:lnTo>
                      <a:pt x="316" y="639"/>
                    </a:lnTo>
                    <a:lnTo>
                      <a:pt x="311" y="629"/>
                    </a:lnTo>
                    <a:lnTo>
                      <a:pt x="308" y="641"/>
                    </a:lnTo>
                    <a:lnTo>
                      <a:pt x="296" y="641"/>
                    </a:lnTo>
                    <a:lnTo>
                      <a:pt x="296" y="647"/>
                    </a:lnTo>
                    <a:lnTo>
                      <a:pt x="286" y="652"/>
                    </a:lnTo>
                    <a:lnTo>
                      <a:pt x="281" y="649"/>
                    </a:lnTo>
                    <a:lnTo>
                      <a:pt x="270" y="651"/>
                    </a:lnTo>
                    <a:lnTo>
                      <a:pt x="237" y="668"/>
                    </a:lnTo>
                    <a:lnTo>
                      <a:pt x="229" y="668"/>
                    </a:lnTo>
                    <a:lnTo>
                      <a:pt x="231" y="676"/>
                    </a:lnTo>
                    <a:lnTo>
                      <a:pt x="240" y="684"/>
                    </a:lnTo>
                    <a:lnTo>
                      <a:pt x="286" y="694"/>
                    </a:lnTo>
                    <a:lnTo>
                      <a:pt x="293" y="706"/>
                    </a:lnTo>
                    <a:lnTo>
                      <a:pt x="291" y="714"/>
                    </a:lnTo>
                    <a:lnTo>
                      <a:pt x="261" y="705"/>
                    </a:lnTo>
                    <a:lnTo>
                      <a:pt x="258" y="701"/>
                    </a:lnTo>
                    <a:lnTo>
                      <a:pt x="246" y="705"/>
                    </a:lnTo>
                    <a:lnTo>
                      <a:pt x="236" y="699"/>
                    </a:lnTo>
                    <a:lnTo>
                      <a:pt x="225" y="700"/>
                    </a:lnTo>
                    <a:lnTo>
                      <a:pt x="225" y="708"/>
                    </a:lnTo>
                    <a:lnTo>
                      <a:pt x="223" y="715"/>
                    </a:lnTo>
                    <a:lnTo>
                      <a:pt x="215" y="716"/>
                    </a:lnTo>
                    <a:lnTo>
                      <a:pt x="211" y="694"/>
                    </a:lnTo>
                    <a:lnTo>
                      <a:pt x="198" y="690"/>
                    </a:lnTo>
                    <a:lnTo>
                      <a:pt x="183" y="706"/>
                    </a:lnTo>
                    <a:lnTo>
                      <a:pt x="188" y="722"/>
                    </a:lnTo>
                    <a:lnTo>
                      <a:pt x="183" y="738"/>
                    </a:lnTo>
                    <a:lnTo>
                      <a:pt x="191" y="753"/>
                    </a:lnTo>
                    <a:lnTo>
                      <a:pt x="195" y="771"/>
                    </a:lnTo>
                    <a:lnTo>
                      <a:pt x="199" y="774"/>
                    </a:lnTo>
                    <a:lnTo>
                      <a:pt x="205" y="792"/>
                    </a:lnTo>
                    <a:lnTo>
                      <a:pt x="236" y="807"/>
                    </a:lnTo>
                    <a:lnTo>
                      <a:pt x="241" y="806"/>
                    </a:lnTo>
                    <a:lnTo>
                      <a:pt x="248" y="817"/>
                    </a:lnTo>
                    <a:lnTo>
                      <a:pt x="248" y="829"/>
                    </a:lnTo>
                    <a:lnTo>
                      <a:pt x="254" y="833"/>
                    </a:lnTo>
                    <a:lnTo>
                      <a:pt x="270" y="834"/>
                    </a:lnTo>
                    <a:lnTo>
                      <a:pt x="278" y="830"/>
                    </a:lnTo>
                    <a:lnTo>
                      <a:pt x="283" y="833"/>
                    </a:lnTo>
                    <a:lnTo>
                      <a:pt x="288" y="829"/>
                    </a:lnTo>
                    <a:lnTo>
                      <a:pt x="300" y="828"/>
                    </a:lnTo>
                    <a:lnTo>
                      <a:pt x="306" y="835"/>
                    </a:lnTo>
                    <a:lnTo>
                      <a:pt x="312" y="834"/>
                    </a:lnTo>
                    <a:lnTo>
                      <a:pt x="312" y="841"/>
                    </a:lnTo>
                    <a:lnTo>
                      <a:pt x="304" y="856"/>
                    </a:lnTo>
                    <a:lnTo>
                      <a:pt x="302" y="848"/>
                    </a:lnTo>
                    <a:lnTo>
                      <a:pt x="288" y="849"/>
                    </a:lnTo>
                    <a:lnTo>
                      <a:pt x="270" y="859"/>
                    </a:lnTo>
                    <a:lnTo>
                      <a:pt x="270" y="868"/>
                    </a:lnTo>
                    <a:lnTo>
                      <a:pt x="308" y="904"/>
                    </a:lnTo>
                    <a:lnTo>
                      <a:pt x="311" y="911"/>
                    </a:lnTo>
                    <a:lnTo>
                      <a:pt x="311" y="936"/>
                    </a:lnTo>
                    <a:lnTo>
                      <a:pt x="316" y="935"/>
                    </a:lnTo>
                    <a:lnTo>
                      <a:pt x="323" y="922"/>
                    </a:lnTo>
                    <a:lnTo>
                      <a:pt x="323" y="930"/>
                    </a:lnTo>
                    <a:lnTo>
                      <a:pt x="329" y="937"/>
                    </a:lnTo>
                    <a:lnTo>
                      <a:pt x="338" y="936"/>
                    </a:lnTo>
                    <a:lnTo>
                      <a:pt x="349" y="925"/>
                    </a:lnTo>
                    <a:lnTo>
                      <a:pt x="350" y="910"/>
                    </a:lnTo>
                    <a:lnTo>
                      <a:pt x="354" y="908"/>
                    </a:lnTo>
                    <a:lnTo>
                      <a:pt x="353" y="900"/>
                    </a:lnTo>
                    <a:lnTo>
                      <a:pt x="348" y="888"/>
                    </a:lnTo>
                    <a:lnTo>
                      <a:pt x="351" y="878"/>
                    </a:lnTo>
                    <a:lnTo>
                      <a:pt x="349" y="873"/>
                    </a:lnTo>
                    <a:lnTo>
                      <a:pt x="351" y="866"/>
                    </a:lnTo>
                    <a:lnTo>
                      <a:pt x="363" y="855"/>
                    </a:lnTo>
                    <a:lnTo>
                      <a:pt x="367" y="840"/>
                    </a:lnTo>
                    <a:lnTo>
                      <a:pt x="365" y="839"/>
                    </a:lnTo>
                    <a:lnTo>
                      <a:pt x="369" y="832"/>
                    </a:lnTo>
                    <a:lnTo>
                      <a:pt x="364" y="822"/>
                    </a:lnTo>
                    <a:lnTo>
                      <a:pt x="370" y="802"/>
                    </a:lnTo>
                    <a:lnTo>
                      <a:pt x="367" y="792"/>
                    </a:lnTo>
                    <a:lnTo>
                      <a:pt x="367" y="771"/>
                    </a:lnTo>
                    <a:lnTo>
                      <a:pt x="370" y="762"/>
                    </a:lnTo>
                    <a:lnTo>
                      <a:pt x="381" y="742"/>
                    </a:lnTo>
                    <a:lnTo>
                      <a:pt x="392" y="741"/>
                    </a:lnTo>
                    <a:lnTo>
                      <a:pt x="387" y="728"/>
                    </a:lnTo>
                    <a:lnTo>
                      <a:pt x="380" y="731"/>
                    </a:lnTo>
                    <a:lnTo>
                      <a:pt x="379" y="722"/>
                    </a:lnTo>
                    <a:lnTo>
                      <a:pt x="406" y="710"/>
                    </a:lnTo>
                    <a:lnTo>
                      <a:pt x="413" y="715"/>
                    </a:lnTo>
                    <a:lnTo>
                      <a:pt x="417" y="714"/>
                    </a:lnTo>
                    <a:lnTo>
                      <a:pt x="417" y="704"/>
                    </a:lnTo>
                    <a:lnTo>
                      <a:pt x="420" y="698"/>
                    </a:lnTo>
                    <a:lnTo>
                      <a:pt x="420" y="688"/>
                    </a:lnTo>
                    <a:lnTo>
                      <a:pt x="423" y="680"/>
                    </a:lnTo>
                    <a:lnTo>
                      <a:pt x="425" y="669"/>
                    </a:lnTo>
                    <a:lnTo>
                      <a:pt x="425" y="661"/>
                    </a:lnTo>
                    <a:lnTo>
                      <a:pt x="423" y="662"/>
                    </a:lnTo>
                    <a:lnTo>
                      <a:pt x="424" y="646"/>
                    </a:lnTo>
                    <a:lnTo>
                      <a:pt x="429" y="626"/>
                    </a:lnTo>
                    <a:lnTo>
                      <a:pt x="426" y="620"/>
                    </a:lnTo>
                    <a:lnTo>
                      <a:pt x="425" y="607"/>
                    </a:lnTo>
                    <a:lnTo>
                      <a:pt x="426" y="588"/>
                    </a:lnTo>
                    <a:lnTo>
                      <a:pt x="425" y="583"/>
                    </a:lnTo>
                    <a:lnTo>
                      <a:pt x="425" y="576"/>
                    </a:lnTo>
                    <a:lnTo>
                      <a:pt x="440" y="570"/>
                    </a:lnTo>
                    <a:lnTo>
                      <a:pt x="451" y="577"/>
                    </a:lnTo>
                    <a:lnTo>
                      <a:pt x="455" y="575"/>
                    </a:lnTo>
                    <a:lnTo>
                      <a:pt x="456" y="563"/>
                    </a:lnTo>
                    <a:lnTo>
                      <a:pt x="455" y="552"/>
                    </a:lnTo>
                    <a:lnTo>
                      <a:pt x="455" y="529"/>
                    </a:lnTo>
                    <a:lnTo>
                      <a:pt x="460" y="522"/>
                    </a:lnTo>
                    <a:lnTo>
                      <a:pt x="457" y="511"/>
                    </a:lnTo>
                    <a:lnTo>
                      <a:pt x="461" y="510"/>
                    </a:lnTo>
                    <a:lnTo>
                      <a:pt x="458" y="502"/>
                    </a:lnTo>
                    <a:lnTo>
                      <a:pt x="460" y="491"/>
                    </a:lnTo>
                    <a:lnTo>
                      <a:pt x="460" y="477"/>
                    </a:lnTo>
                    <a:lnTo>
                      <a:pt x="457" y="464"/>
                    </a:lnTo>
                    <a:lnTo>
                      <a:pt x="473" y="462"/>
                    </a:lnTo>
                    <a:lnTo>
                      <a:pt x="477" y="453"/>
                    </a:lnTo>
                    <a:lnTo>
                      <a:pt x="485" y="453"/>
                    </a:lnTo>
                    <a:lnTo>
                      <a:pt x="489" y="432"/>
                    </a:lnTo>
                    <a:lnTo>
                      <a:pt x="485" y="424"/>
                    </a:lnTo>
                    <a:lnTo>
                      <a:pt x="498" y="420"/>
                    </a:lnTo>
                    <a:lnTo>
                      <a:pt x="508" y="423"/>
                    </a:lnTo>
                    <a:lnTo>
                      <a:pt x="521" y="404"/>
                    </a:lnTo>
                    <a:lnTo>
                      <a:pt x="536" y="404"/>
                    </a:lnTo>
                    <a:lnTo>
                      <a:pt x="552" y="392"/>
                    </a:lnTo>
                    <a:lnTo>
                      <a:pt x="570" y="399"/>
                    </a:lnTo>
                    <a:lnTo>
                      <a:pt x="581" y="398"/>
                    </a:lnTo>
                    <a:lnTo>
                      <a:pt x="585" y="392"/>
                    </a:lnTo>
                    <a:lnTo>
                      <a:pt x="591" y="371"/>
                    </a:lnTo>
                    <a:lnTo>
                      <a:pt x="589" y="354"/>
                    </a:lnTo>
                    <a:lnTo>
                      <a:pt x="590" y="345"/>
                    </a:lnTo>
                    <a:lnTo>
                      <a:pt x="586" y="341"/>
                    </a:lnTo>
                    <a:lnTo>
                      <a:pt x="570" y="341"/>
                    </a:lnTo>
                    <a:lnTo>
                      <a:pt x="531" y="327"/>
                    </a:lnTo>
                    <a:lnTo>
                      <a:pt x="525" y="314"/>
                    </a:lnTo>
                    <a:lnTo>
                      <a:pt x="503" y="305"/>
                    </a:lnTo>
                    <a:lnTo>
                      <a:pt x="495" y="283"/>
                    </a:lnTo>
                    <a:lnTo>
                      <a:pt x="492" y="267"/>
                    </a:lnTo>
                    <a:lnTo>
                      <a:pt x="484" y="264"/>
                    </a:lnTo>
                    <a:lnTo>
                      <a:pt x="477" y="254"/>
                    </a:lnTo>
                    <a:lnTo>
                      <a:pt x="444" y="252"/>
                    </a:lnTo>
                    <a:lnTo>
                      <a:pt x="441" y="231"/>
                    </a:lnTo>
                    <a:lnTo>
                      <a:pt x="445" y="217"/>
                    </a:lnTo>
                    <a:lnTo>
                      <a:pt x="445" y="210"/>
                    </a:lnTo>
                    <a:lnTo>
                      <a:pt x="447" y="204"/>
                    </a:lnTo>
                    <a:lnTo>
                      <a:pt x="449" y="192"/>
                    </a:lnTo>
                    <a:lnTo>
                      <a:pt x="440" y="172"/>
                    </a:lnTo>
                    <a:lnTo>
                      <a:pt x="435" y="150"/>
                    </a:lnTo>
                    <a:lnTo>
                      <a:pt x="426" y="133"/>
                    </a:lnTo>
                    <a:lnTo>
                      <a:pt x="417" y="133"/>
                    </a:lnTo>
                    <a:lnTo>
                      <a:pt x="413" y="123"/>
                    </a:lnTo>
                    <a:lnTo>
                      <a:pt x="408" y="128"/>
                    </a:lnTo>
                    <a:lnTo>
                      <a:pt x="401" y="145"/>
                    </a:lnTo>
                    <a:lnTo>
                      <a:pt x="401" y="157"/>
                    </a:lnTo>
                    <a:lnTo>
                      <a:pt x="404" y="167"/>
                    </a:lnTo>
                    <a:lnTo>
                      <a:pt x="391" y="181"/>
                    </a:lnTo>
                    <a:lnTo>
                      <a:pt x="379" y="204"/>
                    </a:lnTo>
                    <a:lnTo>
                      <a:pt x="377" y="195"/>
                    </a:lnTo>
                    <a:lnTo>
                      <a:pt x="382" y="188"/>
                    </a:lnTo>
                    <a:lnTo>
                      <a:pt x="386" y="171"/>
                    </a:lnTo>
                    <a:lnTo>
                      <a:pt x="382" y="155"/>
                    </a:lnTo>
                    <a:lnTo>
                      <a:pt x="379" y="150"/>
                    </a:lnTo>
                    <a:lnTo>
                      <a:pt x="376" y="152"/>
                    </a:lnTo>
                    <a:lnTo>
                      <a:pt x="379" y="144"/>
                    </a:lnTo>
                    <a:lnTo>
                      <a:pt x="385" y="136"/>
                    </a:lnTo>
                    <a:lnTo>
                      <a:pt x="390" y="106"/>
                    </a:lnTo>
                    <a:lnTo>
                      <a:pt x="394" y="101"/>
                    </a:lnTo>
                    <a:lnTo>
                      <a:pt x="397" y="81"/>
                    </a:lnTo>
                    <a:lnTo>
                      <a:pt x="385" y="60"/>
                    </a:lnTo>
                    <a:lnTo>
                      <a:pt x="350" y="22"/>
                    </a:lnTo>
                    <a:lnTo>
                      <a:pt x="337" y="29"/>
                    </a:lnTo>
                    <a:lnTo>
                      <a:pt x="339" y="39"/>
                    </a:lnTo>
                    <a:lnTo>
                      <a:pt x="339" y="47"/>
                    </a:lnTo>
                    <a:lnTo>
                      <a:pt x="329" y="41"/>
                    </a:lnTo>
                    <a:lnTo>
                      <a:pt x="324" y="43"/>
                    </a:lnTo>
                    <a:lnTo>
                      <a:pt x="324" y="14"/>
                    </a:lnTo>
                    <a:lnTo>
                      <a:pt x="323" y="0"/>
                    </a:lnTo>
                    <a:lnTo>
                      <a:pt x="293" y="0"/>
                    </a:lnTo>
                    <a:lnTo>
                      <a:pt x="293" y="0"/>
                    </a:lnTo>
                    <a:lnTo>
                      <a:pt x="290" y="2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0" name="Freeform 224"/>
              <p:cNvSpPr>
                <a:spLocks noChangeAspect="1"/>
              </p:cNvSpPr>
              <p:nvPr/>
            </p:nvSpPr>
            <p:spPr bwMode="gray">
              <a:xfrm>
                <a:off x="3306" y="1118"/>
                <a:ext cx="25" cy="23"/>
              </a:xfrm>
              <a:custGeom>
                <a:avLst/>
                <a:gdLst/>
                <a:ahLst/>
                <a:cxnLst>
                  <a:cxn ang="0">
                    <a:pos x="52" y="117"/>
                  </a:cxn>
                  <a:cxn ang="0">
                    <a:pos x="54" y="111"/>
                  </a:cxn>
                  <a:cxn ang="0">
                    <a:pos x="65" y="112"/>
                  </a:cxn>
                  <a:cxn ang="0">
                    <a:pos x="81" y="99"/>
                  </a:cxn>
                  <a:cxn ang="0">
                    <a:pos x="105" y="97"/>
                  </a:cxn>
                  <a:cxn ang="0">
                    <a:pos x="107" y="86"/>
                  </a:cxn>
                  <a:cxn ang="0">
                    <a:pos x="106" y="81"/>
                  </a:cxn>
                  <a:cxn ang="0">
                    <a:pos x="111" y="52"/>
                  </a:cxn>
                  <a:cxn ang="0">
                    <a:pos x="126" y="37"/>
                  </a:cxn>
                  <a:cxn ang="0">
                    <a:pos x="111" y="22"/>
                  </a:cxn>
                  <a:cxn ang="0">
                    <a:pos x="107" y="14"/>
                  </a:cxn>
                  <a:cxn ang="0">
                    <a:pos x="106" y="8"/>
                  </a:cxn>
                  <a:cxn ang="0">
                    <a:pos x="67" y="13"/>
                  </a:cxn>
                  <a:cxn ang="0">
                    <a:pos x="62" y="13"/>
                  </a:cxn>
                  <a:cxn ang="0">
                    <a:pos x="67" y="1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51" y="4"/>
                  </a:cxn>
                  <a:cxn ang="0">
                    <a:pos x="44" y="20"/>
                  </a:cxn>
                  <a:cxn ang="0">
                    <a:pos x="38" y="26"/>
                  </a:cxn>
                  <a:cxn ang="0">
                    <a:pos x="32" y="22"/>
                  </a:cxn>
                  <a:cxn ang="0">
                    <a:pos x="27" y="30"/>
                  </a:cxn>
                  <a:cxn ang="0">
                    <a:pos x="0" y="40"/>
                  </a:cxn>
                  <a:cxn ang="0">
                    <a:pos x="11" y="52"/>
                  </a:cxn>
                  <a:cxn ang="0">
                    <a:pos x="25" y="54"/>
                  </a:cxn>
                  <a:cxn ang="0">
                    <a:pos x="25" y="65"/>
                  </a:cxn>
                  <a:cxn ang="0">
                    <a:pos x="24" y="73"/>
                  </a:cxn>
                  <a:cxn ang="0">
                    <a:pos x="26" y="87"/>
                  </a:cxn>
                  <a:cxn ang="0">
                    <a:pos x="31" y="99"/>
                  </a:cxn>
                  <a:cxn ang="0">
                    <a:pos x="33" y="106"/>
                  </a:cxn>
                  <a:cxn ang="0">
                    <a:pos x="38" y="114"/>
                  </a:cxn>
                  <a:cxn ang="0">
                    <a:pos x="52" y="117"/>
                  </a:cxn>
                </a:cxnLst>
                <a:rect l="0" t="0" r="r" b="b"/>
                <a:pathLst>
                  <a:path w="126" h="117">
                    <a:moveTo>
                      <a:pt x="52" y="117"/>
                    </a:moveTo>
                    <a:lnTo>
                      <a:pt x="54" y="111"/>
                    </a:lnTo>
                    <a:lnTo>
                      <a:pt x="65" y="112"/>
                    </a:lnTo>
                    <a:lnTo>
                      <a:pt x="81" y="99"/>
                    </a:lnTo>
                    <a:lnTo>
                      <a:pt x="105" y="97"/>
                    </a:lnTo>
                    <a:lnTo>
                      <a:pt x="107" y="86"/>
                    </a:lnTo>
                    <a:lnTo>
                      <a:pt x="106" y="81"/>
                    </a:lnTo>
                    <a:lnTo>
                      <a:pt x="111" y="52"/>
                    </a:lnTo>
                    <a:lnTo>
                      <a:pt x="126" y="37"/>
                    </a:lnTo>
                    <a:lnTo>
                      <a:pt x="111" y="22"/>
                    </a:lnTo>
                    <a:lnTo>
                      <a:pt x="107" y="14"/>
                    </a:lnTo>
                    <a:lnTo>
                      <a:pt x="106" y="8"/>
                    </a:lnTo>
                    <a:lnTo>
                      <a:pt x="67" y="13"/>
                    </a:lnTo>
                    <a:lnTo>
                      <a:pt x="62" y="13"/>
                    </a:lnTo>
                    <a:lnTo>
                      <a:pt x="67" y="10"/>
                    </a:lnTo>
                    <a:lnTo>
                      <a:pt x="69" y="0"/>
                    </a:lnTo>
                    <a:lnTo>
                      <a:pt x="65" y="3"/>
                    </a:lnTo>
                    <a:lnTo>
                      <a:pt x="51" y="4"/>
                    </a:lnTo>
                    <a:lnTo>
                      <a:pt x="44" y="20"/>
                    </a:lnTo>
                    <a:lnTo>
                      <a:pt x="38" y="26"/>
                    </a:lnTo>
                    <a:lnTo>
                      <a:pt x="32" y="22"/>
                    </a:lnTo>
                    <a:lnTo>
                      <a:pt x="27" y="30"/>
                    </a:lnTo>
                    <a:lnTo>
                      <a:pt x="0" y="40"/>
                    </a:lnTo>
                    <a:lnTo>
                      <a:pt x="11" y="52"/>
                    </a:lnTo>
                    <a:lnTo>
                      <a:pt x="25" y="54"/>
                    </a:lnTo>
                    <a:lnTo>
                      <a:pt x="25" y="65"/>
                    </a:lnTo>
                    <a:lnTo>
                      <a:pt x="24" y="73"/>
                    </a:lnTo>
                    <a:lnTo>
                      <a:pt x="26" y="87"/>
                    </a:lnTo>
                    <a:lnTo>
                      <a:pt x="31" y="99"/>
                    </a:lnTo>
                    <a:lnTo>
                      <a:pt x="33" y="106"/>
                    </a:lnTo>
                    <a:lnTo>
                      <a:pt x="38" y="114"/>
                    </a:lnTo>
                    <a:lnTo>
                      <a:pt x="52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1" name="Freeform 225"/>
              <p:cNvSpPr>
                <a:spLocks noChangeAspect="1"/>
              </p:cNvSpPr>
              <p:nvPr/>
            </p:nvSpPr>
            <p:spPr bwMode="gray">
              <a:xfrm>
                <a:off x="3340" y="114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2" name="Freeform 226"/>
              <p:cNvSpPr>
                <a:spLocks noChangeAspect="1"/>
              </p:cNvSpPr>
              <p:nvPr/>
            </p:nvSpPr>
            <p:spPr bwMode="gray">
              <a:xfrm>
                <a:off x="3340" y="114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3" name="Freeform 227"/>
              <p:cNvSpPr>
                <a:spLocks noChangeAspect="1"/>
              </p:cNvSpPr>
              <p:nvPr/>
            </p:nvSpPr>
            <p:spPr bwMode="gray">
              <a:xfrm>
                <a:off x="3313" y="1136"/>
                <a:ext cx="45" cy="54"/>
              </a:xfrm>
              <a:custGeom>
                <a:avLst/>
                <a:gdLst/>
                <a:ahLst/>
                <a:cxnLst>
                  <a:cxn ang="0">
                    <a:pos x="206" y="133"/>
                  </a:cxn>
                  <a:cxn ang="0">
                    <a:pos x="201" y="128"/>
                  </a:cxn>
                  <a:cxn ang="0">
                    <a:pos x="190" y="116"/>
                  </a:cxn>
                  <a:cxn ang="0">
                    <a:pos x="180" y="107"/>
                  </a:cxn>
                  <a:cxn ang="0">
                    <a:pos x="162" y="124"/>
                  </a:cxn>
                  <a:cxn ang="0">
                    <a:pos x="145" y="108"/>
                  </a:cxn>
                  <a:cxn ang="0">
                    <a:pos x="131" y="90"/>
                  </a:cxn>
                  <a:cxn ang="0">
                    <a:pos x="120" y="75"/>
                  </a:cxn>
                  <a:cxn ang="0">
                    <a:pos x="125" y="51"/>
                  </a:cxn>
                  <a:cxn ang="0">
                    <a:pos x="134" y="43"/>
                  </a:cxn>
                  <a:cxn ang="0">
                    <a:pos x="128" y="19"/>
                  </a:cxn>
                  <a:cxn ang="0">
                    <a:pos x="114" y="15"/>
                  </a:cxn>
                  <a:cxn ang="0">
                    <a:pos x="112" y="0"/>
                  </a:cxn>
                  <a:cxn ang="0">
                    <a:pos x="106" y="15"/>
                  </a:cxn>
                  <a:cxn ang="0">
                    <a:pos x="87" y="26"/>
                  </a:cxn>
                  <a:cxn ang="0">
                    <a:pos x="50" y="23"/>
                  </a:cxn>
                  <a:cxn ang="0">
                    <a:pos x="2" y="51"/>
                  </a:cxn>
                  <a:cxn ang="0">
                    <a:pos x="0" y="62"/>
                  </a:cxn>
                  <a:cxn ang="0">
                    <a:pos x="11" y="75"/>
                  </a:cxn>
                  <a:cxn ang="0">
                    <a:pos x="16" y="86"/>
                  </a:cxn>
                  <a:cxn ang="0">
                    <a:pos x="35" y="108"/>
                  </a:cxn>
                  <a:cxn ang="0">
                    <a:pos x="27" y="134"/>
                  </a:cxn>
                  <a:cxn ang="0">
                    <a:pos x="21" y="150"/>
                  </a:cxn>
                  <a:cxn ang="0">
                    <a:pos x="21" y="165"/>
                  </a:cxn>
                  <a:cxn ang="0">
                    <a:pos x="21" y="172"/>
                  </a:cxn>
                  <a:cxn ang="0">
                    <a:pos x="5" y="187"/>
                  </a:cxn>
                  <a:cxn ang="0">
                    <a:pos x="4" y="195"/>
                  </a:cxn>
                  <a:cxn ang="0">
                    <a:pos x="1" y="205"/>
                  </a:cxn>
                  <a:cxn ang="0">
                    <a:pos x="8" y="222"/>
                  </a:cxn>
                  <a:cxn ang="0">
                    <a:pos x="26" y="222"/>
                  </a:cxn>
                  <a:cxn ang="0">
                    <a:pos x="66" y="214"/>
                  </a:cxn>
                  <a:cxn ang="0">
                    <a:pos x="77" y="208"/>
                  </a:cxn>
                  <a:cxn ang="0">
                    <a:pos x="87" y="189"/>
                  </a:cxn>
                  <a:cxn ang="0">
                    <a:pos x="98" y="193"/>
                  </a:cxn>
                  <a:cxn ang="0">
                    <a:pos x="96" y="205"/>
                  </a:cxn>
                  <a:cxn ang="0">
                    <a:pos x="103" y="195"/>
                  </a:cxn>
                  <a:cxn ang="0">
                    <a:pos x="107" y="205"/>
                  </a:cxn>
                  <a:cxn ang="0">
                    <a:pos x="99" y="214"/>
                  </a:cxn>
                  <a:cxn ang="0">
                    <a:pos x="97" y="235"/>
                  </a:cxn>
                  <a:cxn ang="0">
                    <a:pos x="85" y="253"/>
                  </a:cxn>
                  <a:cxn ang="0">
                    <a:pos x="99" y="259"/>
                  </a:cxn>
                  <a:cxn ang="0">
                    <a:pos x="110" y="259"/>
                  </a:cxn>
                  <a:cxn ang="0">
                    <a:pos x="112" y="248"/>
                  </a:cxn>
                  <a:cxn ang="0">
                    <a:pos x="125" y="232"/>
                  </a:cxn>
                  <a:cxn ang="0">
                    <a:pos x="129" y="237"/>
                  </a:cxn>
                  <a:cxn ang="0">
                    <a:pos x="142" y="235"/>
                  </a:cxn>
                  <a:cxn ang="0">
                    <a:pos x="146" y="225"/>
                  </a:cxn>
                  <a:cxn ang="0">
                    <a:pos x="151" y="216"/>
                  </a:cxn>
                  <a:cxn ang="0">
                    <a:pos x="166" y="202"/>
                  </a:cxn>
                  <a:cxn ang="0">
                    <a:pos x="169" y="184"/>
                  </a:cxn>
                  <a:cxn ang="0">
                    <a:pos x="180" y="165"/>
                  </a:cxn>
                  <a:cxn ang="0">
                    <a:pos x="222" y="152"/>
                  </a:cxn>
                  <a:cxn ang="0">
                    <a:pos x="221" y="145"/>
                  </a:cxn>
                </a:cxnLst>
                <a:rect l="0" t="0" r="r" b="b"/>
                <a:pathLst>
                  <a:path w="222" h="268">
                    <a:moveTo>
                      <a:pt x="207" y="140"/>
                    </a:moveTo>
                    <a:lnTo>
                      <a:pt x="206" y="133"/>
                    </a:lnTo>
                    <a:lnTo>
                      <a:pt x="201" y="133"/>
                    </a:lnTo>
                    <a:lnTo>
                      <a:pt x="201" y="128"/>
                    </a:lnTo>
                    <a:lnTo>
                      <a:pt x="196" y="117"/>
                    </a:lnTo>
                    <a:lnTo>
                      <a:pt x="190" y="116"/>
                    </a:lnTo>
                    <a:lnTo>
                      <a:pt x="184" y="106"/>
                    </a:lnTo>
                    <a:lnTo>
                      <a:pt x="180" y="107"/>
                    </a:lnTo>
                    <a:lnTo>
                      <a:pt x="178" y="114"/>
                    </a:lnTo>
                    <a:lnTo>
                      <a:pt x="162" y="124"/>
                    </a:lnTo>
                    <a:lnTo>
                      <a:pt x="150" y="116"/>
                    </a:lnTo>
                    <a:lnTo>
                      <a:pt x="145" y="108"/>
                    </a:lnTo>
                    <a:lnTo>
                      <a:pt x="139" y="106"/>
                    </a:lnTo>
                    <a:lnTo>
                      <a:pt x="131" y="90"/>
                    </a:lnTo>
                    <a:lnTo>
                      <a:pt x="124" y="86"/>
                    </a:lnTo>
                    <a:lnTo>
                      <a:pt x="120" y="75"/>
                    </a:lnTo>
                    <a:lnTo>
                      <a:pt x="120" y="64"/>
                    </a:lnTo>
                    <a:lnTo>
                      <a:pt x="125" y="51"/>
                    </a:lnTo>
                    <a:lnTo>
                      <a:pt x="134" y="53"/>
                    </a:lnTo>
                    <a:lnTo>
                      <a:pt x="134" y="43"/>
                    </a:lnTo>
                    <a:lnTo>
                      <a:pt x="137" y="37"/>
                    </a:lnTo>
                    <a:lnTo>
                      <a:pt x="128" y="19"/>
                    </a:lnTo>
                    <a:lnTo>
                      <a:pt x="119" y="25"/>
                    </a:lnTo>
                    <a:lnTo>
                      <a:pt x="114" y="15"/>
                    </a:lnTo>
                    <a:lnTo>
                      <a:pt x="114" y="6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6" y="15"/>
                    </a:lnTo>
                    <a:lnTo>
                      <a:pt x="93" y="17"/>
                    </a:lnTo>
                    <a:lnTo>
                      <a:pt x="87" y="26"/>
                    </a:lnTo>
                    <a:lnTo>
                      <a:pt x="66" y="28"/>
                    </a:lnTo>
                    <a:lnTo>
                      <a:pt x="50" y="23"/>
                    </a:lnTo>
                    <a:lnTo>
                      <a:pt x="28" y="32"/>
                    </a:lnTo>
                    <a:lnTo>
                      <a:pt x="2" y="51"/>
                    </a:lnTo>
                    <a:lnTo>
                      <a:pt x="2" y="59"/>
                    </a:lnTo>
                    <a:lnTo>
                      <a:pt x="0" y="62"/>
                    </a:lnTo>
                    <a:lnTo>
                      <a:pt x="6" y="66"/>
                    </a:lnTo>
                    <a:lnTo>
                      <a:pt x="11" y="75"/>
                    </a:lnTo>
                    <a:lnTo>
                      <a:pt x="16" y="75"/>
                    </a:lnTo>
                    <a:lnTo>
                      <a:pt x="16" y="86"/>
                    </a:lnTo>
                    <a:lnTo>
                      <a:pt x="39" y="101"/>
                    </a:lnTo>
                    <a:lnTo>
                      <a:pt x="35" y="108"/>
                    </a:lnTo>
                    <a:lnTo>
                      <a:pt x="34" y="119"/>
                    </a:lnTo>
                    <a:lnTo>
                      <a:pt x="27" y="134"/>
                    </a:lnTo>
                    <a:lnTo>
                      <a:pt x="27" y="140"/>
                    </a:lnTo>
                    <a:lnTo>
                      <a:pt x="21" y="150"/>
                    </a:lnTo>
                    <a:lnTo>
                      <a:pt x="22" y="156"/>
                    </a:lnTo>
                    <a:lnTo>
                      <a:pt x="21" y="165"/>
                    </a:lnTo>
                    <a:lnTo>
                      <a:pt x="20" y="166"/>
                    </a:lnTo>
                    <a:lnTo>
                      <a:pt x="21" y="172"/>
                    </a:lnTo>
                    <a:lnTo>
                      <a:pt x="20" y="177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4" y="195"/>
                    </a:lnTo>
                    <a:lnTo>
                      <a:pt x="0" y="198"/>
                    </a:lnTo>
                    <a:lnTo>
                      <a:pt x="1" y="205"/>
                    </a:lnTo>
                    <a:lnTo>
                      <a:pt x="0" y="214"/>
                    </a:lnTo>
                    <a:lnTo>
                      <a:pt x="8" y="222"/>
                    </a:lnTo>
                    <a:lnTo>
                      <a:pt x="17" y="216"/>
                    </a:lnTo>
                    <a:lnTo>
                      <a:pt x="26" y="222"/>
                    </a:lnTo>
                    <a:lnTo>
                      <a:pt x="32" y="215"/>
                    </a:lnTo>
                    <a:lnTo>
                      <a:pt x="66" y="214"/>
                    </a:lnTo>
                    <a:lnTo>
                      <a:pt x="67" y="210"/>
                    </a:lnTo>
                    <a:lnTo>
                      <a:pt x="77" y="208"/>
                    </a:lnTo>
                    <a:lnTo>
                      <a:pt x="80" y="198"/>
                    </a:lnTo>
                    <a:lnTo>
                      <a:pt x="87" y="189"/>
                    </a:lnTo>
                    <a:lnTo>
                      <a:pt x="97" y="191"/>
                    </a:lnTo>
                    <a:lnTo>
                      <a:pt x="98" y="193"/>
                    </a:lnTo>
                    <a:lnTo>
                      <a:pt x="94" y="200"/>
                    </a:lnTo>
                    <a:lnTo>
                      <a:pt x="96" y="205"/>
                    </a:lnTo>
                    <a:lnTo>
                      <a:pt x="98" y="209"/>
                    </a:lnTo>
                    <a:lnTo>
                      <a:pt x="103" y="195"/>
                    </a:lnTo>
                    <a:lnTo>
                      <a:pt x="110" y="195"/>
                    </a:lnTo>
                    <a:lnTo>
                      <a:pt x="107" y="205"/>
                    </a:lnTo>
                    <a:lnTo>
                      <a:pt x="107" y="210"/>
                    </a:lnTo>
                    <a:lnTo>
                      <a:pt x="99" y="214"/>
                    </a:lnTo>
                    <a:lnTo>
                      <a:pt x="94" y="222"/>
                    </a:lnTo>
                    <a:lnTo>
                      <a:pt x="97" y="235"/>
                    </a:lnTo>
                    <a:lnTo>
                      <a:pt x="96" y="240"/>
                    </a:lnTo>
                    <a:lnTo>
                      <a:pt x="85" y="253"/>
                    </a:lnTo>
                    <a:lnTo>
                      <a:pt x="91" y="265"/>
                    </a:lnTo>
                    <a:lnTo>
                      <a:pt x="99" y="259"/>
                    </a:lnTo>
                    <a:lnTo>
                      <a:pt x="101" y="268"/>
                    </a:lnTo>
                    <a:lnTo>
                      <a:pt x="110" y="259"/>
                    </a:lnTo>
                    <a:lnTo>
                      <a:pt x="109" y="252"/>
                    </a:lnTo>
                    <a:lnTo>
                      <a:pt x="112" y="248"/>
                    </a:lnTo>
                    <a:lnTo>
                      <a:pt x="125" y="238"/>
                    </a:lnTo>
                    <a:lnTo>
                      <a:pt x="125" y="232"/>
                    </a:lnTo>
                    <a:lnTo>
                      <a:pt x="126" y="232"/>
                    </a:lnTo>
                    <a:lnTo>
                      <a:pt x="129" y="237"/>
                    </a:lnTo>
                    <a:lnTo>
                      <a:pt x="133" y="240"/>
                    </a:lnTo>
                    <a:lnTo>
                      <a:pt x="142" y="235"/>
                    </a:lnTo>
                    <a:lnTo>
                      <a:pt x="144" y="229"/>
                    </a:lnTo>
                    <a:lnTo>
                      <a:pt x="146" y="225"/>
                    </a:lnTo>
                    <a:lnTo>
                      <a:pt x="151" y="226"/>
                    </a:lnTo>
                    <a:lnTo>
                      <a:pt x="151" y="216"/>
                    </a:lnTo>
                    <a:lnTo>
                      <a:pt x="160" y="213"/>
                    </a:lnTo>
                    <a:lnTo>
                      <a:pt x="166" y="202"/>
                    </a:lnTo>
                    <a:lnTo>
                      <a:pt x="166" y="193"/>
                    </a:lnTo>
                    <a:lnTo>
                      <a:pt x="169" y="184"/>
                    </a:lnTo>
                    <a:lnTo>
                      <a:pt x="179" y="175"/>
                    </a:lnTo>
                    <a:lnTo>
                      <a:pt x="180" y="165"/>
                    </a:lnTo>
                    <a:lnTo>
                      <a:pt x="204" y="152"/>
                    </a:lnTo>
                    <a:lnTo>
                      <a:pt x="222" y="152"/>
                    </a:lnTo>
                    <a:lnTo>
                      <a:pt x="222" y="148"/>
                    </a:lnTo>
                    <a:lnTo>
                      <a:pt x="221" y="145"/>
                    </a:lnTo>
                    <a:lnTo>
                      <a:pt x="207" y="14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4" name="Freeform 228"/>
              <p:cNvSpPr>
                <a:spLocks noChangeAspect="1"/>
              </p:cNvSpPr>
              <p:nvPr/>
            </p:nvSpPr>
            <p:spPr bwMode="gray">
              <a:xfrm>
                <a:off x="3284" y="1036"/>
                <a:ext cx="99" cy="52"/>
              </a:xfrm>
              <a:custGeom>
                <a:avLst/>
                <a:gdLst/>
                <a:ahLst/>
                <a:cxnLst>
                  <a:cxn ang="0">
                    <a:pos x="20" y="11"/>
                  </a:cxn>
                  <a:cxn ang="0">
                    <a:pos x="23" y="22"/>
                  </a:cxn>
                  <a:cxn ang="0">
                    <a:pos x="2" y="41"/>
                  </a:cxn>
                  <a:cxn ang="0">
                    <a:pos x="15" y="61"/>
                  </a:cxn>
                  <a:cxn ang="0">
                    <a:pos x="23" y="72"/>
                  </a:cxn>
                  <a:cxn ang="0">
                    <a:pos x="29" y="76"/>
                  </a:cxn>
                  <a:cxn ang="0">
                    <a:pos x="36" y="91"/>
                  </a:cxn>
                  <a:cxn ang="0">
                    <a:pos x="70" y="97"/>
                  </a:cxn>
                  <a:cxn ang="0">
                    <a:pos x="85" y="86"/>
                  </a:cxn>
                  <a:cxn ang="0">
                    <a:pos x="121" y="79"/>
                  </a:cxn>
                  <a:cxn ang="0">
                    <a:pos x="144" y="69"/>
                  </a:cxn>
                  <a:cxn ang="0">
                    <a:pos x="202" y="66"/>
                  </a:cxn>
                  <a:cxn ang="0">
                    <a:pos x="199" y="76"/>
                  </a:cxn>
                  <a:cxn ang="0">
                    <a:pos x="209" y="88"/>
                  </a:cxn>
                  <a:cxn ang="0">
                    <a:pos x="202" y="96"/>
                  </a:cxn>
                  <a:cxn ang="0">
                    <a:pos x="153" y="106"/>
                  </a:cxn>
                  <a:cxn ang="0">
                    <a:pos x="133" y="106"/>
                  </a:cxn>
                  <a:cxn ang="0">
                    <a:pos x="145" y="123"/>
                  </a:cxn>
                  <a:cxn ang="0">
                    <a:pos x="158" y="130"/>
                  </a:cxn>
                  <a:cxn ang="0">
                    <a:pos x="153" y="144"/>
                  </a:cxn>
                  <a:cxn ang="0">
                    <a:pos x="117" y="131"/>
                  </a:cxn>
                  <a:cxn ang="0">
                    <a:pos x="98" y="119"/>
                  </a:cxn>
                  <a:cxn ang="0">
                    <a:pos x="86" y="138"/>
                  </a:cxn>
                  <a:cxn ang="0">
                    <a:pos x="106" y="158"/>
                  </a:cxn>
                  <a:cxn ang="0">
                    <a:pos x="142" y="183"/>
                  </a:cxn>
                  <a:cxn ang="0">
                    <a:pos x="160" y="199"/>
                  </a:cxn>
                  <a:cxn ang="0">
                    <a:pos x="175" y="188"/>
                  </a:cxn>
                  <a:cxn ang="0">
                    <a:pos x="186" y="183"/>
                  </a:cxn>
                  <a:cxn ang="0">
                    <a:pos x="218" y="187"/>
                  </a:cxn>
                  <a:cxn ang="0">
                    <a:pos x="249" y="187"/>
                  </a:cxn>
                  <a:cxn ang="0">
                    <a:pos x="244" y="206"/>
                  </a:cxn>
                  <a:cxn ang="0">
                    <a:pos x="257" y="228"/>
                  </a:cxn>
                  <a:cxn ang="0">
                    <a:pos x="261" y="246"/>
                  </a:cxn>
                  <a:cxn ang="0">
                    <a:pos x="279" y="259"/>
                  </a:cxn>
                  <a:cxn ang="0">
                    <a:pos x="287" y="259"/>
                  </a:cxn>
                  <a:cxn ang="0">
                    <a:pos x="332" y="236"/>
                  </a:cxn>
                  <a:cxn ang="0">
                    <a:pos x="354" y="211"/>
                  </a:cxn>
                  <a:cxn ang="0">
                    <a:pos x="376" y="209"/>
                  </a:cxn>
                  <a:cxn ang="0">
                    <a:pos x="391" y="208"/>
                  </a:cxn>
                  <a:cxn ang="0">
                    <a:pos x="413" y="182"/>
                  </a:cxn>
                  <a:cxn ang="0">
                    <a:pos x="424" y="163"/>
                  </a:cxn>
                  <a:cxn ang="0">
                    <a:pos x="428" y="150"/>
                  </a:cxn>
                  <a:cxn ang="0">
                    <a:pos x="421" y="124"/>
                  </a:cxn>
                  <a:cxn ang="0">
                    <a:pos x="443" y="112"/>
                  </a:cxn>
                  <a:cxn ang="0">
                    <a:pos x="459" y="87"/>
                  </a:cxn>
                  <a:cxn ang="0">
                    <a:pos x="462" y="79"/>
                  </a:cxn>
                  <a:cxn ang="0">
                    <a:pos x="491" y="57"/>
                  </a:cxn>
                  <a:cxn ang="0">
                    <a:pos x="487" y="28"/>
                  </a:cxn>
                  <a:cxn ang="0">
                    <a:pos x="492" y="11"/>
                  </a:cxn>
                  <a:cxn ang="0">
                    <a:pos x="235" y="0"/>
                  </a:cxn>
                  <a:cxn ang="0">
                    <a:pos x="228" y="11"/>
                  </a:cxn>
                  <a:cxn ang="0">
                    <a:pos x="67" y="0"/>
                  </a:cxn>
                  <a:cxn ang="0">
                    <a:pos x="35" y="0"/>
                  </a:cxn>
                </a:cxnLst>
                <a:rect l="0" t="0" r="r" b="b"/>
                <a:pathLst>
                  <a:path w="496" h="260">
                    <a:moveTo>
                      <a:pt x="32" y="12"/>
                    </a:moveTo>
                    <a:lnTo>
                      <a:pt x="30" y="17"/>
                    </a:lnTo>
                    <a:lnTo>
                      <a:pt x="20" y="11"/>
                    </a:lnTo>
                    <a:lnTo>
                      <a:pt x="18" y="12"/>
                    </a:lnTo>
                    <a:lnTo>
                      <a:pt x="23" y="18"/>
                    </a:lnTo>
                    <a:lnTo>
                      <a:pt x="23" y="22"/>
                    </a:lnTo>
                    <a:lnTo>
                      <a:pt x="13" y="22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9" y="43"/>
                    </a:lnTo>
                    <a:lnTo>
                      <a:pt x="8" y="54"/>
                    </a:lnTo>
                    <a:lnTo>
                      <a:pt x="15" y="61"/>
                    </a:lnTo>
                    <a:lnTo>
                      <a:pt x="15" y="68"/>
                    </a:lnTo>
                    <a:lnTo>
                      <a:pt x="21" y="80"/>
                    </a:lnTo>
                    <a:lnTo>
                      <a:pt x="23" y="72"/>
                    </a:lnTo>
                    <a:lnTo>
                      <a:pt x="29" y="68"/>
                    </a:lnTo>
                    <a:lnTo>
                      <a:pt x="27" y="72"/>
                    </a:lnTo>
                    <a:lnTo>
                      <a:pt x="29" y="76"/>
                    </a:lnTo>
                    <a:lnTo>
                      <a:pt x="32" y="77"/>
                    </a:lnTo>
                    <a:lnTo>
                      <a:pt x="29" y="85"/>
                    </a:lnTo>
                    <a:lnTo>
                      <a:pt x="36" y="91"/>
                    </a:lnTo>
                    <a:lnTo>
                      <a:pt x="67" y="88"/>
                    </a:lnTo>
                    <a:lnTo>
                      <a:pt x="70" y="91"/>
                    </a:lnTo>
                    <a:lnTo>
                      <a:pt x="70" y="97"/>
                    </a:lnTo>
                    <a:lnTo>
                      <a:pt x="75" y="98"/>
                    </a:lnTo>
                    <a:lnTo>
                      <a:pt x="85" y="90"/>
                    </a:lnTo>
                    <a:lnTo>
                      <a:pt x="85" y="86"/>
                    </a:lnTo>
                    <a:lnTo>
                      <a:pt x="102" y="86"/>
                    </a:lnTo>
                    <a:lnTo>
                      <a:pt x="107" y="79"/>
                    </a:lnTo>
                    <a:lnTo>
                      <a:pt x="121" y="79"/>
                    </a:lnTo>
                    <a:lnTo>
                      <a:pt x="122" y="74"/>
                    </a:lnTo>
                    <a:lnTo>
                      <a:pt x="142" y="76"/>
                    </a:lnTo>
                    <a:lnTo>
                      <a:pt x="144" y="69"/>
                    </a:lnTo>
                    <a:lnTo>
                      <a:pt x="187" y="70"/>
                    </a:lnTo>
                    <a:lnTo>
                      <a:pt x="192" y="63"/>
                    </a:lnTo>
                    <a:lnTo>
                      <a:pt x="202" y="66"/>
                    </a:lnTo>
                    <a:lnTo>
                      <a:pt x="207" y="60"/>
                    </a:lnTo>
                    <a:lnTo>
                      <a:pt x="207" y="71"/>
                    </a:lnTo>
                    <a:lnTo>
                      <a:pt x="199" y="76"/>
                    </a:lnTo>
                    <a:lnTo>
                      <a:pt x="211" y="77"/>
                    </a:lnTo>
                    <a:lnTo>
                      <a:pt x="209" y="81"/>
                    </a:lnTo>
                    <a:lnTo>
                      <a:pt x="209" y="88"/>
                    </a:lnTo>
                    <a:lnTo>
                      <a:pt x="201" y="91"/>
                    </a:lnTo>
                    <a:lnTo>
                      <a:pt x="201" y="95"/>
                    </a:lnTo>
                    <a:lnTo>
                      <a:pt x="202" y="96"/>
                    </a:lnTo>
                    <a:lnTo>
                      <a:pt x="201" y="99"/>
                    </a:lnTo>
                    <a:lnTo>
                      <a:pt x="156" y="98"/>
                    </a:lnTo>
                    <a:lnTo>
                      <a:pt x="153" y="106"/>
                    </a:lnTo>
                    <a:lnTo>
                      <a:pt x="149" y="104"/>
                    </a:lnTo>
                    <a:lnTo>
                      <a:pt x="149" y="98"/>
                    </a:lnTo>
                    <a:lnTo>
                      <a:pt x="133" y="106"/>
                    </a:lnTo>
                    <a:lnTo>
                      <a:pt x="136" y="112"/>
                    </a:lnTo>
                    <a:lnTo>
                      <a:pt x="132" y="118"/>
                    </a:lnTo>
                    <a:lnTo>
                      <a:pt x="145" y="123"/>
                    </a:lnTo>
                    <a:lnTo>
                      <a:pt x="147" y="128"/>
                    </a:lnTo>
                    <a:lnTo>
                      <a:pt x="156" y="127"/>
                    </a:lnTo>
                    <a:lnTo>
                      <a:pt x="158" y="130"/>
                    </a:lnTo>
                    <a:lnTo>
                      <a:pt x="158" y="135"/>
                    </a:lnTo>
                    <a:lnTo>
                      <a:pt x="161" y="140"/>
                    </a:lnTo>
                    <a:lnTo>
                      <a:pt x="153" y="144"/>
                    </a:lnTo>
                    <a:lnTo>
                      <a:pt x="144" y="135"/>
                    </a:lnTo>
                    <a:lnTo>
                      <a:pt x="118" y="138"/>
                    </a:lnTo>
                    <a:lnTo>
                      <a:pt x="117" y="131"/>
                    </a:lnTo>
                    <a:lnTo>
                      <a:pt x="112" y="130"/>
                    </a:lnTo>
                    <a:lnTo>
                      <a:pt x="112" y="124"/>
                    </a:lnTo>
                    <a:lnTo>
                      <a:pt x="98" y="119"/>
                    </a:lnTo>
                    <a:lnTo>
                      <a:pt x="85" y="128"/>
                    </a:lnTo>
                    <a:lnTo>
                      <a:pt x="84" y="131"/>
                    </a:lnTo>
                    <a:lnTo>
                      <a:pt x="86" y="138"/>
                    </a:lnTo>
                    <a:lnTo>
                      <a:pt x="94" y="145"/>
                    </a:lnTo>
                    <a:lnTo>
                      <a:pt x="96" y="154"/>
                    </a:lnTo>
                    <a:lnTo>
                      <a:pt x="106" y="158"/>
                    </a:lnTo>
                    <a:lnTo>
                      <a:pt x="115" y="172"/>
                    </a:lnTo>
                    <a:lnTo>
                      <a:pt x="139" y="174"/>
                    </a:lnTo>
                    <a:lnTo>
                      <a:pt x="142" y="183"/>
                    </a:lnTo>
                    <a:lnTo>
                      <a:pt x="142" y="194"/>
                    </a:lnTo>
                    <a:lnTo>
                      <a:pt x="150" y="203"/>
                    </a:lnTo>
                    <a:lnTo>
                      <a:pt x="160" y="199"/>
                    </a:lnTo>
                    <a:lnTo>
                      <a:pt x="161" y="199"/>
                    </a:lnTo>
                    <a:lnTo>
                      <a:pt x="161" y="194"/>
                    </a:lnTo>
                    <a:lnTo>
                      <a:pt x="175" y="188"/>
                    </a:lnTo>
                    <a:lnTo>
                      <a:pt x="181" y="195"/>
                    </a:lnTo>
                    <a:lnTo>
                      <a:pt x="182" y="183"/>
                    </a:lnTo>
                    <a:lnTo>
                      <a:pt x="186" y="183"/>
                    </a:lnTo>
                    <a:lnTo>
                      <a:pt x="187" y="190"/>
                    </a:lnTo>
                    <a:lnTo>
                      <a:pt x="203" y="199"/>
                    </a:lnTo>
                    <a:lnTo>
                      <a:pt x="218" y="187"/>
                    </a:lnTo>
                    <a:lnTo>
                      <a:pt x="241" y="195"/>
                    </a:lnTo>
                    <a:lnTo>
                      <a:pt x="246" y="192"/>
                    </a:lnTo>
                    <a:lnTo>
                      <a:pt x="249" y="187"/>
                    </a:lnTo>
                    <a:lnTo>
                      <a:pt x="250" y="188"/>
                    </a:lnTo>
                    <a:lnTo>
                      <a:pt x="249" y="198"/>
                    </a:lnTo>
                    <a:lnTo>
                      <a:pt x="244" y="206"/>
                    </a:lnTo>
                    <a:lnTo>
                      <a:pt x="246" y="224"/>
                    </a:lnTo>
                    <a:lnTo>
                      <a:pt x="254" y="232"/>
                    </a:lnTo>
                    <a:lnTo>
                      <a:pt x="257" y="228"/>
                    </a:lnTo>
                    <a:lnTo>
                      <a:pt x="255" y="236"/>
                    </a:lnTo>
                    <a:lnTo>
                      <a:pt x="263" y="243"/>
                    </a:lnTo>
                    <a:lnTo>
                      <a:pt x="261" y="246"/>
                    </a:lnTo>
                    <a:lnTo>
                      <a:pt x="262" y="249"/>
                    </a:lnTo>
                    <a:lnTo>
                      <a:pt x="278" y="253"/>
                    </a:lnTo>
                    <a:lnTo>
                      <a:pt x="279" y="259"/>
                    </a:lnTo>
                    <a:lnTo>
                      <a:pt x="283" y="260"/>
                    </a:lnTo>
                    <a:lnTo>
                      <a:pt x="287" y="254"/>
                    </a:lnTo>
                    <a:lnTo>
                      <a:pt x="287" y="259"/>
                    </a:lnTo>
                    <a:lnTo>
                      <a:pt x="315" y="255"/>
                    </a:lnTo>
                    <a:lnTo>
                      <a:pt x="328" y="247"/>
                    </a:lnTo>
                    <a:lnTo>
                      <a:pt x="332" y="236"/>
                    </a:lnTo>
                    <a:lnTo>
                      <a:pt x="333" y="221"/>
                    </a:lnTo>
                    <a:lnTo>
                      <a:pt x="337" y="217"/>
                    </a:lnTo>
                    <a:lnTo>
                      <a:pt x="354" y="211"/>
                    </a:lnTo>
                    <a:lnTo>
                      <a:pt x="367" y="199"/>
                    </a:lnTo>
                    <a:lnTo>
                      <a:pt x="376" y="204"/>
                    </a:lnTo>
                    <a:lnTo>
                      <a:pt x="376" y="209"/>
                    </a:lnTo>
                    <a:lnTo>
                      <a:pt x="379" y="211"/>
                    </a:lnTo>
                    <a:lnTo>
                      <a:pt x="385" y="204"/>
                    </a:lnTo>
                    <a:lnTo>
                      <a:pt x="391" y="208"/>
                    </a:lnTo>
                    <a:lnTo>
                      <a:pt x="405" y="194"/>
                    </a:lnTo>
                    <a:lnTo>
                      <a:pt x="414" y="188"/>
                    </a:lnTo>
                    <a:lnTo>
                      <a:pt x="413" y="182"/>
                    </a:lnTo>
                    <a:lnTo>
                      <a:pt x="418" y="174"/>
                    </a:lnTo>
                    <a:lnTo>
                      <a:pt x="417" y="166"/>
                    </a:lnTo>
                    <a:lnTo>
                      <a:pt x="424" y="163"/>
                    </a:lnTo>
                    <a:lnTo>
                      <a:pt x="425" y="156"/>
                    </a:lnTo>
                    <a:lnTo>
                      <a:pt x="425" y="150"/>
                    </a:lnTo>
                    <a:lnTo>
                      <a:pt x="428" y="150"/>
                    </a:lnTo>
                    <a:lnTo>
                      <a:pt x="427" y="142"/>
                    </a:lnTo>
                    <a:lnTo>
                      <a:pt x="422" y="140"/>
                    </a:lnTo>
                    <a:lnTo>
                      <a:pt x="421" y="124"/>
                    </a:lnTo>
                    <a:lnTo>
                      <a:pt x="433" y="114"/>
                    </a:lnTo>
                    <a:lnTo>
                      <a:pt x="434" y="109"/>
                    </a:lnTo>
                    <a:lnTo>
                      <a:pt x="443" y="112"/>
                    </a:lnTo>
                    <a:lnTo>
                      <a:pt x="448" y="98"/>
                    </a:lnTo>
                    <a:lnTo>
                      <a:pt x="455" y="99"/>
                    </a:lnTo>
                    <a:lnTo>
                      <a:pt x="459" y="87"/>
                    </a:lnTo>
                    <a:lnTo>
                      <a:pt x="465" y="86"/>
                    </a:lnTo>
                    <a:lnTo>
                      <a:pt x="462" y="84"/>
                    </a:lnTo>
                    <a:lnTo>
                      <a:pt x="462" y="79"/>
                    </a:lnTo>
                    <a:lnTo>
                      <a:pt x="472" y="66"/>
                    </a:lnTo>
                    <a:lnTo>
                      <a:pt x="473" y="60"/>
                    </a:lnTo>
                    <a:lnTo>
                      <a:pt x="491" y="57"/>
                    </a:lnTo>
                    <a:lnTo>
                      <a:pt x="494" y="44"/>
                    </a:lnTo>
                    <a:lnTo>
                      <a:pt x="496" y="37"/>
                    </a:lnTo>
                    <a:lnTo>
                      <a:pt x="487" y="28"/>
                    </a:lnTo>
                    <a:lnTo>
                      <a:pt x="488" y="26"/>
                    </a:lnTo>
                    <a:lnTo>
                      <a:pt x="487" y="21"/>
                    </a:lnTo>
                    <a:lnTo>
                      <a:pt x="492" y="11"/>
                    </a:lnTo>
                    <a:lnTo>
                      <a:pt x="491" y="4"/>
                    </a:lnTo>
                    <a:lnTo>
                      <a:pt x="492" y="0"/>
                    </a:lnTo>
                    <a:lnTo>
                      <a:pt x="235" y="0"/>
                    </a:lnTo>
                    <a:lnTo>
                      <a:pt x="235" y="4"/>
                    </a:lnTo>
                    <a:lnTo>
                      <a:pt x="230" y="2"/>
                    </a:lnTo>
                    <a:lnTo>
                      <a:pt x="228" y="11"/>
                    </a:lnTo>
                    <a:lnTo>
                      <a:pt x="222" y="5"/>
                    </a:lnTo>
                    <a:lnTo>
                      <a:pt x="219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32" y="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1" name="Freeform 229"/>
            <p:cNvSpPr>
              <a:spLocks noChangeAspect="1"/>
            </p:cNvSpPr>
            <p:nvPr/>
          </p:nvSpPr>
          <p:spPr bwMode="gray">
            <a:xfrm>
              <a:off x="3993356" y="2386359"/>
              <a:ext cx="6350" cy="63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230"/>
            <p:cNvSpPr>
              <a:spLocks noChangeAspect="1"/>
            </p:cNvSpPr>
            <p:nvPr/>
          </p:nvSpPr>
          <p:spPr bwMode="gray">
            <a:xfrm>
              <a:off x="4331493" y="1810097"/>
              <a:ext cx="46038" cy="44450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231"/>
            <p:cNvSpPr>
              <a:spLocks noChangeAspect="1"/>
            </p:cNvSpPr>
            <p:nvPr/>
          </p:nvSpPr>
          <p:spPr bwMode="gray">
            <a:xfrm>
              <a:off x="4271168" y="1913284"/>
              <a:ext cx="46038" cy="3175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232"/>
            <p:cNvSpPr>
              <a:spLocks noChangeAspect="1"/>
            </p:cNvSpPr>
            <p:nvPr/>
          </p:nvSpPr>
          <p:spPr bwMode="gray">
            <a:xfrm>
              <a:off x="3994943" y="2381597"/>
              <a:ext cx="14288" cy="4763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233"/>
            <p:cNvSpPr>
              <a:spLocks noChangeAspect="1"/>
            </p:cNvSpPr>
            <p:nvPr/>
          </p:nvSpPr>
          <p:spPr bwMode="gray">
            <a:xfrm>
              <a:off x="3490118" y="1268759"/>
              <a:ext cx="963613" cy="1114425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234"/>
            <p:cNvSpPr>
              <a:spLocks noChangeAspect="1"/>
            </p:cNvSpPr>
            <p:nvPr/>
          </p:nvSpPr>
          <p:spPr bwMode="gray">
            <a:xfrm>
              <a:off x="3804443" y="1951384"/>
              <a:ext cx="52388" cy="523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235"/>
            <p:cNvSpPr>
              <a:spLocks noChangeAspect="1"/>
            </p:cNvSpPr>
            <p:nvPr/>
          </p:nvSpPr>
          <p:spPr bwMode="gray">
            <a:xfrm>
              <a:off x="3559968" y="1500534"/>
              <a:ext cx="52388" cy="190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8" name="Group 236"/>
            <p:cNvGrpSpPr>
              <a:grpSpLocks noChangeAspect="1"/>
            </p:cNvGrpSpPr>
            <p:nvPr/>
          </p:nvGrpSpPr>
          <p:grpSpPr bwMode="gray">
            <a:xfrm>
              <a:off x="3344068" y="3475384"/>
              <a:ext cx="808038" cy="1365250"/>
              <a:chOff x="1624" y="2350"/>
              <a:chExt cx="509" cy="860"/>
            </a:xfrm>
            <a:grpFill/>
          </p:grpSpPr>
          <p:sp>
            <p:nvSpPr>
              <p:cNvPr id="274" name="Freeform 237"/>
              <p:cNvSpPr>
                <a:spLocks noChangeAspect="1"/>
              </p:cNvSpPr>
              <p:nvPr/>
            </p:nvSpPr>
            <p:spPr bwMode="gray">
              <a:xfrm>
                <a:off x="1709" y="3154"/>
                <a:ext cx="23" cy="27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7" y="12"/>
                  </a:cxn>
                  <a:cxn ang="0">
                    <a:pos x="17" y="17"/>
                  </a:cxn>
                  <a:cxn ang="0">
                    <a:pos x="28" y="10"/>
                  </a:cxn>
                  <a:cxn ang="0">
                    <a:pos x="33" y="23"/>
                  </a:cxn>
                  <a:cxn ang="0">
                    <a:pos x="41" y="23"/>
                  </a:cxn>
                  <a:cxn ang="0">
                    <a:pos x="41" y="7"/>
                  </a:cxn>
                  <a:cxn ang="0">
                    <a:pos x="43" y="1"/>
                  </a:cxn>
                  <a:cxn ang="0">
                    <a:pos x="53" y="15"/>
                  </a:cxn>
                  <a:cxn ang="0">
                    <a:pos x="43" y="39"/>
                  </a:cxn>
                  <a:cxn ang="0">
                    <a:pos x="45" y="60"/>
                  </a:cxn>
                  <a:cxn ang="0">
                    <a:pos x="53" y="72"/>
                  </a:cxn>
                  <a:cxn ang="0">
                    <a:pos x="80" y="61"/>
                  </a:cxn>
                  <a:cxn ang="0">
                    <a:pos x="100" y="64"/>
                  </a:cxn>
                  <a:cxn ang="0">
                    <a:pos x="115" y="70"/>
                  </a:cxn>
                  <a:cxn ang="0">
                    <a:pos x="92" y="97"/>
                  </a:cxn>
                  <a:cxn ang="0">
                    <a:pos x="77" y="99"/>
                  </a:cxn>
                  <a:cxn ang="0">
                    <a:pos x="74" y="107"/>
                  </a:cxn>
                  <a:cxn ang="0">
                    <a:pos x="66" y="107"/>
                  </a:cxn>
                  <a:cxn ang="0">
                    <a:pos x="63" y="117"/>
                  </a:cxn>
                  <a:cxn ang="0">
                    <a:pos x="59" y="128"/>
                  </a:cxn>
                  <a:cxn ang="0">
                    <a:pos x="53" y="131"/>
                  </a:cxn>
                  <a:cxn ang="0">
                    <a:pos x="26" y="106"/>
                  </a:cxn>
                  <a:cxn ang="0">
                    <a:pos x="43" y="108"/>
                  </a:cxn>
                  <a:cxn ang="0">
                    <a:pos x="49" y="99"/>
                  </a:cxn>
                  <a:cxn ang="0">
                    <a:pos x="39" y="83"/>
                  </a:cxn>
                  <a:cxn ang="0">
                    <a:pos x="33" y="93"/>
                  </a:cxn>
                  <a:cxn ang="0">
                    <a:pos x="20" y="86"/>
                  </a:cxn>
                  <a:cxn ang="0">
                    <a:pos x="10" y="77"/>
                  </a:cxn>
                  <a:cxn ang="0">
                    <a:pos x="7" y="66"/>
                  </a:cxn>
                  <a:cxn ang="0">
                    <a:pos x="0" y="66"/>
                  </a:cxn>
                  <a:cxn ang="0">
                    <a:pos x="1" y="50"/>
                  </a:cxn>
                  <a:cxn ang="0">
                    <a:pos x="1" y="31"/>
                  </a:cxn>
                </a:cxnLst>
                <a:rect l="0" t="0" r="r" b="b"/>
                <a:pathLst>
                  <a:path w="115" h="134">
                    <a:moveTo>
                      <a:pt x="2" y="17"/>
                    </a:moveTo>
                    <a:lnTo>
                      <a:pt x="4" y="17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12" y="16"/>
                    </a:lnTo>
                    <a:lnTo>
                      <a:pt x="17" y="17"/>
                    </a:lnTo>
                    <a:lnTo>
                      <a:pt x="22" y="12"/>
                    </a:lnTo>
                    <a:lnTo>
                      <a:pt x="28" y="10"/>
                    </a:lnTo>
                    <a:lnTo>
                      <a:pt x="32" y="13"/>
                    </a:lnTo>
                    <a:lnTo>
                      <a:pt x="33" y="23"/>
                    </a:lnTo>
                    <a:lnTo>
                      <a:pt x="36" y="27"/>
                    </a:lnTo>
                    <a:lnTo>
                      <a:pt x="41" y="23"/>
                    </a:lnTo>
                    <a:lnTo>
                      <a:pt x="44" y="11"/>
                    </a:lnTo>
                    <a:lnTo>
                      <a:pt x="41" y="7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0" y="6"/>
                    </a:lnTo>
                    <a:lnTo>
                      <a:pt x="53" y="15"/>
                    </a:lnTo>
                    <a:lnTo>
                      <a:pt x="54" y="27"/>
                    </a:lnTo>
                    <a:lnTo>
                      <a:pt x="43" y="39"/>
                    </a:lnTo>
                    <a:lnTo>
                      <a:pt x="37" y="55"/>
                    </a:lnTo>
                    <a:lnTo>
                      <a:pt x="45" y="60"/>
                    </a:lnTo>
                    <a:lnTo>
                      <a:pt x="52" y="66"/>
                    </a:lnTo>
                    <a:lnTo>
                      <a:pt x="53" y="72"/>
                    </a:lnTo>
                    <a:lnTo>
                      <a:pt x="63" y="80"/>
                    </a:lnTo>
                    <a:lnTo>
                      <a:pt x="80" y="61"/>
                    </a:lnTo>
                    <a:lnTo>
                      <a:pt x="87" y="61"/>
                    </a:lnTo>
                    <a:lnTo>
                      <a:pt x="100" y="64"/>
                    </a:lnTo>
                    <a:lnTo>
                      <a:pt x="112" y="63"/>
                    </a:lnTo>
                    <a:lnTo>
                      <a:pt x="115" y="70"/>
                    </a:lnTo>
                    <a:lnTo>
                      <a:pt x="115" y="79"/>
                    </a:lnTo>
                    <a:lnTo>
                      <a:pt x="92" y="97"/>
                    </a:lnTo>
                    <a:lnTo>
                      <a:pt x="85" y="102"/>
                    </a:lnTo>
                    <a:lnTo>
                      <a:pt x="77" y="99"/>
                    </a:lnTo>
                    <a:lnTo>
                      <a:pt x="74" y="101"/>
                    </a:lnTo>
                    <a:lnTo>
                      <a:pt x="74" y="107"/>
                    </a:lnTo>
                    <a:lnTo>
                      <a:pt x="71" y="109"/>
                    </a:lnTo>
                    <a:lnTo>
                      <a:pt x="66" y="107"/>
                    </a:lnTo>
                    <a:lnTo>
                      <a:pt x="60" y="110"/>
                    </a:lnTo>
                    <a:lnTo>
                      <a:pt x="63" y="117"/>
                    </a:lnTo>
                    <a:lnTo>
                      <a:pt x="59" y="120"/>
                    </a:lnTo>
                    <a:lnTo>
                      <a:pt x="59" y="128"/>
                    </a:lnTo>
                    <a:lnTo>
                      <a:pt x="61" y="134"/>
                    </a:lnTo>
                    <a:lnTo>
                      <a:pt x="53" y="131"/>
                    </a:lnTo>
                    <a:lnTo>
                      <a:pt x="28" y="108"/>
                    </a:lnTo>
                    <a:lnTo>
                      <a:pt x="26" y="106"/>
                    </a:lnTo>
                    <a:lnTo>
                      <a:pt x="34" y="104"/>
                    </a:lnTo>
                    <a:lnTo>
                      <a:pt x="43" y="108"/>
                    </a:lnTo>
                    <a:lnTo>
                      <a:pt x="49" y="106"/>
                    </a:lnTo>
                    <a:lnTo>
                      <a:pt x="49" y="99"/>
                    </a:lnTo>
                    <a:lnTo>
                      <a:pt x="44" y="95"/>
                    </a:lnTo>
                    <a:lnTo>
                      <a:pt x="39" y="83"/>
                    </a:lnTo>
                    <a:lnTo>
                      <a:pt x="37" y="88"/>
                    </a:lnTo>
                    <a:lnTo>
                      <a:pt x="33" y="93"/>
                    </a:lnTo>
                    <a:lnTo>
                      <a:pt x="17" y="92"/>
                    </a:lnTo>
                    <a:lnTo>
                      <a:pt x="20" y="86"/>
                    </a:lnTo>
                    <a:lnTo>
                      <a:pt x="20" y="81"/>
                    </a:lnTo>
                    <a:lnTo>
                      <a:pt x="10" y="77"/>
                    </a:lnTo>
                    <a:lnTo>
                      <a:pt x="7" y="74"/>
                    </a:lnTo>
                    <a:lnTo>
                      <a:pt x="7" y="66"/>
                    </a:lnTo>
                    <a:lnTo>
                      <a:pt x="6" y="65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1" y="50"/>
                    </a:lnTo>
                    <a:lnTo>
                      <a:pt x="2" y="40"/>
                    </a:lnTo>
                    <a:lnTo>
                      <a:pt x="1" y="31"/>
                    </a:lnTo>
                    <a:lnTo>
                      <a:pt x="2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5" name="Freeform 238"/>
              <p:cNvSpPr>
                <a:spLocks noChangeAspect="1"/>
              </p:cNvSpPr>
              <p:nvPr/>
            </p:nvSpPr>
            <p:spPr bwMode="gray">
              <a:xfrm>
                <a:off x="1712" y="2353"/>
                <a:ext cx="148" cy="126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" name="Freeform 239"/>
              <p:cNvSpPr>
                <a:spLocks noChangeAspect="1"/>
              </p:cNvSpPr>
              <p:nvPr/>
            </p:nvSpPr>
            <p:spPr bwMode="gray">
              <a:xfrm>
                <a:off x="1629" y="2473"/>
                <a:ext cx="62" cy="69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" name="Freeform 240"/>
              <p:cNvSpPr>
                <a:spLocks noChangeAspect="1"/>
              </p:cNvSpPr>
              <p:nvPr/>
            </p:nvSpPr>
            <p:spPr bwMode="gray">
              <a:xfrm>
                <a:off x="1828" y="2701"/>
                <a:ext cx="92" cy="98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8" name="Freeform 241"/>
              <p:cNvSpPr>
                <a:spLocks noChangeAspect="1"/>
              </p:cNvSpPr>
              <p:nvPr/>
            </p:nvSpPr>
            <p:spPr bwMode="gray">
              <a:xfrm>
                <a:off x="1687" y="2681"/>
                <a:ext cx="93" cy="506"/>
              </a:xfrm>
              <a:custGeom>
                <a:avLst/>
                <a:gdLst/>
                <a:ahLst/>
                <a:cxnLst>
                  <a:cxn ang="0">
                    <a:pos x="375" y="93"/>
                  </a:cxn>
                  <a:cxn ang="0">
                    <a:pos x="368" y="149"/>
                  </a:cxn>
                  <a:cxn ang="0">
                    <a:pos x="398" y="209"/>
                  </a:cxn>
                  <a:cxn ang="0">
                    <a:pos x="429" y="311"/>
                  </a:cxn>
                  <a:cxn ang="0">
                    <a:pos x="436" y="385"/>
                  </a:cxn>
                  <a:cxn ang="0">
                    <a:pos x="387" y="508"/>
                  </a:cxn>
                  <a:cxn ang="0">
                    <a:pos x="329" y="628"/>
                  </a:cxn>
                  <a:cxn ang="0">
                    <a:pos x="300" y="766"/>
                  </a:cxn>
                  <a:cxn ang="0">
                    <a:pos x="284" y="863"/>
                  </a:cxn>
                  <a:cxn ang="0">
                    <a:pos x="298" y="1032"/>
                  </a:cxn>
                  <a:cxn ang="0">
                    <a:pos x="269" y="1148"/>
                  </a:cxn>
                  <a:cxn ang="0">
                    <a:pos x="242" y="1290"/>
                  </a:cxn>
                  <a:cxn ang="0">
                    <a:pos x="208" y="1440"/>
                  </a:cxn>
                  <a:cxn ang="0">
                    <a:pos x="190" y="1597"/>
                  </a:cxn>
                  <a:cxn ang="0">
                    <a:pos x="201" y="1739"/>
                  </a:cxn>
                  <a:cxn ang="0">
                    <a:pos x="214" y="1785"/>
                  </a:cxn>
                  <a:cxn ang="0">
                    <a:pos x="212" y="1915"/>
                  </a:cxn>
                  <a:cxn ang="0">
                    <a:pos x="171" y="2027"/>
                  </a:cxn>
                  <a:cxn ang="0">
                    <a:pos x="137" y="2139"/>
                  </a:cxn>
                  <a:cxn ang="0">
                    <a:pos x="129" y="2264"/>
                  </a:cxn>
                  <a:cxn ang="0">
                    <a:pos x="179" y="2283"/>
                  </a:cxn>
                  <a:cxn ang="0">
                    <a:pos x="306" y="2367"/>
                  </a:cxn>
                  <a:cxn ang="0">
                    <a:pos x="355" y="2386"/>
                  </a:cxn>
                  <a:cxn ang="0">
                    <a:pos x="268" y="2429"/>
                  </a:cxn>
                  <a:cxn ang="0">
                    <a:pos x="214" y="2525"/>
                  </a:cxn>
                  <a:cxn ang="0">
                    <a:pos x="208" y="2477"/>
                  </a:cxn>
                  <a:cxn ang="0">
                    <a:pos x="189" y="2413"/>
                  </a:cxn>
                  <a:cxn ang="0">
                    <a:pos x="171" y="2376"/>
                  </a:cxn>
                  <a:cxn ang="0">
                    <a:pos x="160" y="2345"/>
                  </a:cxn>
                  <a:cxn ang="0">
                    <a:pos x="125" y="2343"/>
                  </a:cxn>
                  <a:cxn ang="0">
                    <a:pos x="81" y="2285"/>
                  </a:cxn>
                  <a:cxn ang="0">
                    <a:pos x="79" y="2240"/>
                  </a:cxn>
                  <a:cxn ang="0">
                    <a:pos x="70" y="2173"/>
                  </a:cxn>
                  <a:cxn ang="0">
                    <a:pos x="93" y="2117"/>
                  </a:cxn>
                  <a:cxn ang="0">
                    <a:pos x="70" y="2076"/>
                  </a:cxn>
                  <a:cxn ang="0">
                    <a:pos x="59" y="2042"/>
                  </a:cxn>
                  <a:cxn ang="0">
                    <a:pos x="109" y="2032"/>
                  </a:cxn>
                  <a:cxn ang="0">
                    <a:pos x="63" y="1979"/>
                  </a:cxn>
                  <a:cxn ang="0">
                    <a:pos x="66" y="1920"/>
                  </a:cxn>
                  <a:cxn ang="0">
                    <a:pos x="15" y="1930"/>
                  </a:cxn>
                  <a:cxn ang="0">
                    <a:pos x="44" y="1871"/>
                  </a:cxn>
                  <a:cxn ang="0">
                    <a:pos x="72" y="1856"/>
                  </a:cxn>
                  <a:cxn ang="0">
                    <a:pos x="91" y="1888"/>
                  </a:cxn>
                  <a:cxn ang="0">
                    <a:pos x="118" y="1879"/>
                  </a:cxn>
                  <a:cxn ang="0">
                    <a:pos x="114" y="1849"/>
                  </a:cxn>
                  <a:cxn ang="0">
                    <a:pos x="117" y="1818"/>
                  </a:cxn>
                  <a:cxn ang="0">
                    <a:pos x="120" y="1806"/>
                  </a:cxn>
                  <a:cxn ang="0">
                    <a:pos x="149" y="1740"/>
                  </a:cxn>
                  <a:cxn ang="0">
                    <a:pos x="146" y="1691"/>
                  </a:cxn>
                  <a:cxn ang="0">
                    <a:pos x="158" y="1601"/>
                  </a:cxn>
                  <a:cxn ang="0">
                    <a:pos x="153" y="1558"/>
                  </a:cxn>
                  <a:cxn ang="0">
                    <a:pos x="141" y="1525"/>
                  </a:cxn>
                  <a:cxn ang="0">
                    <a:pos x="92" y="1504"/>
                  </a:cxn>
                  <a:cxn ang="0">
                    <a:pos x="115" y="1329"/>
                  </a:cxn>
                  <a:cxn ang="0">
                    <a:pos x="122" y="1219"/>
                  </a:cxn>
                  <a:cxn ang="0">
                    <a:pos x="166" y="1105"/>
                  </a:cxn>
                  <a:cxn ang="0">
                    <a:pos x="221" y="928"/>
                  </a:cxn>
                  <a:cxn ang="0">
                    <a:pos x="226" y="719"/>
                  </a:cxn>
                  <a:cxn ang="0">
                    <a:pos x="253" y="565"/>
                  </a:cxn>
                  <a:cxn ang="0">
                    <a:pos x="275" y="461"/>
                  </a:cxn>
                  <a:cxn ang="0">
                    <a:pos x="279" y="317"/>
                  </a:cxn>
                  <a:cxn ang="0">
                    <a:pos x="292" y="142"/>
                  </a:cxn>
                  <a:cxn ang="0">
                    <a:pos x="312" y="25"/>
                  </a:cxn>
                </a:cxnLst>
                <a:rect l="0" t="0" r="r" b="b"/>
                <a:pathLst>
                  <a:path w="463" h="2531">
                    <a:moveTo>
                      <a:pt x="325" y="0"/>
                    </a:moveTo>
                    <a:lnTo>
                      <a:pt x="328" y="0"/>
                    </a:lnTo>
                    <a:lnTo>
                      <a:pt x="339" y="14"/>
                    </a:lnTo>
                    <a:lnTo>
                      <a:pt x="343" y="18"/>
                    </a:lnTo>
                    <a:lnTo>
                      <a:pt x="350" y="27"/>
                    </a:lnTo>
                    <a:lnTo>
                      <a:pt x="350" y="37"/>
                    </a:lnTo>
                    <a:lnTo>
                      <a:pt x="354" y="69"/>
                    </a:lnTo>
                    <a:lnTo>
                      <a:pt x="357" y="78"/>
                    </a:lnTo>
                    <a:lnTo>
                      <a:pt x="362" y="83"/>
                    </a:lnTo>
                    <a:lnTo>
                      <a:pt x="375" y="93"/>
                    </a:lnTo>
                    <a:lnTo>
                      <a:pt x="382" y="100"/>
                    </a:lnTo>
                    <a:lnTo>
                      <a:pt x="383" y="110"/>
                    </a:lnTo>
                    <a:lnTo>
                      <a:pt x="379" y="115"/>
                    </a:lnTo>
                    <a:lnTo>
                      <a:pt x="378" y="121"/>
                    </a:lnTo>
                    <a:lnTo>
                      <a:pt x="382" y="127"/>
                    </a:lnTo>
                    <a:lnTo>
                      <a:pt x="382" y="131"/>
                    </a:lnTo>
                    <a:lnTo>
                      <a:pt x="379" y="132"/>
                    </a:lnTo>
                    <a:lnTo>
                      <a:pt x="372" y="136"/>
                    </a:lnTo>
                    <a:lnTo>
                      <a:pt x="371" y="137"/>
                    </a:lnTo>
                    <a:lnTo>
                      <a:pt x="368" y="149"/>
                    </a:lnTo>
                    <a:lnTo>
                      <a:pt x="368" y="155"/>
                    </a:lnTo>
                    <a:lnTo>
                      <a:pt x="376" y="159"/>
                    </a:lnTo>
                    <a:lnTo>
                      <a:pt x="379" y="164"/>
                    </a:lnTo>
                    <a:lnTo>
                      <a:pt x="379" y="172"/>
                    </a:lnTo>
                    <a:lnTo>
                      <a:pt x="379" y="180"/>
                    </a:lnTo>
                    <a:lnTo>
                      <a:pt x="382" y="183"/>
                    </a:lnTo>
                    <a:lnTo>
                      <a:pt x="387" y="185"/>
                    </a:lnTo>
                    <a:lnTo>
                      <a:pt x="394" y="192"/>
                    </a:lnTo>
                    <a:lnTo>
                      <a:pt x="395" y="196"/>
                    </a:lnTo>
                    <a:lnTo>
                      <a:pt x="398" y="209"/>
                    </a:lnTo>
                    <a:lnTo>
                      <a:pt x="398" y="218"/>
                    </a:lnTo>
                    <a:lnTo>
                      <a:pt x="404" y="228"/>
                    </a:lnTo>
                    <a:lnTo>
                      <a:pt x="407" y="250"/>
                    </a:lnTo>
                    <a:lnTo>
                      <a:pt x="407" y="268"/>
                    </a:lnTo>
                    <a:lnTo>
                      <a:pt x="411" y="290"/>
                    </a:lnTo>
                    <a:lnTo>
                      <a:pt x="411" y="294"/>
                    </a:lnTo>
                    <a:lnTo>
                      <a:pt x="415" y="306"/>
                    </a:lnTo>
                    <a:lnTo>
                      <a:pt x="415" y="308"/>
                    </a:lnTo>
                    <a:lnTo>
                      <a:pt x="422" y="311"/>
                    </a:lnTo>
                    <a:lnTo>
                      <a:pt x="429" y="311"/>
                    </a:lnTo>
                    <a:lnTo>
                      <a:pt x="441" y="311"/>
                    </a:lnTo>
                    <a:lnTo>
                      <a:pt x="447" y="309"/>
                    </a:lnTo>
                    <a:lnTo>
                      <a:pt x="457" y="309"/>
                    </a:lnTo>
                    <a:lnTo>
                      <a:pt x="457" y="311"/>
                    </a:lnTo>
                    <a:lnTo>
                      <a:pt x="458" y="311"/>
                    </a:lnTo>
                    <a:lnTo>
                      <a:pt x="458" y="314"/>
                    </a:lnTo>
                    <a:lnTo>
                      <a:pt x="463" y="319"/>
                    </a:lnTo>
                    <a:lnTo>
                      <a:pt x="463" y="331"/>
                    </a:lnTo>
                    <a:lnTo>
                      <a:pt x="454" y="378"/>
                    </a:lnTo>
                    <a:lnTo>
                      <a:pt x="436" y="385"/>
                    </a:lnTo>
                    <a:lnTo>
                      <a:pt x="388" y="407"/>
                    </a:lnTo>
                    <a:lnTo>
                      <a:pt x="387" y="414"/>
                    </a:lnTo>
                    <a:lnTo>
                      <a:pt x="387" y="422"/>
                    </a:lnTo>
                    <a:lnTo>
                      <a:pt x="389" y="432"/>
                    </a:lnTo>
                    <a:lnTo>
                      <a:pt x="389" y="441"/>
                    </a:lnTo>
                    <a:lnTo>
                      <a:pt x="383" y="449"/>
                    </a:lnTo>
                    <a:lnTo>
                      <a:pt x="382" y="451"/>
                    </a:lnTo>
                    <a:lnTo>
                      <a:pt x="382" y="467"/>
                    </a:lnTo>
                    <a:lnTo>
                      <a:pt x="387" y="482"/>
                    </a:lnTo>
                    <a:lnTo>
                      <a:pt x="387" y="508"/>
                    </a:lnTo>
                    <a:lnTo>
                      <a:pt x="389" y="519"/>
                    </a:lnTo>
                    <a:lnTo>
                      <a:pt x="393" y="534"/>
                    </a:lnTo>
                    <a:lnTo>
                      <a:pt x="395" y="548"/>
                    </a:lnTo>
                    <a:lnTo>
                      <a:pt x="394" y="551"/>
                    </a:lnTo>
                    <a:lnTo>
                      <a:pt x="389" y="554"/>
                    </a:lnTo>
                    <a:lnTo>
                      <a:pt x="379" y="558"/>
                    </a:lnTo>
                    <a:lnTo>
                      <a:pt x="364" y="573"/>
                    </a:lnTo>
                    <a:lnTo>
                      <a:pt x="361" y="575"/>
                    </a:lnTo>
                    <a:lnTo>
                      <a:pt x="354" y="600"/>
                    </a:lnTo>
                    <a:lnTo>
                      <a:pt x="329" y="628"/>
                    </a:lnTo>
                    <a:lnTo>
                      <a:pt x="323" y="654"/>
                    </a:lnTo>
                    <a:lnTo>
                      <a:pt x="318" y="675"/>
                    </a:lnTo>
                    <a:lnTo>
                      <a:pt x="317" y="682"/>
                    </a:lnTo>
                    <a:lnTo>
                      <a:pt x="311" y="696"/>
                    </a:lnTo>
                    <a:lnTo>
                      <a:pt x="308" y="704"/>
                    </a:lnTo>
                    <a:lnTo>
                      <a:pt x="307" y="729"/>
                    </a:lnTo>
                    <a:lnTo>
                      <a:pt x="308" y="739"/>
                    </a:lnTo>
                    <a:lnTo>
                      <a:pt x="308" y="749"/>
                    </a:lnTo>
                    <a:lnTo>
                      <a:pt x="305" y="762"/>
                    </a:lnTo>
                    <a:lnTo>
                      <a:pt x="300" y="766"/>
                    </a:lnTo>
                    <a:lnTo>
                      <a:pt x="300" y="769"/>
                    </a:lnTo>
                    <a:lnTo>
                      <a:pt x="298" y="776"/>
                    </a:lnTo>
                    <a:lnTo>
                      <a:pt x="292" y="782"/>
                    </a:lnTo>
                    <a:lnTo>
                      <a:pt x="289" y="796"/>
                    </a:lnTo>
                    <a:lnTo>
                      <a:pt x="281" y="811"/>
                    </a:lnTo>
                    <a:lnTo>
                      <a:pt x="280" y="814"/>
                    </a:lnTo>
                    <a:lnTo>
                      <a:pt x="276" y="825"/>
                    </a:lnTo>
                    <a:lnTo>
                      <a:pt x="274" y="841"/>
                    </a:lnTo>
                    <a:lnTo>
                      <a:pt x="274" y="854"/>
                    </a:lnTo>
                    <a:lnTo>
                      <a:pt x="284" y="863"/>
                    </a:lnTo>
                    <a:lnTo>
                      <a:pt x="284" y="892"/>
                    </a:lnTo>
                    <a:lnTo>
                      <a:pt x="296" y="925"/>
                    </a:lnTo>
                    <a:lnTo>
                      <a:pt x="297" y="935"/>
                    </a:lnTo>
                    <a:lnTo>
                      <a:pt x="296" y="947"/>
                    </a:lnTo>
                    <a:lnTo>
                      <a:pt x="303" y="955"/>
                    </a:lnTo>
                    <a:lnTo>
                      <a:pt x="306" y="960"/>
                    </a:lnTo>
                    <a:lnTo>
                      <a:pt x="309" y="979"/>
                    </a:lnTo>
                    <a:lnTo>
                      <a:pt x="311" y="997"/>
                    </a:lnTo>
                    <a:lnTo>
                      <a:pt x="311" y="1013"/>
                    </a:lnTo>
                    <a:lnTo>
                      <a:pt x="298" y="1032"/>
                    </a:lnTo>
                    <a:lnTo>
                      <a:pt x="292" y="1045"/>
                    </a:lnTo>
                    <a:lnTo>
                      <a:pt x="290" y="1052"/>
                    </a:lnTo>
                    <a:lnTo>
                      <a:pt x="286" y="1075"/>
                    </a:lnTo>
                    <a:lnTo>
                      <a:pt x="285" y="1078"/>
                    </a:lnTo>
                    <a:lnTo>
                      <a:pt x="274" y="1088"/>
                    </a:lnTo>
                    <a:lnTo>
                      <a:pt x="275" y="1117"/>
                    </a:lnTo>
                    <a:lnTo>
                      <a:pt x="278" y="1134"/>
                    </a:lnTo>
                    <a:lnTo>
                      <a:pt x="278" y="1142"/>
                    </a:lnTo>
                    <a:lnTo>
                      <a:pt x="275" y="1144"/>
                    </a:lnTo>
                    <a:lnTo>
                      <a:pt x="269" y="1148"/>
                    </a:lnTo>
                    <a:lnTo>
                      <a:pt x="266" y="1151"/>
                    </a:lnTo>
                    <a:lnTo>
                      <a:pt x="265" y="1159"/>
                    </a:lnTo>
                    <a:lnTo>
                      <a:pt x="263" y="1161"/>
                    </a:lnTo>
                    <a:lnTo>
                      <a:pt x="257" y="1161"/>
                    </a:lnTo>
                    <a:lnTo>
                      <a:pt x="253" y="1164"/>
                    </a:lnTo>
                    <a:lnTo>
                      <a:pt x="247" y="1172"/>
                    </a:lnTo>
                    <a:lnTo>
                      <a:pt x="242" y="1186"/>
                    </a:lnTo>
                    <a:lnTo>
                      <a:pt x="238" y="1225"/>
                    </a:lnTo>
                    <a:lnTo>
                      <a:pt x="238" y="1262"/>
                    </a:lnTo>
                    <a:lnTo>
                      <a:pt x="242" y="1290"/>
                    </a:lnTo>
                    <a:lnTo>
                      <a:pt x="247" y="1301"/>
                    </a:lnTo>
                    <a:lnTo>
                      <a:pt x="247" y="1314"/>
                    </a:lnTo>
                    <a:lnTo>
                      <a:pt x="243" y="1323"/>
                    </a:lnTo>
                    <a:lnTo>
                      <a:pt x="235" y="1332"/>
                    </a:lnTo>
                    <a:lnTo>
                      <a:pt x="230" y="1337"/>
                    </a:lnTo>
                    <a:lnTo>
                      <a:pt x="227" y="1343"/>
                    </a:lnTo>
                    <a:lnTo>
                      <a:pt x="225" y="1358"/>
                    </a:lnTo>
                    <a:lnTo>
                      <a:pt x="208" y="1419"/>
                    </a:lnTo>
                    <a:lnTo>
                      <a:pt x="206" y="1424"/>
                    </a:lnTo>
                    <a:lnTo>
                      <a:pt x="208" y="1440"/>
                    </a:lnTo>
                    <a:lnTo>
                      <a:pt x="199" y="1481"/>
                    </a:lnTo>
                    <a:lnTo>
                      <a:pt x="196" y="1510"/>
                    </a:lnTo>
                    <a:lnTo>
                      <a:pt x="200" y="1525"/>
                    </a:lnTo>
                    <a:lnTo>
                      <a:pt x="209" y="1533"/>
                    </a:lnTo>
                    <a:lnTo>
                      <a:pt x="210" y="1537"/>
                    </a:lnTo>
                    <a:lnTo>
                      <a:pt x="210" y="1549"/>
                    </a:lnTo>
                    <a:lnTo>
                      <a:pt x="209" y="1554"/>
                    </a:lnTo>
                    <a:lnTo>
                      <a:pt x="205" y="1563"/>
                    </a:lnTo>
                    <a:lnTo>
                      <a:pt x="195" y="1576"/>
                    </a:lnTo>
                    <a:lnTo>
                      <a:pt x="190" y="1597"/>
                    </a:lnTo>
                    <a:lnTo>
                      <a:pt x="190" y="1633"/>
                    </a:lnTo>
                    <a:lnTo>
                      <a:pt x="193" y="1639"/>
                    </a:lnTo>
                    <a:lnTo>
                      <a:pt x="196" y="1641"/>
                    </a:lnTo>
                    <a:lnTo>
                      <a:pt x="198" y="1646"/>
                    </a:lnTo>
                    <a:lnTo>
                      <a:pt x="196" y="1673"/>
                    </a:lnTo>
                    <a:lnTo>
                      <a:pt x="198" y="1678"/>
                    </a:lnTo>
                    <a:lnTo>
                      <a:pt x="203" y="1688"/>
                    </a:lnTo>
                    <a:lnTo>
                      <a:pt x="205" y="1703"/>
                    </a:lnTo>
                    <a:lnTo>
                      <a:pt x="201" y="1732"/>
                    </a:lnTo>
                    <a:lnTo>
                      <a:pt x="201" y="1739"/>
                    </a:lnTo>
                    <a:lnTo>
                      <a:pt x="209" y="1739"/>
                    </a:lnTo>
                    <a:lnTo>
                      <a:pt x="223" y="1742"/>
                    </a:lnTo>
                    <a:lnTo>
                      <a:pt x="231" y="1751"/>
                    </a:lnTo>
                    <a:lnTo>
                      <a:pt x="232" y="1759"/>
                    </a:lnTo>
                    <a:lnTo>
                      <a:pt x="230" y="1768"/>
                    </a:lnTo>
                    <a:lnTo>
                      <a:pt x="216" y="1769"/>
                    </a:lnTo>
                    <a:lnTo>
                      <a:pt x="200" y="1767"/>
                    </a:lnTo>
                    <a:lnTo>
                      <a:pt x="196" y="1769"/>
                    </a:lnTo>
                    <a:lnTo>
                      <a:pt x="200" y="1779"/>
                    </a:lnTo>
                    <a:lnTo>
                      <a:pt x="214" y="1785"/>
                    </a:lnTo>
                    <a:lnTo>
                      <a:pt x="223" y="1797"/>
                    </a:lnTo>
                    <a:lnTo>
                      <a:pt x="223" y="1807"/>
                    </a:lnTo>
                    <a:lnTo>
                      <a:pt x="219" y="1812"/>
                    </a:lnTo>
                    <a:lnTo>
                      <a:pt x="215" y="1817"/>
                    </a:lnTo>
                    <a:lnTo>
                      <a:pt x="214" y="1827"/>
                    </a:lnTo>
                    <a:lnTo>
                      <a:pt x="214" y="1853"/>
                    </a:lnTo>
                    <a:lnTo>
                      <a:pt x="212" y="1858"/>
                    </a:lnTo>
                    <a:lnTo>
                      <a:pt x="212" y="1871"/>
                    </a:lnTo>
                    <a:lnTo>
                      <a:pt x="214" y="1879"/>
                    </a:lnTo>
                    <a:lnTo>
                      <a:pt x="212" y="1915"/>
                    </a:lnTo>
                    <a:lnTo>
                      <a:pt x="206" y="1930"/>
                    </a:lnTo>
                    <a:lnTo>
                      <a:pt x="200" y="1945"/>
                    </a:lnTo>
                    <a:lnTo>
                      <a:pt x="199" y="1955"/>
                    </a:lnTo>
                    <a:lnTo>
                      <a:pt x="189" y="1973"/>
                    </a:lnTo>
                    <a:lnTo>
                      <a:pt x="176" y="1992"/>
                    </a:lnTo>
                    <a:lnTo>
                      <a:pt x="172" y="1998"/>
                    </a:lnTo>
                    <a:lnTo>
                      <a:pt x="171" y="2004"/>
                    </a:lnTo>
                    <a:lnTo>
                      <a:pt x="169" y="2019"/>
                    </a:lnTo>
                    <a:lnTo>
                      <a:pt x="171" y="2019"/>
                    </a:lnTo>
                    <a:lnTo>
                      <a:pt x="171" y="2027"/>
                    </a:lnTo>
                    <a:lnTo>
                      <a:pt x="173" y="2033"/>
                    </a:lnTo>
                    <a:lnTo>
                      <a:pt x="176" y="2044"/>
                    </a:lnTo>
                    <a:lnTo>
                      <a:pt x="176" y="2053"/>
                    </a:lnTo>
                    <a:lnTo>
                      <a:pt x="172" y="2055"/>
                    </a:lnTo>
                    <a:lnTo>
                      <a:pt x="171" y="2059"/>
                    </a:lnTo>
                    <a:lnTo>
                      <a:pt x="168" y="2080"/>
                    </a:lnTo>
                    <a:lnTo>
                      <a:pt x="165" y="2093"/>
                    </a:lnTo>
                    <a:lnTo>
                      <a:pt x="162" y="2098"/>
                    </a:lnTo>
                    <a:lnTo>
                      <a:pt x="151" y="2112"/>
                    </a:lnTo>
                    <a:lnTo>
                      <a:pt x="137" y="2139"/>
                    </a:lnTo>
                    <a:lnTo>
                      <a:pt x="133" y="2143"/>
                    </a:lnTo>
                    <a:lnTo>
                      <a:pt x="128" y="2154"/>
                    </a:lnTo>
                    <a:lnTo>
                      <a:pt x="120" y="2186"/>
                    </a:lnTo>
                    <a:lnTo>
                      <a:pt x="120" y="2198"/>
                    </a:lnTo>
                    <a:lnTo>
                      <a:pt x="119" y="2208"/>
                    </a:lnTo>
                    <a:lnTo>
                      <a:pt x="119" y="2238"/>
                    </a:lnTo>
                    <a:lnTo>
                      <a:pt x="120" y="2241"/>
                    </a:lnTo>
                    <a:lnTo>
                      <a:pt x="123" y="2256"/>
                    </a:lnTo>
                    <a:lnTo>
                      <a:pt x="125" y="2263"/>
                    </a:lnTo>
                    <a:lnTo>
                      <a:pt x="129" y="2264"/>
                    </a:lnTo>
                    <a:lnTo>
                      <a:pt x="133" y="2261"/>
                    </a:lnTo>
                    <a:lnTo>
                      <a:pt x="136" y="2253"/>
                    </a:lnTo>
                    <a:lnTo>
                      <a:pt x="144" y="2248"/>
                    </a:lnTo>
                    <a:lnTo>
                      <a:pt x="163" y="2252"/>
                    </a:lnTo>
                    <a:lnTo>
                      <a:pt x="168" y="2246"/>
                    </a:lnTo>
                    <a:lnTo>
                      <a:pt x="169" y="2246"/>
                    </a:lnTo>
                    <a:lnTo>
                      <a:pt x="173" y="2247"/>
                    </a:lnTo>
                    <a:lnTo>
                      <a:pt x="176" y="2249"/>
                    </a:lnTo>
                    <a:lnTo>
                      <a:pt x="178" y="2268"/>
                    </a:lnTo>
                    <a:lnTo>
                      <a:pt x="179" y="2283"/>
                    </a:lnTo>
                    <a:lnTo>
                      <a:pt x="178" y="2340"/>
                    </a:lnTo>
                    <a:lnTo>
                      <a:pt x="179" y="2345"/>
                    </a:lnTo>
                    <a:lnTo>
                      <a:pt x="185" y="2359"/>
                    </a:lnTo>
                    <a:lnTo>
                      <a:pt x="190" y="2364"/>
                    </a:lnTo>
                    <a:lnTo>
                      <a:pt x="204" y="2370"/>
                    </a:lnTo>
                    <a:lnTo>
                      <a:pt x="259" y="2370"/>
                    </a:lnTo>
                    <a:lnTo>
                      <a:pt x="264" y="2371"/>
                    </a:lnTo>
                    <a:lnTo>
                      <a:pt x="269" y="2371"/>
                    </a:lnTo>
                    <a:lnTo>
                      <a:pt x="289" y="2371"/>
                    </a:lnTo>
                    <a:lnTo>
                      <a:pt x="306" y="2367"/>
                    </a:lnTo>
                    <a:lnTo>
                      <a:pt x="317" y="2369"/>
                    </a:lnTo>
                    <a:lnTo>
                      <a:pt x="343" y="2377"/>
                    </a:lnTo>
                    <a:lnTo>
                      <a:pt x="375" y="2383"/>
                    </a:lnTo>
                    <a:lnTo>
                      <a:pt x="389" y="2391"/>
                    </a:lnTo>
                    <a:lnTo>
                      <a:pt x="394" y="2392"/>
                    </a:lnTo>
                    <a:lnTo>
                      <a:pt x="394" y="2396"/>
                    </a:lnTo>
                    <a:lnTo>
                      <a:pt x="391" y="2397"/>
                    </a:lnTo>
                    <a:lnTo>
                      <a:pt x="379" y="2393"/>
                    </a:lnTo>
                    <a:lnTo>
                      <a:pt x="368" y="2393"/>
                    </a:lnTo>
                    <a:lnTo>
                      <a:pt x="355" y="2386"/>
                    </a:lnTo>
                    <a:lnTo>
                      <a:pt x="348" y="2385"/>
                    </a:lnTo>
                    <a:lnTo>
                      <a:pt x="333" y="2392"/>
                    </a:lnTo>
                    <a:lnTo>
                      <a:pt x="330" y="2399"/>
                    </a:lnTo>
                    <a:lnTo>
                      <a:pt x="327" y="2405"/>
                    </a:lnTo>
                    <a:lnTo>
                      <a:pt x="311" y="2409"/>
                    </a:lnTo>
                    <a:lnTo>
                      <a:pt x="294" y="2419"/>
                    </a:lnTo>
                    <a:lnTo>
                      <a:pt x="290" y="2424"/>
                    </a:lnTo>
                    <a:lnTo>
                      <a:pt x="281" y="2426"/>
                    </a:lnTo>
                    <a:lnTo>
                      <a:pt x="275" y="2425"/>
                    </a:lnTo>
                    <a:lnTo>
                      <a:pt x="268" y="2429"/>
                    </a:lnTo>
                    <a:lnTo>
                      <a:pt x="259" y="2431"/>
                    </a:lnTo>
                    <a:lnTo>
                      <a:pt x="259" y="2455"/>
                    </a:lnTo>
                    <a:lnTo>
                      <a:pt x="253" y="2479"/>
                    </a:lnTo>
                    <a:lnTo>
                      <a:pt x="251" y="2512"/>
                    </a:lnTo>
                    <a:lnTo>
                      <a:pt x="249" y="2521"/>
                    </a:lnTo>
                    <a:lnTo>
                      <a:pt x="246" y="2527"/>
                    </a:lnTo>
                    <a:lnTo>
                      <a:pt x="243" y="2531"/>
                    </a:lnTo>
                    <a:lnTo>
                      <a:pt x="237" y="2531"/>
                    </a:lnTo>
                    <a:lnTo>
                      <a:pt x="222" y="2526"/>
                    </a:lnTo>
                    <a:lnTo>
                      <a:pt x="214" y="2525"/>
                    </a:lnTo>
                    <a:lnTo>
                      <a:pt x="194" y="2515"/>
                    </a:lnTo>
                    <a:lnTo>
                      <a:pt x="183" y="2505"/>
                    </a:lnTo>
                    <a:lnTo>
                      <a:pt x="178" y="2495"/>
                    </a:lnTo>
                    <a:lnTo>
                      <a:pt x="179" y="2485"/>
                    </a:lnTo>
                    <a:lnTo>
                      <a:pt x="188" y="2480"/>
                    </a:lnTo>
                    <a:lnTo>
                      <a:pt x="190" y="2488"/>
                    </a:lnTo>
                    <a:lnTo>
                      <a:pt x="189" y="2494"/>
                    </a:lnTo>
                    <a:lnTo>
                      <a:pt x="198" y="2490"/>
                    </a:lnTo>
                    <a:lnTo>
                      <a:pt x="201" y="2483"/>
                    </a:lnTo>
                    <a:lnTo>
                      <a:pt x="208" y="2477"/>
                    </a:lnTo>
                    <a:lnTo>
                      <a:pt x="220" y="2475"/>
                    </a:lnTo>
                    <a:lnTo>
                      <a:pt x="231" y="2468"/>
                    </a:lnTo>
                    <a:lnTo>
                      <a:pt x="238" y="2461"/>
                    </a:lnTo>
                    <a:lnTo>
                      <a:pt x="243" y="2450"/>
                    </a:lnTo>
                    <a:lnTo>
                      <a:pt x="244" y="2442"/>
                    </a:lnTo>
                    <a:lnTo>
                      <a:pt x="233" y="2436"/>
                    </a:lnTo>
                    <a:lnTo>
                      <a:pt x="227" y="2428"/>
                    </a:lnTo>
                    <a:lnTo>
                      <a:pt x="222" y="2417"/>
                    </a:lnTo>
                    <a:lnTo>
                      <a:pt x="211" y="2414"/>
                    </a:lnTo>
                    <a:lnTo>
                      <a:pt x="189" y="2413"/>
                    </a:lnTo>
                    <a:lnTo>
                      <a:pt x="176" y="2418"/>
                    </a:lnTo>
                    <a:lnTo>
                      <a:pt x="171" y="2424"/>
                    </a:lnTo>
                    <a:lnTo>
                      <a:pt x="171" y="2417"/>
                    </a:lnTo>
                    <a:lnTo>
                      <a:pt x="168" y="2412"/>
                    </a:lnTo>
                    <a:lnTo>
                      <a:pt x="153" y="2414"/>
                    </a:lnTo>
                    <a:lnTo>
                      <a:pt x="153" y="2409"/>
                    </a:lnTo>
                    <a:lnTo>
                      <a:pt x="156" y="2404"/>
                    </a:lnTo>
                    <a:lnTo>
                      <a:pt x="168" y="2398"/>
                    </a:lnTo>
                    <a:lnTo>
                      <a:pt x="171" y="2388"/>
                    </a:lnTo>
                    <a:lnTo>
                      <a:pt x="171" y="2376"/>
                    </a:lnTo>
                    <a:lnTo>
                      <a:pt x="160" y="2364"/>
                    </a:lnTo>
                    <a:lnTo>
                      <a:pt x="168" y="2360"/>
                    </a:lnTo>
                    <a:lnTo>
                      <a:pt x="169" y="2354"/>
                    </a:lnTo>
                    <a:lnTo>
                      <a:pt x="168" y="2345"/>
                    </a:lnTo>
                    <a:lnTo>
                      <a:pt x="160" y="2335"/>
                    </a:lnTo>
                    <a:lnTo>
                      <a:pt x="145" y="2322"/>
                    </a:lnTo>
                    <a:lnTo>
                      <a:pt x="134" y="2316"/>
                    </a:lnTo>
                    <a:lnTo>
                      <a:pt x="129" y="2316"/>
                    </a:lnTo>
                    <a:lnTo>
                      <a:pt x="160" y="2338"/>
                    </a:lnTo>
                    <a:lnTo>
                      <a:pt x="160" y="2345"/>
                    </a:lnTo>
                    <a:lnTo>
                      <a:pt x="153" y="2348"/>
                    </a:lnTo>
                    <a:lnTo>
                      <a:pt x="146" y="2344"/>
                    </a:lnTo>
                    <a:lnTo>
                      <a:pt x="137" y="2335"/>
                    </a:lnTo>
                    <a:lnTo>
                      <a:pt x="135" y="2338"/>
                    </a:lnTo>
                    <a:lnTo>
                      <a:pt x="141" y="2351"/>
                    </a:lnTo>
                    <a:lnTo>
                      <a:pt x="137" y="2361"/>
                    </a:lnTo>
                    <a:lnTo>
                      <a:pt x="133" y="2365"/>
                    </a:lnTo>
                    <a:lnTo>
                      <a:pt x="130" y="2360"/>
                    </a:lnTo>
                    <a:lnTo>
                      <a:pt x="126" y="2353"/>
                    </a:lnTo>
                    <a:lnTo>
                      <a:pt x="125" y="2343"/>
                    </a:lnTo>
                    <a:lnTo>
                      <a:pt x="119" y="2329"/>
                    </a:lnTo>
                    <a:lnTo>
                      <a:pt x="125" y="2344"/>
                    </a:lnTo>
                    <a:lnTo>
                      <a:pt x="126" y="2359"/>
                    </a:lnTo>
                    <a:lnTo>
                      <a:pt x="125" y="2371"/>
                    </a:lnTo>
                    <a:lnTo>
                      <a:pt x="119" y="2370"/>
                    </a:lnTo>
                    <a:lnTo>
                      <a:pt x="114" y="2367"/>
                    </a:lnTo>
                    <a:lnTo>
                      <a:pt x="110" y="2355"/>
                    </a:lnTo>
                    <a:lnTo>
                      <a:pt x="113" y="2332"/>
                    </a:lnTo>
                    <a:lnTo>
                      <a:pt x="106" y="2312"/>
                    </a:lnTo>
                    <a:lnTo>
                      <a:pt x="81" y="2285"/>
                    </a:lnTo>
                    <a:lnTo>
                      <a:pt x="79" y="2274"/>
                    </a:lnTo>
                    <a:lnTo>
                      <a:pt x="81" y="2267"/>
                    </a:lnTo>
                    <a:lnTo>
                      <a:pt x="92" y="2267"/>
                    </a:lnTo>
                    <a:lnTo>
                      <a:pt x="102" y="2263"/>
                    </a:lnTo>
                    <a:lnTo>
                      <a:pt x="101" y="2252"/>
                    </a:lnTo>
                    <a:lnTo>
                      <a:pt x="97" y="2249"/>
                    </a:lnTo>
                    <a:lnTo>
                      <a:pt x="94" y="2256"/>
                    </a:lnTo>
                    <a:lnTo>
                      <a:pt x="90" y="2256"/>
                    </a:lnTo>
                    <a:lnTo>
                      <a:pt x="83" y="2251"/>
                    </a:lnTo>
                    <a:lnTo>
                      <a:pt x="79" y="2240"/>
                    </a:lnTo>
                    <a:lnTo>
                      <a:pt x="82" y="2234"/>
                    </a:lnTo>
                    <a:lnTo>
                      <a:pt x="93" y="2237"/>
                    </a:lnTo>
                    <a:lnTo>
                      <a:pt x="92" y="2234"/>
                    </a:lnTo>
                    <a:lnTo>
                      <a:pt x="86" y="2227"/>
                    </a:lnTo>
                    <a:lnTo>
                      <a:pt x="74" y="2225"/>
                    </a:lnTo>
                    <a:lnTo>
                      <a:pt x="66" y="2221"/>
                    </a:lnTo>
                    <a:lnTo>
                      <a:pt x="60" y="2214"/>
                    </a:lnTo>
                    <a:lnTo>
                      <a:pt x="55" y="2204"/>
                    </a:lnTo>
                    <a:lnTo>
                      <a:pt x="69" y="2189"/>
                    </a:lnTo>
                    <a:lnTo>
                      <a:pt x="70" y="2173"/>
                    </a:lnTo>
                    <a:lnTo>
                      <a:pt x="72" y="2170"/>
                    </a:lnTo>
                    <a:lnTo>
                      <a:pt x="72" y="2164"/>
                    </a:lnTo>
                    <a:lnTo>
                      <a:pt x="87" y="2154"/>
                    </a:lnTo>
                    <a:lnTo>
                      <a:pt x="93" y="2156"/>
                    </a:lnTo>
                    <a:lnTo>
                      <a:pt x="97" y="2156"/>
                    </a:lnTo>
                    <a:lnTo>
                      <a:pt x="97" y="2154"/>
                    </a:lnTo>
                    <a:lnTo>
                      <a:pt x="92" y="2150"/>
                    </a:lnTo>
                    <a:lnTo>
                      <a:pt x="90" y="2144"/>
                    </a:lnTo>
                    <a:lnTo>
                      <a:pt x="97" y="2116"/>
                    </a:lnTo>
                    <a:lnTo>
                      <a:pt x="93" y="2117"/>
                    </a:lnTo>
                    <a:lnTo>
                      <a:pt x="85" y="2125"/>
                    </a:lnTo>
                    <a:lnTo>
                      <a:pt x="82" y="2134"/>
                    </a:lnTo>
                    <a:lnTo>
                      <a:pt x="77" y="2144"/>
                    </a:lnTo>
                    <a:lnTo>
                      <a:pt x="72" y="2141"/>
                    </a:lnTo>
                    <a:lnTo>
                      <a:pt x="70" y="2134"/>
                    </a:lnTo>
                    <a:lnTo>
                      <a:pt x="69" y="2119"/>
                    </a:lnTo>
                    <a:lnTo>
                      <a:pt x="69" y="2089"/>
                    </a:lnTo>
                    <a:lnTo>
                      <a:pt x="72" y="2082"/>
                    </a:lnTo>
                    <a:lnTo>
                      <a:pt x="77" y="2084"/>
                    </a:lnTo>
                    <a:lnTo>
                      <a:pt x="70" y="2076"/>
                    </a:lnTo>
                    <a:lnTo>
                      <a:pt x="72" y="2065"/>
                    </a:lnTo>
                    <a:lnTo>
                      <a:pt x="88" y="2064"/>
                    </a:lnTo>
                    <a:lnTo>
                      <a:pt x="98" y="2073"/>
                    </a:lnTo>
                    <a:lnTo>
                      <a:pt x="96" y="2064"/>
                    </a:lnTo>
                    <a:lnTo>
                      <a:pt x="93" y="2052"/>
                    </a:lnTo>
                    <a:lnTo>
                      <a:pt x="90" y="2057"/>
                    </a:lnTo>
                    <a:lnTo>
                      <a:pt x="69" y="2062"/>
                    </a:lnTo>
                    <a:lnTo>
                      <a:pt x="65" y="2058"/>
                    </a:lnTo>
                    <a:lnTo>
                      <a:pt x="63" y="2048"/>
                    </a:lnTo>
                    <a:lnTo>
                      <a:pt x="59" y="2042"/>
                    </a:lnTo>
                    <a:lnTo>
                      <a:pt x="59" y="2021"/>
                    </a:lnTo>
                    <a:lnTo>
                      <a:pt x="66" y="2022"/>
                    </a:lnTo>
                    <a:lnTo>
                      <a:pt x="72" y="2032"/>
                    </a:lnTo>
                    <a:lnTo>
                      <a:pt x="76" y="2042"/>
                    </a:lnTo>
                    <a:lnTo>
                      <a:pt x="75" y="2027"/>
                    </a:lnTo>
                    <a:lnTo>
                      <a:pt x="79" y="2025"/>
                    </a:lnTo>
                    <a:lnTo>
                      <a:pt x="99" y="2028"/>
                    </a:lnTo>
                    <a:lnTo>
                      <a:pt x="115" y="2041"/>
                    </a:lnTo>
                    <a:lnTo>
                      <a:pt x="122" y="2041"/>
                    </a:lnTo>
                    <a:lnTo>
                      <a:pt x="109" y="2032"/>
                    </a:lnTo>
                    <a:lnTo>
                      <a:pt x="102" y="2019"/>
                    </a:lnTo>
                    <a:lnTo>
                      <a:pt x="99" y="2005"/>
                    </a:lnTo>
                    <a:lnTo>
                      <a:pt x="97" y="1999"/>
                    </a:lnTo>
                    <a:lnTo>
                      <a:pt x="94" y="2006"/>
                    </a:lnTo>
                    <a:lnTo>
                      <a:pt x="81" y="2005"/>
                    </a:lnTo>
                    <a:lnTo>
                      <a:pt x="76" y="2000"/>
                    </a:lnTo>
                    <a:lnTo>
                      <a:pt x="77" y="1995"/>
                    </a:lnTo>
                    <a:lnTo>
                      <a:pt x="85" y="1989"/>
                    </a:lnTo>
                    <a:lnTo>
                      <a:pt x="76" y="1987"/>
                    </a:lnTo>
                    <a:lnTo>
                      <a:pt x="63" y="1979"/>
                    </a:lnTo>
                    <a:lnTo>
                      <a:pt x="60" y="1976"/>
                    </a:lnTo>
                    <a:lnTo>
                      <a:pt x="65" y="1966"/>
                    </a:lnTo>
                    <a:lnTo>
                      <a:pt x="76" y="1961"/>
                    </a:lnTo>
                    <a:lnTo>
                      <a:pt x="85" y="1958"/>
                    </a:lnTo>
                    <a:lnTo>
                      <a:pt x="77" y="1951"/>
                    </a:lnTo>
                    <a:lnTo>
                      <a:pt x="87" y="1941"/>
                    </a:lnTo>
                    <a:lnTo>
                      <a:pt x="83" y="1939"/>
                    </a:lnTo>
                    <a:lnTo>
                      <a:pt x="81" y="1931"/>
                    </a:lnTo>
                    <a:lnTo>
                      <a:pt x="74" y="1925"/>
                    </a:lnTo>
                    <a:lnTo>
                      <a:pt x="66" y="1920"/>
                    </a:lnTo>
                    <a:lnTo>
                      <a:pt x="59" y="1920"/>
                    </a:lnTo>
                    <a:lnTo>
                      <a:pt x="54" y="1926"/>
                    </a:lnTo>
                    <a:lnTo>
                      <a:pt x="48" y="1929"/>
                    </a:lnTo>
                    <a:lnTo>
                      <a:pt x="33" y="1922"/>
                    </a:lnTo>
                    <a:lnTo>
                      <a:pt x="28" y="1914"/>
                    </a:lnTo>
                    <a:lnTo>
                      <a:pt x="22" y="1909"/>
                    </a:lnTo>
                    <a:lnTo>
                      <a:pt x="13" y="1914"/>
                    </a:lnTo>
                    <a:lnTo>
                      <a:pt x="7" y="1919"/>
                    </a:lnTo>
                    <a:lnTo>
                      <a:pt x="12" y="1923"/>
                    </a:lnTo>
                    <a:lnTo>
                      <a:pt x="15" y="1930"/>
                    </a:lnTo>
                    <a:lnTo>
                      <a:pt x="12" y="1939"/>
                    </a:lnTo>
                    <a:lnTo>
                      <a:pt x="1" y="1937"/>
                    </a:lnTo>
                    <a:lnTo>
                      <a:pt x="0" y="1929"/>
                    </a:lnTo>
                    <a:lnTo>
                      <a:pt x="4" y="1908"/>
                    </a:lnTo>
                    <a:lnTo>
                      <a:pt x="12" y="1903"/>
                    </a:lnTo>
                    <a:lnTo>
                      <a:pt x="20" y="1896"/>
                    </a:lnTo>
                    <a:lnTo>
                      <a:pt x="27" y="1885"/>
                    </a:lnTo>
                    <a:lnTo>
                      <a:pt x="36" y="1883"/>
                    </a:lnTo>
                    <a:lnTo>
                      <a:pt x="44" y="1879"/>
                    </a:lnTo>
                    <a:lnTo>
                      <a:pt x="44" y="1871"/>
                    </a:lnTo>
                    <a:lnTo>
                      <a:pt x="42" y="1870"/>
                    </a:lnTo>
                    <a:lnTo>
                      <a:pt x="36" y="1871"/>
                    </a:lnTo>
                    <a:lnTo>
                      <a:pt x="32" y="1869"/>
                    </a:lnTo>
                    <a:lnTo>
                      <a:pt x="29" y="1865"/>
                    </a:lnTo>
                    <a:lnTo>
                      <a:pt x="29" y="1856"/>
                    </a:lnTo>
                    <a:lnTo>
                      <a:pt x="47" y="1853"/>
                    </a:lnTo>
                    <a:lnTo>
                      <a:pt x="55" y="1855"/>
                    </a:lnTo>
                    <a:lnTo>
                      <a:pt x="59" y="1859"/>
                    </a:lnTo>
                    <a:lnTo>
                      <a:pt x="66" y="1853"/>
                    </a:lnTo>
                    <a:lnTo>
                      <a:pt x="72" y="1856"/>
                    </a:lnTo>
                    <a:lnTo>
                      <a:pt x="79" y="1860"/>
                    </a:lnTo>
                    <a:lnTo>
                      <a:pt x="76" y="1867"/>
                    </a:lnTo>
                    <a:lnTo>
                      <a:pt x="77" y="1874"/>
                    </a:lnTo>
                    <a:lnTo>
                      <a:pt x="82" y="1869"/>
                    </a:lnTo>
                    <a:lnTo>
                      <a:pt x="82" y="1876"/>
                    </a:lnTo>
                    <a:lnTo>
                      <a:pt x="76" y="1883"/>
                    </a:lnTo>
                    <a:lnTo>
                      <a:pt x="74" y="1890"/>
                    </a:lnTo>
                    <a:lnTo>
                      <a:pt x="79" y="1897"/>
                    </a:lnTo>
                    <a:lnTo>
                      <a:pt x="86" y="1898"/>
                    </a:lnTo>
                    <a:lnTo>
                      <a:pt x="91" y="1888"/>
                    </a:lnTo>
                    <a:lnTo>
                      <a:pt x="96" y="1882"/>
                    </a:lnTo>
                    <a:lnTo>
                      <a:pt x="97" y="1888"/>
                    </a:lnTo>
                    <a:lnTo>
                      <a:pt x="94" y="1899"/>
                    </a:lnTo>
                    <a:lnTo>
                      <a:pt x="94" y="1906"/>
                    </a:lnTo>
                    <a:lnTo>
                      <a:pt x="99" y="1903"/>
                    </a:lnTo>
                    <a:lnTo>
                      <a:pt x="101" y="1896"/>
                    </a:lnTo>
                    <a:lnTo>
                      <a:pt x="104" y="1892"/>
                    </a:lnTo>
                    <a:lnTo>
                      <a:pt x="112" y="1886"/>
                    </a:lnTo>
                    <a:lnTo>
                      <a:pt x="118" y="1882"/>
                    </a:lnTo>
                    <a:lnTo>
                      <a:pt x="118" y="1879"/>
                    </a:lnTo>
                    <a:lnTo>
                      <a:pt x="120" y="1870"/>
                    </a:lnTo>
                    <a:lnTo>
                      <a:pt x="125" y="1859"/>
                    </a:lnTo>
                    <a:lnTo>
                      <a:pt x="125" y="1852"/>
                    </a:lnTo>
                    <a:lnTo>
                      <a:pt x="120" y="1855"/>
                    </a:lnTo>
                    <a:lnTo>
                      <a:pt x="117" y="1860"/>
                    </a:lnTo>
                    <a:lnTo>
                      <a:pt x="115" y="1866"/>
                    </a:lnTo>
                    <a:lnTo>
                      <a:pt x="108" y="1880"/>
                    </a:lnTo>
                    <a:lnTo>
                      <a:pt x="110" y="1855"/>
                    </a:lnTo>
                    <a:lnTo>
                      <a:pt x="113" y="1850"/>
                    </a:lnTo>
                    <a:lnTo>
                      <a:pt x="114" y="1849"/>
                    </a:lnTo>
                    <a:lnTo>
                      <a:pt x="128" y="1847"/>
                    </a:lnTo>
                    <a:lnTo>
                      <a:pt x="119" y="1844"/>
                    </a:lnTo>
                    <a:lnTo>
                      <a:pt x="119" y="1839"/>
                    </a:lnTo>
                    <a:lnTo>
                      <a:pt x="124" y="1834"/>
                    </a:lnTo>
                    <a:lnTo>
                      <a:pt x="131" y="1831"/>
                    </a:lnTo>
                    <a:lnTo>
                      <a:pt x="131" y="1827"/>
                    </a:lnTo>
                    <a:lnTo>
                      <a:pt x="124" y="1828"/>
                    </a:lnTo>
                    <a:lnTo>
                      <a:pt x="112" y="1833"/>
                    </a:lnTo>
                    <a:lnTo>
                      <a:pt x="113" y="1823"/>
                    </a:lnTo>
                    <a:lnTo>
                      <a:pt x="117" y="1818"/>
                    </a:lnTo>
                    <a:lnTo>
                      <a:pt x="122" y="1813"/>
                    </a:lnTo>
                    <a:lnTo>
                      <a:pt x="126" y="1812"/>
                    </a:lnTo>
                    <a:lnTo>
                      <a:pt x="134" y="1818"/>
                    </a:lnTo>
                    <a:lnTo>
                      <a:pt x="140" y="1821"/>
                    </a:lnTo>
                    <a:lnTo>
                      <a:pt x="144" y="1824"/>
                    </a:lnTo>
                    <a:lnTo>
                      <a:pt x="150" y="1823"/>
                    </a:lnTo>
                    <a:lnTo>
                      <a:pt x="150" y="1816"/>
                    </a:lnTo>
                    <a:lnTo>
                      <a:pt x="142" y="1816"/>
                    </a:lnTo>
                    <a:lnTo>
                      <a:pt x="129" y="1807"/>
                    </a:lnTo>
                    <a:lnTo>
                      <a:pt x="120" y="1806"/>
                    </a:lnTo>
                    <a:lnTo>
                      <a:pt x="122" y="1795"/>
                    </a:lnTo>
                    <a:lnTo>
                      <a:pt x="122" y="1789"/>
                    </a:lnTo>
                    <a:lnTo>
                      <a:pt x="126" y="1786"/>
                    </a:lnTo>
                    <a:lnTo>
                      <a:pt x="136" y="1786"/>
                    </a:lnTo>
                    <a:lnTo>
                      <a:pt x="145" y="1784"/>
                    </a:lnTo>
                    <a:lnTo>
                      <a:pt x="156" y="1773"/>
                    </a:lnTo>
                    <a:lnTo>
                      <a:pt x="157" y="1767"/>
                    </a:lnTo>
                    <a:lnTo>
                      <a:pt x="157" y="1750"/>
                    </a:lnTo>
                    <a:lnTo>
                      <a:pt x="153" y="1742"/>
                    </a:lnTo>
                    <a:lnTo>
                      <a:pt x="149" y="1740"/>
                    </a:lnTo>
                    <a:lnTo>
                      <a:pt x="136" y="1729"/>
                    </a:lnTo>
                    <a:lnTo>
                      <a:pt x="130" y="1726"/>
                    </a:lnTo>
                    <a:lnTo>
                      <a:pt x="126" y="1723"/>
                    </a:lnTo>
                    <a:lnTo>
                      <a:pt x="126" y="1720"/>
                    </a:lnTo>
                    <a:lnTo>
                      <a:pt x="128" y="1720"/>
                    </a:lnTo>
                    <a:lnTo>
                      <a:pt x="129" y="1718"/>
                    </a:lnTo>
                    <a:lnTo>
                      <a:pt x="135" y="1711"/>
                    </a:lnTo>
                    <a:lnTo>
                      <a:pt x="137" y="1704"/>
                    </a:lnTo>
                    <a:lnTo>
                      <a:pt x="141" y="1697"/>
                    </a:lnTo>
                    <a:lnTo>
                      <a:pt x="146" y="1691"/>
                    </a:lnTo>
                    <a:lnTo>
                      <a:pt x="144" y="1686"/>
                    </a:lnTo>
                    <a:lnTo>
                      <a:pt x="146" y="1680"/>
                    </a:lnTo>
                    <a:lnTo>
                      <a:pt x="140" y="1675"/>
                    </a:lnTo>
                    <a:lnTo>
                      <a:pt x="139" y="1667"/>
                    </a:lnTo>
                    <a:lnTo>
                      <a:pt x="140" y="1661"/>
                    </a:lnTo>
                    <a:lnTo>
                      <a:pt x="142" y="1656"/>
                    </a:lnTo>
                    <a:lnTo>
                      <a:pt x="149" y="1651"/>
                    </a:lnTo>
                    <a:lnTo>
                      <a:pt x="153" y="1633"/>
                    </a:lnTo>
                    <a:lnTo>
                      <a:pt x="151" y="1612"/>
                    </a:lnTo>
                    <a:lnTo>
                      <a:pt x="158" y="1601"/>
                    </a:lnTo>
                    <a:lnTo>
                      <a:pt x="166" y="1603"/>
                    </a:lnTo>
                    <a:lnTo>
                      <a:pt x="161" y="1597"/>
                    </a:lnTo>
                    <a:lnTo>
                      <a:pt x="155" y="1587"/>
                    </a:lnTo>
                    <a:lnTo>
                      <a:pt x="160" y="1578"/>
                    </a:lnTo>
                    <a:lnTo>
                      <a:pt x="167" y="1580"/>
                    </a:lnTo>
                    <a:lnTo>
                      <a:pt x="172" y="1594"/>
                    </a:lnTo>
                    <a:lnTo>
                      <a:pt x="172" y="1583"/>
                    </a:lnTo>
                    <a:lnTo>
                      <a:pt x="171" y="1562"/>
                    </a:lnTo>
                    <a:lnTo>
                      <a:pt x="162" y="1562"/>
                    </a:lnTo>
                    <a:lnTo>
                      <a:pt x="153" y="1558"/>
                    </a:lnTo>
                    <a:lnTo>
                      <a:pt x="156" y="1548"/>
                    </a:lnTo>
                    <a:lnTo>
                      <a:pt x="166" y="1541"/>
                    </a:lnTo>
                    <a:lnTo>
                      <a:pt x="172" y="1540"/>
                    </a:lnTo>
                    <a:lnTo>
                      <a:pt x="178" y="1533"/>
                    </a:lnTo>
                    <a:lnTo>
                      <a:pt x="178" y="1532"/>
                    </a:lnTo>
                    <a:lnTo>
                      <a:pt x="169" y="1536"/>
                    </a:lnTo>
                    <a:lnTo>
                      <a:pt x="163" y="1536"/>
                    </a:lnTo>
                    <a:lnTo>
                      <a:pt x="157" y="1533"/>
                    </a:lnTo>
                    <a:lnTo>
                      <a:pt x="151" y="1525"/>
                    </a:lnTo>
                    <a:lnTo>
                      <a:pt x="141" y="1525"/>
                    </a:lnTo>
                    <a:lnTo>
                      <a:pt x="135" y="1528"/>
                    </a:lnTo>
                    <a:lnTo>
                      <a:pt x="134" y="1535"/>
                    </a:lnTo>
                    <a:lnTo>
                      <a:pt x="130" y="1540"/>
                    </a:lnTo>
                    <a:lnTo>
                      <a:pt x="117" y="1543"/>
                    </a:lnTo>
                    <a:lnTo>
                      <a:pt x="103" y="1537"/>
                    </a:lnTo>
                    <a:lnTo>
                      <a:pt x="104" y="1531"/>
                    </a:lnTo>
                    <a:lnTo>
                      <a:pt x="101" y="1525"/>
                    </a:lnTo>
                    <a:lnTo>
                      <a:pt x="97" y="1524"/>
                    </a:lnTo>
                    <a:lnTo>
                      <a:pt x="93" y="1516"/>
                    </a:lnTo>
                    <a:lnTo>
                      <a:pt x="92" y="1504"/>
                    </a:lnTo>
                    <a:lnTo>
                      <a:pt x="93" y="1489"/>
                    </a:lnTo>
                    <a:lnTo>
                      <a:pt x="96" y="1466"/>
                    </a:lnTo>
                    <a:lnTo>
                      <a:pt x="101" y="1454"/>
                    </a:lnTo>
                    <a:lnTo>
                      <a:pt x="102" y="1407"/>
                    </a:lnTo>
                    <a:lnTo>
                      <a:pt x="112" y="1402"/>
                    </a:lnTo>
                    <a:lnTo>
                      <a:pt x="113" y="1396"/>
                    </a:lnTo>
                    <a:lnTo>
                      <a:pt x="118" y="1390"/>
                    </a:lnTo>
                    <a:lnTo>
                      <a:pt x="122" y="1379"/>
                    </a:lnTo>
                    <a:lnTo>
                      <a:pt x="120" y="1349"/>
                    </a:lnTo>
                    <a:lnTo>
                      <a:pt x="115" y="1329"/>
                    </a:lnTo>
                    <a:lnTo>
                      <a:pt x="108" y="1314"/>
                    </a:lnTo>
                    <a:lnTo>
                      <a:pt x="108" y="1311"/>
                    </a:lnTo>
                    <a:lnTo>
                      <a:pt x="109" y="1311"/>
                    </a:lnTo>
                    <a:lnTo>
                      <a:pt x="112" y="1285"/>
                    </a:lnTo>
                    <a:lnTo>
                      <a:pt x="109" y="1274"/>
                    </a:lnTo>
                    <a:lnTo>
                      <a:pt x="104" y="1261"/>
                    </a:lnTo>
                    <a:lnTo>
                      <a:pt x="106" y="1244"/>
                    </a:lnTo>
                    <a:lnTo>
                      <a:pt x="106" y="1225"/>
                    </a:lnTo>
                    <a:lnTo>
                      <a:pt x="113" y="1215"/>
                    </a:lnTo>
                    <a:lnTo>
                      <a:pt x="122" y="1219"/>
                    </a:lnTo>
                    <a:lnTo>
                      <a:pt x="130" y="1215"/>
                    </a:lnTo>
                    <a:lnTo>
                      <a:pt x="129" y="1182"/>
                    </a:lnTo>
                    <a:lnTo>
                      <a:pt x="134" y="1178"/>
                    </a:lnTo>
                    <a:lnTo>
                      <a:pt x="137" y="1182"/>
                    </a:lnTo>
                    <a:lnTo>
                      <a:pt x="141" y="1180"/>
                    </a:lnTo>
                    <a:lnTo>
                      <a:pt x="149" y="1161"/>
                    </a:lnTo>
                    <a:lnTo>
                      <a:pt x="152" y="1139"/>
                    </a:lnTo>
                    <a:lnTo>
                      <a:pt x="158" y="1132"/>
                    </a:lnTo>
                    <a:lnTo>
                      <a:pt x="162" y="1116"/>
                    </a:lnTo>
                    <a:lnTo>
                      <a:pt x="166" y="1105"/>
                    </a:lnTo>
                    <a:lnTo>
                      <a:pt x="182" y="1076"/>
                    </a:lnTo>
                    <a:lnTo>
                      <a:pt x="183" y="1068"/>
                    </a:lnTo>
                    <a:lnTo>
                      <a:pt x="194" y="1037"/>
                    </a:lnTo>
                    <a:lnTo>
                      <a:pt x="195" y="1025"/>
                    </a:lnTo>
                    <a:lnTo>
                      <a:pt x="196" y="1024"/>
                    </a:lnTo>
                    <a:lnTo>
                      <a:pt x="204" y="994"/>
                    </a:lnTo>
                    <a:lnTo>
                      <a:pt x="210" y="987"/>
                    </a:lnTo>
                    <a:lnTo>
                      <a:pt x="210" y="950"/>
                    </a:lnTo>
                    <a:lnTo>
                      <a:pt x="217" y="939"/>
                    </a:lnTo>
                    <a:lnTo>
                      <a:pt x="221" y="928"/>
                    </a:lnTo>
                    <a:lnTo>
                      <a:pt x="221" y="903"/>
                    </a:lnTo>
                    <a:lnTo>
                      <a:pt x="216" y="882"/>
                    </a:lnTo>
                    <a:lnTo>
                      <a:pt x="215" y="855"/>
                    </a:lnTo>
                    <a:lnTo>
                      <a:pt x="210" y="821"/>
                    </a:lnTo>
                    <a:lnTo>
                      <a:pt x="209" y="789"/>
                    </a:lnTo>
                    <a:lnTo>
                      <a:pt x="211" y="763"/>
                    </a:lnTo>
                    <a:lnTo>
                      <a:pt x="223" y="756"/>
                    </a:lnTo>
                    <a:lnTo>
                      <a:pt x="228" y="737"/>
                    </a:lnTo>
                    <a:lnTo>
                      <a:pt x="226" y="731"/>
                    </a:lnTo>
                    <a:lnTo>
                      <a:pt x="226" y="719"/>
                    </a:lnTo>
                    <a:lnTo>
                      <a:pt x="219" y="698"/>
                    </a:lnTo>
                    <a:lnTo>
                      <a:pt x="216" y="694"/>
                    </a:lnTo>
                    <a:lnTo>
                      <a:pt x="217" y="685"/>
                    </a:lnTo>
                    <a:lnTo>
                      <a:pt x="220" y="678"/>
                    </a:lnTo>
                    <a:lnTo>
                      <a:pt x="231" y="664"/>
                    </a:lnTo>
                    <a:lnTo>
                      <a:pt x="236" y="643"/>
                    </a:lnTo>
                    <a:lnTo>
                      <a:pt x="242" y="606"/>
                    </a:lnTo>
                    <a:lnTo>
                      <a:pt x="251" y="591"/>
                    </a:lnTo>
                    <a:lnTo>
                      <a:pt x="251" y="572"/>
                    </a:lnTo>
                    <a:lnTo>
                      <a:pt x="253" y="565"/>
                    </a:lnTo>
                    <a:lnTo>
                      <a:pt x="257" y="562"/>
                    </a:lnTo>
                    <a:lnTo>
                      <a:pt x="262" y="548"/>
                    </a:lnTo>
                    <a:lnTo>
                      <a:pt x="263" y="530"/>
                    </a:lnTo>
                    <a:lnTo>
                      <a:pt x="265" y="521"/>
                    </a:lnTo>
                    <a:lnTo>
                      <a:pt x="265" y="511"/>
                    </a:lnTo>
                    <a:lnTo>
                      <a:pt x="262" y="497"/>
                    </a:lnTo>
                    <a:lnTo>
                      <a:pt x="262" y="483"/>
                    </a:lnTo>
                    <a:lnTo>
                      <a:pt x="264" y="475"/>
                    </a:lnTo>
                    <a:lnTo>
                      <a:pt x="268" y="467"/>
                    </a:lnTo>
                    <a:lnTo>
                      <a:pt x="275" y="461"/>
                    </a:lnTo>
                    <a:lnTo>
                      <a:pt x="275" y="452"/>
                    </a:lnTo>
                    <a:lnTo>
                      <a:pt x="275" y="438"/>
                    </a:lnTo>
                    <a:lnTo>
                      <a:pt x="274" y="423"/>
                    </a:lnTo>
                    <a:lnTo>
                      <a:pt x="274" y="375"/>
                    </a:lnTo>
                    <a:lnTo>
                      <a:pt x="276" y="363"/>
                    </a:lnTo>
                    <a:lnTo>
                      <a:pt x="276" y="351"/>
                    </a:lnTo>
                    <a:lnTo>
                      <a:pt x="270" y="343"/>
                    </a:lnTo>
                    <a:lnTo>
                      <a:pt x="270" y="337"/>
                    </a:lnTo>
                    <a:lnTo>
                      <a:pt x="274" y="324"/>
                    </a:lnTo>
                    <a:lnTo>
                      <a:pt x="279" y="317"/>
                    </a:lnTo>
                    <a:lnTo>
                      <a:pt x="284" y="317"/>
                    </a:lnTo>
                    <a:lnTo>
                      <a:pt x="286" y="310"/>
                    </a:lnTo>
                    <a:lnTo>
                      <a:pt x="289" y="268"/>
                    </a:lnTo>
                    <a:lnTo>
                      <a:pt x="292" y="256"/>
                    </a:lnTo>
                    <a:lnTo>
                      <a:pt x="292" y="244"/>
                    </a:lnTo>
                    <a:lnTo>
                      <a:pt x="296" y="233"/>
                    </a:lnTo>
                    <a:lnTo>
                      <a:pt x="297" y="224"/>
                    </a:lnTo>
                    <a:lnTo>
                      <a:pt x="296" y="222"/>
                    </a:lnTo>
                    <a:lnTo>
                      <a:pt x="290" y="195"/>
                    </a:lnTo>
                    <a:lnTo>
                      <a:pt x="292" y="142"/>
                    </a:lnTo>
                    <a:lnTo>
                      <a:pt x="290" y="132"/>
                    </a:lnTo>
                    <a:lnTo>
                      <a:pt x="287" y="122"/>
                    </a:lnTo>
                    <a:lnTo>
                      <a:pt x="285" y="95"/>
                    </a:lnTo>
                    <a:lnTo>
                      <a:pt x="279" y="57"/>
                    </a:lnTo>
                    <a:lnTo>
                      <a:pt x="274" y="39"/>
                    </a:lnTo>
                    <a:lnTo>
                      <a:pt x="284" y="30"/>
                    </a:lnTo>
                    <a:lnTo>
                      <a:pt x="286" y="30"/>
                    </a:lnTo>
                    <a:lnTo>
                      <a:pt x="303" y="29"/>
                    </a:lnTo>
                    <a:lnTo>
                      <a:pt x="311" y="26"/>
                    </a:lnTo>
                    <a:lnTo>
                      <a:pt x="312" y="25"/>
                    </a:lnTo>
                    <a:lnTo>
                      <a:pt x="313" y="16"/>
                    </a:lnTo>
                    <a:lnTo>
                      <a:pt x="318" y="7"/>
                    </a:lnTo>
                    <a:lnTo>
                      <a:pt x="323" y="2"/>
                    </a:lnTo>
                    <a:lnTo>
                      <a:pt x="32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9" name="Freeform 242"/>
              <p:cNvSpPr>
                <a:spLocks noChangeAspect="1"/>
              </p:cNvSpPr>
              <p:nvPr/>
            </p:nvSpPr>
            <p:spPr bwMode="gray">
              <a:xfrm>
                <a:off x="1733" y="3162"/>
                <a:ext cx="31" cy="47"/>
              </a:xfrm>
              <a:custGeom>
                <a:avLst/>
                <a:gdLst/>
                <a:ahLst/>
                <a:cxnLst>
                  <a:cxn ang="0">
                    <a:pos x="141" y="225"/>
                  </a:cxn>
                  <a:cxn ang="0">
                    <a:pos x="135" y="231"/>
                  </a:cxn>
                  <a:cxn ang="0">
                    <a:pos x="115" y="225"/>
                  </a:cxn>
                  <a:cxn ang="0">
                    <a:pos x="77" y="221"/>
                  </a:cxn>
                  <a:cxn ang="0">
                    <a:pos x="61" y="225"/>
                  </a:cxn>
                  <a:cxn ang="0">
                    <a:pos x="35" y="220"/>
                  </a:cxn>
                  <a:cxn ang="0">
                    <a:pos x="30" y="215"/>
                  </a:cxn>
                  <a:cxn ang="0">
                    <a:pos x="23" y="213"/>
                  </a:cxn>
                  <a:cxn ang="0">
                    <a:pos x="30" y="205"/>
                  </a:cxn>
                  <a:cxn ang="0">
                    <a:pos x="12" y="205"/>
                  </a:cxn>
                  <a:cxn ang="0">
                    <a:pos x="5" y="202"/>
                  </a:cxn>
                  <a:cxn ang="0">
                    <a:pos x="0" y="189"/>
                  </a:cxn>
                  <a:cxn ang="0">
                    <a:pos x="16" y="181"/>
                  </a:cxn>
                  <a:cxn ang="0">
                    <a:pos x="29" y="176"/>
                  </a:cxn>
                  <a:cxn ang="0">
                    <a:pos x="36" y="176"/>
                  </a:cxn>
                  <a:cxn ang="0">
                    <a:pos x="23" y="160"/>
                  </a:cxn>
                  <a:cxn ang="0">
                    <a:pos x="38" y="165"/>
                  </a:cxn>
                  <a:cxn ang="0">
                    <a:pos x="64" y="184"/>
                  </a:cxn>
                  <a:cxn ang="0">
                    <a:pos x="73" y="178"/>
                  </a:cxn>
                  <a:cxn ang="0">
                    <a:pos x="62" y="171"/>
                  </a:cxn>
                  <a:cxn ang="0">
                    <a:pos x="81" y="178"/>
                  </a:cxn>
                  <a:cxn ang="0">
                    <a:pos x="92" y="170"/>
                  </a:cxn>
                  <a:cxn ang="0">
                    <a:pos x="100" y="176"/>
                  </a:cxn>
                  <a:cxn ang="0">
                    <a:pos x="106" y="167"/>
                  </a:cxn>
                  <a:cxn ang="0">
                    <a:pos x="72" y="151"/>
                  </a:cxn>
                  <a:cxn ang="0">
                    <a:pos x="70" y="113"/>
                  </a:cxn>
                  <a:cxn ang="0">
                    <a:pos x="82" y="108"/>
                  </a:cxn>
                  <a:cxn ang="0">
                    <a:pos x="111" y="89"/>
                  </a:cxn>
                  <a:cxn ang="0">
                    <a:pos x="99" y="79"/>
                  </a:cxn>
                  <a:cxn ang="0">
                    <a:pos x="66" y="90"/>
                  </a:cxn>
                  <a:cxn ang="0">
                    <a:pos x="49" y="73"/>
                  </a:cxn>
                  <a:cxn ang="0">
                    <a:pos x="50" y="51"/>
                  </a:cxn>
                  <a:cxn ang="0">
                    <a:pos x="60" y="53"/>
                  </a:cxn>
                  <a:cxn ang="0">
                    <a:pos x="68" y="43"/>
                  </a:cxn>
                  <a:cxn ang="0">
                    <a:pos x="62" y="30"/>
                  </a:cxn>
                  <a:cxn ang="0">
                    <a:pos x="67" y="25"/>
                  </a:cxn>
                  <a:cxn ang="0">
                    <a:pos x="78" y="29"/>
                  </a:cxn>
                  <a:cxn ang="0">
                    <a:pos x="94" y="5"/>
                  </a:cxn>
                  <a:cxn ang="0">
                    <a:pos x="115" y="16"/>
                  </a:cxn>
                  <a:cxn ang="0">
                    <a:pos x="135" y="15"/>
                  </a:cxn>
                  <a:cxn ang="0">
                    <a:pos x="148" y="17"/>
                  </a:cxn>
                  <a:cxn ang="0">
                    <a:pos x="152" y="213"/>
                  </a:cxn>
                </a:cxnLst>
                <a:rect l="0" t="0" r="r" b="b"/>
                <a:pathLst>
                  <a:path w="152" h="235">
                    <a:moveTo>
                      <a:pt x="152" y="225"/>
                    </a:moveTo>
                    <a:lnTo>
                      <a:pt x="141" y="225"/>
                    </a:lnTo>
                    <a:lnTo>
                      <a:pt x="143" y="231"/>
                    </a:lnTo>
                    <a:lnTo>
                      <a:pt x="135" y="231"/>
                    </a:lnTo>
                    <a:lnTo>
                      <a:pt x="129" y="235"/>
                    </a:lnTo>
                    <a:lnTo>
                      <a:pt x="115" y="225"/>
                    </a:lnTo>
                    <a:lnTo>
                      <a:pt x="99" y="221"/>
                    </a:lnTo>
                    <a:lnTo>
                      <a:pt x="77" y="221"/>
                    </a:lnTo>
                    <a:lnTo>
                      <a:pt x="75" y="225"/>
                    </a:lnTo>
                    <a:lnTo>
                      <a:pt x="61" y="225"/>
                    </a:lnTo>
                    <a:lnTo>
                      <a:pt x="41" y="216"/>
                    </a:lnTo>
                    <a:lnTo>
                      <a:pt x="35" y="220"/>
                    </a:lnTo>
                    <a:lnTo>
                      <a:pt x="25" y="219"/>
                    </a:lnTo>
                    <a:lnTo>
                      <a:pt x="30" y="215"/>
                    </a:lnTo>
                    <a:lnTo>
                      <a:pt x="30" y="213"/>
                    </a:lnTo>
                    <a:lnTo>
                      <a:pt x="23" y="213"/>
                    </a:lnTo>
                    <a:lnTo>
                      <a:pt x="24" y="209"/>
                    </a:lnTo>
                    <a:lnTo>
                      <a:pt x="30" y="205"/>
                    </a:lnTo>
                    <a:lnTo>
                      <a:pt x="16" y="202"/>
                    </a:lnTo>
                    <a:lnTo>
                      <a:pt x="12" y="205"/>
                    </a:lnTo>
                    <a:lnTo>
                      <a:pt x="3" y="205"/>
                    </a:lnTo>
                    <a:lnTo>
                      <a:pt x="5" y="202"/>
                    </a:lnTo>
                    <a:lnTo>
                      <a:pt x="5" y="194"/>
                    </a:lnTo>
                    <a:lnTo>
                      <a:pt x="0" y="189"/>
                    </a:lnTo>
                    <a:lnTo>
                      <a:pt x="16" y="186"/>
                    </a:lnTo>
                    <a:lnTo>
                      <a:pt x="16" y="181"/>
                    </a:lnTo>
                    <a:lnTo>
                      <a:pt x="24" y="181"/>
                    </a:lnTo>
                    <a:lnTo>
                      <a:pt x="29" y="176"/>
                    </a:lnTo>
                    <a:lnTo>
                      <a:pt x="34" y="177"/>
                    </a:lnTo>
                    <a:lnTo>
                      <a:pt x="36" y="176"/>
                    </a:lnTo>
                    <a:lnTo>
                      <a:pt x="34" y="167"/>
                    </a:lnTo>
                    <a:lnTo>
                      <a:pt x="23" y="160"/>
                    </a:lnTo>
                    <a:lnTo>
                      <a:pt x="23" y="151"/>
                    </a:lnTo>
                    <a:lnTo>
                      <a:pt x="38" y="165"/>
                    </a:lnTo>
                    <a:lnTo>
                      <a:pt x="59" y="177"/>
                    </a:lnTo>
                    <a:lnTo>
                      <a:pt x="64" y="184"/>
                    </a:lnTo>
                    <a:lnTo>
                      <a:pt x="67" y="181"/>
                    </a:lnTo>
                    <a:lnTo>
                      <a:pt x="73" y="178"/>
                    </a:lnTo>
                    <a:lnTo>
                      <a:pt x="64" y="176"/>
                    </a:lnTo>
                    <a:lnTo>
                      <a:pt x="62" y="171"/>
                    </a:lnTo>
                    <a:lnTo>
                      <a:pt x="68" y="165"/>
                    </a:lnTo>
                    <a:lnTo>
                      <a:pt x="81" y="178"/>
                    </a:lnTo>
                    <a:lnTo>
                      <a:pt x="82" y="167"/>
                    </a:lnTo>
                    <a:lnTo>
                      <a:pt x="92" y="170"/>
                    </a:lnTo>
                    <a:lnTo>
                      <a:pt x="99" y="181"/>
                    </a:lnTo>
                    <a:lnTo>
                      <a:pt x="100" y="176"/>
                    </a:lnTo>
                    <a:lnTo>
                      <a:pt x="110" y="176"/>
                    </a:lnTo>
                    <a:lnTo>
                      <a:pt x="106" y="167"/>
                    </a:lnTo>
                    <a:lnTo>
                      <a:pt x="75" y="156"/>
                    </a:lnTo>
                    <a:lnTo>
                      <a:pt x="72" y="151"/>
                    </a:lnTo>
                    <a:lnTo>
                      <a:pt x="67" y="121"/>
                    </a:lnTo>
                    <a:lnTo>
                      <a:pt x="70" y="113"/>
                    </a:lnTo>
                    <a:lnTo>
                      <a:pt x="79" y="113"/>
                    </a:lnTo>
                    <a:lnTo>
                      <a:pt x="82" y="108"/>
                    </a:lnTo>
                    <a:lnTo>
                      <a:pt x="109" y="101"/>
                    </a:lnTo>
                    <a:lnTo>
                      <a:pt x="111" y="89"/>
                    </a:lnTo>
                    <a:lnTo>
                      <a:pt x="106" y="80"/>
                    </a:lnTo>
                    <a:lnTo>
                      <a:pt x="99" y="79"/>
                    </a:lnTo>
                    <a:lnTo>
                      <a:pt x="87" y="80"/>
                    </a:lnTo>
                    <a:lnTo>
                      <a:pt x="66" y="90"/>
                    </a:lnTo>
                    <a:lnTo>
                      <a:pt x="52" y="80"/>
                    </a:lnTo>
                    <a:lnTo>
                      <a:pt x="49" y="73"/>
                    </a:lnTo>
                    <a:lnTo>
                      <a:pt x="50" y="62"/>
                    </a:lnTo>
                    <a:lnTo>
                      <a:pt x="50" y="51"/>
                    </a:lnTo>
                    <a:lnTo>
                      <a:pt x="55" y="48"/>
                    </a:lnTo>
                    <a:lnTo>
                      <a:pt x="60" y="53"/>
                    </a:lnTo>
                    <a:lnTo>
                      <a:pt x="66" y="52"/>
                    </a:lnTo>
                    <a:lnTo>
                      <a:pt x="68" y="43"/>
                    </a:lnTo>
                    <a:lnTo>
                      <a:pt x="64" y="36"/>
                    </a:lnTo>
                    <a:lnTo>
                      <a:pt x="62" y="30"/>
                    </a:lnTo>
                    <a:lnTo>
                      <a:pt x="52" y="27"/>
                    </a:lnTo>
                    <a:lnTo>
                      <a:pt x="67" y="25"/>
                    </a:lnTo>
                    <a:lnTo>
                      <a:pt x="75" y="31"/>
                    </a:lnTo>
                    <a:lnTo>
                      <a:pt x="78" y="29"/>
                    </a:lnTo>
                    <a:lnTo>
                      <a:pt x="88" y="25"/>
                    </a:lnTo>
                    <a:lnTo>
                      <a:pt x="94" y="5"/>
                    </a:lnTo>
                    <a:lnTo>
                      <a:pt x="106" y="0"/>
                    </a:lnTo>
                    <a:lnTo>
                      <a:pt x="115" y="16"/>
                    </a:lnTo>
                    <a:lnTo>
                      <a:pt x="124" y="17"/>
                    </a:lnTo>
                    <a:lnTo>
                      <a:pt x="135" y="15"/>
                    </a:lnTo>
                    <a:lnTo>
                      <a:pt x="143" y="8"/>
                    </a:lnTo>
                    <a:lnTo>
                      <a:pt x="148" y="17"/>
                    </a:lnTo>
                    <a:lnTo>
                      <a:pt x="151" y="209"/>
                    </a:lnTo>
                    <a:lnTo>
                      <a:pt x="152" y="213"/>
                    </a:lnTo>
                    <a:lnTo>
                      <a:pt x="152" y="2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0" name="Freeform 243"/>
              <p:cNvSpPr>
                <a:spLocks noChangeAspect="1"/>
              </p:cNvSpPr>
              <p:nvPr/>
            </p:nvSpPr>
            <p:spPr bwMode="gray">
              <a:xfrm>
                <a:off x="1964" y="2482"/>
                <a:ext cx="6" cy="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1" name="Freeform 244"/>
              <p:cNvSpPr>
                <a:spLocks noChangeAspect="1"/>
              </p:cNvSpPr>
              <p:nvPr/>
            </p:nvSpPr>
            <p:spPr bwMode="gray">
              <a:xfrm>
                <a:off x="1971" y="2487"/>
                <a:ext cx="4" cy="2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2" name="Freeform 245"/>
              <p:cNvSpPr>
                <a:spLocks noChangeAspect="1"/>
              </p:cNvSpPr>
              <p:nvPr/>
            </p:nvSpPr>
            <p:spPr bwMode="gray">
              <a:xfrm>
                <a:off x="1962" y="2489"/>
                <a:ext cx="23" cy="17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3" name="Freeform 246"/>
              <p:cNvSpPr>
                <a:spLocks noChangeAspect="1"/>
              </p:cNvSpPr>
              <p:nvPr/>
            </p:nvSpPr>
            <p:spPr bwMode="gray">
              <a:xfrm>
                <a:off x="1955" y="2487"/>
                <a:ext cx="7" cy="8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4" name="Freeform 247"/>
              <p:cNvSpPr>
                <a:spLocks noChangeAspect="1"/>
              </p:cNvSpPr>
              <p:nvPr/>
            </p:nvSpPr>
            <p:spPr bwMode="gray">
              <a:xfrm>
                <a:off x="1967" y="2482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5" name="Freeform 248"/>
              <p:cNvSpPr>
                <a:spLocks noChangeAspect="1"/>
              </p:cNvSpPr>
              <p:nvPr/>
            </p:nvSpPr>
            <p:spPr bwMode="gray">
              <a:xfrm>
                <a:off x="1963" y="2487"/>
                <a:ext cx="2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" name="Freeform 249"/>
              <p:cNvSpPr>
                <a:spLocks noChangeAspect="1"/>
              </p:cNvSpPr>
              <p:nvPr/>
            </p:nvSpPr>
            <p:spPr bwMode="gray">
              <a:xfrm>
                <a:off x="1706" y="2430"/>
                <a:ext cx="427" cy="448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" name="Freeform 250"/>
              <p:cNvSpPr>
                <a:spLocks noChangeAspect="1"/>
              </p:cNvSpPr>
              <p:nvPr/>
            </p:nvSpPr>
            <p:spPr bwMode="gray">
              <a:xfrm>
                <a:off x="1650" y="2350"/>
                <a:ext cx="132" cy="182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8" name="Freeform 251"/>
              <p:cNvSpPr>
                <a:spLocks noChangeAspect="1"/>
              </p:cNvSpPr>
              <p:nvPr/>
            </p:nvSpPr>
            <p:spPr bwMode="gray">
              <a:xfrm>
                <a:off x="1751" y="2592"/>
                <a:ext cx="132" cy="15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9" name="Freeform 252"/>
              <p:cNvSpPr>
                <a:spLocks noChangeAspect="1"/>
              </p:cNvSpPr>
              <p:nvPr/>
            </p:nvSpPr>
            <p:spPr bwMode="gray">
              <a:xfrm>
                <a:off x="1874" y="2831"/>
                <a:ext cx="59" cy="63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0" name="Freeform 253"/>
              <p:cNvSpPr>
                <a:spLocks noChangeAspect="1"/>
              </p:cNvSpPr>
              <p:nvPr/>
            </p:nvSpPr>
            <p:spPr bwMode="gray">
              <a:xfrm>
                <a:off x="1844" y="2396"/>
                <a:ext cx="53" cy="7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1" name="Freeform 254"/>
              <p:cNvSpPr>
                <a:spLocks noChangeAspect="1"/>
              </p:cNvSpPr>
              <p:nvPr/>
            </p:nvSpPr>
            <p:spPr bwMode="gray">
              <a:xfrm>
                <a:off x="1919" y="2425"/>
                <a:ext cx="32" cy="40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2" name="Freeform 255"/>
              <p:cNvSpPr>
                <a:spLocks noChangeAspect="1"/>
              </p:cNvSpPr>
              <p:nvPr/>
            </p:nvSpPr>
            <p:spPr bwMode="gray">
              <a:xfrm>
                <a:off x="1624" y="2488"/>
                <a:ext cx="137" cy="201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3" name="Freeform 256"/>
              <p:cNvSpPr>
                <a:spLocks noChangeAspect="1"/>
              </p:cNvSpPr>
              <p:nvPr/>
            </p:nvSpPr>
            <p:spPr bwMode="gray">
              <a:xfrm>
                <a:off x="1711" y="2730"/>
                <a:ext cx="216" cy="429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4" name="Freeform 257"/>
              <p:cNvSpPr>
                <a:spLocks noChangeAspect="1"/>
              </p:cNvSpPr>
              <p:nvPr/>
            </p:nvSpPr>
            <p:spPr bwMode="gray">
              <a:xfrm>
                <a:off x="1763" y="3165"/>
                <a:ext cx="38" cy="45"/>
              </a:xfrm>
              <a:custGeom>
                <a:avLst/>
                <a:gdLst/>
                <a:ahLst/>
                <a:cxnLst>
                  <a:cxn ang="0">
                    <a:pos x="4" y="208"/>
                  </a:cxn>
                  <a:cxn ang="0">
                    <a:pos x="4" y="196"/>
                  </a:cxn>
                  <a:cxn ang="0">
                    <a:pos x="3" y="191"/>
                  </a:cxn>
                  <a:cxn ang="0">
                    <a:pos x="0" y="0"/>
                  </a:cxn>
                  <a:cxn ang="0">
                    <a:pos x="6" y="5"/>
                  </a:cxn>
                  <a:cxn ang="0">
                    <a:pos x="11" y="14"/>
                  </a:cxn>
                  <a:cxn ang="0">
                    <a:pos x="29" y="43"/>
                  </a:cxn>
                  <a:cxn ang="0">
                    <a:pos x="29" y="48"/>
                  </a:cxn>
                  <a:cxn ang="0">
                    <a:pos x="25" y="42"/>
                  </a:cxn>
                  <a:cxn ang="0">
                    <a:pos x="17" y="40"/>
                  </a:cxn>
                  <a:cxn ang="0">
                    <a:pos x="11" y="42"/>
                  </a:cxn>
                  <a:cxn ang="0">
                    <a:pos x="10" y="50"/>
                  </a:cxn>
                  <a:cxn ang="0">
                    <a:pos x="14" y="58"/>
                  </a:cxn>
                  <a:cxn ang="0">
                    <a:pos x="20" y="61"/>
                  </a:cxn>
                  <a:cxn ang="0">
                    <a:pos x="26" y="67"/>
                  </a:cxn>
                  <a:cxn ang="0">
                    <a:pos x="31" y="74"/>
                  </a:cxn>
                  <a:cxn ang="0">
                    <a:pos x="37" y="94"/>
                  </a:cxn>
                  <a:cxn ang="0">
                    <a:pos x="42" y="99"/>
                  </a:cxn>
                  <a:cxn ang="0">
                    <a:pos x="59" y="111"/>
                  </a:cxn>
                  <a:cxn ang="0">
                    <a:pos x="74" y="129"/>
                  </a:cxn>
                  <a:cxn ang="0">
                    <a:pos x="81" y="132"/>
                  </a:cxn>
                  <a:cxn ang="0">
                    <a:pos x="86" y="136"/>
                  </a:cxn>
                  <a:cxn ang="0">
                    <a:pos x="94" y="138"/>
                  </a:cxn>
                  <a:cxn ang="0">
                    <a:pos x="97" y="144"/>
                  </a:cxn>
                  <a:cxn ang="0">
                    <a:pos x="108" y="148"/>
                  </a:cxn>
                  <a:cxn ang="0">
                    <a:pos x="119" y="161"/>
                  </a:cxn>
                  <a:cxn ang="0">
                    <a:pos x="142" y="179"/>
                  </a:cxn>
                  <a:cxn ang="0">
                    <a:pos x="156" y="187"/>
                  </a:cxn>
                  <a:cxn ang="0">
                    <a:pos x="182" y="190"/>
                  </a:cxn>
                  <a:cxn ang="0">
                    <a:pos x="192" y="187"/>
                  </a:cxn>
                  <a:cxn ang="0">
                    <a:pos x="193" y="193"/>
                  </a:cxn>
                  <a:cxn ang="0">
                    <a:pos x="191" y="206"/>
                  </a:cxn>
                  <a:cxn ang="0">
                    <a:pos x="187" y="210"/>
                  </a:cxn>
                  <a:cxn ang="0">
                    <a:pos x="175" y="215"/>
                  </a:cxn>
                  <a:cxn ang="0">
                    <a:pos x="155" y="212"/>
                  </a:cxn>
                  <a:cxn ang="0">
                    <a:pos x="129" y="220"/>
                  </a:cxn>
                  <a:cxn ang="0">
                    <a:pos x="127" y="224"/>
                  </a:cxn>
                  <a:cxn ang="0">
                    <a:pos x="118" y="222"/>
                  </a:cxn>
                  <a:cxn ang="0">
                    <a:pos x="102" y="212"/>
                  </a:cxn>
                  <a:cxn ang="0">
                    <a:pos x="74" y="206"/>
                  </a:cxn>
                  <a:cxn ang="0">
                    <a:pos x="48" y="206"/>
                  </a:cxn>
                  <a:cxn ang="0">
                    <a:pos x="40" y="202"/>
                  </a:cxn>
                  <a:cxn ang="0">
                    <a:pos x="33" y="201"/>
                  </a:cxn>
                  <a:cxn ang="0">
                    <a:pos x="25" y="199"/>
                  </a:cxn>
                  <a:cxn ang="0">
                    <a:pos x="9" y="208"/>
                  </a:cxn>
                  <a:cxn ang="0">
                    <a:pos x="4" y="208"/>
                  </a:cxn>
                </a:cxnLst>
                <a:rect l="0" t="0" r="r" b="b"/>
                <a:pathLst>
                  <a:path w="193" h="224">
                    <a:moveTo>
                      <a:pt x="4" y="208"/>
                    </a:moveTo>
                    <a:lnTo>
                      <a:pt x="4" y="196"/>
                    </a:lnTo>
                    <a:lnTo>
                      <a:pt x="3" y="191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4"/>
                    </a:lnTo>
                    <a:lnTo>
                      <a:pt x="29" y="43"/>
                    </a:lnTo>
                    <a:lnTo>
                      <a:pt x="29" y="48"/>
                    </a:lnTo>
                    <a:lnTo>
                      <a:pt x="25" y="42"/>
                    </a:lnTo>
                    <a:lnTo>
                      <a:pt x="17" y="40"/>
                    </a:lnTo>
                    <a:lnTo>
                      <a:pt x="11" y="42"/>
                    </a:lnTo>
                    <a:lnTo>
                      <a:pt x="10" y="50"/>
                    </a:lnTo>
                    <a:lnTo>
                      <a:pt x="14" y="58"/>
                    </a:lnTo>
                    <a:lnTo>
                      <a:pt x="20" y="61"/>
                    </a:lnTo>
                    <a:lnTo>
                      <a:pt x="26" y="67"/>
                    </a:lnTo>
                    <a:lnTo>
                      <a:pt x="31" y="74"/>
                    </a:lnTo>
                    <a:lnTo>
                      <a:pt x="37" y="94"/>
                    </a:lnTo>
                    <a:lnTo>
                      <a:pt x="42" y="99"/>
                    </a:lnTo>
                    <a:lnTo>
                      <a:pt x="59" y="111"/>
                    </a:lnTo>
                    <a:lnTo>
                      <a:pt x="74" y="129"/>
                    </a:lnTo>
                    <a:lnTo>
                      <a:pt x="81" y="132"/>
                    </a:lnTo>
                    <a:lnTo>
                      <a:pt x="86" y="136"/>
                    </a:lnTo>
                    <a:lnTo>
                      <a:pt x="94" y="138"/>
                    </a:lnTo>
                    <a:lnTo>
                      <a:pt x="97" y="144"/>
                    </a:lnTo>
                    <a:lnTo>
                      <a:pt x="108" y="148"/>
                    </a:lnTo>
                    <a:lnTo>
                      <a:pt x="119" y="161"/>
                    </a:lnTo>
                    <a:lnTo>
                      <a:pt x="142" y="179"/>
                    </a:lnTo>
                    <a:lnTo>
                      <a:pt x="156" y="187"/>
                    </a:lnTo>
                    <a:lnTo>
                      <a:pt x="182" y="190"/>
                    </a:lnTo>
                    <a:lnTo>
                      <a:pt x="192" y="187"/>
                    </a:lnTo>
                    <a:lnTo>
                      <a:pt x="193" y="193"/>
                    </a:lnTo>
                    <a:lnTo>
                      <a:pt x="191" y="206"/>
                    </a:lnTo>
                    <a:lnTo>
                      <a:pt x="187" y="210"/>
                    </a:lnTo>
                    <a:lnTo>
                      <a:pt x="175" y="215"/>
                    </a:lnTo>
                    <a:lnTo>
                      <a:pt x="155" y="212"/>
                    </a:lnTo>
                    <a:lnTo>
                      <a:pt x="129" y="220"/>
                    </a:lnTo>
                    <a:lnTo>
                      <a:pt x="127" y="224"/>
                    </a:lnTo>
                    <a:lnTo>
                      <a:pt x="118" y="222"/>
                    </a:lnTo>
                    <a:lnTo>
                      <a:pt x="102" y="212"/>
                    </a:lnTo>
                    <a:lnTo>
                      <a:pt x="74" y="206"/>
                    </a:lnTo>
                    <a:lnTo>
                      <a:pt x="48" y="206"/>
                    </a:lnTo>
                    <a:lnTo>
                      <a:pt x="40" y="202"/>
                    </a:lnTo>
                    <a:lnTo>
                      <a:pt x="33" y="201"/>
                    </a:lnTo>
                    <a:lnTo>
                      <a:pt x="25" y="199"/>
                    </a:lnTo>
                    <a:lnTo>
                      <a:pt x="9" y="208"/>
                    </a:lnTo>
                    <a:lnTo>
                      <a:pt x="4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5" name="Freeform 258"/>
              <p:cNvSpPr>
                <a:spLocks noChangeAspect="1"/>
              </p:cNvSpPr>
              <p:nvPr/>
            </p:nvSpPr>
            <p:spPr bwMode="gray">
              <a:xfrm>
                <a:off x="1879" y="2422"/>
                <a:ext cx="45" cy="45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6" name="Freeform 259"/>
              <p:cNvSpPr>
                <a:spLocks noChangeAspect="1"/>
              </p:cNvSpPr>
              <p:nvPr/>
            </p:nvSpPr>
            <p:spPr bwMode="gray">
              <a:xfrm rot="-1047951">
                <a:off x="1790" y="2357"/>
                <a:ext cx="4" cy="4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69" y="17"/>
                  </a:cxn>
                  <a:cxn ang="0">
                    <a:pos x="183" y="54"/>
                  </a:cxn>
                  <a:cxn ang="0">
                    <a:pos x="114" y="93"/>
                  </a:cxn>
                  <a:cxn ang="0">
                    <a:pos x="86" y="86"/>
                  </a:cxn>
                  <a:cxn ang="0">
                    <a:pos x="66" y="72"/>
                  </a:cxn>
                  <a:cxn ang="0">
                    <a:pos x="14" y="72"/>
                  </a:cxn>
                  <a:cxn ang="0">
                    <a:pos x="0" y="41"/>
                  </a:cxn>
                  <a:cxn ang="0">
                    <a:pos x="24" y="24"/>
                  </a:cxn>
                  <a:cxn ang="0">
                    <a:pos x="54" y="24"/>
                  </a:cxn>
                  <a:cxn ang="0">
                    <a:pos x="83" y="44"/>
                  </a:cxn>
                  <a:cxn ang="0">
                    <a:pos x="148" y="0"/>
                  </a:cxn>
                </a:cxnLst>
                <a:rect l="0" t="0" r="r" b="b"/>
                <a:pathLst>
                  <a:path w="183" h="93">
                    <a:moveTo>
                      <a:pt x="148" y="0"/>
                    </a:moveTo>
                    <a:lnTo>
                      <a:pt x="169" y="17"/>
                    </a:lnTo>
                    <a:lnTo>
                      <a:pt x="183" y="54"/>
                    </a:lnTo>
                    <a:lnTo>
                      <a:pt x="114" y="93"/>
                    </a:lnTo>
                    <a:lnTo>
                      <a:pt x="86" y="86"/>
                    </a:lnTo>
                    <a:lnTo>
                      <a:pt x="66" y="72"/>
                    </a:lnTo>
                    <a:lnTo>
                      <a:pt x="14" y="72"/>
                    </a:lnTo>
                    <a:lnTo>
                      <a:pt x="0" y="41"/>
                    </a:lnTo>
                    <a:lnTo>
                      <a:pt x="24" y="24"/>
                    </a:lnTo>
                    <a:lnTo>
                      <a:pt x="54" y="24"/>
                    </a:lnTo>
                    <a:lnTo>
                      <a:pt x="83" y="44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" name="Freeform 260"/>
              <p:cNvSpPr>
                <a:spLocks noChangeAspect="1"/>
              </p:cNvSpPr>
              <p:nvPr/>
            </p:nvSpPr>
            <p:spPr bwMode="gray">
              <a:xfrm rot="-1047951">
                <a:off x="1753" y="2352"/>
                <a:ext cx="3" cy="4"/>
              </a:xfrm>
              <a:custGeom>
                <a:avLst/>
                <a:gdLst/>
                <a:ahLst/>
                <a:cxnLst>
                  <a:cxn ang="0">
                    <a:pos x="24" y="37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5" y="41"/>
                  </a:cxn>
                  <a:cxn ang="0">
                    <a:pos x="24" y="72"/>
                  </a:cxn>
                  <a:cxn ang="0">
                    <a:pos x="101" y="102"/>
                  </a:cxn>
                  <a:cxn ang="0">
                    <a:pos x="101" y="85"/>
                  </a:cxn>
                  <a:cxn ang="0">
                    <a:pos x="59" y="68"/>
                  </a:cxn>
                  <a:cxn ang="0">
                    <a:pos x="24" y="37"/>
                  </a:cxn>
                </a:cxnLst>
                <a:rect l="0" t="0" r="r" b="b"/>
                <a:pathLst>
                  <a:path w="101" h="102">
                    <a:moveTo>
                      <a:pt x="24" y="37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5" y="41"/>
                    </a:lnTo>
                    <a:lnTo>
                      <a:pt x="24" y="72"/>
                    </a:lnTo>
                    <a:lnTo>
                      <a:pt x="101" y="102"/>
                    </a:lnTo>
                    <a:lnTo>
                      <a:pt x="101" y="85"/>
                    </a:lnTo>
                    <a:lnTo>
                      <a:pt x="59" y="68"/>
                    </a:lnTo>
                    <a:lnTo>
                      <a:pt x="24" y="3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8" name="Freeform 261"/>
              <p:cNvSpPr>
                <a:spLocks noChangeAspect="1"/>
              </p:cNvSpPr>
              <p:nvPr/>
            </p:nvSpPr>
            <p:spPr bwMode="gray">
              <a:xfrm rot="-1047951">
                <a:off x="1758" y="2351"/>
                <a:ext cx="2" cy="4"/>
              </a:xfrm>
              <a:custGeom>
                <a:avLst/>
                <a:gdLst/>
                <a:ahLst/>
                <a:cxnLst>
                  <a:cxn ang="0">
                    <a:pos x="20" y="17"/>
                  </a:cxn>
                  <a:cxn ang="0">
                    <a:pos x="0" y="0"/>
                  </a:cxn>
                  <a:cxn ang="0">
                    <a:pos x="13" y="26"/>
                  </a:cxn>
                  <a:cxn ang="0">
                    <a:pos x="38" y="51"/>
                  </a:cxn>
                  <a:cxn ang="0">
                    <a:pos x="52" y="82"/>
                  </a:cxn>
                  <a:cxn ang="0">
                    <a:pos x="62" y="85"/>
                  </a:cxn>
                  <a:cxn ang="0">
                    <a:pos x="69" y="38"/>
                  </a:cxn>
                  <a:cxn ang="0">
                    <a:pos x="52" y="23"/>
                  </a:cxn>
                  <a:cxn ang="0">
                    <a:pos x="20" y="17"/>
                  </a:cxn>
                </a:cxnLst>
                <a:rect l="0" t="0" r="r" b="b"/>
                <a:pathLst>
                  <a:path w="69" h="85">
                    <a:moveTo>
                      <a:pt x="20" y="17"/>
                    </a:moveTo>
                    <a:lnTo>
                      <a:pt x="0" y="0"/>
                    </a:lnTo>
                    <a:lnTo>
                      <a:pt x="13" y="26"/>
                    </a:lnTo>
                    <a:lnTo>
                      <a:pt x="38" y="51"/>
                    </a:lnTo>
                    <a:lnTo>
                      <a:pt x="52" y="82"/>
                    </a:lnTo>
                    <a:lnTo>
                      <a:pt x="62" y="85"/>
                    </a:lnTo>
                    <a:lnTo>
                      <a:pt x="69" y="38"/>
                    </a:lnTo>
                    <a:lnTo>
                      <a:pt x="52" y="23"/>
                    </a:lnTo>
                    <a:lnTo>
                      <a:pt x="20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9" name="Freeform 262"/>
            <p:cNvSpPr>
              <a:spLocks noChangeAspect="1"/>
            </p:cNvSpPr>
            <p:nvPr/>
          </p:nvSpPr>
          <p:spPr bwMode="gray">
            <a:xfrm>
              <a:off x="3234531" y="3429347"/>
              <a:ext cx="74613" cy="74613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6" y="11"/>
                </a:cxn>
                <a:cxn ang="0">
                  <a:pos x="187" y="16"/>
                </a:cxn>
                <a:cxn ang="0">
                  <a:pos x="163" y="21"/>
                </a:cxn>
                <a:cxn ang="0">
                  <a:pos x="156" y="14"/>
                </a:cxn>
                <a:cxn ang="0">
                  <a:pos x="149" y="16"/>
                </a:cxn>
                <a:cxn ang="0">
                  <a:pos x="143" y="18"/>
                </a:cxn>
                <a:cxn ang="0">
                  <a:pos x="136" y="38"/>
                </a:cxn>
                <a:cxn ang="0">
                  <a:pos x="123" y="43"/>
                </a:cxn>
                <a:cxn ang="0">
                  <a:pos x="117" y="50"/>
                </a:cxn>
                <a:cxn ang="0">
                  <a:pos x="110" y="58"/>
                </a:cxn>
                <a:cxn ang="0">
                  <a:pos x="101" y="61"/>
                </a:cxn>
                <a:cxn ang="0">
                  <a:pos x="93" y="63"/>
                </a:cxn>
                <a:cxn ang="0">
                  <a:pos x="78" y="54"/>
                </a:cxn>
                <a:cxn ang="0">
                  <a:pos x="68" y="72"/>
                </a:cxn>
                <a:cxn ang="0">
                  <a:pos x="46" y="72"/>
                </a:cxn>
                <a:cxn ang="0">
                  <a:pos x="43" y="95"/>
                </a:cxn>
                <a:cxn ang="0">
                  <a:pos x="35" y="101"/>
                </a:cxn>
                <a:cxn ang="0">
                  <a:pos x="29" y="111"/>
                </a:cxn>
                <a:cxn ang="0">
                  <a:pos x="2" y="112"/>
                </a:cxn>
                <a:cxn ang="0">
                  <a:pos x="2" y="120"/>
                </a:cxn>
                <a:cxn ang="0">
                  <a:pos x="20" y="141"/>
                </a:cxn>
                <a:cxn ang="0">
                  <a:pos x="57" y="181"/>
                </a:cxn>
                <a:cxn ang="0">
                  <a:pos x="70" y="194"/>
                </a:cxn>
                <a:cxn ang="0">
                  <a:pos x="95" y="211"/>
                </a:cxn>
                <a:cxn ang="0">
                  <a:pos x="98" y="221"/>
                </a:cxn>
                <a:cxn ang="0">
                  <a:pos x="105" y="215"/>
                </a:cxn>
                <a:cxn ang="0">
                  <a:pos x="120" y="220"/>
                </a:cxn>
                <a:cxn ang="0">
                  <a:pos x="152" y="226"/>
                </a:cxn>
                <a:cxn ang="0">
                  <a:pos x="165" y="224"/>
                </a:cxn>
                <a:cxn ang="0">
                  <a:pos x="182" y="235"/>
                </a:cxn>
                <a:cxn ang="0">
                  <a:pos x="197" y="236"/>
                </a:cxn>
                <a:cxn ang="0">
                  <a:pos x="214" y="231"/>
                </a:cxn>
                <a:cxn ang="0">
                  <a:pos x="212" y="224"/>
                </a:cxn>
                <a:cxn ang="0">
                  <a:pos x="204" y="200"/>
                </a:cxn>
                <a:cxn ang="0">
                  <a:pos x="212" y="181"/>
                </a:cxn>
                <a:cxn ang="0">
                  <a:pos x="219" y="117"/>
                </a:cxn>
                <a:cxn ang="0">
                  <a:pos x="231" y="43"/>
                </a:cxn>
                <a:cxn ang="0">
                  <a:pos x="234" y="0"/>
                </a:cxn>
              </a:cxnLst>
              <a:rect l="0" t="0" r="r" b="b"/>
              <a:pathLst>
                <a:path w="234" h="236">
                  <a:moveTo>
                    <a:pt x="234" y="0"/>
                  </a:moveTo>
                  <a:lnTo>
                    <a:pt x="223" y="0"/>
                  </a:lnTo>
                  <a:lnTo>
                    <a:pt x="209" y="6"/>
                  </a:lnTo>
                  <a:lnTo>
                    <a:pt x="206" y="11"/>
                  </a:lnTo>
                  <a:lnTo>
                    <a:pt x="197" y="16"/>
                  </a:lnTo>
                  <a:lnTo>
                    <a:pt x="187" y="16"/>
                  </a:lnTo>
                  <a:lnTo>
                    <a:pt x="180" y="21"/>
                  </a:lnTo>
                  <a:lnTo>
                    <a:pt x="163" y="21"/>
                  </a:lnTo>
                  <a:lnTo>
                    <a:pt x="160" y="18"/>
                  </a:lnTo>
                  <a:lnTo>
                    <a:pt x="156" y="14"/>
                  </a:lnTo>
                  <a:lnTo>
                    <a:pt x="150" y="12"/>
                  </a:lnTo>
                  <a:lnTo>
                    <a:pt x="149" y="16"/>
                  </a:lnTo>
                  <a:lnTo>
                    <a:pt x="147" y="17"/>
                  </a:lnTo>
                  <a:lnTo>
                    <a:pt x="143" y="18"/>
                  </a:lnTo>
                  <a:lnTo>
                    <a:pt x="139" y="25"/>
                  </a:lnTo>
                  <a:lnTo>
                    <a:pt x="136" y="38"/>
                  </a:lnTo>
                  <a:lnTo>
                    <a:pt x="133" y="41"/>
                  </a:lnTo>
                  <a:lnTo>
                    <a:pt x="123" y="43"/>
                  </a:lnTo>
                  <a:lnTo>
                    <a:pt x="118" y="48"/>
                  </a:lnTo>
                  <a:lnTo>
                    <a:pt x="117" y="50"/>
                  </a:lnTo>
                  <a:lnTo>
                    <a:pt x="113" y="52"/>
                  </a:lnTo>
                  <a:lnTo>
                    <a:pt x="110" y="58"/>
                  </a:lnTo>
                  <a:lnTo>
                    <a:pt x="101" y="59"/>
                  </a:lnTo>
                  <a:lnTo>
                    <a:pt x="101" y="61"/>
                  </a:lnTo>
                  <a:lnTo>
                    <a:pt x="99" y="63"/>
                  </a:lnTo>
                  <a:lnTo>
                    <a:pt x="93" y="63"/>
                  </a:lnTo>
                  <a:lnTo>
                    <a:pt x="85" y="57"/>
                  </a:lnTo>
                  <a:lnTo>
                    <a:pt x="78" y="54"/>
                  </a:lnTo>
                  <a:lnTo>
                    <a:pt x="72" y="64"/>
                  </a:lnTo>
                  <a:lnTo>
                    <a:pt x="68" y="72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43" y="80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35" y="101"/>
                  </a:lnTo>
                  <a:lnTo>
                    <a:pt x="32" y="108"/>
                  </a:lnTo>
                  <a:lnTo>
                    <a:pt x="29" y="111"/>
                  </a:lnTo>
                  <a:lnTo>
                    <a:pt x="12" y="112"/>
                  </a:lnTo>
                  <a:lnTo>
                    <a:pt x="2" y="112"/>
                  </a:lnTo>
                  <a:lnTo>
                    <a:pt x="0" y="118"/>
                  </a:lnTo>
                  <a:lnTo>
                    <a:pt x="2" y="120"/>
                  </a:lnTo>
                  <a:lnTo>
                    <a:pt x="16" y="136"/>
                  </a:lnTo>
                  <a:lnTo>
                    <a:pt x="20" y="141"/>
                  </a:lnTo>
                  <a:lnTo>
                    <a:pt x="42" y="162"/>
                  </a:lnTo>
                  <a:lnTo>
                    <a:pt x="57" y="181"/>
                  </a:lnTo>
                  <a:lnTo>
                    <a:pt x="66" y="189"/>
                  </a:lnTo>
                  <a:lnTo>
                    <a:pt x="70" y="194"/>
                  </a:lnTo>
                  <a:lnTo>
                    <a:pt x="77" y="197"/>
                  </a:lnTo>
                  <a:lnTo>
                    <a:pt x="95" y="211"/>
                  </a:lnTo>
                  <a:lnTo>
                    <a:pt x="98" y="217"/>
                  </a:lnTo>
                  <a:lnTo>
                    <a:pt x="98" y="221"/>
                  </a:lnTo>
                  <a:lnTo>
                    <a:pt x="99" y="221"/>
                  </a:lnTo>
                  <a:lnTo>
                    <a:pt x="105" y="215"/>
                  </a:lnTo>
                  <a:lnTo>
                    <a:pt x="110" y="215"/>
                  </a:lnTo>
                  <a:lnTo>
                    <a:pt x="120" y="220"/>
                  </a:lnTo>
                  <a:lnTo>
                    <a:pt x="143" y="226"/>
                  </a:lnTo>
                  <a:lnTo>
                    <a:pt x="152" y="226"/>
                  </a:lnTo>
                  <a:lnTo>
                    <a:pt x="160" y="224"/>
                  </a:lnTo>
                  <a:lnTo>
                    <a:pt x="165" y="224"/>
                  </a:lnTo>
                  <a:lnTo>
                    <a:pt x="174" y="227"/>
                  </a:lnTo>
                  <a:lnTo>
                    <a:pt x="182" y="235"/>
                  </a:lnTo>
                  <a:lnTo>
                    <a:pt x="187" y="236"/>
                  </a:lnTo>
                  <a:lnTo>
                    <a:pt x="197" y="236"/>
                  </a:lnTo>
                  <a:lnTo>
                    <a:pt x="209" y="233"/>
                  </a:lnTo>
                  <a:lnTo>
                    <a:pt x="214" y="231"/>
                  </a:lnTo>
                  <a:lnTo>
                    <a:pt x="214" y="230"/>
                  </a:lnTo>
                  <a:lnTo>
                    <a:pt x="212" y="224"/>
                  </a:lnTo>
                  <a:lnTo>
                    <a:pt x="204" y="211"/>
                  </a:lnTo>
                  <a:lnTo>
                    <a:pt x="204" y="200"/>
                  </a:lnTo>
                  <a:lnTo>
                    <a:pt x="209" y="190"/>
                  </a:lnTo>
                  <a:lnTo>
                    <a:pt x="212" y="181"/>
                  </a:lnTo>
                  <a:lnTo>
                    <a:pt x="213" y="156"/>
                  </a:lnTo>
                  <a:lnTo>
                    <a:pt x="219" y="117"/>
                  </a:lnTo>
                  <a:lnTo>
                    <a:pt x="219" y="82"/>
                  </a:lnTo>
                  <a:lnTo>
                    <a:pt x="231" y="43"/>
                  </a:lnTo>
                  <a:lnTo>
                    <a:pt x="234" y="23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263"/>
            <p:cNvSpPr>
              <a:spLocks noChangeAspect="1"/>
            </p:cNvSpPr>
            <p:nvPr/>
          </p:nvSpPr>
          <p:spPr bwMode="gray">
            <a:xfrm>
              <a:off x="3313906" y="3524597"/>
              <a:ext cx="101600" cy="42863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6" y="9"/>
                </a:cxn>
                <a:cxn ang="0">
                  <a:pos x="16" y="32"/>
                </a:cxn>
                <a:cxn ang="0">
                  <a:pos x="10" y="44"/>
                </a:cxn>
                <a:cxn ang="0">
                  <a:pos x="1" y="71"/>
                </a:cxn>
                <a:cxn ang="0">
                  <a:pos x="7" y="82"/>
                </a:cxn>
                <a:cxn ang="0">
                  <a:pos x="22" y="72"/>
                </a:cxn>
                <a:cxn ang="0">
                  <a:pos x="58" y="80"/>
                </a:cxn>
                <a:cxn ang="0">
                  <a:pos x="75" y="87"/>
                </a:cxn>
                <a:cxn ang="0">
                  <a:pos x="92" y="112"/>
                </a:cxn>
                <a:cxn ang="0">
                  <a:pos x="109" y="103"/>
                </a:cxn>
                <a:cxn ang="0">
                  <a:pos x="117" y="131"/>
                </a:cxn>
                <a:cxn ang="0">
                  <a:pos x="135" y="134"/>
                </a:cxn>
                <a:cxn ang="0">
                  <a:pos x="157" y="110"/>
                </a:cxn>
                <a:cxn ang="0">
                  <a:pos x="139" y="95"/>
                </a:cxn>
                <a:cxn ang="0">
                  <a:pos x="140" y="81"/>
                </a:cxn>
                <a:cxn ang="0">
                  <a:pos x="160" y="72"/>
                </a:cxn>
                <a:cxn ang="0">
                  <a:pos x="187" y="43"/>
                </a:cxn>
                <a:cxn ang="0">
                  <a:pos x="201" y="34"/>
                </a:cxn>
                <a:cxn ang="0">
                  <a:pos x="222" y="45"/>
                </a:cxn>
                <a:cxn ang="0">
                  <a:pos x="260" y="63"/>
                </a:cxn>
                <a:cxn ang="0">
                  <a:pos x="273" y="71"/>
                </a:cxn>
                <a:cxn ang="0">
                  <a:pos x="258" y="85"/>
                </a:cxn>
                <a:cxn ang="0">
                  <a:pos x="261" y="110"/>
                </a:cxn>
                <a:cxn ang="0">
                  <a:pos x="281" y="128"/>
                </a:cxn>
                <a:cxn ang="0">
                  <a:pos x="290" y="109"/>
                </a:cxn>
                <a:cxn ang="0">
                  <a:pos x="302" y="109"/>
                </a:cxn>
                <a:cxn ang="0">
                  <a:pos x="318" y="87"/>
                </a:cxn>
                <a:cxn ang="0">
                  <a:pos x="313" y="77"/>
                </a:cxn>
                <a:cxn ang="0">
                  <a:pos x="304" y="66"/>
                </a:cxn>
                <a:cxn ang="0">
                  <a:pos x="297" y="48"/>
                </a:cxn>
                <a:cxn ang="0">
                  <a:pos x="266" y="18"/>
                </a:cxn>
                <a:cxn ang="0">
                  <a:pos x="231" y="11"/>
                </a:cxn>
                <a:cxn ang="0">
                  <a:pos x="189" y="1"/>
                </a:cxn>
                <a:cxn ang="0">
                  <a:pos x="176" y="11"/>
                </a:cxn>
                <a:cxn ang="0">
                  <a:pos x="164" y="31"/>
                </a:cxn>
                <a:cxn ang="0">
                  <a:pos x="156" y="20"/>
                </a:cxn>
                <a:cxn ang="0">
                  <a:pos x="118" y="36"/>
                </a:cxn>
                <a:cxn ang="0">
                  <a:pos x="101" y="44"/>
                </a:cxn>
                <a:cxn ang="0">
                  <a:pos x="71" y="34"/>
                </a:cxn>
                <a:cxn ang="0">
                  <a:pos x="45" y="23"/>
                </a:cxn>
                <a:cxn ang="0">
                  <a:pos x="35" y="7"/>
                </a:cxn>
              </a:cxnLst>
              <a:rect l="0" t="0" r="r" b="b"/>
              <a:pathLst>
                <a:path w="318" h="135">
                  <a:moveTo>
                    <a:pt x="23" y="0"/>
                  </a:moveTo>
                  <a:lnTo>
                    <a:pt x="22" y="1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9"/>
                  </a:lnTo>
                  <a:lnTo>
                    <a:pt x="5" y="23"/>
                  </a:lnTo>
                  <a:lnTo>
                    <a:pt x="12" y="28"/>
                  </a:lnTo>
                  <a:lnTo>
                    <a:pt x="16" y="32"/>
                  </a:lnTo>
                  <a:lnTo>
                    <a:pt x="15" y="37"/>
                  </a:lnTo>
                  <a:lnTo>
                    <a:pt x="11" y="40"/>
                  </a:lnTo>
                  <a:lnTo>
                    <a:pt x="10" y="44"/>
                  </a:lnTo>
                  <a:lnTo>
                    <a:pt x="10" y="56"/>
                  </a:lnTo>
                  <a:lnTo>
                    <a:pt x="8" y="6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6" y="82"/>
                  </a:lnTo>
                  <a:lnTo>
                    <a:pt x="7" y="82"/>
                  </a:lnTo>
                  <a:lnTo>
                    <a:pt x="10" y="75"/>
                  </a:lnTo>
                  <a:lnTo>
                    <a:pt x="12" y="72"/>
                  </a:lnTo>
                  <a:lnTo>
                    <a:pt x="22" y="72"/>
                  </a:lnTo>
                  <a:lnTo>
                    <a:pt x="40" y="75"/>
                  </a:lnTo>
                  <a:lnTo>
                    <a:pt x="48" y="76"/>
                  </a:lnTo>
                  <a:lnTo>
                    <a:pt x="58" y="80"/>
                  </a:lnTo>
                  <a:lnTo>
                    <a:pt x="67" y="81"/>
                  </a:lnTo>
                  <a:lnTo>
                    <a:pt x="70" y="82"/>
                  </a:lnTo>
                  <a:lnTo>
                    <a:pt x="75" y="87"/>
                  </a:lnTo>
                  <a:lnTo>
                    <a:pt x="78" y="96"/>
                  </a:lnTo>
                  <a:lnTo>
                    <a:pt x="85" y="103"/>
                  </a:lnTo>
                  <a:lnTo>
                    <a:pt x="92" y="112"/>
                  </a:lnTo>
                  <a:lnTo>
                    <a:pt x="98" y="112"/>
                  </a:lnTo>
                  <a:lnTo>
                    <a:pt x="103" y="106"/>
                  </a:lnTo>
                  <a:lnTo>
                    <a:pt x="109" y="103"/>
                  </a:lnTo>
                  <a:lnTo>
                    <a:pt x="113" y="112"/>
                  </a:lnTo>
                  <a:lnTo>
                    <a:pt x="113" y="122"/>
                  </a:lnTo>
                  <a:lnTo>
                    <a:pt x="117" y="131"/>
                  </a:lnTo>
                  <a:lnTo>
                    <a:pt x="118" y="134"/>
                  </a:lnTo>
                  <a:lnTo>
                    <a:pt x="130" y="135"/>
                  </a:lnTo>
                  <a:lnTo>
                    <a:pt x="135" y="134"/>
                  </a:lnTo>
                  <a:lnTo>
                    <a:pt x="152" y="124"/>
                  </a:lnTo>
                  <a:lnTo>
                    <a:pt x="160" y="117"/>
                  </a:lnTo>
                  <a:lnTo>
                    <a:pt x="157" y="110"/>
                  </a:lnTo>
                  <a:lnTo>
                    <a:pt x="152" y="107"/>
                  </a:lnTo>
                  <a:lnTo>
                    <a:pt x="148" y="102"/>
                  </a:lnTo>
                  <a:lnTo>
                    <a:pt x="139" y="95"/>
                  </a:lnTo>
                  <a:lnTo>
                    <a:pt x="137" y="91"/>
                  </a:lnTo>
                  <a:lnTo>
                    <a:pt x="137" y="87"/>
                  </a:lnTo>
                  <a:lnTo>
                    <a:pt x="140" y="81"/>
                  </a:lnTo>
                  <a:lnTo>
                    <a:pt x="148" y="75"/>
                  </a:lnTo>
                  <a:lnTo>
                    <a:pt x="156" y="72"/>
                  </a:lnTo>
                  <a:lnTo>
                    <a:pt x="160" y="72"/>
                  </a:lnTo>
                  <a:lnTo>
                    <a:pt x="168" y="68"/>
                  </a:lnTo>
                  <a:lnTo>
                    <a:pt x="177" y="58"/>
                  </a:lnTo>
                  <a:lnTo>
                    <a:pt x="187" y="43"/>
                  </a:lnTo>
                  <a:lnTo>
                    <a:pt x="189" y="39"/>
                  </a:lnTo>
                  <a:lnTo>
                    <a:pt x="190" y="38"/>
                  </a:lnTo>
                  <a:lnTo>
                    <a:pt x="201" y="34"/>
                  </a:lnTo>
                  <a:lnTo>
                    <a:pt x="205" y="34"/>
                  </a:lnTo>
                  <a:lnTo>
                    <a:pt x="209" y="36"/>
                  </a:lnTo>
                  <a:lnTo>
                    <a:pt x="222" y="45"/>
                  </a:lnTo>
                  <a:lnTo>
                    <a:pt x="241" y="54"/>
                  </a:lnTo>
                  <a:lnTo>
                    <a:pt x="252" y="66"/>
                  </a:lnTo>
                  <a:lnTo>
                    <a:pt x="260" y="63"/>
                  </a:lnTo>
                  <a:lnTo>
                    <a:pt x="266" y="63"/>
                  </a:lnTo>
                  <a:lnTo>
                    <a:pt x="273" y="68"/>
                  </a:lnTo>
                  <a:lnTo>
                    <a:pt x="273" y="71"/>
                  </a:lnTo>
                  <a:lnTo>
                    <a:pt x="269" y="71"/>
                  </a:lnTo>
                  <a:lnTo>
                    <a:pt x="259" y="80"/>
                  </a:lnTo>
                  <a:lnTo>
                    <a:pt x="258" y="85"/>
                  </a:lnTo>
                  <a:lnTo>
                    <a:pt x="257" y="93"/>
                  </a:lnTo>
                  <a:lnTo>
                    <a:pt x="258" y="104"/>
                  </a:lnTo>
                  <a:lnTo>
                    <a:pt x="261" y="110"/>
                  </a:lnTo>
                  <a:lnTo>
                    <a:pt x="273" y="123"/>
                  </a:lnTo>
                  <a:lnTo>
                    <a:pt x="280" y="128"/>
                  </a:lnTo>
                  <a:lnTo>
                    <a:pt x="281" y="128"/>
                  </a:lnTo>
                  <a:lnTo>
                    <a:pt x="281" y="123"/>
                  </a:lnTo>
                  <a:lnTo>
                    <a:pt x="290" y="117"/>
                  </a:lnTo>
                  <a:lnTo>
                    <a:pt x="290" y="109"/>
                  </a:lnTo>
                  <a:lnTo>
                    <a:pt x="293" y="108"/>
                  </a:lnTo>
                  <a:lnTo>
                    <a:pt x="298" y="112"/>
                  </a:lnTo>
                  <a:lnTo>
                    <a:pt x="302" y="109"/>
                  </a:lnTo>
                  <a:lnTo>
                    <a:pt x="312" y="96"/>
                  </a:lnTo>
                  <a:lnTo>
                    <a:pt x="318" y="91"/>
                  </a:lnTo>
                  <a:lnTo>
                    <a:pt x="318" y="87"/>
                  </a:lnTo>
                  <a:lnTo>
                    <a:pt x="314" y="85"/>
                  </a:lnTo>
                  <a:lnTo>
                    <a:pt x="313" y="83"/>
                  </a:lnTo>
                  <a:lnTo>
                    <a:pt x="313" y="77"/>
                  </a:lnTo>
                  <a:lnTo>
                    <a:pt x="309" y="71"/>
                  </a:lnTo>
                  <a:lnTo>
                    <a:pt x="304" y="68"/>
                  </a:lnTo>
                  <a:lnTo>
                    <a:pt x="304" y="66"/>
                  </a:lnTo>
                  <a:lnTo>
                    <a:pt x="306" y="58"/>
                  </a:lnTo>
                  <a:lnTo>
                    <a:pt x="307" y="54"/>
                  </a:lnTo>
                  <a:lnTo>
                    <a:pt x="297" y="48"/>
                  </a:lnTo>
                  <a:lnTo>
                    <a:pt x="287" y="37"/>
                  </a:lnTo>
                  <a:lnTo>
                    <a:pt x="284" y="33"/>
                  </a:lnTo>
                  <a:lnTo>
                    <a:pt x="266" y="18"/>
                  </a:lnTo>
                  <a:lnTo>
                    <a:pt x="257" y="15"/>
                  </a:lnTo>
                  <a:lnTo>
                    <a:pt x="244" y="11"/>
                  </a:lnTo>
                  <a:lnTo>
                    <a:pt x="231" y="11"/>
                  </a:lnTo>
                  <a:lnTo>
                    <a:pt x="218" y="7"/>
                  </a:lnTo>
                  <a:lnTo>
                    <a:pt x="209" y="1"/>
                  </a:lnTo>
                  <a:lnTo>
                    <a:pt x="189" y="1"/>
                  </a:lnTo>
                  <a:lnTo>
                    <a:pt x="184" y="2"/>
                  </a:lnTo>
                  <a:lnTo>
                    <a:pt x="182" y="4"/>
                  </a:lnTo>
                  <a:lnTo>
                    <a:pt x="176" y="11"/>
                  </a:lnTo>
                  <a:lnTo>
                    <a:pt x="174" y="27"/>
                  </a:lnTo>
                  <a:lnTo>
                    <a:pt x="167" y="31"/>
                  </a:lnTo>
                  <a:lnTo>
                    <a:pt x="164" y="31"/>
                  </a:lnTo>
                  <a:lnTo>
                    <a:pt x="164" y="21"/>
                  </a:lnTo>
                  <a:lnTo>
                    <a:pt x="160" y="20"/>
                  </a:lnTo>
                  <a:lnTo>
                    <a:pt x="156" y="20"/>
                  </a:lnTo>
                  <a:lnTo>
                    <a:pt x="137" y="31"/>
                  </a:lnTo>
                  <a:lnTo>
                    <a:pt x="121" y="33"/>
                  </a:lnTo>
                  <a:lnTo>
                    <a:pt x="118" y="36"/>
                  </a:lnTo>
                  <a:lnTo>
                    <a:pt x="110" y="43"/>
                  </a:lnTo>
                  <a:lnTo>
                    <a:pt x="105" y="44"/>
                  </a:lnTo>
                  <a:lnTo>
                    <a:pt x="101" y="44"/>
                  </a:lnTo>
                  <a:lnTo>
                    <a:pt x="92" y="43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48" y="34"/>
                  </a:lnTo>
                  <a:lnTo>
                    <a:pt x="45" y="28"/>
                  </a:lnTo>
                  <a:lnTo>
                    <a:pt x="45" y="23"/>
                  </a:lnTo>
                  <a:lnTo>
                    <a:pt x="39" y="20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27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264"/>
            <p:cNvSpPr>
              <a:spLocks noChangeAspect="1"/>
            </p:cNvSpPr>
            <p:nvPr/>
          </p:nvSpPr>
          <p:spPr bwMode="gray">
            <a:xfrm>
              <a:off x="3153568" y="3378547"/>
              <a:ext cx="68263" cy="74613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39" y="28"/>
                </a:cxn>
                <a:cxn ang="0">
                  <a:pos x="63" y="52"/>
                </a:cxn>
                <a:cxn ang="0">
                  <a:pos x="82" y="71"/>
                </a:cxn>
                <a:cxn ang="0">
                  <a:pos x="95" y="84"/>
                </a:cxn>
                <a:cxn ang="0">
                  <a:pos x="93" y="100"/>
                </a:cxn>
                <a:cxn ang="0">
                  <a:pos x="69" y="99"/>
                </a:cxn>
                <a:cxn ang="0">
                  <a:pos x="16" y="138"/>
                </a:cxn>
                <a:cxn ang="0">
                  <a:pos x="9" y="152"/>
                </a:cxn>
                <a:cxn ang="0">
                  <a:pos x="5" y="158"/>
                </a:cxn>
                <a:cxn ang="0">
                  <a:pos x="6" y="168"/>
                </a:cxn>
                <a:cxn ang="0">
                  <a:pos x="2" y="186"/>
                </a:cxn>
                <a:cxn ang="0">
                  <a:pos x="2" y="191"/>
                </a:cxn>
                <a:cxn ang="0">
                  <a:pos x="9" y="196"/>
                </a:cxn>
                <a:cxn ang="0">
                  <a:pos x="17" y="204"/>
                </a:cxn>
                <a:cxn ang="0">
                  <a:pos x="37" y="217"/>
                </a:cxn>
                <a:cxn ang="0">
                  <a:pos x="55" y="226"/>
                </a:cxn>
                <a:cxn ang="0">
                  <a:pos x="86" y="227"/>
                </a:cxn>
                <a:cxn ang="0">
                  <a:pos x="112" y="232"/>
                </a:cxn>
                <a:cxn ang="0">
                  <a:pos x="119" y="232"/>
                </a:cxn>
                <a:cxn ang="0">
                  <a:pos x="134" y="220"/>
                </a:cxn>
                <a:cxn ang="0">
                  <a:pos x="145" y="211"/>
                </a:cxn>
                <a:cxn ang="0">
                  <a:pos x="149" y="199"/>
                </a:cxn>
                <a:cxn ang="0">
                  <a:pos x="155" y="194"/>
                </a:cxn>
                <a:cxn ang="0">
                  <a:pos x="165" y="184"/>
                </a:cxn>
                <a:cxn ang="0">
                  <a:pos x="163" y="175"/>
                </a:cxn>
                <a:cxn ang="0">
                  <a:pos x="162" y="169"/>
                </a:cxn>
                <a:cxn ang="0">
                  <a:pos x="172" y="159"/>
                </a:cxn>
                <a:cxn ang="0">
                  <a:pos x="177" y="157"/>
                </a:cxn>
                <a:cxn ang="0">
                  <a:pos x="208" y="134"/>
                </a:cxn>
                <a:cxn ang="0">
                  <a:pos x="212" y="124"/>
                </a:cxn>
                <a:cxn ang="0">
                  <a:pos x="211" y="121"/>
                </a:cxn>
                <a:cxn ang="0">
                  <a:pos x="209" y="118"/>
                </a:cxn>
                <a:cxn ang="0">
                  <a:pos x="195" y="121"/>
                </a:cxn>
                <a:cxn ang="0">
                  <a:pos x="187" y="116"/>
                </a:cxn>
                <a:cxn ang="0">
                  <a:pos x="184" y="111"/>
                </a:cxn>
                <a:cxn ang="0">
                  <a:pos x="163" y="108"/>
                </a:cxn>
                <a:cxn ang="0">
                  <a:pos x="166" y="72"/>
                </a:cxn>
              </a:cxnLst>
              <a:rect l="0" t="0" r="r" b="b"/>
              <a:pathLst>
                <a:path w="212" h="235">
                  <a:moveTo>
                    <a:pt x="166" y="0"/>
                  </a:moveTo>
                  <a:lnTo>
                    <a:pt x="71" y="1"/>
                  </a:lnTo>
                  <a:lnTo>
                    <a:pt x="71" y="28"/>
                  </a:lnTo>
                  <a:lnTo>
                    <a:pt x="39" y="28"/>
                  </a:lnTo>
                  <a:lnTo>
                    <a:pt x="37" y="27"/>
                  </a:lnTo>
                  <a:lnTo>
                    <a:pt x="63" y="52"/>
                  </a:lnTo>
                  <a:lnTo>
                    <a:pt x="79" y="62"/>
                  </a:lnTo>
                  <a:lnTo>
                    <a:pt x="82" y="71"/>
                  </a:lnTo>
                  <a:lnTo>
                    <a:pt x="92" y="79"/>
                  </a:lnTo>
                  <a:lnTo>
                    <a:pt x="95" y="84"/>
                  </a:lnTo>
                  <a:lnTo>
                    <a:pt x="93" y="99"/>
                  </a:lnTo>
                  <a:lnTo>
                    <a:pt x="93" y="100"/>
                  </a:lnTo>
                  <a:lnTo>
                    <a:pt x="92" y="99"/>
                  </a:lnTo>
                  <a:lnTo>
                    <a:pt x="69" y="99"/>
                  </a:lnTo>
                  <a:lnTo>
                    <a:pt x="39" y="102"/>
                  </a:lnTo>
                  <a:lnTo>
                    <a:pt x="16" y="138"/>
                  </a:lnTo>
                  <a:lnTo>
                    <a:pt x="15" y="142"/>
                  </a:lnTo>
                  <a:lnTo>
                    <a:pt x="9" y="152"/>
                  </a:lnTo>
                  <a:lnTo>
                    <a:pt x="6" y="157"/>
                  </a:lnTo>
                  <a:lnTo>
                    <a:pt x="5" y="158"/>
                  </a:lnTo>
                  <a:lnTo>
                    <a:pt x="7" y="165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2" y="186"/>
                  </a:lnTo>
                  <a:lnTo>
                    <a:pt x="0" y="188"/>
                  </a:lnTo>
                  <a:lnTo>
                    <a:pt x="2" y="191"/>
                  </a:lnTo>
                  <a:lnTo>
                    <a:pt x="7" y="195"/>
                  </a:lnTo>
                  <a:lnTo>
                    <a:pt x="9" y="196"/>
                  </a:lnTo>
                  <a:lnTo>
                    <a:pt x="16" y="201"/>
                  </a:lnTo>
                  <a:lnTo>
                    <a:pt x="17" y="204"/>
                  </a:lnTo>
                  <a:lnTo>
                    <a:pt x="31" y="213"/>
                  </a:lnTo>
                  <a:lnTo>
                    <a:pt x="37" y="217"/>
                  </a:lnTo>
                  <a:lnTo>
                    <a:pt x="47" y="222"/>
                  </a:lnTo>
                  <a:lnTo>
                    <a:pt x="55" y="226"/>
                  </a:lnTo>
                  <a:lnTo>
                    <a:pt x="66" y="227"/>
                  </a:lnTo>
                  <a:lnTo>
                    <a:pt x="86" y="227"/>
                  </a:lnTo>
                  <a:lnTo>
                    <a:pt x="96" y="228"/>
                  </a:lnTo>
                  <a:lnTo>
                    <a:pt x="112" y="232"/>
                  </a:lnTo>
                  <a:lnTo>
                    <a:pt x="119" y="235"/>
                  </a:lnTo>
                  <a:lnTo>
                    <a:pt x="119" y="232"/>
                  </a:lnTo>
                  <a:lnTo>
                    <a:pt x="125" y="222"/>
                  </a:lnTo>
                  <a:lnTo>
                    <a:pt x="134" y="220"/>
                  </a:lnTo>
                  <a:lnTo>
                    <a:pt x="138" y="213"/>
                  </a:lnTo>
                  <a:lnTo>
                    <a:pt x="145" y="211"/>
                  </a:lnTo>
                  <a:lnTo>
                    <a:pt x="147" y="206"/>
                  </a:lnTo>
                  <a:lnTo>
                    <a:pt x="149" y="199"/>
                  </a:lnTo>
                  <a:lnTo>
                    <a:pt x="152" y="195"/>
                  </a:lnTo>
                  <a:lnTo>
                    <a:pt x="155" y="194"/>
                  </a:lnTo>
                  <a:lnTo>
                    <a:pt x="156" y="189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3" y="175"/>
                  </a:lnTo>
                  <a:lnTo>
                    <a:pt x="162" y="174"/>
                  </a:lnTo>
                  <a:lnTo>
                    <a:pt x="162" y="169"/>
                  </a:lnTo>
                  <a:lnTo>
                    <a:pt x="163" y="165"/>
                  </a:lnTo>
                  <a:lnTo>
                    <a:pt x="172" y="159"/>
                  </a:lnTo>
                  <a:lnTo>
                    <a:pt x="173" y="158"/>
                  </a:lnTo>
                  <a:lnTo>
                    <a:pt x="177" y="157"/>
                  </a:lnTo>
                  <a:lnTo>
                    <a:pt x="189" y="146"/>
                  </a:lnTo>
                  <a:lnTo>
                    <a:pt x="208" y="134"/>
                  </a:lnTo>
                  <a:lnTo>
                    <a:pt x="211" y="127"/>
                  </a:lnTo>
                  <a:lnTo>
                    <a:pt x="212" y="124"/>
                  </a:lnTo>
                  <a:lnTo>
                    <a:pt x="212" y="121"/>
                  </a:lnTo>
                  <a:lnTo>
                    <a:pt x="211" y="121"/>
                  </a:lnTo>
                  <a:lnTo>
                    <a:pt x="210" y="121"/>
                  </a:lnTo>
                  <a:lnTo>
                    <a:pt x="209" y="118"/>
                  </a:lnTo>
                  <a:lnTo>
                    <a:pt x="203" y="116"/>
                  </a:lnTo>
                  <a:lnTo>
                    <a:pt x="195" y="121"/>
                  </a:lnTo>
                  <a:lnTo>
                    <a:pt x="193" y="121"/>
                  </a:lnTo>
                  <a:lnTo>
                    <a:pt x="187" y="116"/>
                  </a:lnTo>
                  <a:lnTo>
                    <a:pt x="183" y="110"/>
                  </a:lnTo>
                  <a:lnTo>
                    <a:pt x="184" y="111"/>
                  </a:lnTo>
                  <a:lnTo>
                    <a:pt x="172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6" y="72"/>
                  </a:lnTo>
                  <a:lnTo>
                    <a:pt x="16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265"/>
            <p:cNvSpPr>
              <a:spLocks noChangeAspect="1"/>
            </p:cNvSpPr>
            <p:nvPr/>
          </p:nvSpPr>
          <p:spPr bwMode="gray">
            <a:xfrm>
              <a:off x="3205956" y="3367434"/>
              <a:ext cx="19050" cy="46038"/>
            </a:xfrm>
            <a:custGeom>
              <a:avLst/>
              <a:gdLst/>
              <a:ahLst/>
              <a:cxnLst>
                <a:cxn ang="0">
                  <a:pos x="46" y="2"/>
                </a:cxn>
                <a:cxn ang="0">
                  <a:pos x="41" y="0"/>
                </a:cxn>
                <a:cxn ang="0">
                  <a:pos x="36" y="3"/>
                </a:cxn>
                <a:cxn ang="0">
                  <a:pos x="21" y="31"/>
                </a:cxn>
                <a:cxn ang="0">
                  <a:pos x="16" y="31"/>
                </a:cxn>
                <a:cxn ang="0">
                  <a:pos x="3" y="34"/>
                </a:cxn>
                <a:cxn ang="0">
                  <a:pos x="3" y="106"/>
                </a:cxn>
                <a:cxn ang="0">
                  <a:pos x="2" y="141"/>
                </a:cxn>
                <a:cxn ang="0">
                  <a:pos x="0" y="142"/>
                </a:cxn>
                <a:cxn ang="0">
                  <a:pos x="9" y="144"/>
                </a:cxn>
                <a:cxn ang="0">
                  <a:pos x="21" y="145"/>
                </a:cxn>
                <a:cxn ang="0">
                  <a:pos x="20" y="144"/>
                </a:cxn>
                <a:cxn ang="0">
                  <a:pos x="20" y="136"/>
                </a:cxn>
                <a:cxn ang="0">
                  <a:pos x="21" y="132"/>
                </a:cxn>
                <a:cxn ang="0">
                  <a:pos x="27" y="126"/>
                </a:cxn>
                <a:cxn ang="0">
                  <a:pos x="38" y="118"/>
                </a:cxn>
                <a:cxn ang="0">
                  <a:pos x="45" y="110"/>
                </a:cxn>
                <a:cxn ang="0">
                  <a:pos x="47" y="102"/>
                </a:cxn>
                <a:cxn ang="0">
                  <a:pos x="48" y="102"/>
                </a:cxn>
                <a:cxn ang="0">
                  <a:pos x="51" y="89"/>
                </a:cxn>
                <a:cxn ang="0">
                  <a:pos x="52" y="77"/>
                </a:cxn>
                <a:cxn ang="0">
                  <a:pos x="51" y="56"/>
                </a:cxn>
                <a:cxn ang="0">
                  <a:pos x="53" y="41"/>
                </a:cxn>
                <a:cxn ang="0">
                  <a:pos x="57" y="28"/>
                </a:cxn>
                <a:cxn ang="0">
                  <a:pos x="62" y="18"/>
                </a:cxn>
                <a:cxn ang="0">
                  <a:pos x="62" y="13"/>
                </a:cxn>
                <a:cxn ang="0">
                  <a:pos x="58" y="8"/>
                </a:cxn>
                <a:cxn ang="0">
                  <a:pos x="47" y="3"/>
                </a:cxn>
                <a:cxn ang="0">
                  <a:pos x="46" y="2"/>
                </a:cxn>
              </a:cxnLst>
              <a:rect l="0" t="0" r="r" b="b"/>
              <a:pathLst>
                <a:path w="62" h="145">
                  <a:moveTo>
                    <a:pt x="46" y="2"/>
                  </a:moveTo>
                  <a:lnTo>
                    <a:pt x="41" y="0"/>
                  </a:lnTo>
                  <a:lnTo>
                    <a:pt x="36" y="3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3" y="34"/>
                  </a:lnTo>
                  <a:lnTo>
                    <a:pt x="3" y="106"/>
                  </a:lnTo>
                  <a:lnTo>
                    <a:pt x="2" y="141"/>
                  </a:lnTo>
                  <a:lnTo>
                    <a:pt x="0" y="142"/>
                  </a:lnTo>
                  <a:lnTo>
                    <a:pt x="9" y="144"/>
                  </a:lnTo>
                  <a:lnTo>
                    <a:pt x="21" y="145"/>
                  </a:lnTo>
                  <a:lnTo>
                    <a:pt x="20" y="144"/>
                  </a:lnTo>
                  <a:lnTo>
                    <a:pt x="20" y="136"/>
                  </a:lnTo>
                  <a:lnTo>
                    <a:pt x="21" y="132"/>
                  </a:lnTo>
                  <a:lnTo>
                    <a:pt x="27" y="126"/>
                  </a:lnTo>
                  <a:lnTo>
                    <a:pt x="38" y="118"/>
                  </a:lnTo>
                  <a:lnTo>
                    <a:pt x="45" y="110"/>
                  </a:lnTo>
                  <a:lnTo>
                    <a:pt x="47" y="102"/>
                  </a:lnTo>
                  <a:lnTo>
                    <a:pt x="48" y="102"/>
                  </a:lnTo>
                  <a:lnTo>
                    <a:pt x="51" y="89"/>
                  </a:lnTo>
                  <a:lnTo>
                    <a:pt x="52" y="77"/>
                  </a:lnTo>
                  <a:lnTo>
                    <a:pt x="51" y="56"/>
                  </a:lnTo>
                  <a:lnTo>
                    <a:pt x="53" y="41"/>
                  </a:lnTo>
                  <a:lnTo>
                    <a:pt x="57" y="28"/>
                  </a:lnTo>
                  <a:lnTo>
                    <a:pt x="62" y="18"/>
                  </a:lnTo>
                  <a:lnTo>
                    <a:pt x="62" y="13"/>
                  </a:lnTo>
                  <a:lnTo>
                    <a:pt x="58" y="8"/>
                  </a:lnTo>
                  <a:lnTo>
                    <a:pt x="47" y="3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266"/>
            <p:cNvSpPr>
              <a:spLocks noChangeAspect="1"/>
            </p:cNvSpPr>
            <p:nvPr/>
          </p:nvSpPr>
          <p:spPr bwMode="gray">
            <a:xfrm>
              <a:off x="3191668" y="3440459"/>
              <a:ext cx="39688" cy="2222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1" y="4"/>
                </a:cxn>
                <a:cxn ang="0">
                  <a:pos x="28" y="11"/>
                </a:cxn>
                <a:cxn ang="0">
                  <a:pos x="26" y="16"/>
                </a:cxn>
                <a:cxn ang="0">
                  <a:pos x="19" y="18"/>
                </a:cxn>
                <a:cxn ang="0">
                  <a:pos x="15" y="25"/>
                </a:cxn>
                <a:cxn ang="0">
                  <a:pos x="6" y="27"/>
                </a:cxn>
                <a:cxn ang="0">
                  <a:pos x="0" y="37"/>
                </a:cxn>
                <a:cxn ang="0">
                  <a:pos x="0" y="40"/>
                </a:cxn>
                <a:cxn ang="0">
                  <a:pos x="9" y="48"/>
                </a:cxn>
                <a:cxn ang="0">
                  <a:pos x="21" y="53"/>
                </a:cxn>
                <a:cxn ang="0">
                  <a:pos x="36" y="55"/>
                </a:cxn>
                <a:cxn ang="0">
                  <a:pos x="46" y="56"/>
                </a:cxn>
                <a:cxn ang="0">
                  <a:pos x="58" y="65"/>
                </a:cxn>
                <a:cxn ang="0">
                  <a:pos x="76" y="70"/>
                </a:cxn>
                <a:cxn ang="0">
                  <a:pos x="103" y="71"/>
                </a:cxn>
                <a:cxn ang="0">
                  <a:pos x="120" y="64"/>
                </a:cxn>
                <a:cxn ang="0">
                  <a:pos x="125" y="59"/>
                </a:cxn>
                <a:cxn ang="0">
                  <a:pos x="123" y="56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18" y="32"/>
                </a:cxn>
                <a:cxn ang="0">
                  <a:pos x="109" y="29"/>
                </a:cxn>
                <a:cxn ang="0">
                  <a:pos x="107" y="27"/>
                </a:cxn>
                <a:cxn ang="0">
                  <a:pos x="100" y="28"/>
                </a:cxn>
                <a:cxn ang="0">
                  <a:pos x="95" y="33"/>
                </a:cxn>
                <a:cxn ang="0">
                  <a:pos x="90" y="33"/>
                </a:cxn>
                <a:cxn ang="0">
                  <a:pos x="85" y="31"/>
                </a:cxn>
                <a:cxn ang="0">
                  <a:pos x="82" y="28"/>
                </a:cxn>
                <a:cxn ang="0">
                  <a:pos x="82" y="26"/>
                </a:cxn>
                <a:cxn ang="0">
                  <a:pos x="75" y="26"/>
                </a:cxn>
                <a:cxn ang="0">
                  <a:pos x="73" y="23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59" y="15"/>
                </a:cxn>
                <a:cxn ang="0">
                  <a:pos x="57" y="10"/>
                </a:cxn>
                <a:cxn ang="0">
                  <a:pos x="52" y="4"/>
                </a:cxn>
                <a:cxn ang="0">
                  <a:pos x="39" y="4"/>
                </a:cxn>
                <a:cxn ang="0">
                  <a:pos x="33" y="0"/>
                </a:cxn>
              </a:cxnLst>
              <a:rect l="0" t="0" r="r" b="b"/>
              <a:pathLst>
                <a:path w="125" h="71">
                  <a:moveTo>
                    <a:pt x="33" y="0"/>
                  </a:moveTo>
                  <a:lnTo>
                    <a:pt x="31" y="4"/>
                  </a:lnTo>
                  <a:lnTo>
                    <a:pt x="28" y="11"/>
                  </a:lnTo>
                  <a:lnTo>
                    <a:pt x="26" y="16"/>
                  </a:lnTo>
                  <a:lnTo>
                    <a:pt x="19" y="18"/>
                  </a:lnTo>
                  <a:lnTo>
                    <a:pt x="15" y="25"/>
                  </a:lnTo>
                  <a:lnTo>
                    <a:pt x="6" y="27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9" y="48"/>
                  </a:lnTo>
                  <a:lnTo>
                    <a:pt x="21" y="53"/>
                  </a:lnTo>
                  <a:lnTo>
                    <a:pt x="36" y="55"/>
                  </a:lnTo>
                  <a:lnTo>
                    <a:pt x="46" y="56"/>
                  </a:lnTo>
                  <a:lnTo>
                    <a:pt x="58" y="65"/>
                  </a:lnTo>
                  <a:lnTo>
                    <a:pt x="76" y="70"/>
                  </a:lnTo>
                  <a:lnTo>
                    <a:pt x="103" y="71"/>
                  </a:lnTo>
                  <a:lnTo>
                    <a:pt x="120" y="64"/>
                  </a:lnTo>
                  <a:lnTo>
                    <a:pt x="125" y="59"/>
                  </a:lnTo>
                  <a:lnTo>
                    <a:pt x="123" y="56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18" y="32"/>
                  </a:lnTo>
                  <a:lnTo>
                    <a:pt x="109" y="29"/>
                  </a:lnTo>
                  <a:lnTo>
                    <a:pt x="107" y="27"/>
                  </a:lnTo>
                  <a:lnTo>
                    <a:pt x="100" y="28"/>
                  </a:lnTo>
                  <a:lnTo>
                    <a:pt x="95" y="33"/>
                  </a:lnTo>
                  <a:lnTo>
                    <a:pt x="90" y="33"/>
                  </a:lnTo>
                  <a:lnTo>
                    <a:pt x="85" y="31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75" y="26"/>
                  </a:lnTo>
                  <a:lnTo>
                    <a:pt x="73" y="23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59" y="15"/>
                  </a:lnTo>
                  <a:lnTo>
                    <a:pt x="57" y="10"/>
                  </a:lnTo>
                  <a:lnTo>
                    <a:pt x="52" y="4"/>
                  </a:lnTo>
                  <a:lnTo>
                    <a:pt x="39" y="4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267"/>
            <p:cNvSpPr>
              <a:spLocks noChangeAspect="1"/>
            </p:cNvSpPr>
            <p:nvPr/>
          </p:nvSpPr>
          <p:spPr bwMode="gray">
            <a:xfrm>
              <a:off x="3264693" y="3497609"/>
              <a:ext cx="57150" cy="50800"/>
            </a:xfrm>
            <a:custGeom>
              <a:avLst/>
              <a:gdLst/>
              <a:ahLst/>
              <a:cxnLst>
                <a:cxn ang="0">
                  <a:pos x="118" y="18"/>
                </a:cxn>
                <a:cxn ang="0">
                  <a:pos x="94" y="21"/>
                </a:cxn>
                <a:cxn ang="0">
                  <a:pos x="81" y="12"/>
                </a:cxn>
                <a:cxn ang="0">
                  <a:pos x="67" y="9"/>
                </a:cxn>
                <a:cxn ang="0">
                  <a:pos x="50" y="11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6" y="21"/>
                </a:cxn>
                <a:cxn ang="0">
                  <a:pos x="2" y="36"/>
                </a:cxn>
                <a:cxn ang="0">
                  <a:pos x="3" y="53"/>
                </a:cxn>
                <a:cxn ang="0">
                  <a:pos x="11" y="66"/>
                </a:cxn>
                <a:cxn ang="0">
                  <a:pos x="23" y="71"/>
                </a:cxn>
                <a:cxn ang="0">
                  <a:pos x="39" y="82"/>
                </a:cxn>
                <a:cxn ang="0">
                  <a:pos x="45" y="85"/>
                </a:cxn>
                <a:cxn ang="0">
                  <a:pos x="49" y="69"/>
                </a:cxn>
                <a:cxn ang="0">
                  <a:pos x="39" y="61"/>
                </a:cxn>
                <a:cxn ang="0">
                  <a:pos x="51" y="60"/>
                </a:cxn>
                <a:cxn ang="0">
                  <a:pos x="65" y="77"/>
                </a:cxn>
                <a:cxn ang="0">
                  <a:pos x="76" y="92"/>
                </a:cxn>
                <a:cxn ang="0">
                  <a:pos x="106" y="104"/>
                </a:cxn>
                <a:cxn ang="0">
                  <a:pos x="121" y="142"/>
                </a:cxn>
                <a:cxn ang="0">
                  <a:pos x="130" y="149"/>
                </a:cxn>
                <a:cxn ang="0">
                  <a:pos x="141" y="150"/>
                </a:cxn>
                <a:cxn ang="0">
                  <a:pos x="140" y="136"/>
                </a:cxn>
                <a:cxn ang="0">
                  <a:pos x="145" y="139"/>
                </a:cxn>
                <a:cxn ang="0">
                  <a:pos x="154" y="156"/>
                </a:cxn>
                <a:cxn ang="0">
                  <a:pos x="158" y="157"/>
                </a:cxn>
                <a:cxn ang="0">
                  <a:pos x="168" y="142"/>
                </a:cxn>
                <a:cxn ang="0">
                  <a:pos x="168" y="126"/>
                </a:cxn>
                <a:cxn ang="0">
                  <a:pos x="173" y="118"/>
                </a:cxn>
                <a:cxn ang="0">
                  <a:pos x="162" y="109"/>
                </a:cxn>
                <a:cxn ang="0">
                  <a:pos x="170" y="86"/>
                </a:cxn>
                <a:cxn ang="0">
                  <a:pos x="176" y="87"/>
                </a:cxn>
                <a:cxn ang="0">
                  <a:pos x="180" y="86"/>
                </a:cxn>
                <a:cxn ang="0">
                  <a:pos x="161" y="72"/>
                </a:cxn>
                <a:cxn ang="0">
                  <a:pos x="133" y="43"/>
                </a:cxn>
                <a:cxn ang="0">
                  <a:pos x="125" y="25"/>
                </a:cxn>
                <a:cxn ang="0">
                  <a:pos x="121" y="16"/>
                </a:cxn>
              </a:cxnLst>
              <a:rect l="0" t="0" r="r" b="b"/>
              <a:pathLst>
                <a:path w="180" h="157">
                  <a:moveTo>
                    <a:pt x="121" y="16"/>
                  </a:moveTo>
                  <a:lnTo>
                    <a:pt x="118" y="18"/>
                  </a:lnTo>
                  <a:lnTo>
                    <a:pt x="104" y="21"/>
                  </a:lnTo>
                  <a:lnTo>
                    <a:pt x="94" y="21"/>
                  </a:lnTo>
                  <a:lnTo>
                    <a:pt x="89" y="20"/>
                  </a:lnTo>
                  <a:lnTo>
                    <a:pt x="81" y="12"/>
                  </a:lnTo>
                  <a:lnTo>
                    <a:pt x="72" y="9"/>
                  </a:lnTo>
                  <a:lnTo>
                    <a:pt x="67" y="9"/>
                  </a:lnTo>
                  <a:lnTo>
                    <a:pt x="59" y="11"/>
                  </a:lnTo>
                  <a:lnTo>
                    <a:pt x="50" y="11"/>
                  </a:lnTo>
                  <a:lnTo>
                    <a:pt x="27" y="5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6"/>
                  </a:lnTo>
                  <a:lnTo>
                    <a:pt x="5" y="7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21"/>
                  </a:lnTo>
                  <a:lnTo>
                    <a:pt x="6" y="33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1" y="66"/>
                  </a:lnTo>
                  <a:lnTo>
                    <a:pt x="18" y="71"/>
                  </a:lnTo>
                  <a:lnTo>
                    <a:pt x="23" y="71"/>
                  </a:lnTo>
                  <a:lnTo>
                    <a:pt x="33" y="76"/>
                  </a:lnTo>
                  <a:lnTo>
                    <a:pt x="39" y="82"/>
                  </a:lnTo>
                  <a:lnTo>
                    <a:pt x="44" y="85"/>
                  </a:lnTo>
                  <a:lnTo>
                    <a:pt x="45" y="85"/>
                  </a:lnTo>
                  <a:lnTo>
                    <a:pt x="50" y="74"/>
                  </a:lnTo>
                  <a:lnTo>
                    <a:pt x="49" y="69"/>
                  </a:lnTo>
                  <a:lnTo>
                    <a:pt x="40" y="65"/>
                  </a:lnTo>
                  <a:lnTo>
                    <a:pt x="39" y="61"/>
                  </a:lnTo>
                  <a:lnTo>
                    <a:pt x="45" y="59"/>
                  </a:lnTo>
                  <a:lnTo>
                    <a:pt x="51" y="60"/>
                  </a:lnTo>
                  <a:lnTo>
                    <a:pt x="59" y="68"/>
                  </a:lnTo>
                  <a:lnTo>
                    <a:pt x="65" y="77"/>
                  </a:lnTo>
                  <a:lnTo>
                    <a:pt x="68" y="83"/>
                  </a:lnTo>
                  <a:lnTo>
                    <a:pt x="76" y="92"/>
                  </a:lnTo>
                  <a:lnTo>
                    <a:pt x="78" y="92"/>
                  </a:lnTo>
                  <a:lnTo>
                    <a:pt x="106" y="104"/>
                  </a:lnTo>
                  <a:lnTo>
                    <a:pt x="119" y="115"/>
                  </a:lnTo>
                  <a:lnTo>
                    <a:pt x="121" y="142"/>
                  </a:lnTo>
                  <a:lnTo>
                    <a:pt x="122" y="144"/>
                  </a:lnTo>
                  <a:lnTo>
                    <a:pt x="130" y="149"/>
                  </a:lnTo>
                  <a:lnTo>
                    <a:pt x="138" y="151"/>
                  </a:lnTo>
                  <a:lnTo>
                    <a:pt x="141" y="150"/>
                  </a:lnTo>
                  <a:lnTo>
                    <a:pt x="136" y="139"/>
                  </a:lnTo>
                  <a:lnTo>
                    <a:pt x="140" y="136"/>
                  </a:lnTo>
                  <a:lnTo>
                    <a:pt x="141" y="136"/>
                  </a:lnTo>
                  <a:lnTo>
                    <a:pt x="145" y="139"/>
                  </a:lnTo>
                  <a:lnTo>
                    <a:pt x="151" y="145"/>
                  </a:lnTo>
                  <a:lnTo>
                    <a:pt x="154" y="156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65" y="147"/>
                  </a:lnTo>
                  <a:lnTo>
                    <a:pt x="168" y="142"/>
                  </a:lnTo>
                  <a:lnTo>
                    <a:pt x="167" y="130"/>
                  </a:lnTo>
                  <a:lnTo>
                    <a:pt x="168" y="126"/>
                  </a:lnTo>
                  <a:lnTo>
                    <a:pt x="172" y="123"/>
                  </a:lnTo>
                  <a:lnTo>
                    <a:pt x="173" y="118"/>
                  </a:lnTo>
                  <a:lnTo>
                    <a:pt x="169" y="114"/>
                  </a:lnTo>
                  <a:lnTo>
                    <a:pt x="162" y="109"/>
                  </a:lnTo>
                  <a:lnTo>
                    <a:pt x="164" y="95"/>
                  </a:lnTo>
                  <a:lnTo>
                    <a:pt x="170" y="86"/>
                  </a:lnTo>
                  <a:lnTo>
                    <a:pt x="174" y="86"/>
                  </a:lnTo>
                  <a:lnTo>
                    <a:pt x="176" y="87"/>
                  </a:lnTo>
                  <a:lnTo>
                    <a:pt x="179" y="87"/>
                  </a:lnTo>
                  <a:lnTo>
                    <a:pt x="180" y="86"/>
                  </a:lnTo>
                  <a:lnTo>
                    <a:pt x="174" y="81"/>
                  </a:lnTo>
                  <a:lnTo>
                    <a:pt x="161" y="72"/>
                  </a:lnTo>
                  <a:lnTo>
                    <a:pt x="141" y="54"/>
                  </a:lnTo>
                  <a:lnTo>
                    <a:pt x="133" y="43"/>
                  </a:lnTo>
                  <a:lnTo>
                    <a:pt x="127" y="27"/>
                  </a:lnTo>
                  <a:lnTo>
                    <a:pt x="125" y="25"/>
                  </a:lnTo>
                  <a:lnTo>
                    <a:pt x="122" y="16"/>
                  </a:lnTo>
                  <a:lnTo>
                    <a:pt x="121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268"/>
            <p:cNvSpPr>
              <a:spLocks noChangeAspect="1"/>
            </p:cNvSpPr>
            <p:nvPr/>
          </p:nvSpPr>
          <p:spPr bwMode="gray">
            <a:xfrm>
              <a:off x="3202781" y="3411884"/>
              <a:ext cx="106363" cy="53975"/>
            </a:xfrm>
            <a:custGeom>
              <a:avLst/>
              <a:gdLst/>
              <a:ahLst/>
              <a:cxnLst>
                <a:cxn ang="0">
                  <a:pos x="326" y="54"/>
                </a:cxn>
                <a:cxn ang="0">
                  <a:pos x="309" y="65"/>
                </a:cxn>
                <a:cxn ang="0">
                  <a:pos x="290" y="70"/>
                </a:cxn>
                <a:cxn ang="0">
                  <a:pos x="266" y="75"/>
                </a:cxn>
                <a:cxn ang="0">
                  <a:pos x="259" y="68"/>
                </a:cxn>
                <a:cxn ang="0">
                  <a:pos x="252" y="70"/>
                </a:cxn>
                <a:cxn ang="0">
                  <a:pos x="246" y="72"/>
                </a:cxn>
                <a:cxn ang="0">
                  <a:pos x="239" y="92"/>
                </a:cxn>
                <a:cxn ang="0">
                  <a:pos x="226" y="97"/>
                </a:cxn>
                <a:cxn ang="0">
                  <a:pos x="220" y="104"/>
                </a:cxn>
                <a:cxn ang="0">
                  <a:pos x="213" y="112"/>
                </a:cxn>
                <a:cxn ang="0">
                  <a:pos x="205" y="115"/>
                </a:cxn>
                <a:cxn ang="0">
                  <a:pos x="196" y="117"/>
                </a:cxn>
                <a:cxn ang="0">
                  <a:pos x="181" y="108"/>
                </a:cxn>
                <a:cxn ang="0">
                  <a:pos x="171" y="126"/>
                </a:cxn>
                <a:cxn ang="0">
                  <a:pos x="149" y="126"/>
                </a:cxn>
                <a:cxn ang="0">
                  <a:pos x="148" y="149"/>
                </a:cxn>
                <a:cxn ang="0">
                  <a:pos x="139" y="155"/>
                </a:cxn>
                <a:cxn ang="0">
                  <a:pos x="132" y="165"/>
                </a:cxn>
                <a:cxn ang="0">
                  <a:pos x="115" y="163"/>
                </a:cxn>
                <a:cxn ang="0">
                  <a:pos x="107" y="152"/>
                </a:cxn>
                <a:cxn ang="0">
                  <a:pos x="99" y="144"/>
                </a:cxn>
                <a:cxn ang="0">
                  <a:pos x="90" y="142"/>
                </a:cxn>
                <a:cxn ang="0">
                  <a:pos x="90" y="123"/>
                </a:cxn>
                <a:cxn ang="0">
                  <a:pos x="76" y="115"/>
                </a:cxn>
                <a:cxn ang="0">
                  <a:pos x="67" y="114"/>
                </a:cxn>
                <a:cxn ang="0">
                  <a:pos x="57" y="119"/>
                </a:cxn>
                <a:cxn ang="0">
                  <a:pos x="49" y="114"/>
                </a:cxn>
                <a:cxn ang="0">
                  <a:pos x="42" y="112"/>
                </a:cxn>
                <a:cxn ang="0">
                  <a:pos x="38" y="106"/>
                </a:cxn>
                <a:cxn ang="0">
                  <a:pos x="26" y="101"/>
                </a:cxn>
                <a:cxn ang="0">
                  <a:pos x="19" y="90"/>
                </a:cxn>
                <a:cxn ang="0">
                  <a:pos x="0" y="86"/>
                </a:cxn>
                <a:cxn ang="0">
                  <a:pos x="5" y="80"/>
                </a:cxn>
                <a:cxn ang="0">
                  <a:pos x="13" y="71"/>
                </a:cxn>
                <a:cxn ang="0">
                  <a:pos x="10" y="65"/>
                </a:cxn>
                <a:cxn ang="0">
                  <a:pos x="11" y="56"/>
                </a:cxn>
                <a:cxn ang="0">
                  <a:pos x="21" y="49"/>
                </a:cxn>
                <a:cxn ang="0">
                  <a:pos x="38" y="37"/>
                </a:cxn>
                <a:cxn ang="0">
                  <a:pos x="59" y="18"/>
                </a:cxn>
                <a:cxn ang="0">
                  <a:pos x="74" y="13"/>
                </a:cxn>
                <a:cxn ang="0">
                  <a:pos x="92" y="7"/>
                </a:cxn>
                <a:cxn ang="0">
                  <a:pos x="124" y="11"/>
                </a:cxn>
                <a:cxn ang="0">
                  <a:pos x="166" y="7"/>
                </a:cxn>
                <a:cxn ang="0">
                  <a:pos x="183" y="5"/>
                </a:cxn>
                <a:cxn ang="0">
                  <a:pos x="199" y="0"/>
                </a:cxn>
                <a:cxn ang="0">
                  <a:pos x="209" y="5"/>
                </a:cxn>
                <a:cxn ang="0">
                  <a:pos x="231" y="1"/>
                </a:cxn>
                <a:cxn ang="0">
                  <a:pos x="245" y="2"/>
                </a:cxn>
                <a:cxn ang="0">
                  <a:pos x="271" y="9"/>
                </a:cxn>
                <a:cxn ang="0">
                  <a:pos x="293" y="16"/>
                </a:cxn>
                <a:cxn ang="0">
                  <a:pos x="327" y="38"/>
                </a:cxn>
                <a:cxn ang="0">
                  <a:pos x="337" y="52"/>
                </a:cxn>
              </a:cxnLst>
              <a:rect l="0" t="0" r="r" b="b"/>
              <a:pathLst>
                <a:path w="337" h="166">
                  <a:moveTo>
                    <a:pt x="337" y="54"/>
                  </a:moveTo>
                  <a:lnTo>
                    <a:pt x="326" y="54"/>
                  </a:lnTo>
                  <a:lnTo>
                    <a:pt x="312" y="60"/>
                  </a:lnTo>
                  <a:lnTo>
                    <a:pt x="309" y="65"/>
                  </a:lnTo>
                  <a:lnTo>
                    <a:pt x="300" y="70"/>
                  </a:lnTo>
                  <a:lnTo>
                    <a:pt x="290" y="70"/>
                  </a:lnTo>
                  <a:lnTo>
                    <a:pt x="283" y="75"/>
                  </a:lnTo>
                  <a:lnTo>
                    <a:pt x="266" y="75"/>
                  </a:lnTo>
                  <a:lnTo>
                    <a:pt x="263" y="72"/>
                  </a:lnTo>
                  <a:lnTo>
                    <a:pt x="259" y="68"/>
                  </a:lnTo>
                  <a:lnTo>
                    <a:pt x="253" y="66"/>
                  </a:lnTo>
                  <a:lnTo>
                    <a:pt x="252" y="70"/>
                  </a:lnTo>
                  <a:lnTo>
                    <a:pt x="250" y="71"/>
                  </a:lnTo>
                  <a:lnTo>
                    <a:pt x="246" y="72"/>
                  </a:lnTo>
                  <a:lnTo>
                    <a:pt x="242" y="79"/>
                  </a:lnTo>
                  <a:lnTo>
                    <a:pt x="239" y="92"/>
                  </a:lnTo>
                  <a:lnTo>
                    <a:pt x="236" y="95"/>
                  </a:lnTo>
                  <a:lnTo>
                    <a:pt x="226" y="97"/>
                  </a:lnTo>
                  <a:lnTo>
                    <a:pt x="221" y="102"/>
                  </a:lnTo>
                  <a:lnTo>
                    <a:pt x="220" y="104"/>
                  </a:lnTo>
                  <a:lnTo>
                    <a:pt x="216" y="106"/>
                  </a:lnTo>
                  <a:lnTo>
                    <a:pt x="213" y="112"/>
                  </a:lnTo>
                  <a:lnTo>
                    <a:pt x="205" y="113"/>
                  </a:lnTo>
                  <a:lnTo>
                    <a:pt x="205" y="115"/>
                  </a:lnTo>
                  <a:lnTo>
                    <a:pt x="202" y="117"/>
                  </a:lnTo>
                  <a:lnTo>
                    <a:pt x="196" y="117"/>
                  </a:lnTo>
                  <a:lnTo>
                    <a:pt x="188" y="111"/>
                  </a:lnTo>
                  <a:lnTo>
                    <a:pt x="181" y="108"/>
                  </a:lnTo>
                  <a:lnTo>
                    <a:pt x="175" y="118"/>
                  </a:lnTo>
                  <a:lnTo>
                    <a:pt x="171" y="126"/>
                  </a:lnTo>
                  <a:lnTo>
                    <a:pt x="154" y="128"/>
                  </a:lnTo>
                  <a:lnTo>
                    <a:pt x="149" y="126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44" y="150"/>
                  </a:lnTo>
                  <a:lnTo>
                    <a:pt x="139" y="155"/>
                  </a:lnTo>
                  <a:lnTo>
                    <a:pt x="135" y="162"/>
                  </a:lnTo>
                  <a:lnTo>
                    <a:pt x="132" y="165"/>
                  </a:lnTo>
                  <a:lnTo>
                    <a:pt x="115" y="166"/>
                  </a:lnTo>
                  <a:lnTo>
                    <a:pt x="115" y="163"/>
                  </a:lnTo>
                  <a:lnTo>
                    <a:pt x="107" y="156"/>
                  </a:lnTo>
                  <a:lnTo>
                    <a:pt x="107" y="152"/>
                  </a:lnTo>
                  <a:lnTo>
                    <a:pt x="106" y="147"/>
                  </a:lnTo>
                  <a:lnTo>
                    <a:pt x="99" y="144"/>
                  </a:lnTo>
                  <a:lnTo>
                    <a:pt x="92" y="145"/>
                  </a:lnTo>
                  <a:lnTo>
                    <a:pt x="90" y="142"/>
                  </a:lnTo>
                  <a:lnTo>
                    <a:pt x="90" y="124"/>
                  </a:lnTo>
                  <a:lnTo>
                    <a:pt x="90" y="123"/>
                  </a:lnTo>
                  <a:lnTo>
                    <a:pt x="85" y="118"/>
                  </a:lnTo>
                  <a:lnTo>
                    <a:pt x="76" y="115"/>
                  </a:lnTo>
                  <a:lnTo>
                    <a:pt x="74" y="113"/>
                  </a:lnTo>
                  <a:lnTo>
                    <a:pt x="67" y="114"/>
                  </a:lnTo>
                  <a:lnTo>
                    <a:pt x="62" y="119"/>
                  </a:lnTo>
                  <a:lnTo>
                    <a:pt x="57" y="119"/>
                  </a:lnTo>
                  <a:lnTo>
                    <a:pt x="52" y="117"/>
                  </a:lnTo>
                  <a:lnTo>
                    <a:pt x="49" y="114"/>
                  </a:lnTo>
                  <a:lnTo>
                    <a:pt x="49" y="112"/>
                  </a:lnTo>
                  <a:lnTo>
                    <a:pt x="42" y="112"/>
                  </a:lnTo>
                  <a:lnTo>
                    <a:pt x="40" y="109"/>
                  </a:lnTo>
                  <a:lnTo>
                    <a:pt x="38" y="106"/>
                  </a:lnTo>
                  <a:lnTo>
                    <a:pt x="33" y="106"/>
                  </a:lnTo>
                  <a:lnTo>
                    <a:pt x="26" y="101"/>
                  </a:lnTo>
                  <a:lnTo>
                    <a:pt x="24" y="96"/>
                  </a:lnTo>
                  <a:lnTo>
                    <a:pt x="19" y="90"/>
                  </a:lnTo>
                  <a:lnTo>
                    <a:pt x="6" y="90"/>
                  </a:lnTo>
                  <a:lnTo>
                    <a:pt x="0" y="86"/>
                  </a:lnTo>
                  <a:lnTo>
                    <a:pt x="3" y="85"/>
                  </a:lnTo>
                  <a:lnTo>
                    <a:pt x="5" y="80"/>
                  </a:lnTo>
                  <a:lnTo>
                    <a:pt x="13" y="75"/>
                  </a:lnTo>
                  <a:lnTo>
                    <a:pt x="13" y="71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1" y="56"/>
                  </a:lnTo>
                  <a:lnTo>
                    <a:pt x="20" y="50"/>
                  </a:lnTo>
                  <a:lnTo>
                    <a:pt x="21" y="49"/>
                  </a:lnTo>
                  <a:lnTo>
                    <a:pt x="25" y="48"/>
                  </a:lnTo>
                  <a:lnTo>
                    <a:pt x="38" y="37"/>
                  </a:lnTo>
                  <a:lnTo>
                    <a:pt x="56" y="25"/>
                  </a:lnTo>
                  <a:lnTo>
                    <a:pt x="59" y="18"/>
                  </a:lnTo>
                  <a:lnTo>
                    <a:pt x="60" y="15"/>
                  </a:lnTo>
                  <a:lnTo>
                    <a:pt x="74" y="13"/>
                  </a:lnTo>
                  <a:lnTo>
                    <a:pt x="85" y="9"/>
                  </a:lnTo>
                  <a:lnTo>
                    <a:pt x="92" y="7"/>
                  </a:lnTo>
                  <a:lnTo>
                    <a:pt x="110" y="9"/>
                  </a:lnTo>
                  <a:lnTo>
                    <a:pt x="124" y="11"/>
                  </a:lnTo>
                  <a:lnTo>
                    <a:pt x="148" y="11"/>
                  </a:lnTo>
                  <a:lnTo>
                    <a:pt x="166" y="7"/>
                  </a:lnTo>
                  <a:lnTo>
                    <a:pt x="178" y="6"/>
                  </a:lnTo>
                  <a:lnTo>
                    <a:pt x="183" y="5"/>
                  </a:lnTo>
                  <a:lnTo>
                    <a:pt x="188" y="1"/>
                  </a:lnTo>
                  <a:lnTo>
                    <a:pt x="199" y="0"/>
                  </a:lnTo>
                  <a:lnTo>
                    <a:pt x="207" y="2"/>
                  </a:lnTo>
                  <a:lnTo>
                    <a:pt x="209" y="5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0" y="1"/>
                  </a:lnTo>
                  <a:lnTo>
                    <a:pt x="245" y="2"/>
                  </a:lnTo>
                  <a:lnTo>
                    <a:pt x="257" y="9"/>
                  </a:lnTo>
                  <a:lnTo>
                    <a:pt x="271" y="9"/>
                  </a:lnTo>
                  <a:lnTo>
                    <a:pt x="283" y="11"/>
                  </a:lnTo>
                  <a:lnTo>
                    <a:pt x="293" y="16"/>
                  </a:lnTo>
                  <a:lnTo>
                    <a:pt x="304" y="27"/>
                  </a:lnTo>
                  <a:lnTo>
                    <a:pt x="327" y="38"/>
                  </a:lnTo>
                  <a:lnTo>
                    <a:pt x="332" y="43"/>
                  </a:lnTo>
                  <a:lnTo>
                    <a:pt x="337" y="52"/>
                  </a:lnTo>
                  <a:lnTo>
                    <a:pt x="337" y="5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269"/>
            <p:cNvSpPr>
              <a:spLocks noChangeAspect="1"/>
            </p:cNvSpPr>
            <p:nvPr/>
          </p:nvSpPr>
          <p:spPr bwMode="gray">
            <a:xfrm>
              <a:off x="2721768" y="3094384"/>
              <a:ext cx="525463" cy="342900"/>
            </a:xfrm>
            <a:custGeom>
              <a:avLst/>
              <a:gdLst/>
              <a:ahLst/>
              <a:cxnLst>
                <a:cxn ang="0">
                  <a:pos x="183" y="77"/>
                </a:cxn>
                <a:cxn ang="0">
                  <a:pos x="233" y="144"/>
                </a:cxn>
                <a:cxn ang="0">
                  <a:pos x="260" y="212"/>
                </a:cxn>
                <a:cxn ang="0">
                  <a:pos x="324" y="292"/>
                </a:cxn>
                <a:cxn ang="0">
                  <a:pos x="367" y="342"/>
                </a:cxn>
                <a:cxn ang="0">
                  <a:pos x="433" y="395"/>
                </a:cxn>
                <a:cxn ang="0">
                  <a:pos x="432" y="445"/>
                </a:cxn>
                <a:cxn ang="0">
                  <a:pos x="501" y="481"/>
                </a:cxn>
                <a:cxn ang="0">
                  <a:pos x="567" y="558"/>
                </a:cxn>
                <a:cxn ang="0">
                  <a:pos x="630" y="627"/>
                </a:cxn>
                <a:cxn ang="0">
                  <a:pos x="658" y="703"/>
                </a:cxn>
                <a:cxn ang="0">
                  <a:pos x="635" y="752"/>
                </a:cxn>
                <a:cxn ang="0">
                  <a:pos x="683" y="821"/>
                </a:cxn>
                <a:cxn ang="0">
                  <a:pos x="740" y="858"/>
                </a:cxn>
                <a:cxn ang="0">
                  <a:pos x="782" y="884"/>
                </a:cxn>
                <a:cxn ang="0">
                  <a:pos x="860" y="913"/>
                </a:cxn>
                <a:cxn ang="0">
                  <a:pos x="905" y="941"/>
                </a:cxn>
                <a:cxn ang="0">
                  <a:pos x="1019" y="983"/>
                </a:cxn>
                <a:cxn ang="0">
                  <a:pos x="1120" y="1020"/>
                </a:cxn>
                <a:cxn ang="0">
                  <a:pos x="1202" y="995"/>
                </a:cxn>
                <a:cxn ang="0">
                  <a:pos x="1336" y="1060"/>
                </a:cxn>
                <a:cxn ang="0">
                  <a:pos x="1371" y="1047"/>
                </a:cxn>
                <a:cxn ang="0">
                  <a:pos x="1454" y="974"/>
                </a:cxn>
                <a:cxn ang="0">
                  <a:pos x="1541" y="892"/>
                </a:cxn>
                <a:cxn ang="0">
                  <a:pos x="1593" y="859"/>
                </a:cxn>
                <a:cxn ang="0">
                  <a:pos x="1616" y="810"/>
                </a:cxn>
                <a:cxn ang="0">
                  <a:pos x="1641" y="736"/>
                </a:cxn>
                <a:cxn ang="0">
                  <a:pos x="1588" y="675"/>
                </a:cxn>
                <a:cxn ang="0">
                  <a:pos x="1464" y="708"/>
                </a:cxn>
                <a:cxn ang="0">
                  <a:pos x="1411" y="830"/>
                </a:cxn>
                <a:cxn ang="0">
                  <a:pos x="1345" y="848"/>
                </a:cxn>
                <a:cxn ang="0">
                  <a:pos x="1215" y="853"/>
                </a:cxn>
                <a:cxn ang="0">
                  <a:pos x="1154" y="822"/>
                </a:cxn>
                <a:cxn ang="0">
                  <a:pos x="1103" y="741"/>
                </a:cxn>
                <a:cxn ang="0">
                  <a:pos x="1063" y="634"/>
                </a:cxn>
                <a:cxn ang="0">
                  <a:pos x="1057" y="498"/>
                </a:cxn>
                <a:cxn ang="0">
                  <a:pos x="1098" y="444"/>
                </a:cxn>
                <a:cxn ang="0">
                  <a:pos x="1078" y="424"/>
                </a:cxn>
                <a:cxn ang="0">
                  <a:pos x="930" y="288"/>
                </a:cxn>
                <a:cxn ang="0">
                  <a:pos x="785" y="185"/>
                </a:cxn>
                <a:cxn ang="0">
                  <a:pos x="615" y="93"/>
                </a:cxn>
                <a:cxn ang="0">
                  <a:pos x="334" y="84"/>
                </a:cxn>
                <a:cxn ang="0">
                  <a:pos x="22" y="52"/>
                </a:cxn>
                <a:cxn ang="0">
                  <a:pos x="57" y="120"/>
                </a:cxn>
                <a:cxn ang="0">
                  <a:pos x="84" y="191"/>
                </a:cxn>
                <a:cxn ang="0">
                  <a:pos x="147" y="241"/>
                </a:cxn>
                <a:cxn ang="0">
                  <a:pos x="164" y="300"/>
                </a:cxn>
                <a:cxn ang="0">
                  <a:pos x="126" y="315"/>
                </a:cxn>
                <a:cxn ang="0">
                  <a:pos x="179" y="358"/>
                </a:cxn>
                <a:cxn ang="0">
                  <a:pos x="239" y="397"/>
                </a:cxn>
                <a:cxn ang="0">
                  <a:pos x="272" y="491"/>
                </a:cxn>
                <a:cxn ang="0">
                  <a:pos x="305" y="509"/>
                </a:cxn>
                <a:cxn ang="0">
                  <a:pos x="394" y="606"/>
                </a:cxn>
                <a:cxn ang="0">
                  <a:pos x="412" y="557"/>
                </a:cxn>
                <a:cxn ang="0">
                  <a:pos x="353" y="507"/>
                </a:cxn>
                <a:cxn ang="0">
                  <a:pos x="323" y="424"/>
                </a:cxn>
                <a:cxn ang="0">
                  <a:pos x="298" y="387"/>
                </a:cxn>
                <a:cxn ang="0">
                  <a:pos x="266" y="330"/>
                </a:cxn>
                <a:cxn ang="0">
                  <a:pos x="231" y="271"/>
                </a:cxn>
                <a:cxn ang="0">
                  <a:pos x="195" y="218"/>
                </a:cxn>
                <a:cxn ang="0">
                  <a:pos x="143" y="164"/>
                </a:cxn>
                <a:cxn ang="0">
                  <a:pos x="127" y="56"/>
                </a:cxn>
              </a:cxnLst>
              <a:rect l="0" t="0" r="r" b="b"/>
              <a:pathLst>
                <a:path w="1657" h="1083">
                  <a:moveTo>
                    <a:pt x="127" y="56"/>
                  </a:moveTo>
                  <a:lnTo>
                    <a:pt x="136" y="59"/>
                  </a:lnTo>
                  <a:lnTo>
                    <a:pt x="140" y="61"/>
                  </a:lnTo>
                  <a:lnTo>
                    <a:pt x="148" y="68"/>
                  </a:lnTo>
                  <a:lnTo>
                    <a:pt x="151" y="67"/>
                  </a:lnTo>
                  <a:lnTo>
                    <a:pt x="152" y="72"/>
                  </a:lnTo>
                  <a:lnTo>
                    <a:pt x="162" y="77"/>
                  </a:lnTo>
                  <a:lnTo>
                    <a:pt x="168" y="79"/>
                  </a:lnTo>
                  <a:lnTo>
                    <a:pt x="183" y="77"/>
                  </a:lnTo>
                  <a:lnTo>
                    <a:pt x="191" y="82"/>
                  </a:lnTo>
                  <a:lnTo>
                    <a:pt x="191" y="88"/>
                  </a:lnTo>
                  <a:lnTo>
                    <a:pt x="196" y="90"/>
                  </a:lnTo>
                  <a:lnTo>
                    <a:pt x="215" y="95"/>
                  </a:lnTo>
                  <a:lnTo>
                    <a:pt x="219" y="99"/>
                  </a:lnTo>
                  <a:lnTo>
                    <a:pt x="223" y="105"/>
                  </a:lnTo>
                  <a:lnTo>
                    <a:pt x="223" y="125"/>
                  </a:lnTo>
                  <a:lnTo>
                    <a:pt x="226" y="131"/>
                  </a:lnTo>
                  <a:lnTo>
                    <a:pt x="233" y="144"/>
                  </a:lnTo>
                  <a:lnTo>
                    <a:pt x="234" y="152"/>
                  </a:lnTo>
                  <a:lnTo>
                    <a:pt x="237" y="154"/>
                  </a:lnTo>
                  <a:lnTo>
                    <a:pt x="240" y="161"/>
                  </a:lnTo>
                  <a:lnTo>
                    <a:pt x="243" y="177"/>
                  </a:lnTo>
                  <a:lnTo>
                    <a:pt x="248" y="183"/>
                  </a:lnTo>
                  <a:lnTo>
                    <a:pt x="251" y="185"/>
                  </a:lnTo>
                  <a:lnTo>
                    <a:pt x="254" y="188"/>
                  </a:lnTo>
                  <a:lnTo>
                    <a:pt x="258" y="207"/>
                  </a:lnTo>
                  <a:lnTo>
                    <a:pt x="260" y="212"/>
                  </a:lnTo>
                  <a:lnTo>
                    <a:pt x="262" y="215"/>
                  </a:lnTo>
                  <a:lnTo>
                    <a:pt x="269" y="219"/>
                  </a:lnTo>
                  <a:lnTo>
                    <a:pt x="272" y="224"/>
                  </a:lnTo>
                  <a:lnTo>
                    <a:pt x="277" y="239"/>
                  </a:lnTo>
                  <a:lnTo>
                    <a:pt x="286" y="245"/>
                  </a:lnTo>
                  <a:lnTo>
                    <a:pt x="290" y="257"/>
                  </a:lnTo>
                  <a:lnTo>
                    <a:pt x="299" y="268"/>
                  </a:lnTo>
                  <a:lnTo>
                    <a:pt x="310" y="272"/>
                  </a:lnTo>
                  <a:lnTo>
                    <a:pt x="324" y="292"/>
                  </a:lnTo>
                  <a:lnTo>
                    <a:pt x="334" y="299"/>
                  </a:lnTo>
                  <a:lnTo>
                    <a:pt x="351" y="303"/>
                  </a:lnTo>
                  <a:lnTo>
                    <a:pt x="357" y="304"/>
                  </a:lnTo>
                  <a:lnTo>
                    <a:pt x="360" y="306"/>
                  </a:lnTo>
                  <a:lnTo>
                    <a:pt x="361" y="320"/>
                  </a:lnTo>
                  <a:lnTo>
                    <a:pt x="358" y="325"/>
                  </a:lnTo>
                  <a:lnTo>
                    <a:pt x="361" y="330"/>
                  </a:lnTo>
                  <a:lnTo>
                    <a:pt x="361" y="335"/>
                  </a:lnTo>
                  <a:lnTo>
                    <a:pt x="367" y="342"/>
                  </a:lnTo>
                  <a:lnTo>
                    <a:pt x="374" y="348"/>
                  </a:lnTo>
                  <a:lnTo>
                    <a:pt x="390" y="355"/>
                  </a:lnTo>
                  <a:lnTo>
                    <a:pt x="398" y="364"/>
                  </a:lnTo>
                  <a:lnTo>
                    <a:pt x="401" y="374"/>
                  </a:lnTo>
                  <a:lnTo>
                    <a:pt x="406" y="376"/>
                  </a:lnTo>
                  <a:lnTo>
                    <a:pt x="407" y="379"/>
                  </a:lnTo>
                  <a:lnTo>
                    <a:pt x="421" y="379"/>
                  </a:lnTo>
                  <a:lnTo>
                    <a:pt x="428" y="384"/>
                  </a:lnTo>
                  <a:lnTo>
                    <a:pt x="433" y="395"/>
                  </a:lnTo>
                  <a:lnTo>
                    <a:pt x="439" y="397"/>
                  </a:lnTo>
                  <a:lnTo>
                    <a:pt x="439" y="402"/>
                  </a:lnTo>
                  <a:lnTo>
                    <a:pt x="433" y="412"/>
                  </a:lnTo>
                  <a:lnTo>
                    <a:pt x="430" y="414"/>
                  </a:lnTo>
                  <a:lnTo>
                    <a:pt x="428" y="421"/>
                  </a:lnTo>
                  <a:lnTo>
                    <a:pt x="427" y="425"/>
                  </a:lnTo>
                  <a:lnTo>
                    <a:pt x="426" y="433"/>
                  </a:lnTo>
                  <a:lnTo>
                    <a:pt x="427" y="438"/>
                  </a:lnTo>
                  <a:lnTo>
                    <a:pt x="432" y="445"/>
                  </a:lnTo>
                  <a:lnTo>
                    <a:pt x="444" y="445"/>
                  </a:lnTo>
                  <a:lnTo>
                    <a:pt x="452" y="439"/>
                  </a:lnTo>
                  <a:lnTo>
                    <a:pt x="454" y="443"/>
                  </a:lnTo>
                  <a:lnTo>
                    <a:pt x="450" y="451"/>
                  </a:lnTo>
                  <a:lnTo>
                    <a:pt x="453" y="456"/>
                  </a:lnTo>
                  <a:lnTo>
                    <a:pt x="476" y="468"/>
                  </a:lnTo>
                  <a:lnTo>
                    <a:pt x="482" y="470"/>
                  </a:lnTo>
                  <a:lnTo>
                    <a:pt x="487" y="466"/>
                  </a:lnTo>
                  <a:lnTo>
                    <a:pt x="501" y="481"/>
                  </a:lnTo>
                  <a:lnTo>
                    <a:pt x="506" y="484"/>
                  </a:lnTo>
                  <a:lnTo>
                    <a:pt x="507" y="492"/>
                  </a:lnTo>
                  <a:lnTo>
                    <a:pt x="507" y="503"/>
                  </a:lnTo>
                  <a:lnTo>
                    <a:pt x="509" y="507"/>
                  </a:lnTo>
                  <a:lnTo>
                    <a:pt x="543" y="535"/>
                  </a:lnTo>
                  <a:lnTo>
                    <a:pt x="554" y="545"/>
                  </a:lnTo>
                  <a:lnTo>
                    <a:pt x="561" y="548"/>
                  </a:lnTo>
                  <a:lnTo>
                    <a:pt x="565" y="553"/>
                  </a:lnTo>
                  <a:lnTo>
                    <a:pt x="567" y="558"/>
                  </a:lnTo>
                  <a:lnTo>
                    <a:pt x="567" y="564"/>
                  </a:lnTo>
                  <a:lnTo>
                    <a:pt x="570" y="568"/>
                  </a:lnTo>
                  <a:lnTo>
                    <a:pt x="576" y="568"/>
                  </a:lnTo>
                  <a:lnTo>
                    <a:pt x="582" y="577"/>
                  </a:lnTo>
                  <a:lnTo>
                    <a:pt x="588" y="589"/>
                  </a:lnTo>
                  <a:lnTo>
                    <a:pt x="592" y="595"/>
                  </a:lnTo>
                  <a:lnTo>
                    <a:pt x="604" y="604"/>
                  </a:lnTo>
                  <a:lnTo>
                    <a:pt x="615" y="617"/>
                  </a:lnTo>
                  <a:lnTo>
                    <a:pt x="630" y="627"/>
                  </a:lnTo>
                  <a:lnTo>
                    <a:pt x="632" y="633"/>
                  </a:lnTo>
                  <a:lnTo>
                    <a:pt x="631" y="635"/>
                  </a:lnTo>
                  <a:lnTo>
                    <a:pt x="631" y="640"/>
                  </a:lnTo>
                  <a:lnTo>
                    <a:pt x="638" y="664"/>
                  </a:lnTo>
                  <a:lnTo>
                    <a:pt x="645" y="672"/>
                  </a:lnTo>
                  <a:lnTo>
                    <a:pt x="646" y="681"/>
                  </a:lnTo>
                  <a:lnTo>
                    <a:pt x="652" y="687"/>
                  </a:lnTo>
                  <a:lnTo>
                    <a:pt x="656" y="694"/>
                  </a:lnTo>
                  <a:lnTo>
                    <a:pt x="658" y="703"/>
                  </a:lnTo>
                  <a:lnTo>
                    <a:pt x="658" y="712"/>
                  </a:lnTo>
                  <a:lnTo>
                    <a:pt x="656" y="717"/>
                  </a:lnTo>
                  <a:lnTo>
                    <a:pt x="646" y="728"/>
                  </a:lnTo>
                  <a:lnTo>
                    <a:pt x="645" y="729"/>
                  </a:lnTo>
                  <a:lnTo>
                    <a:pt x="646" y="733"/>
                  </a:lnTo>
                  <a:lnTo>
                    <a:pt x="653" y="739"/>
                  </a:lnTo>
                  <a:lnTo>
                    <a:pt x="654" y="742"/>
                  </a:lnTo>
                  <a:lnTo>
                    <a:pt x="640" y="748"/>
                  </a:lnTo>
                  <a:lnTo>
                    <a:pt x="635" y="752"/>
                  </a:lnTo>
                  <a:lnTo>
                    <a:pt x="635" y="756"/>
                  </a:lnTo>
                  <a:lnTo>
                    <a:pt x="637" y="758"/>
                  </a:lnTo>
                  <a:lnTo>
                    <a:pt x="642" y="771"/>
                  </a:lnTo>
                  <a:lnTo>
                    <a:pt x="643" y="779"/>
                  </a:lnTo>
                  <a:lnTo>
                    <a:pt x="646" y="788"/>
                  </a:lnTo>
                  <a:lnTo>
                    <a:pt x="656" y="793"/>
                  </a:lnTo>
                  <a:lnTo>
                    <a:pt x="670" y="810"/>
                  </a:lnTo>
                  <a:lnTo>
                    <a:pt x="675" y="815"/>
                  </a:lnTo>
                  <a:lnTo>
                    <a:pt x="683" y="821"/>
                  </a:lnTo>
                  <a:lnTo>
                    <a:pt x="689" y="823"/>
                  </a:lnTo>
                  <a:lnTo>
                    <a:pt x="699" y="827"/>
                  </a:lnTo>
                  <a:lnTo>
                    <a:pt x="706" y="827"/>
                  </a:lnTo>
                  <a:lnTo>
                    <a:pt x="710" y="830"/>
                  </a:lnTo>
                  <a:lnTo>
                    <a:pt x="722" y="841"/>
                  </a:lnTo>
                  <a:lnTo>
                    <a:pt x="731" y="843"/>
                  </a:lnTo>
                  <a:lnTo>
                    <a:pt x="738" y="850"/>
                  </a:lnTo>
                  <a:lnTo>
                    <a:pt x="740" y="855"/>
                  </a:lnTo>
                  <a:lnTo>
                    <a:pt x="740" y="858"/>
                  </a:lnTo>
                  <a:lnTo>
                    <a:pt x="744" y="859"/>
                  </a:lnTo>
                  <a:lnTo>
                    <a:pt x="746" y="861"/>
                  </a:lnTo>
                  <a:lnTo>
                    <a:pt x="748" y="865"/>
                  </a:lnTo>
                  <a:lnTo>
                    <a:pt x="750" y="870"/>
                  </a:lnTo>
                  <a:lnTo>
                    <a:pt x="755" y="874"/>
                  </a:lnTo>
                  <a:lnTo>
                    <a:pt x="769" y="875"/>
                  </a:lnTo>
                  <a:lnTo>
                    <a:pt x="775" y="879"/>
                  </a:lnTo>
                  <a:lnTo>
                    <a:pt x="780" y="880"/>
                  </a:lnTo>
                  <a:lnTo>
                    <a:pt x="782" y="884"/>
                  </a:lnTo>
                  <a:lnTo>
                    <a:pt x="814" y="892"/>
                  </a:lnTo>
                  <a:lnTo>
                    <a:pt x="820" y="895"/>
                  </a:lnTo>
                  <a:lnTo>
                    <a:pt x="828" y="895"/>
                  </a:lnTo>
                  <a:lnTo>
                    <a:pt x="832" y="892"/>
                  </a:lnTo>
                  <a:lnTo>
                    <a:pt x="836" y="895"/>
                  </a:lnTo>
                  <a:lnTo>
                    <a:pt x="850" y="902"/>
                  </a:lnTo>
                  <a:lnTo>
                    <a:pt x="855" y="909"/>
                  </a:lnTo>
                  <a:lnTo>
                    <a:pt x="856" y="912"/>
                  </a:lnTo>
                  <a:lnTo>
                    <a:pt x="860" y="913"/>
                  </a:lnTo>
                  <a:lnTo>
                    <a:pt x="862" y="917"/>
                  </a:lnTo>
                  <a:lnTo>
                    <a:pt x="869" y="919"/>
                  </a:lnTo>
                  <a:lnTo>
                    <a:pt x="875" y="924"/>
                  </a:lnTo>
                  <a:lnTo>
                    <a:pt x="884" y="928"/>
                  </a:lnTo>
                  <a:lnTo>
                    <a:pt x="884" y="931"/>
                  </a:lnTo>
                  <a:lnTo>
                    <a:pt x="890" y="936"/>
                  </a:lnTo>
                  <a:lnTo>
                    <a:pt x="894" y="935"/>
                  </a:lnTo>
                  <a:lnTo>
                    <a:pt x="900" y="939"/>
                  </a:lnTo>
                  <a:lnTo>
                    <a:pt x="905" y="941"/>
                  </a:lnTo>
                  <a:lnTo>
                    <a:pt x="916" y="945"/>
                  </a:lnTo>
                  <a:lnTo>
                    <a:pt x="926" y="946"/>
                  </a:lnTo>
                  <a:lnTo>
                    <a:pt x="943" y="951"/>
                  </a:lnTo>
                  <a:lnTo>
                    <a:pt x="953" y="959"/>
                  </a:lnTo>
                  <a:lnTo>
                    <a:pt x="960" y="961"/>
                  </a:lnTo>
                  <a:lnTo>
                    <a:pt x="985" y="968"/>
                  </a:lnTo>
                  <a:lnTo>
                    <a:pt x="1000" y="974"/>
                  </a:lnTo>
                  <a:lnTo>
                    <a:pt x="1009" y="973"/>
                  </a:lnTo>
                  <a:lnTo>
                    <a:pt x="1019" y="983"/>
                  </a:lnTo>
                  <a:lnTo>
                    <a:pt x="1043" y="998"/>
                  </a:lnTo>
                  <a:lnTo>
                    <a:pt x="1049" y="999"/>
                  </a:lnTo>
                  <a:lnTo>
                    <a:pt x="1052" y="999"/>
                  </a:lnTo>
                  <a:lnTo>
                    <a:pt x="1057" y="1003"/>
                  </a:lnTo>
                  <a:lnTo>
                    <a:pt x="1063" y="1005"/>
                  </a:lnTo>
                  <a:lnTo>
                    <a:pt x="1074" y="1009"/>
                  </a:lnTo>
                  <a:lnTo>
                    <a:pt x="1103" y="1011"/>
                  </a:lnTo>
                  <a:lnTo>
                    <a:pt x="1113" y="1017"/>
                  </a:lnTo>
                  <a:lnTo>
                    <a:pt x="1120" y="1020"/>
                  </a:lnTo>
                  <a:lnTo>
                    <a:pt x="1122" y="1020"/>
                  </a:lnTo>
                  <a:lnTo>
                    <a:pt x="1130" y="1024"/>
                  </a:lnTo>
                  <a:lnTo>
                    <a:pt x="1145" y="1025"/>
                  </a:lnTo>
                  <a:lnTo>
                    <a:pt x="1152" y="1024"/>
                  </a:lnTo>
                  <a:lnTo>
                    <a:pt x="1158" y="1021"/>
                  </a:lnTo>
                  <a:lnTo>
                    <a:pt x="1162" y="1017"/>
                  </a:lnTo>
                  <a:lnTo>
                    <a:pt x="1173" y="1013"/>
                  </a:lnTo>
                  <a:lnTo>
                    <a:pt x="1181" y="1010"/>
                  </a:lnTo>
                  <a:lnTo>
                    <a:pt x="1202" y="995"/>
                  </a:lnTo>
                  <a:lnTo>
                    <a:pt x="1207" y="994"/>
                  </a:lnTo>
                  <a:lnTo>
                    <a:pt x="1215" y="992"/>
                  </a:lnTo>
                  <a:lnTo>
                    <a:pt x="1232" y="992"/>
                  </a:lnTo>
                  <a:lnTo>
                    <a:pt x="1244" y="995"/>
                  </a:lnTo>
                  <a:lnTo>
                    <a:pt x="1266" y="1004"/>
                  </a:lnTo>
                  <a:lnTo>
                    <a:pt x="1291" y="1015"/>
                  </a:lnTo>
                  <a:lnTo>
                    <a:pt x="1309" y="1033"/>
                  </a:lnTo>
                  <a:lnTo>
                    <a:pt x="1316" y="1042"/>
                  </a:lnTo>
                  <a:lnTo>
                    <a:pt x="1336" y="1060"/>
                  </a:lnTo>
                  <a:lnTo>
                    <a:pt x="1345" y="1070"/>
                  </a:lnTo>
                  <a:lnTo>
                    <a:pt x="1362" y="1083"/>
                  </a:lnTo>
                  <a:lnTo>
                    <a:pt x="1364" y="1081"/>
                  </a:lnTo>
                  <a:lnTo>
                    <a:pt x="1366" y="1065"/>
                  </a:lnTo>
                  <a:lnTo>
                    <a:pt x="1368" y="1063"/>
                  </a:lnTo>
                  <a:lnTo>
                    <a:pt x="1369" y="1060"/>
                  </a:lnTo>
                  <a:lnTo>
                    <a:pt x="1367" y="1053"/>
                  </a:lnTo>
                  <a:lnTo>
                    <a:pt x="1368" y="1052"/>
                  </a:lnTo>
                  <a:lnTo>
                    <a:pt x="1371" y="1047"/>
                  </a:lnTo>
                  <a:lnTo>
                    <a:pt x="1377" y="1037"/>
                  </a:lnTo>
                  <a:lnTo>
                    <a:pt x="1378" y="1033"/>
                  </a:lnTo>
                  <a:lnTo>
                    <a:pt x="1401" y="997"/>
                  </a:lnTo>
                  <a:lnTo>
                    <a:pt x="1431" y="994"/>
                  </a:lnTo>
                  <a:lnTo>
                    <a:pt x="1454" y="994"/>
                  </a:lnTo>
                  <a:lnTo>
                    <a:pt x="1455" y="995"/>
                  </a:lnTo>
                  <a:lnTo>
                    <a:pt x="1455" y="994"/>
                  </a:lnTo>
                  <a:lnTo>
                    <a:pt x="1457" y="979"/>
                  </a:lnTo>
                  <a:lnTo>
                    <a:pt x="1454" y="974"/>
                  </a:lnTo>
                  <a:lnTo>
                    <a:pt x="1444" y="966"/>
                  </a:lnTo>
                  <a:lnTo>
                    <a:pt x="1441" y="957"/>
                  </a:lnTo>
                  <a:lnTo>
                    <a:pt x="1425" y="947"/>
                  </a:lnTo>
                  <a:lnTo>
                    <a:pt x="1399" y="922"/>
                  </a:lnTo>
                  <a:lnTo>
                    <a:pt x="1401" y="923"/>
                  </a:lnTo>
                  <a:lnTo>
                    <a:pt x="1433" y="923"/>
                  </a:lnTo>
                  <a:lnTo>
                    <a:pt x="1433" y="896"/>
                  </a:lnTo>
                  <a:lnTo>
                    <a:pt x="1528" y="895"/>
                  </a:lnTo>
                  <a:lnTo>
                    <a:pt x="1541" y="892"/>
                  </a:lnTo>
                  <a:lnTo>
                    <a:pt x="1546" y="892"/>
                  </a:lnTo>
                  <a:lnTo>
                    <a:pt x="1561" y="864"/>
                  </a:lnTo>
                  <a:lnTo>
                    <a:pt x="1565" y="861"/>
                  </a:lnTo>
                  <a:lnTo>
                    <a:pt x="1571" y="863"/>
                  </a:lnTo>
                  <a:lnTo>
                    <a:pt x="1572" y="855"/>
                  </a:lnTo>
                  <a:lnTo>
                    <a:pt x="1583" y="839"/>
                  </a:lnTo>
                  <a:lnTo>
                    <a:pt x="1590" y="842"/>
                  </a:lnTo>
                  <a:lnTo>
                    <a:pt x="1588" y="858"/>
                  </a:lnTo>
                  <a:lnTo>
                    <a:pt x="1593" y="859"/>
                  </a:lnTo>
                  <a:lnTo>
                    <a:pt x="1595" y="861"/>
                  </a:lnTo>
                  <a:lnTo>
                    <a:pt x="1594" y="876"/>
                  </a:lnTo>
                  <a:lnTo>
                    <a:pt x="1597" y="886"/>
                  </a:lnTo>
                  <a:lnTo>
                    <a:pt x="1600" y="881"/>
                  </a:lnTo>
                  <a:lnTo>
                    <a:pt x="1606" y="860"/>
                  </a:lnTo>
                  <a:lnTo>
                    <a:pt x="1608" y="849"/>
                  </a:lnTo>
                  <a:lnTo>
                    <a:pt x="1616" y="825"/>
                  </a:lnTo>
                  <a:lnTo>
                    <a:pt x="1619" y="815"/>
                  </a:lnTo>
                  <a:lnTo>
                    <a:pt x="1616" y="810"/>
                  </a:lnTo>
                  <a:lnTo>
                    <a:pt x="1611" y="806"/>
                  </a:lnTo>
                  <a:lnTo>
                    <a:pt x="1620" y="801"/>
                  </a:lnTo>
                  <a:lnTo>
                    <a:pt x="1619" y="794"/>
                  </a:lnTo>
                  <a:lnTo>
                    <a:pt x="1611" y="790"/>
                  </a:lnTo>
                  <a:lnTo>
                    <a:pt x="1617" y="782"/>
                  </a:lnTo>
                  <a:lnTo>
                    <a:pt x="1622" y="772"/>
                  </a:lnTo>
                  <a:lnTo>
                    <a:pt x="1622" y="763"/>
                  </a:lnTo>
                  <a:lnTo>
                    <a:pt x="1632" y="744"/>
                  </a:lnTo>
                  <a:lnTo>
                    <a:pt x="1641" y="736"/>
                  </a:lnTo>
                  <a:lnTo>
                    <a:pt x="1653" y="723"/>
                  </a:lnTo>
                  <a:lnTo>
                    <a:pt x="1656" y="714"/>
                  </a:lnTo>
                  <a:lnTo>
                    <a:pt x="1657" y="703"/>
                  </a:lnTo>
                  <a:lnTo>
                    <a:pt x="1654" y="692"/>
                  </a:lnTo>
                  <a:lnTo>
                    <a:pt x="1648" y="683"/>
                  </a:lnTo>
                  <a:lnTo>
                    <a:pt x="1617" y="680"/>
                  </a:lnTo>
                  <a:lnTo>
                    <a:pt x="1605" y="691"/>
                  </a:lnTo>
                  <a:lnTo>
                    <a:pt x="1605" y="678"/>
                  </a:lnTo>
                  <a:lnTo>
                    <a:pt x="1588" y="675"/>
                  </a:lnTo>
                  <a:lnTo>
                    <a:pt x="1576" y="676"/>
                  </a:lnTo>
                  <a:lnTo>
                    <a:pt x="1555" y="682"/>
                  </a:lnTo>
                  <a:lnTo>
                    <a:pt x="1544" y="690"/>
                  </a:lnTo>
                  <a:lnTo>
                    <a:pt x="1519" y="691"/>
                  </a:lnTo>
                  <a:lnTo>
                    <a:pt x="1504" y="691"/>
                  </a:lnTo>
                  <a:lnTo>
                    <a:pt x="1495" y="692"/>
                  </a:lnTo>
                  <a:lnTo>
                    <a:pt x="1484" y="697"/>
                  </a:lnTo>
                  <a:lnTo>
                    <a:pt x="1474" y="699"/>
                  </a:lnTo>
                  <a:lnTo>
                    <a:pt x="1464" y="708"/>
                  </a:lnTo>
                  <a:lnTo>
                    <a:pt x="1459" y="720"/>
                  </a:lnTo>
                  <a:lnTo>
                    <a:pt x="1457" y="750"/>
                  </a:lnTo>
                  <a:lnTo>
                    <a:pt x="1453" y="767"/>
                  </a:lnTo>
                  <a:lnTo>
                    <a:pt x="1449" y="779"/>
                  </a:lnTo>
                  <a:lnTo>
                    <a:pt x="1443" y="788"/>
                  </a:lnTo>
                  <a:lnTo>
                    <a:pt x="1441" y="801"/>
                  </a:lnTo>
                  <a:lnTo>
                    <a:pt x="1436" y="812"/>
                  </a:lnTo>
                  <a:lnTo>
                    <a:pt x="1426" y="823"/>
                  </a:lnTo>
                  <a:lnTo>
                    <a:pt x="1411" y="830"/>
                  </a:lnTo>
                  <a:lnTo>
                    <a:pt x="1414" y="849"/>
                  </a:lnTo>
                  <a:lnTo>
                    <a:pt x="1395" y="859"/>
                  </a:lnTo>
                  <a:lnTo>
                    <a:pt x="1387" y="860"/>
                  </a:lnTo>
                  <a:lnTo>
                    <a:pt x="1380" y="859"/>
                  </a:lnTo>
                  <a:lnTo>
                    <a:pt x="1377" y="854"/>
                  </a:lnTo>
                  <a:lnTo>
                    <a:pt x="1377" y="848"/>
                  </a:lnTo>
                  <a:lnTo>
                    <a:pt x="1368" y="846"/>
                  </a:lnTo>
                  <a:lnTo>
                    <a:pt x="1351" y="846"/>
                  </a:lnTo>
                  <a:lnTo>
                    <a:pt x="1345" y="848"/>
                  </a:lnTo>
                  <a:lnTo>
                    <a:pt x="1335" y="850"/>
                  </a:lnTo>
                  <a:lnTo>
                    <a:pt x="1321" y="858"/>
                  </a:lnTo>
                  <a:lnTo>
                    <a:pt x="1312" y="860"/>
                  </a:lnTo>
                  <a:lnTo>
                    <a:pt x="1303" y="859"/>
                  </a:lnTo>
                  <a:lnTo>
                    <a:pt x="1275" y="864"/>
                  </a:lnTo>
                  <a:lnTo>
                    <a:pt x="1251" y="876"/>
                  </a:lnTo>
                  <a:lnTo>
                    <a:pt x="1238" y="876"/>
                  </a:lnTo>
                  <a:lnTo>
                    <a:pt x="1226" y="868"/>
                  </a:lnTo>
                  <a:lnTo>
                    <a:pt x="1215" y="853"/>
                  </a:lnTo>
                  <a:lnTo>
                    <a:pt x="1210" y="849"/>
                  </a:lnTo>
                  <a:lnTo>
                    <a:pt x="1210" y="852"/>
                  </a:lnTo>
                  <a:lnTo>
                    <a:pt x="1195" y="850"/>
                  </a:lnTo>
                  <a:lnTo>
                    <a:pt x="1183" y="846"/>
                  </a:lnTo>
                  <a:lnTo>
                    <a:pt x="1175" y="843"/>
                  </a:lnTo>
                  <a:lnTo>
                    <a:pt x="1169" y="839"/>
                  </a:lnTo>
                  <a:lnTo>
                    <a:pt x="1164" y="832"/>
                  </a:lnTo>
                  <a:lnTo>
                    <a:pt x="1160" y="830"/>
                  </a:lnTo>
                  <a:lnTo>
                    <a:pt x="1154" y="822"/>
                  </a:lnTo>
                  <a:lnTo>
                    <a:pt x="1152" y="820"/>
                  </a:lnTo>
                  <a:lnTo>
                    <a:pt x="1149" y="820"/>
                  </a:lnTo>
                  <a:lnTo>
                    <a:pt x="1148" y="818"/>
                  </a:lnTo>
                  <a:lnTo>
                    <a:pt x="1146" y="809"/>
                  </a:lnTo>
                  <a:lnTo>
                    <a:pt x="1130" y="773"/>
                  </a:lnTo>
                  <a:lnTo>
                    <a:pt x="1126" y="766"/>
                  </a:lnTo>
                  <a:lnTo>
                    <a:pt x="1120" y="761"/>
                  </a:lnTo>
                  <a:lnTo>
                    <a:pt x="1108" y="747"/>
                  </a:lnTo>
                  <a:lnTo>
                    <a:pt x="1103" y="741"/>
                  </a:lnTo>
                  <a:lnTo>
                    <a:pt x="1088" y="717"/>
                  </a:lnTo>
                  <a:lnTo>
                    <a:pt x="1084" y="705"/>
                  </a:lnTo>
                  <a:lnTo>
                    <a:pt x="1086" y="703"/>
                  </a:lnTo>
                  <a:lnTo>
                    <a:pt x="1090" y="696"/>
                  </a:lnTo>
                  <a:lnTo>
                    <a:pt x="1090" y="690"/>
                  </a:lnTo>
                  <a:lnTo>
                    <a:pt x="1089" y="686"/>
                  </a:lnTo>
                  <a:lnTo>
                    <a:pt x="1071" y="664"/>
                  </a:lnTo>
                  <a:lnTo>
                    <a:pt x="1063" y="645"/>
                  </a:lnTo>
                  <a:lnTo>
                    <a:pt x="1063" y="634"/>
                  </a:lnTo>
                  <a:lnTo>
                    <a:pt x="1068" y="611"/>
                  </a:lnTo>
                  <a:lnTo>
                    <a:pt x="1067" y="574"/>
                  </a:lnTo>
                  <a:lnTo>
                    <a:pt x="1067" y="562"/>
                  </a:lnTo>
                  <a:lnTo>
                    <a:pt x="1065" y="552"/>
                  </a:lnTo>
                  <a:lnTo>
                    <a:pt x="1061" y="547"/>
                  </a:lnTo>
                  <a:lnTo>
                    <a:pt x="1060" y="529"/>
                  </a:lnTo>
                  <a:lnTo>
                    <a:pt x="1060" y="505"/>
                  </a:lnTo>
                  <a:lnTo>
                    <a:pt x="1057" y="502"/>
                  </a:lnTo>
                  <a:lnTo>
                    <a:pt x="1057" y="498"/>
                  </a:lnTo>
                  <a:lnTo>
                    <a:pt x="1062" y="484"/>
                  </a:lnTo>
                  <a:lnTo>
                    <a:pt x="1068" y="479"/>
                  </a:lnTo>
                  <a:lnTo>
                    <a:pt x="1071" y="467"/>
                  </a:lnTo>
                  <a:lnTo>
                    <a:pt x="1071" y="459"/>
                  </a:lnTo>
                  <a:lnTo>
                    <a:pt x="1073" y="455"/>
                  </a:lnTo>
                  <a:lnTo>
                    <a:pt x="1086" y="459"/>
                  </a:lnTo>
                  <a:lnTo>
                    <a:pt x="1089" y="457"/>
                  </a:lnTo>
                  <a:lnTo>
                    <a:pt x="1095" y="450"/>
                  </a:lnTo>
                  <a:lnTo>
                    <a:pt x="1098" y="444"/>
                  </a:lnTo>
                  <a:lnTo>
                    <a:pt x="1099" y="434"/>
                  </a:lnTo>
                  <a:lnTo>
                    <a:pt x="1098" y="433"/>
                  </a:lnTo>
                  <a:lnTo>
                    <a:pt x="1095" y="439"/>
                  </a:lnTo>
                  <a:lnTo>
                    <a:pt x="1093" y="443"/>
                  </a:lnTo>
                  <a:lnTo>
                    <a:pt x="1090" y="444"/>
                  </a:lnTo>
                  <a:lnTo>
                    <a:pt x="1089" y="444"/>
                  </a:lnTo>
                  <a:lnTo>
                    <a:pt x="1090" y="438"/>
                  </a:lnTo>
                  <a:lnTo>
                    <a:pt x="1095" y="425"/>
                  </a:lnTo>
                  <a:lnTo>
                    <a:pt x="1078" y="424"/>
                  </a:lnTo>
                  <a:lnTo>
                    <a:pt x="1060" y="416"/>
                  </a:lnTo>
                  <a:lnTo>
                    <a:pt x="1033" y="413"/>
                  </a:lnTo>
                  <a:lnTo>
                    <a:pt x="1018" y="405"/>
                  </a:lnTo>
                  <a:lnTo>
                    <a:pt x="1004" y="403"/>
                  </a:lnTo>
                  <a:lnTo>
                    <a:pt x="987" y="392"/>
                  </a:lnTo>
                  <a:lnTo>
                    <a:pt x="970" y="366"/>
                  </a:lnTo>
                  <a:lnTo>
                    <a:pt x="955" y="319"/>
                  </a:lnTo>
                  <a:lnTo>
                    <a:pt x="938" y="308"/>
                  </a:lnTo>
                  <a:lnTo>
                    <a:pt x="930" y="288"/>
                  </a:lnTo>
                  <a:lnTo>
                    <a:pt x="914" y="271"/>
                  </a:lnTo>
                  <a:lnTo>
                    <a:pt x="894" y="225"/>
                  </a:lnTo>
                  <a:lnTo>
                    <a:pt x="883" y="217"/>
                  </a:lnTo>
                  <a:lnTo>
                    <a:pt x="877" y="207"/>
                  </a:lnTo>
                  <a:lnTo>
                    <a:pt x="860" y="191"/>
                  </a:lnTo>
                  <a:lnTo>
                    <a:pt x="852" y="181"/>
                  </a:lnTo>
                  <a:lnTo>
                    <a:pt x="807" y="183"/>
                  </a:lnTo>
                  <a:lnTo>
                    <a:pt x="796" y="180"/>
                  </a:lnTo>
                  <a:lnTo>
                    <a:pt x="785" y="185"/>
                  </a:lnTo>
                  <a:lnTo>
                    <a:pt x="782" y="188"/>
                  </a:lnTo>
                  <a:lnTo>
                    <a:pt x="759" y="235"/>
                  </a:lnTo>
                  <a:lnTo>
                    <a:pt x="735" y="230"/>
                  </a:lnTo>
                  <a:lnTo>
                    <a:pt x="711" y="214"/>
                  </a:lnTo>
                  <a:lnTo>
                    <a:pt x="692" y="198"/>
                  </a:lnTo>
                  <a:lnTo>
                    <a:pt x="678" y="180"/>
                  </a:lnTo>
                  <a:lnTo>
                    <a:pt x="664" y="129"/>
                  </a:lnTo>
                  <a:lnTo>
                    <a:pt x="635" y="110"/>
                  </a:lnTo>
                  <a:lnTo>
                    <a:pt x="615" y="93"/>
                  </a:lnTo>
                  <a:lnTo>
                    <a:pt x="606" y="80"/>
                  </a:lnTo>
                  <a:lnTo>
                    <a:pt x="594" y="74"/>
                  </a:lnTo>
                  <a:lnTo>
                    <a:pt x="587" y="62"/>
                  </a:lnTo>
                  <a:lnTo>
                    <a:pt x="582" y="59"/>
                  </a:lnTo>
                  <a:lnTo>
                    <a:pt x="572" y="53"/>
                  </a:lnTo>
                  <a:lnTo>
                    <a:pt x="482" y="54"/>
                  </a:lnTo>
                  <a:lnTo>
                    <a:pt x="481" y="84"/>
                  </a:lnTo>
                  <a:lnTo>
                    <a:pt x="437" y="84"/>
                  </a:lnTo>
                  <a:lnTo>
                    <a:pt x="334" y="84"/>
                  </a:lnTo>
                  <a:lnTo>
                    <a:pt x="125" y="7"/>
                  </a:lnTo>
                  <a:lnTo>
                    <a:pt x="124" y="0"/>
                  </a:lnTo>
                  <a:lnTo>
                    <a:pt x="0" y="10"/>
                  </a:lnTo>
                  <a:lnTo>
                    <a:pt x="7" y="18"/>
                  </a:lnTo>
                  <a:lnTo>
                    <a:pt x="8" y="25"/>
                  </a:lnTo>
                  <a:lnTo>
                    <a:pt x="12" y="31"/>
                  </a:lnTo>
                  <a:lnTo>
                    <a:pt x="16" y="41"/>
                  </a:lnTo>
                  <a:lnTo>
                    <a:pt x="22" y="47"/>
                  </a:lnTo>
                  <a:lnTo>
                    <a:pt x="22" y="52"/>
                  </a:lnTo>
                  <a:lnTo>
                    <a:pt x="25" y="52"/>
                  </a:lnTo>
                  <a:lnTo>
                    <a:pt x="29" y="57"/>
                  </a:lnTo>
                  <a:lnTo>
                    <a:pt x="30" y="73"/>
                  </a:lnTo>
                  <a:lnTo>
                    <a:pt x="48" y="99"/>
                  </a:lnTo>
                  <a:lnTo>
                    <a:pt x="50" y="106"/>
                  </a:lnTo>
                  <a:lnTo>
                    <a:pt x="50" y="111"/>
                  </a:lnTo>
                  <a:lnTo>
                    <a:pt x="52" y="112"/>
                  </a:lnTo>
                  <a:lnTo>
                    <a:pt x="54" y="117"/>
                  </a:lnTo>
                  <a:lnTo>
                    <a:pt x="57" y="120"/>
                  </a:lnTo>
                  <a:lnTo>
                    <a:pt x="65" y="137"/>
                  </a:lnTo>
                  <a:lnTo>
                    <a:pt x="65" y="147"/>
                  </a:lnTo>
                  <a:lnTo>
                    <a:pt x="66" y="149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5" y="155"/>
                  </a:lnTo>
                  <a:lnTo>
                    <a:pt x="78" y="176"/>
                  </a:lnTo>
                  <a:lnTo>
                    <a:pt x="82" y="187"/>
                  </a:lnTo>
                  <a:lnTo>
                    <a:pt x="84" y="191"/>
                  </a:lnTo>
                  <a:lnTo>
                    <a:pt x="94" y="195"/>
                  </a:lnTo>
                  <a:lnTo>
                    <a:pt x="98" y="197"/>
                  </a:lnTo>
                  <a:lnTo>
                    <a:pt x="104" y="198"/>
                  </a:lnTo>
                  <a:lnTo>
                    <a:pt x="111" y="208"/>
                  </a:lnTo>
                  <a:lnTo>
                    <a:pt x="121" y="209"/>
                  </a:lnTo>
                  <a:lnTo>
                    <a:pt x="126" y="217"/>
                  </a:lnTo>
                  <a:lnTo>
                    <a:pt x="132" y="228"/>
                  </a:lnTo>
                  <a:lnTo>
                    <a:pt x="136" y="230"/>
                  </a:lnTo>
                  <a:lnTo>
                    <a:pt x="147" y="241"/>
                  </a:lnTo>
                  <a:lnTo>
                    <a:pt x="151" y="244"/>
                  </a:lnTo>
                  <a:lnTo>
                    <a:pt x="170" y="268"/>
                  </a:lnTo>
                  <a:lnTo>
                    <a:pt x="172" y="276"/>
                  </a:lnTo>
                  <a:lnTo>
                    <a:pt x="172" y="284"/>
                  </a:lnTo>
                  <a:lnTo>
                    <a:pt x="173" y="287"/>
                  </a:lnTo>
                  <a:lnTo>
                    <a:pt x="172" y="290"/>
                  </a:lnTo>
                  <a:lnTo>
                    <a:pt x="173" y="295"/>
                  </a:lnTo>
                  <a:lnTo>
                    <a:pt x="168" y="296"/>
                  </a:lnTo>
                  <a:lnTo>
                    <a:pt x="164" y="300"/>
                  </a:lnTo>
                  <a:lnTo>
                    <a:pt x="164" y="305"/>
                  </a:lnTo>
                  <a:lnTo>
                    <a:pt x="167" y="306"/>
                  </a:lnTo>
                  <a:lnTo>
                    <a:pt x="165" y="311"/>
                  </a:lnTo>
                  <a:lnTo>
                    <a:pt x="159" y="306"/>
                  </a:lnTo>
                  <a:lnTo>
                    <a:pt x="142" y="311"/>
                  </a:lnTo>
                  <a:lnTo>
                    <a:pt x="120" y="309"/>
                  </a:lnTo>
                  <a:lnTo>
                    <a:pt x="120" y="317"/>
                  </a:lnTo>
                  <a:lnTo>
                    <a:pt x="122" y="319"/>
                  </a:lnTo>
                  <a:lnTo>
                    <a:pt x="126" y="315"/>
                  </a:lnTo>
                  <a:lnTo>
                    <a:pt x="137" y="326"/>
                  </a:lnTo>
                  <a:lnTo>
                    <a:pt x="147" y="330"/>
                  </a:lnTo>
                  <a:lnTo>
                    <a:pt x="149" y="333"/>
                  </a:lnTo>
                  <a:lnTo>
                    <a:pt x="152" y="344"/>
                  </a:lnTo>
                  <a:lnTo>
                    <a:pt x="156" y="347"/>
                  </a:lnTo>
                  <a:lnTo>
                    <a:pt x="165" y="348"/>
                  </a:lnTo>
                  <a:lnTo>
                    <a:pt x="170" y="351"/>
                  </a:lnTo>
                  <a:lnTo>
                    <a:pt x="173" y="357"/>
                  </a:lnTo>
                  <a:lnTo>
                    <a:pt x="179" y="358"/>
                  </a:lnTo>
                  <a:lnTo>
                    <a:pt x="188" y="363"/>
                  </a:lnTo>
                  <a:lnTo>
                    <a:pt x="192" y="369"/>
                  </a:lnTo>
                  <a:lnTo>
                    <a:pt x="199" y="373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24" y="368"/>
                  </a:lnTo>
                  <a:lnTo>
                    <a:pt x="223" y="375"/>
                  </a:lnTo>
                  <a:lnTo>
                    <a:pt x="227" y="380"/>
                  </a:lnTo>
                  <a:lnTo>
                    <a:pt x="239" y="397"/>
                  </a:lnTo>
                  <a:lnTo>
                    <a:pt x="251" y="405"/>
                  </a:lnTo>
                  <a:lnTo>
                    <a:pt x="258" y="408"/>
                  </a:lnTo>
                  <a:lnTo>
                    <a:pt x="264" y="408"/>
                  </a:lnTo>
                  <a:lnTo>
                    <a:pt x="267" y="414"/>
                  </a:lnTo>
                  <a:lnTo>
                    <a:pt x="277" y="436"/>
                  </a:lnTo>
                  <a:lnTo>
                    <a:pt x="278" y="444"/>
                  </a:lnTo>
                  <a:lnTo>
                    <a:pt x="280" y="466"/>
                  </a:lnTo>
                  <a:lnTo>
                    <a:pt x="276" y="483"/>
                  </a:lnTo>
                  <a:lnTo>
                    <a:pt x="272" y="491"/>
                  </a:lnTo>
                  <a:lnTo>
                    <a:pt x="272" y="497"/>
                  </a:lnTo>
                  <a:lnTo>
                    <a:pt x="275" y="492"/>
                  </a:lnTo>
                  <a:lnTo>
                    <a:pt x="277" y="491"/>
                  </a:lnTo>
                  <a:lnTo>
                    <a:pt x="280" y="495"/>
                  </a:lnTo>
                  <a:lnTo>
                    <a:pt x="286" y="494"/>
                  </a:lnTo>
                  <a:lnTo>
                    <a:pt x="291" y="498"/>
                  </a:lnTo>
                  <a:lnTo>
                    <a:pt x="292" y="504"/>
                  </a:lnTo>
                  <a:lnTo>
                    <a:pt x="294" y="508"/>
                  </a:lnTo>
                  <a:lnTo>
                    <a:pt x="305" y="509"/>
                  </a:lnTo>
                  <a:lnTo>
                    <a:pt x="305" y="514"/>
                  </a:lnTo>
                  <a:lnTo>
                    <a:pt x="315" y="524"/>
                  </a:lnTo>
                  <a:lnTo>
                    <a:pt x="334" y="534"/>
                  </a:lnTo>
                  <a:lnTo>
                    <a:pt x="340" y="541"/>
                  </a:lnTo>
                  <a:lnTo>
                    <a:pt x="361" y="559"/>
                  </a:lnTo>
                  <a:lnTo>
                    <a:pt x="368" y="562"/>
                  </a:lnTo>
                  <a:lnTo>
                    <a:pt x="379" y="575"/>
                  </a:lnTo>
                  <a:lnTo>
                    <a:pt x="388" y="600"/>
                  </a:lnTo>
                  <a:lnTo>
                    <a:pt x="394" y="606"/>
                  </a:lnTo>
                  <a:lnTo>
                    <a:pt x="399" y="607"/>
                  </a:lnTo>
                  <a:lnTo>
                    <a:pt x="404" y="601"/>
                  </a:lnTo>
                  <a:lnTo>
                    <a:pt x="412" y="597"/>
                  </a:lnTo>
                  <a:lnTo>
                    <a:pt x="419" y="590"/>
                  </a:lnTo>
                  <a:lnTo>
                    <a:pt x="422" y="584"/>
                  </a:lnTo>
                  <a:lnTo>
                    <a:pt x="423" y="575"/>
                  </a:lnTo>
                  <a:lnTo>
                    <a:pt x="421" y="569"/>
                  </a:lnTo>
                  <a:lnTo>
                    <a:pt x="415" y="563"/>
                  </a:lnTo>
                  <a:lnTo>
                    <a:pt x="412" y="557"/>
                  </a:lnTo>
                  <a:lnTo>
                    <a:pt x="404" y="546"/>
                  </a:lnTo>
                  <a:lnTo>
                    <a:pt x="404" y="541"/>
                  </a:lnTo>
                  <a:lnTo>
                    <a:pt x="390" y="532"/>
                  </a:lnTo>
                  <a:lnTo>
                    <a:pt x="382" y="524"/>
                  </a:lnTo>
                  <a:lnTo>
                    <a:pt x="373" y="531"/>
                  </a:lnTo>
                  <a:lnTo>
                    <a:pt x="367" y="529"/>
                  </a:lnTo>
                  <a:lnTo>
                    <a:pt x="362" y="524"/>
                  </a:lnTo>
                  <a:lnTo>
                    <a:pt x="355" y="511"/>
                  </a:lnTo>
                  <a:lnTo>
                    <a:pt x="353" y="507"/>
                  </a:lnTo>
                  <a:lnTo>
                    <a:pt x="353" y="488"/>
                  </a:lnTo>
                  <a:lnTo>
                    <a:pt x="346" y="475"/>
                  </a:lnTo>
                  <a:lnTo>
                    <a:pt x="342" y="468"/>
                  </a:lnTo>
                  <a:lnTo>
                    <a:pt x="341" y="470"/>
                  </a:lnTo>
                  <a:lnTo>
                    <a:pt x="341" y="451"/>
                  </a:lnTo>
                  <a:lnTo>
                    <a:pt x="333" y="445"/>
                  </a:lnTo>
                  <a:lnTo>
                    <a:pt x="330" y="441"/>
                  </a:lnTo>
                  <a:lnTo>
                    <a:pt x="324" y="434"/>
                  </a:lnTo>
                  <a:lnTo>
                    <a:pt x="323" y="424"/>
                  </a:lnTo>
                  <a:lnTo>
                    <a:pt x="320" y="405"/>
                  </a:lnTo>
                  <a:lnTo>
                    <a:pt x="317" y="402"/>
                  </a:lnTo>
                  <a:lnTo>
                    <a:pt x="315" y="395"/>
                  </a:lnTo>
                  <a:lnTo>
                    <a:pt x="308" y="379"/>
                  </a:lnTo>
                  <a:lnTo>
                    <a:pt x="299" y="370"/>
                  </a:lnTo>
                  <a:lnTo>
                    <a:pt x="294" y="370"/>
                  </a:lnTo>
                  <a:lnTo>
                    <a:pt x="296" y="382"/>
                  </a:lnTo>
                  <a:lnTo>
                    <a:pt x="299" y="387"/>
                  </a:lnTo>
                  <a:lnTo>
                    <a:pt x="298" y="387"/>
                  </a:lnTo>
                  <a:lnTo>
                    <a:pt x="292" y="380"/>
                  </a:lnTo>
                  <a:lnTo>
                    <a:pt x="292" y="375"/>
                  </a:lnTo>
                  <a:lnTo>
                    <a:pt x="287" y="368"/>
                  </a:lnTo>
                  <a:lnTo>
                    <a:pt x="285" y="360"/>
                  </a:lnTo>
                  <a:lnTo>
                    <a:pt x="285" y="358"/>
                  </a:lnTo>
                  <a:lnTo>
                    <a:pt x="282" y="353"/>
                  </a:lnTo>
                  <a:lnTo>
                    <a:pt x="274" y="349"/>
                  </a:lnTo>
                  <a:lnTo>
                    <a:pt x="272" y="341"/>
                  </a:lnTo>
                  <a:lnTo>
                    <a:pt x="266" y="330"/>
                  </a:lnTo>
                  <a:lnTo>
                    <a:pt x="247" y="309"/>
                  </a:lnTo>
                  <a:lnTo>
                    <a:pt x="244" y="298"/>
                  </a:lnTo>
                  <a:lnTo>
                    <a:pt x="243" y="289"/>
                  </a:lnTo>
                  <a:lnTo>
                    <a:pt x="240" y="282"/>
                  </a:lnTo>
                  <a:lnTo>
                    <a:pt x="239" y="274"/>
                  </a:lnTo>
                  <a:lnTo>
                    <a:pt x="238" y="274"/>
                  </a:lnTo>
                  <a:lnTo>
                    <a:pt x="237" y="271"/>
                  </a:lnTo>
                  <a:lnTo>
                    <a:pt x="234" y="269"/>
                  </a:lnTo>
                  <a:lnTo>
                    <a:pt x="231" y="271"/>
                  </a:lnTo>
                  <a:lnTo>
                    <a:pt x="229" y="269"/>
                  </a:lnTo>
                  <a:lnTo>
                    <a:pt x="224" y="261"/>
                  </a:lnTo>
                  <a:lnTo>
                    <a:pt x="219" y="246"/>
                  </a:lnTo>
                  <a:lnTo>
                    <a:pt x="217" y="247"/>
                  </a:lnTo>
                  <a:lnTo>
                    <a:pt x="215" y="246"/>
                  </a:lnTo>
                  <a:lnTo>
                    <a:pt x="208" y="241"/>
                  </a:lnTo>
                  <a:lnTo>
                    <a:pt x="204" y="242"/>
                  </a:lnTo>
                  <a:lnTo>
                    <a:pt x="197" y="229"/>
                  </a:lnTo>
                  <a:lnTo>
                    <a:pt x="195" y="218"/>
                  </a:lnTo>
                  <a:lnTo>
                    <a:pt x="175" y="202"/>
                  </a:lnTo>
                  <a:lnTo>
                    <a:pt x="170" y="197"/>
                  </a:lnTo>
                  <a:lnTo>
                    <a:pt x="168" y="192"/>
                  </a:lnTo>
                  <a:lnTo>
                    <a:pt x="164" y="190"/>
                  </a:lnTo>
                  <a:lnTo>
                    <a:pt x="157" y="188"/>
                  </a:lnTo>
                  <a:lnTo>
                    <a:pt x="156" y="183"/>
                  </a:lnTo>
                  <a:lnTo>
                    <a:pt x="152" y="176"/>
                  </a:lnTo>
                  <a:lnTo>
                    <a:pt x="148" y="169"/>
                  </a:lnTo>
                  <a:lnTo>
                    <a:pt x="143" y="164"/>
                  </a:lnTo>
                  <a:lnTo>
                    <a:pt x="140" y="143"/>
                  </a:lnTo>
                  <a:lnTo>
                    <a:pt x="138" y="125"/>
                  </a:lnTo>
                  <a:lnTo>
                    <a:pt x="137" y="115"/>
                  </a:lnTo>
                  <a:lnTo>
                    <a:pt x="132" y="107"/>
                  </a:lnTo>
                  <a:lnTo>
                    <a:pt x="130" y="100"/>
                  </a:lnTo>
                  <a:lnTo>
                    <a:pt x="127" y="82"/>
                  </a:lnTo>
                  <a:lnTo>
                    <a:pt x="127" y="72"/>
                  </a:lnTo>
                  <a:lnTo>
                    <a:pt x="129" y="64"/>
                  </a:lnTo>
                  <a:lnTo>
                    <a:pt x="127" y="5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7" name="Group 270"/>
            <p:cNvGrpSpPr>
              <a:grpSpLocks noChangeAspect="1"/>
            </p:cNvGrpSpPr>
            <p:nvPr/>
          </p:nvGrpSpPr>
          <p:grpSpPr bwMode="gray">
            <a:xfrm>
              <a:off x="1832768" y="1897409"/>
              <a:ext cx="1765300" cy="1346200"/>
              <a:chOff x="672" y="1356"/>
              <a:chExt cx="1112" cy="848"/>
            </a:xfrm>
            <a:grpFill/>
          </p:grpSpPr>
          <p:grpSp>
            <p:nvGrpSpPr>
              <p:cNvPr id="262" name="Group 271"/>
              <p:cNvGrpSpPr>
                <a:grpSpLocks noChangeAspect="1"/>
              </p:cNvGrpSpPr>
              <p:nvPr/>
            </p:nvGrpSpPr>
            <p:grpSpPr bwMode="gray">
              <a:xfrm>
                <a:off x="672" y="1356"/>
                <a:ext cx="418" cy="413"/>
                <a:chOff x="672" y="1356"/>
                <a:chExt cx="418" cy="413"/>
              </a:xfrm>
              <a:grpFill/>
            </p:grpSpPr>
            <p:sp>
              <p:nvSpPr>
                <p:cNvPr id="269" name="Freeform 272"/>
                <p:cNvSpPr>
                  <a:spLocks noChangeAspect="1"/>
                </p:cNvSpPr>
                <p:nvPr/>
              </p:nvSpPr>
              <p:spPr bwMode="gray">
                <a:xfrm>
                  <a:off x="776" y="1738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1" y="3"/>
                    </a:cxn>
                    <a:cxn ang="0">
                      <a:pos x="7" y="3"/>
                    </a:cxn>
                    <a:cxn ang="0">
                      <a:pos x="12" y="6"/>
                    </a:cxn>
                    <a:cxn ang="0">
                      <a:pos x="9" y="10"/>
                    </a:cxn>
                    <a:cxn ang="0">
                      <a:pos x="11" y="13"/>
                    </a:cxn>
                    <a:cxn ang="0">
                      <a:pos x="5" y="33"/>
                    </a:cxn>
                    <a:cxn ang="0">
                      <a:pos x="4" y="29"/>
                    </a:cxn>
                    <a:cxn ang="0">
                      <a:pos x="4" y="9"/>
                    </a:cxn>
                    <a:cxn ang="0">
                      <a:pos x="3" y="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2" h="33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1" y="3"/>
                      </a:lnTo>
                      <a:lnTo>
                        <a:pt x="7" y="3"/>
                      </a:lnTo>
                      <a:lnTo>
                        <a:pt x="12" y="6"/>
                      </a:lnTo>
                      <a:lnTo>
                        <a:pt x="9" y="10"/>
                      </a:lnTo>
                      <a:lnTo>
                        <a:pt x="11" y="13"/>
                      </a:lnTo>
                      <a:lnTo>
                        <a:pt x="5" y="33"/>
                      </a:lnTo>
                      <a:lnTo>
                        <a:pt x="4" y="29"/>
                      </a:lnTo>
                      <a:lnTo>
                        <a:pt x="4" y="9"/>
                      </a:lnTo>
                      <a:lnTo>
                        <a:pt x="3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0" name="Freeform 273"/>
                <p:cNvSpPr>
                  <a:spLocks noChangeAspect="1"/>
                </p:cNvSpPr>
                <p:nvPr/>
              </p:nvSpPr>
              <p:spPr bwMode="gray">
                <a:xfrm>
                  <a:off x="833" y="1721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13" y="9"/>
                    </a:cxn>
                    <a:cxn ang="0">
                      <a:pos x="5" y="18"/>
                    </a:cxn>
                    <a:cxn ang="0">
                      <a:pos x="0" y="9"/>
                    </a:cxn>
                    <a:cxn ang="0">
                      <a:pos x="5" y="2"/>
                    </a:cxn>
                    <a:cxn ang="0">
                      <a:pos x="10" y="0"/>
                    </a:cxn>
                    <a:cxn ang="0">
                      <a:pos x="13" y="1"/>
                    </a:cxn>
                    <a:cxn ang="0">
                      <a:pos x="26" y="1"/>
                    </a:cxn>
                    <a:cxn ang="0">
                      <a:pos x="27" y="3"/>
                    </a:cxn>
                    <a:cxn ang="0">
                      <a:pos x="13" y="9"/>
                    </a:cxn>
                  </a:cxnLst>
                  <a:rect l="0" t="0" r="r" b="b"/>
                  <a:pathLst>
                    <a:path w="27" h="18">
                      <a:moveTo>
                        <a:pt x="13" y="9"/>
                      </a:moveTo>
                      <a:lnTo>
                        <a:pt x="5" y="18"/>
                      </a:lnTo>
                      <a:lnTo>
                        <a:pt x="0" y="9"/>
                      </a:ln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26" y="1"/>
                      </a:lnTo>
                      <a:lnTo>
                        <a:pt x="27" y="3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1" name="Freeform 274"/>
                <p:cNvSpPr>
                  <a:spLocks noChangeAspect="1"/>
                </p:cNvSpPr>
                <p:nvPr/>
              </p:nvSpPr>
              <p:spPr bwMode="gray">
                <a:xfrm>
                  <a:off x="817" y="1706"/>
                  <a:ext cx="29" cy="24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" y="56"/>
                    </a:cxn>
                    <a:cxn ang="0">
                      <a:pos x="21" y="33"/>
                    </a:cxn>
                    <a:cxn ang="0">
                      <a:pos x="28" y="30"/>
                    </a:cxn>
                    <a:cxn ang="0">
                      <a:pos x="45" y="29"/>
                    </a:cxn>
                    <a:cxn ang="0">
                      <a:pos x="44" y="39"/>
                    </a:cxn>
                    <a:cxn ang="0">
                      <a:pos x="48" y="51"/>
                    </a:cxn>
                    <a:cxn ang="0">
                      <a:pos x="58" y="43"/>
                    </a:cxn>
                    <a:cxn ang="0">
                      <a:pos x="58" y="34"/>
                    </a:cxn>
                    <a:cxn ang="0">
                      <a:pos x="50" y="16"/>
                    </a:cxn>
                    <a:cxn ang="0">
                      <a:pos x="53" y="6"/>
                    </a:cxn>
                    <a:cxn ang="0">
                      <a:pos x="66" y="14"/>
                    </a:cxn>
                    <a:cxn ang="0">
                      <a:pos x="70" y="25"/>
                    </a:cxn>
                    <a:cxn ang="0">
                      <a:pos x="80" y="12"/>
                    </a:cxn>
                    <a:cxn ang="0">
                      <a:pos x="93" y="9"/>
                    </a:cxn>
                    <a:cxn ang="0">
                      <a:pos x="90" y="0"/>
                    </a:cxn>
                    <a:cxn ang="0">
                      <a:pos x="100" y="1"/>
                    </a:cxn>
                    <a:cxn ang="0">
                      <a:pos x="104" y="14"/>
                    </a:cxn>
                    <a:cxn ang="0">
                      <a:pos x="117" y="4"/>
                    </a:cxn>
                    <a:cxn ang="0">
                      <a:pos x="128" y="7"/>
                    </a:cxn>
                    <a:cxn ang="0">
                      <a:pos x="125" y="23"/>
                    </a:cxn>
                    <a:cxn ang="0">
                      <a:pos x="127" y="29"/>
                    </a:cxn>
                    <a:cxn ang="0">
                      <a:pos x="145" y="34"/>
                    </a:cxn>
                    <a:cxn ang="0">
                      <a:pos x="129" y="49"/>
                    </a:cxn>
                    <a:cxn ang="0">
                      <a:pos x="104" y="40"/>
                    </a:cxn>
                    <a:cxn ang="0">
                      <a:pos x="118" y="52"/>
                    </a:cxn>
                    <a:cxn ang="0">
                      <a:pos x="122" y="65"/>
                    </a:cxn>
                    <a:cxn ang="0">
                      <a:pos x="112" y="56"/>
                    </a:cxn>
                    <a:cxn ang="0">
                      <a:pos x="103" y="61"/>
                    </a:cxn>
                    <a:cxn ang="0">
                      <a:pos x="96" y="63"/>
                    </a:cxn>
                    <a:cxn ang="0">
                      <a:pos x="95" y="68"/>
                    </a:cxn>
                    <a:cxn ang="0">
                      <a:pos x="74" y="86"/>
                    </a:cxn>
                    <a:cxn ang="0">
                      <a:pos x="65" y="90"/>
                    </a:cxn>
                    <a:cxn ang="0">
                      <a:pos x="66" y="102"/>
                    </a:cxn>
                    <a:cxn ang="0">
                      <a:pos x="43" y="117"/>
                    </a:cxn>
                    <a:cxn ang="0">
                      <a:pos x="53" y="100"/>
                    </a:cxn>
                    <a:cxn ang="0">
                      <a:pos x="44" y="93"/>
                    </a:cxn>
                    <a:cxn ang="0">
                      <a:pos x="44" y="83"/>
                    </a:cxn>
                    <a:cxn ang="0">
                      <a:pos x="31" y="77"/>
                    </a:cxn>
                    <a:cxn ang="0">
                      <a:pos x="29" y="82"/>
                    </a:cxn>
                    <a:cxn ang="0">
                      <a:pos x="37" y="102"/>
                    </a:cxn>
                    <a:cxn ang="0">
                      <a:pos x="20" y="98"/>
                    </a:cxn>
                    <a:cxn ang="0">
                      <a:pos x="16" y="78"/>
                    </a:cxn>
                    <a:cxn ang="0">
                      <a:pos x="7" y="66"/>
                    </a:cxn>
                  </a:cxnLst>
                  <a:rect l="0" t="0" r="r" b="b"/>
                  <a:pathLst>
                    <a:path w="145" h="117">
                      <a:moveTo>
                        <a:pt x="4" y="59"/>
                      </a:moveTo>
                      <a:lnTo>
                        <a:pt x="0" y="60"/>
                      </a:lnTo>
                      <a:lnTo>
                        <a:pt x="0" y="56"/>
                      </a:lnTo>
                      <a:lnTo>
                        <a:pt x="9" y="56"/>
                      </a:lnTo>
                      <a:lnTo>
                        <a:pt x="9" y="47"/>
                      </a:lnTo>
                      <a:lnTo>
                        <a:pt x="21" y="33"/>
                      </a:lnTo>
                      <a:lnTo>
                        <a:pt x="25" y="34"/>
                      </a:lnTo>
                      <a:lnTo>
                        <a:pt x="28" y="30"/>
                      </a:lnTo>
                      <a:lnTo>
                        <a:pt x="39" y="29"/>
                      </a:lnTo>
                      <a:lnTo>
                        <a:pt x="45" y="29"/>
                      </a:lnTo>
                      <a:lnTo>
                        <a:pt x="39" y="38"/>
                      </a:lnTo>
                      <a:lnTo>
                        <a:pt x="44" y="39"/>
                      </a:lnTo>
                      <a:lnTo>
                        <a:pt x="47" y="44"/>
                      </a:lnTo>
                      <a:lnTo>
                        <a:pt x="48" y="51"/>
                      </a:lnTo>
                      <a:lnTo>
                        <a:pt x="57" y="54"/>
                      </a:lnTo>
                      <a:lnTo>
                        <a:pt x="58" y="43"/>
                      </a:lnTo>
                      <a:lnTo>
                        <a:pt x="60" y="39"/>
                      </a:lnTo>
                      <a:lnTo>
                        <a:pt x="58" y="34"/>
                      </a:lnTo>
                      <a:lnTo>
                        <a:pt x="63" y="32"/>
                      </a:lnTo>
                      <a:lnTo>
                        <a:pt x="50" y="16"/>
                      </a:lnTo>
                      <a:lnTo>
                        <a:pt x="49" y="9"/>
                      </a:lnTo>
                      <a:lnTo>
                        <a:pt x="53" y="6"/>
                      </a:lnTo>
                      <a:lnTo>
                        <a:pt x="61" y="4"/>
                      </a:lnTo>
                      <a:lnTo>
                        <a:pt x="66" y="14"/>
                      </a:lnTo>
                      <a:lnTo>
                        <a:pt x="68" y="24"/>
                      </a:lnTo>
                      <a:lnTo>
                        <a:pt x="70" y="25"/>
                      </a:lnTo>
                      <a:lnTo>
                        <a:pt x="75" y="16"/>
                      </a:lnTo>
                      <a:lnTo>
                        <a:pt x="80" y="12"/>
                      </a:lnTo>
                      <a:lnTo>
                        <a:pt x="90" y="14"/>
                      </a:lnTo>
                      <a:lnTo>
                        <a:pt x="93" y="9"/>
                      </a:lnTo>
                      <a:lnTo>
                        <a:pt x="95" y="6"/>
                      </a:lnTo>
                      <a:lnTo>
                        <a:pt x="90" y="0"/>
                      </a:lnTo>
                      <a:lnTo>
                        <a:pt x="96" y="2"/>
                      </a:lnTo>
                      <a:lnTo>
                        <a:pt x="100" y="1"/>
                      </a:lnTo>
                      <a:lnTo>
                        <a:pt x="104" y="2"/>
                      </a:lnTo>
                      <a:lnTo>
                        <a:pt x="104" y="14"/>
                      </a:lnTo>
                      <a:lnTo>
                        <a:pt x="108" y="18"/>
                      </a:lnTo>
                      <a:lnTo>
                        <a:pt x="117" y="4"/>
                      </a:lnTo>
                      <a:lnTo>
                        <a:pt x="125" y="2"/>
                      </a:lnTo>
                      <a:lnTo>
                        <a:pt x="128" y="7"/>
                      </a:lnTo>
                      <a:lnTo>
                        <a:pt x="127" y="20"/>
                      </a:lnTo>
                      <a:lnTo>
                        <a:pt x="125" y="23"/>
                      </a:lnTo>
                      <a:lnTo>
                        <a:pt x="125" y="29"/>
                      </a:lnTo>
                      <a:lnTo>
                        <a:pt x="127" y="29"/>
                      </a:lnTo>
                      <a:lnTo>
                        <a:pt x="128" y="34"/>
                      </a:lnTo>
                      <a:lnTo>
                        <a:pt x="145" y="34"/>
                      </a:lnTo>
                      <a:lnTo>
                        <a:pt x="138" y="49"/>
                      </a:lnTo>
                      <a:lnTo>
                        <a:pt x="129" y="49"/>
                      </a:lnTo>
                      <a:lnTo>
                        <a:pt x="111" y="39"/>
                      </a:lnTo>
                      <a:lnTo>
                        <a:pt x="104" y="40"/>
                      </a:lnTo>
                      <a:lnTo>
                        <a:pt x="102" y="49"/>
                      </a:lnTo>
                      <a:lnTo>
                        <a:pt x="118" y="52"/>
                      </a:lnTo>
                      <a:lnTo>
                        <a:pt x="122" y="56"/>
                      </a:lnTo>
                      <a:lnTo>
                        <a:pt x="122" y="65"/>
                      </a:lnTo>
                      <a:lnTo>
                        <a:pt x="112" y="63"/>
                      </a:lnTo>
                      <a:lnTo>
                        <a:pt x="112" y="56"/>
                      </a:lnTo>
                      <a:lnTo>
                        <a:pt x="108" y="56"/>
                      </a:lnTo>
                      <a:lnTo>
                        <a:pt x="103" y="61"/>
                      </a:lnTo>
                      <a:lnTo>
                        <a:pt x="93" y="63"/>
                      </a:lnTo>
                      <a:lnTo>
                        <a:pt x="96" y="63"/>
                      </a:lnTo>
                      <a:lnTo>
                        <a:pt x="100" y="68"/>
                      </a:lnTo>
                      <a:lnTo>
                        <a:pt x="95" y="68"/>
                      </a:lnTo>
                      <a:lnTo>
                        <a:pt x="84" y="72"/>
                      </a:lnTo>
                      <a:lnTo>
                        <a:pt x="74" y="86"/>
                      </a:lnTo>
                      <a:lnTo>
                        <a:pt x="66" y="87"/>
                      </a:lnTo>
                      <a:lnTo>
                        <a:pt x="65" y="90"/>
                      </a:lnTo>
                      <a:lnTo>
                        <a:pt x="66" y="94"/>
                      </a:lnTo>
                      <a:lnTo>
                        <a:pt x="66" y="102"/>
                      </a:lnTo>
                      <a:lnTo>
                        <a:pt x="63" y="109"/>
                      </a:lnTo>
                      <a:lnTo>
                        <a:pt x="43" y="117"/>
                      </a:lnTo>
                      <a:lnTo>
                        <a:pt x="47" y="108"/>
                      </a:lnTo>
                      <a:lnTo>
                        <a:pt x="53" y="100"/>
                      </a:lnTo>
                      <a:lnTo>
                        <a:pt x="53" y="95"/>
                      </a:lnTo>
                      <a:lnTo>
                        <a:pt x="44" y="93"/>
                      </a:lnTo>
                      <a:lnTo>
                        <a:pt x="43" y="87"/>
                      </a:lnTo>
                      <a:lnTo>
                        <a:pt x="44" y="83"/>
                      </a:lnTo>
                      <a:lnTo>
                        <a:pt x="39" y="79"/>
                      </a:lnTo>
                      <a:lnTo>
                        <a:pt x="31" y="77"/>
                      </a:lnTo>
                      <a:lnTo>
                        <a:pt x="27" y="79"/>
                      </a:lnTo>
                      <a:lnTo>
                        <a:pt x="29" y="82"/>
                      </a:lnTo>
                      <a:lnTo>
                        <a:pt x="36" y="83"/>
                      </a:lnTo>
                      <a:lnTo>
                        <a:pt x="37" y="102"/>
                      </a:lnTo>
                      <a:lnTo>
                        <a:pt x="29" y="106"/>
                      </a:lnTo>
                      <a:lnTo>
                        <a:pt x="20" y="98"/>
                      </a:lnTo>
                      <a:lnTo>
                        <a:pt x="17" y="88"/>
                      </a:lnTo>
                      <a:lnTo>
                        <a:pt x="16" y="78"/>
                      </a:lnTo>
                      <a:lnTo>
                        <a:pt x="14" y="68"/>
                      </a:lnTo>
                      <a:lnTo>
                        <a:pt x="7" y="66"/>
                      </a:lnTo>
                      <a:lnTo>
                        <a:pt x="4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2" name="Freeform 275"/>
                <p:cNvSpPr>
                  <a:spLocks noChangeAspect="1"/>
                </p:cNvSpPr>
                <p:nvPr/>
              </p:nvSpPr>
              <p:spPr bwMode="gray">
                <a:xfrm>
                  <a:off x="672" y="1356"/>
                  <a:ext cx="328" cy="411"/>
                </a:xfrm>
                <a:custGeom>
                  <a:avLst/>
                  <a:gdLst/>
                  <a:ahLst/>
                  <a:cxnLst>
                    <a:cxn ang="0">
                      <a:pos x="1427" y="242"/>
                    </a:cxn>
                    <a:cxn ang="0">
                      <a:pos x="1252" y="223"/>
                    </a:cxn>
                    <a:cxn ang="0">
                      <a:pos x="977" y="152"/>
                    </a:cxn>
                    <a:cxn ang="0">
                      <a:pos x="845" y="94"/>
                    </a:cxn>
                    <a:cxn ang="0">
                      <a:pos x="709" y="40"/>
                    </a:cxn>
                    <a:cxn ang="0">
                      <a:pos x="672" y="64"/>
                    </a:cxn>
                    <a:cxn ang="0">
                      <a:pos x="602" y="33"/>
                    </a:cxn>
                    <a:cxn ang="0">
                      <a:pos x="466" y="88"/>
                    </a:cxn>
                    <a:cxn ang="0">
                      <a:pos x="440" y="158"/>
                    </a:cxn>
                    <a:cxn ang="0">
                      <a:pos x="353" y="233"/>
                    </a:cxn>
                    <a:cxn ang="0">
                      <a:pos x="270" y="323"/>
                    </a:cxn>
                    <a:cxn ang="0">
                      <a:pos x="102" y="459"/>
                    </a:cxn>
                    <a:cxn ang="0">
                      <a:pos x="233" y="608"/>
                    </a:cxn>
                    <a:cxn ang="0">
                      <a:pos x="319" y="670"/>
                    </a:cxn>
                    <a:cxn ang="0">
                      <a:pos x="436" y="717"/>
                    </a:cxn>
                    <a:cxn ang="0">
                      <a:pos x="392" y="748"/>
                    </a:cxn>
                    <a:cxn ang="0">
                      <a:pos x="393" y="780"/>
                    </a:cxn>
                    <a:cxn ang="0">
                      <a:pos x="289" y="796"/>
                    </a:cxn>
                    <a:cxn ang="0">
                      <a:pos x="160" y="749"/>
                    </a:cxn>
                    <a:cxn ang="0">
                      <a:pos x="36" y="829"/>
                    </a:cxn>
                    <a:cxn ang="0">
                      <a:pos x="70" y="906"/>
                    </a:cxn>
                    <a:cxn ang="0">
                      <a:pos x="270" y="1001"/>
                    </a:cxn>
                    <a:cxn ang="0">
                      <a:pos x="405" y="970"/>
                    </a:cxn>
                    <a:cxn ang="0">
                      <a:pos x="394" y="1115"/>
                    </a:cxn>
                    <a:cxn ang="0">
                      <a:pos x="256" y="1179"/>
                    </a:cxn>
                    <a:cxn ang="0">
                      <a:pos x="127" y="1305"/>
                    </a:cxn>
                    <a:cxn ang="0">
                      <a:pos x="155" y="1358"/>
                    </a:cxn>
                    <a:cxn ang="0">
                      <a:pos x="193" y="1420"/>
                    </a:cxn>
                    <a:cxn ang="0">
                      <a:pos x="222" y="1535"/>
                    </a:cxn>
                    <a:cxn ang="0">
                      <a:pos x="313" y="1517"/>
                    </a:cxn>
                    <a:cxn ang="0">
                      <a:pos x="349" y="1583"/>
                    </a:cxn>
                    <a:cxn ang="0">
                      <a:pos x="345" y="1683"/>
                    </a:cxn>
                    <a:cxn ang="0">
                      <a:pos x="461" y="1652"/>
                    </a:cxn>
                    <a:cxn ang="0">
                      <a:pos x="548" y="1679"/>
                    </a:cxn>
                    <a:cxn ang="0">
                      <a:pos x="549" y="1814"/>
                    </a:cxn>
                    <a:cxn ang="0">
                      <a:pos x="414" y="1939"/>
                    </a:cxn>
                    <a:cxn ang="0">
                      <a:pos x="326" y="1968"/>
                    </a:cxn>
                    <a:cxn ang="0">
                      <a:pos x="263" y="2054"/>
                    </a:cxn>
                    <a:cxn ang="0">
                      <a:pos x="334" y="2020"/>
                    </a:cxn>
                    <a:cxn ang="0">
                      <a:pos x="432" y="1975"/>
                    </a:cxn>
                    <a:cxn ang="0">
                      <a:pos x="515" y="1925"/>
                    </a:cxn>
                    <a:cxn ang="0">
                      <a:pos x="576" y="1872"/>
                    </a:cxn>
                    <a:cxn ang="0">
                      <a:pos x="658" y="1788"/>
                    </a:cxn>
                    <a:cxn ang="0">
                      <a:pos x="767" y="1707"/>
                    </a:cxn>
                    <a:cxn ang="0">
                      <a:pos x="785" y="1592"/>
                    </a:cxn>
                    <a:cxn ang="0">
                      <a:pos x="827" y="1501"/>
                    </a:cxn>
                    <a:cxn ang="0">
                      <a:pos x="983" y="1287"/>
                    </a:cxn>
                    <a:cxn ang="0">
                      <a:pos x="1042" y="1436"/>
                    </a:cxn>
                    <a:cxn ang="0">
                      <a:pos x="892" y="1567"/>
                    </a:cxn>
                    <a:cxn ang="0">
                      <a:pos x="892" y="1617"/>
                    </a:cxn>
                    <a:cxn ang="0">
                      <a:pos x="1000" y="1550"/>
                    </a:cxn>
                    <a:cxn ang="0">
                      <a:pos x="1088" y="1509"/>
                    </a:cxn>
                    <a:cxn ang="0">
                      <a:pos x="1066" y="1448"/>
                    </a:cxn>
                    <a:cxn ang="0">
                      <a:pos x="1115" y="1405"/>
                    </a:cxn>
                    <a:cxn ang="0">
                      <a:pos x="1168" y="1454"/>
                    </a:cxn>
                    <a:cxn ang="0">
                      <a:pos x="1263" y="1481"/>
                    </a:cxn>
                    <a:cxn ang="0">
                      <a:pos x="1383" y="1528"/>
                    </a:cxn>
                    <a:cxn ang="0">
                      <a:pos x="1574" y="1540"/>
                    </a:cxn>
                    <a:cxn ang="0">
                      <a:pos x="1564" y="1570"/>
                    </a:cxn>
                    <a:cxn ang="0">
                      <a:pos x="1628" y="1599"/>
                    </a:cxn>
                  </a:cxnLst>
                  <a:rect l="0" t="0" r="r" b="b"/>
                  <a:pathLst>
                    <a:path w="1638" h="2054">
                      <a:moveTo>
                        <a:pt x="1486" y="1466"/>
                      </a:moveTo>
                      <a:lnTo>
                        <a:pt x="1486" y="1356"/>
                      </a:lnTo>
                      <a:lnTo>
                        <a:pt x="1486" y="1249"/>
                      </a:lnTo>
                      <a:lnTo>
                        <a:pt x="1486" y="1148"/>
                      </a:lnTo>
                      <a:lnTo>
                        <a:pt x="1486" y="1039"/>
                      </a:lnTo>
                      <a:lnTo>
                        <a:pt x="1486" y="915"/>
                      </a:lnTo>
                      <a:lnTo>
                        <a:pt x="1486" y="793"/>
                      </a:lnTo>
                      <a:lnTo>
                        <a:pt x="1486" y="678"/>
                      </a:lnTo>
                      <a:lnTo>
                        <a:pt x="1486" y="553"/>
                      </a:lnTo>
                      <a:lnTo>
                        <a:pt x="1486" y="409"/>
                      </a:lnTo>
                      <a:lnTo>
                        <a:pt x="1486" y="266"/>
                      </a:lnTo>
                      <a:lnTo>
                        <a:pt x="1484" y="263"/>
                      </a:lnTo>
                      <a:lnTo>
                        <a:pt x="1477" y="263"/>
                      </a:lnTo>
                      <a:lnTo>
                        <a:pt x="1475" y="270"/>
                      </a:lnTo>
                      <a:lnTo>
                        <a:pt x="1470" y="280"/>
                      </a:lnTo>
                      <a:lnTo>
                        <a:pt x="1467" y="276"/>
                      </a:lnTo>
                      <a:lnTo>
                        <a:pt x="1456" y="259"/>
                      </a:lnTo>
                      <a:lnTo>
                        <a:pt x="1429" y="248"/>
                      </a:lnTo>
                      <a:lnTo>
                        <a:pt x="1427" y="242"/>
                      </a:lnTo>
                      <a:lnTo>
                        <a:pt x="1408" y="232"/>
                      </a:lnTo>
                      <a:lnTo>
                        <a:pt x="1408" y="228"/>
                      </a:lnTo>
                      <a:lnTo>
                        <a:pt x="1403" y="221"/>
                      </a:lnTo>
                      <a:lnTo>
                        <a:pt x="1365" y="201"/>
                      </a:lnTo>
                      <a:lnTo>
                        <a:pt x="1361" y="205"/>
                      </a:lnTo>
                      <a:lnTo>
                        <a:pt x="1355" y="206"/>
                      </a:lnTo>
                      <a:lnTo>
                        <a:pt x="1350" y="202"/>
                      </a:lnTo>
                      <a:lnTo>
                        <a:pt x="1351" y="214"/>
                      </a:lnTo>
                      <a:lnTo>
                        <a:pt x="1349" y="220"/>
                      </a:lnTo>
                      <a:lnTo>
                        <a:pt x="1341" y="209"/>
                      </a:lnTo>
                      <a:lnTo>
                        <a:pt x="1335" y="205"/>
                      </a:lnTo>
                      <a:lnTo>
                        <a:pt x="1330" y="209"/>
                      </a:lnTo>
                      <a:lnTo>
                        <a:pt x="1303" y="214"/>
                      </a:lnTo>
                      <a:lnTo>
                        <a:pt x="1302" y="217"/>
                      </a:lnTo>
                      <a:lnTo>
                        <a:pt x="1290" y="225"/>
                      </a:lnTo>
                      <a:lnTo>
                        <a:pt x="1280" y="225"/>
                      </a:lnTo>
                      <a:lnTo>
                        <a:pt x="1273" y="217"/>
                      </a:lnTo>
                      <a:lnTo>
                        <a:pt x="1271" y="225"/>
                      </a:lnTo>
                      <a:lnTo>
                        <a:pt x="1252" y="223"/>
                      </a:lnTo>
                      <a:lnTo>
                        <a:pt x="1251" y="221"/>
                      </a:lnTo>
                      <a:lnTo>
                        <a:pt x="1253" y="215"/>
                      </a:lnTo>
                      <a:lnTo>
                        <a:pt x="1232" y="211"/>
                      </a:lnTo>
                      <a:lnTo>
                        <a:pt x="1222" y="201"/>
                      </a:lnTo>
                      <a:lnTo>
                        <a:pt x="1211" y="194"/>
                      </a:lnTo>
                      <a:lnTo>
                        <a:pt x="1178" y="194"/>
                      </a:lnTo>
                      <a:lnTo>
                        <a:pt x="1158" y="199"/>
                      </a:lnTo>
                      <a:lnTo>
                        <a:pt x="1128" y="183"/>
                      </a:lnTo>
                      <a:lnTo>
                        <a:pt x="1115" y="180"/>
                      </a:lnTo>
                      <a:lnTo>
                        <a:pt x="1107" y="172"/>
                      </a:lnTo>
                      <a:lnTo>
                        <a:pt x="1091" y="167"/>
                      </a:lnTo>
                      <a:lnTo>
                        <a:pt x="1074" y="166"/>
                      </a:lnTo>
                      <a:lnTo>
                        <a:pt x="1072" y="156"/>
                      </a:lnTo>
                      <a:lnTo>
                        <a:pt x="1054" y="152"/>
                      </a:lnTo>
                      <a:lnTo>
                        <a:pt x="1032" y="142"/>
                      </a:lnTo>
                      <a:lnTo>
                        <a:pt x="1010" y="142"/>
                      </a:lnTo>
                      <a:lnTo>
                        <a:pt x="1001" y="148"/>
                      </a:lnTo>
                      <a:lnTo>
                        <a:pt x="975" y="158"/>
                      </a:lnTo>
                      <a:lnTo>
                        <a:pt x="977" y="152"/>
                      </a:lnTo>
                      <a:lnTo>
                        <a:pt x="985" y="151"/>
                      </a:lnTo>
                      <a:lnTo>
                        <a:pt x="983" y="144"/>
                      </a:lnTo>
                      <a:lnTo>
                        <a:pt x="977" y="141"/>
                      </a:lnTo>
                      <a:lnTo>
                        <a:pt x="967" y="140"/>
                      </a:lnTo>
                      <a:lnTo>
                        <a:pt x="929" y="151"/>
                      </a:lnTo>
                      <a:lnTo>
                        <a:pt x="899" y="148"/>
                      </a:lnTo>
                      <a:lnTo>
                        <a:pt x="908" y="140"/>
                      </a:lnTo>
                      <a:lnTo>
                        <a:pt x="909" y="132"/>
                      </a:lnTo>
                      <a:lnTo>
                        <a:pt x="872" y="132"/>
                      </a:lnTo>
                      <a:lnTo>
                        <a:pt x="866" y="129"/>
                      </a:lnTo>
                      <a:lnTo>
                        <a:pt x="887" y="128"/>
                      </a:lnTo>
                      <a:lnTo>
                        <a:pt x="882" y="120"/>
                      </a:lnTo>
                      <a:lnTo>
                        <a:pt x="872" y="120"/>
                      </a:lnTo>
                      <a:lnTo>
                        <a:pt x="870" y="114"/>
                      </a:lnTo>
                      <a:lnTo>
                        <a:pt x="877" y="99"/>
                      </a:lnTo>
                      <a:lnTo>
                        <a:pt x="877" y="87"/>
                      </a:lnTo>
                      <a:lnTo>
                        <a:pt x="859" y="80"/>
                      </a:lnTo>
                      <a:lnTo>
                        <a:pt x="843" y="80"/>
                      </a:lnTo>
                      <a:lnTo>
                        <a:pt x="845" y="94"/>
                      </a:lnTo>
                      <a:lnTo>
                        <a:pt x="843" y="91"/>
                      </a:lnTo>
                      <a:lnTo>
                        <a:pt x="835" y="94"/>
                      </a:lnTo>
                      <a:lnTo>
                        <a:pt x="832" y="81"/>
                      </a:lnTo>
                      <a:lnTo>
                        <a:pt x="827" y="69"/>
                      </a:lnTo>
                      <a:lnTo>
                        <a:pt x="817" y="69"/>
                      </a:lnTo>
                      <a:lnTo>
                        <a:pt x="807" y="71"/>
                      </a:lnTo>
                      <a:lnTo>
                        <a:pt x="790" y="83"/>
                      </a:lnTo>
                      <a:lnTo>
                        <a:pt x="785" y="75"/>
                      </a:lnTo>
                      <a:lnTo>
                        <a:pt x="778" y="80"/>
                      </a:lnTo>
                      <a:lnTo>
                        <a:pt x="771" y="91"/>
                      </a:lnTo>
                      <a:lnTo>
                        <a:pt x="763" y="91"/>
                      </a:lnTo>
                      <a:lnTo>
                        <a:pt x="757" y="83"/>
                      </a:lnTo>
                      <a:lnTo>
                        <a:pt x="747" y="83"/>
                      </a:lnTo>
                      <a:lnTo>
                        <a:pt x="740" y="78"/>
                      </a:lnTo>
                      <a:lnTo>
                        <a:pt x="744" y="70"/>
                      </a:lnTo>
                      <a:lnTo>
                        <a:pt x="733" y="45"/>
                      </a:lnTo>
                      <a:lnTo>
                        <a:pt x="716" y="39"/>
                      </a:lnTo>
                      <a:lnTo>
                        <a:pt x="716" y="48"/>
                      </a:lnTo>
                      <a:lnTo>
                        <a:pt x="709" y="40"/>
                      </a:lnTo>
                      <a:lnTo>
                        <a:pt x="710" y="51"/>
                      </a:lnTo>
                      <a:lnTo>
                        <a:pt x="704" y="51"/>
                      </a:lnTo>
                      <a:lnTo>
                        <a:pt x="697" y="58"/>
                      </a:lnTo>
                      <a:lnTo>
                        <a:pt x="695" y="72"/>
                      </a:lnTo>
                      <a:lnTo>
                        <a:pt x="704" y="83"/>
                      </a:lnTo>
                      <a:lnTo>
                        <a:pt x="704" y="91"/>
                      </a:lnTo>
                      <a:lnTo>
                        <a:pt x="705" y="103"/>
                      </a:lnTo>
                      <a:lnTo>
                        <a:pt x="695" y="103"/>
                      </a:lnTo>
                      <a:lnTo>
                        <a:pt x="694" y="94"/>
                      </a:lnTo>
                      <a:lnTo>
                        <a:pt x="688" y="87"/>
                      </a:lnTo>
                      <a:lnTo>
                        <a:pt x="683" y="94"/>
                      </a:lnTo>
                      <a:lnTo>
                        <a:pt x="678" y="83"/>
                      </a:lnTo>
                      <a:lnTo>
                        <a:pt x="676" y="96"/>
                      </a:lnTo>
                      <a:lnTo>
                        <a:pt x="657" y="83"/>
                      </a:lnTo>
                      <a:lnTo>
                        <a:pt x="649" y="82"/>
                      </a:lnTo>
                      <a:lnTo>
                        <a:pt x="646" y="85"/>
                      </a:lnTo>
                      <a:lnTo>
                        <a:pt x="654" y="66"/>
                      </a:lnTo>
                      <a:lnTo>
                        <a:pt x="660" y="70"/>
                      </a:lnTo>
                      <a:lnTo>
                        <a:pt x="672" y="64"/>
                      </a:lnTo>
                      <a:lnTo>
                        <a:pt x="689" y="49"/>
                      </a:lnTo>
                      <a:lnTo>
                        <a:pt x="690" y="42"/>
                      </a:lnTo>
                      <a:lnTo>
                        <a:pt x="689" y="33"/>
                      </a:lnTo>
                      <a:lnTo>
                        <a:pt x="681" y="26"/>
                      </a:lnTo>
                      <a:lnTo>
                        <a:pt x="661" y="30"/>
                      </a:lnTo>
                      <a:lnTo>
                        <a:pt x="660" y="27"/>
                      </a:lnTo>
                      <a:lnTo>
                        <a:pt x="658" y="16"/>
                      </a:lnTo>
                      <a:lnTo>
                        <a:pt x="650" y="11"/>
                      </a:lnTo>
                      <a:lnTo>
                        <a:pt x="642" y="15"/>
                      </a:lnTo>
                      <a:lnTo>
                        <a:pt x="635" y="10"/>
                      </a:lnTo>
                      <a:lnTo>
                        <a:pt x="627" y="0"/>
                      </a:lnTo>
                      <a:lnTo>
                        <a:pt x="622" y="3"/>
                      </a:lnTo>
                      <a:lnTo>
                        <a:pt x="619" y="10"/>
                      </a:lnTo>
                      <a:lnTo>
                        <a:pt x="613" y="17"/>
                      </a:lnTo>
                      <a:lnTo>
                        <a:pt x="612" y="24"/>
                      </a:lnTo>
                      <a:lnTo>
                        <a:pt x="609" y="22"/>
                      </a:lnTo>
                      <a:lnTo>
                        <a:pt x="612" y="33"/>
                      </a:lnTo>
                      <a:lnTo>
                        <a:pt x="608" y="37"/>
                      </a:lnTo>
                      <a:lnTo>
                        <a:pt x="602" y="33"/>
                      </a:lnTo>
                      <a:lnTo>
                        <a:pt x="598" y="35"/>
                      </a:lnTo>
                      <a:lnTo>
                        <a:pt x="597" y="40"/>
                      </a:lnTo>
                      <a:lnTo>
                        <a:pt x="591" y="48"/>
                      </a:lnTo>
                      <a:lnTo>
                        <a:pt x="584" y="60"/>
                      </a:lnTo>
                      <a:lnTo>
                        <a:pt x="558" y="86"/>
                      </a:lnTo>
                      <a:lnTo>
                        <a:pt x="536" y="86"/>
                      </a:lnTo>
                      <a:lnTo>
                        <a:pt x="537" y="91"/>
                      </a:lnTo>
                      <a:lnTo>
                        <a:pt x="511" y="96"/>
                      </a:lnTo>
                      <a:lnTo>
                        <a:pt x="491" y="91"/>
                      </a:lnTo>
                      <a:lnTo>
                        <a:pt x="495" y="96"/>
                      </a:lnTo>
                      <a:lnTo>
                        <a:pt x="486" y="101"/>
                      </a:lnTo>
                      <a:lnTo>
                        <a:pt x="489" y="113"/>
                      </a:lnTo>
                      <a:lnTo>
                        <a:pt x="472" y="103"/>
                      </a:lnTo>
                      <a:lnTo>
                        <a:pt x="480" y="92"/>
                      </a:lnTo>
                      <a:lnTo>
                        <a:pt x="483" y="83"/>
                      </a:lnTo>
                      <a:lnTo>
                        <a:pt x="496" y="78"/>
                      </a:lnTo>
                      <a:lnTo>
                        <a:pt x="500" y="73"/>
                      </a:lnTo>
                      <a:lnTo>
                        <a:pt x="478" y="81"/>
                      </a:lnTo>
                      <a:lnTo>
                        <a:pt x="466" y="88"/>
                      </a:lnTo>
                      <a:lnTo>
                        <a:pt x="452" y="101"/>
                      </a:lnTo>
                      <a:lnTo>
                        <a:pt x="448" y="109"/>
                      </a:lnTo>
                      <a:lnTo>
                        <a:pt x="448" y="113"/>
                      </a:lnTo>
                      <a:lnTo>
                        <a:pt x="440" y="116"/>
                      </a:lnTo>
                      <a:lnTo>
                        <a:pt x="445" y="121"/>
                      </a:lnTo>
                      <a:lnTo>
                        <a:pt x="452" y="124"/>
                      </a:lnTo>
                      <a:lnTo>
                        <a:pt x="457" y="136"/>
                      </a:lnTo>
                      <a:lnTo>
                        <a:pt x="464" y="141"/>
                      </a:lnTo>
                      <a:lnTo>
                        <a:pt x="474" y="139"/>
                      </a:lnTo>
                      <a:lnTo>
                        <a:pt x="461" y="145"/>
                      </a:lnTo>
                      <a:lnTo>
                        <a:pt x="453" y="145"/>
                      </a:lnTo>
                      <a:lnTo>
                        <a:pt x="450" y="155"/>
                      </a:lnTo>
                      <a:lnTo>
                        <a:pt x="453" y="162"/>
                      </a:lnTo>
                      <a:lnTo>
                        <a:pt x="452" y="174"/>
                      </a:lnTo>
                      <a:lnTo>
                        <a:pt x="447" y="182"/>
                      </a:lnTo>
                      <a:lnTo>
                        <a:pt x="442" y="175"/>
                      </a:lnTo>
                      <a:lnTo>
                        <a:pt x="442" y="162"/>
                      </a:lnTo>
                      <a:lnTo>
                        <a:pt x="434" y="168"/>
                      </a:lnTo>
                      <a:lnTo>
                        <a:pt x="440" y="158"/>
                      </a:lnTo>
                      <a:lnTo>
                        <a:pt x="439" y="146"/>
                      </a:lnTo>
                      <a:lnTo>
                        <a:pt x="445" y="140"/>
                      </a:lnTo>
                      <a:lnTo>
                        <a:pt x="442" y="131"/>
                      </a:lnTo>
                      <a:lnTo>
                        <a:pt x="432" y="128"/>
                      </a:lnTo>
                      <a:lnTo>
                        <a:pt x="405" y="148"/>
                      </a:lnTo>
                      <a:lnTo>
                        <a:pt x="405" y="152"/>
                      </a:lnTo>
                      <a:lnTo>
                        <a:pt x="418" y="145"/>
                      </a:lnTo>
                      <a:lnTo>
                        <a:pt x="408" y="156"/>
                      </a:lnTo>
                      <a:lnTo>
                        <a:pt x="366" y="184"/>
                      </a:lnTo>
                      <a:lnTo>
                        <a:pt x="348" y="188"/>
                      </a:lnTo>
                      <a:lnTo>
                        <a:pt x="338" y="200"/>
                      </a:lnTo>
                      <a:lnTo>
                        <a:pt x="342" y="191"/>
                      </a:lnTo>
                      <a:lnTo>
                        <a:pt x="342" y="183"/>
                      </a:lnTo>
                      <a:lnTo>
                        <a:pt x="348" y="177"/>
                      </a:lnTo>
                      <a:lnTo>
                        <a:pt x="337" y="175"/>
                      </a:lnTo>
                      <a:lnTo>
                        <a:pt x="326" y="200"/>
                      </a:lnTo>
                      <a:lnTo>
                        <a:pt x="323" y="211"/>
                      </a:lnTo>
                      <a:lnTo>
                        <a:pt x="342" y="228"/>
                      </a:lnTo>
                      <a:lnTo>
                        <a:pt x="353" y="233"/>
                      </a:lnTo>
                      <a:lnTo>
                        <a:pt x="353" y="239"/>
                      </a:lnTo>
                      <a:lnTo>
                        <a:pt x="324" y="225"/>
                      </a:lnTo>
                      <a:lnTo>
                        <a:pt x="321" y="218"/>
                      </a:lnTo>
                      <a:lnTo>
                        <a:pt x="312" y="217"/>
                      </a:lnTo>
                      <a:lnTo>
                        <a:pt x="307" y="227"/>
                      </a:lnTo>
                      <a:lnTo>
                        <a:pt x="285" y="253"/>
                      </a:lnTo>
                      <a:lnTo>
                        <a:pt x="295" y="258"/>
                      </a:lnTo>
                      <a:lnTo>
                        <a:pt x="318" y="259"/>
                      </a:lnTo>
                      <a:lnTo>
                        <a:pt x="314" y="261"/>
                      </a:lnTo>
                      <a:lnTo>
                        <a:pt x="287" y="261"/>
                      </a:lnTo>
                      <a:lnTo>
                        <a:pt x="280" y="264"/>
                      </a:lnTo>
                      <a:lnTo>
                        <a:pt x="279" y="268"/>
                      </a:lnTo>
                      <a:lnTo>
                        <a:pt x="291" y="282"/>
                      </a:lnTo>
                      <a:lnTo>
                        <a:pt x="302" y="288"/>
                      </a:lnTo>
                      <a:lnTo>
                        <a:pt x="299" y="293"/>
                      </a:lnTo>
                      <a:lnTo>
                        <a:pt x="279" y="279"/>
                      </a:lnTo>
                      <a:lnTo>
                        <a:pt x="280" y="287"/>
                      </a:lnTo>
                      <a:lnTo>
                        <a:pt x="273" y="318"/>
                      </a:lnTo>
                      <a:lnTo>
                        <a:pt x="270" y="323"/>
                      </a:lnTo>
                      <a:lnTo>
                        <a:pt x="269" y="306"/>
                      </a:lnTo>
                      <a:lnTo>
                        <a:pt x="263" y="331"/>
                      </a:lnTo>
                      <a:lnTo>
                        <a:pt x="251" y="356"/>
                      </a:lnTo>
                      <a:lnTo>
                        <a:pt x="226" y="379"/>
                      </a:lnTo>
                      <a:lnTo>
                        <a:pt x="189" y="388"/>
                      </a:lnTo>
                      <a:lnTo>
                        <a:pt x="155" y="393"/>
                      </a:lnTo>
                      <a:lnTo>
                        <a:pt x="127" y="401"/>
                      </a:lnTo>
                      <a:lnTo>
                        <a:pt x="117" y="400"/>
                      </a:lnTo>
                      <a:lnTo>
                        <a:pt x="125" y="397"/>
                      </a:lnTo>
                      <a:lnTo>
                        <a:pt x="124" y="393"/>
                      </a:lnTo>
                      <a:lnTo>
                        <a:pt x="102" y="395"/>
                      </a:lnTo>
                      <a:lnTo>
                        <a:pt x="102" y="397"/>
                      </a:lnTo>
                      <a:lnTo>
                        <a:pt x="103" y="401"/>
                      </a:lnTo>
                      <a:lnTo>
                        <a:pt x="101" y="419"/>
                      </a:lnTo>
                      <a:lnTo>
                        <a:pt x="101" y="435"/>
                      </a:lnTo>
                      <a:lnTo>
                        <a:pt x="98" y="453"/>
                      </a:lnTo>
                      <a:lnTo>
                        <a:pt x="103" y="455"/>
                      </a:lnTo>
                      <a:lnTo>
                        <a:pt x="108" y="452"/>
                      </a:lnTo>
                      <a:lnTo>
                        <a:pt x="102" y="459"/>
                      </a:lnTo>
                      <a:lnTo>
                        <a:pt x="88" y="465"/>
                      </a:lnTo>
                      <a:lnTo>
                        <a:pt x="85" y="471"/>
                      </a:lnTo>
                      <a:lnTo>
                        <a:pt x="79" y="471"/>
                      </a:lnTo>
                      <a:lnTo>
                        <a:pt x="86" y="465"/>
                      </a:lnTo>
                      <a:lnTo>
                        <a:pt x="88" y="457"/>
                      </a:lnTo>
                      <a:lnTo>
                        <a:pt x="86" y="458"/>
                      </a:lnTo>
                      <a:lnTo>
                        <a:pt x="71" y="468"/>
                      </a:lnTo>
                      <a:lnTo>
                        <a:pt x="69" y="474"/>
                      </a:lnTo>
                      <a:lnTo>
                        <a:pt x="102" y="489"/>
                      </a:lnTo>
                      <a:lnTo>
                        <a:pt x="112" y="500"/>
                      </a:lnTo>
                      <a:lnTo>
                        <a:pt x="118" y="511"/>
                      </a:lnTo>
                      <a:lnTo>
                        <a:pt x="140" y="524"/>
                      </a:lnTo>
                      <a:lnTo>
                        <a:pt x="152" y="527"/>
                      </a:lnTo>
                      <a:lnTo>
                        <a:pt x="182" y="556"/>
                      </a:lnTo>
                      <a:lnTo>
                        <a:pt x="206" y="572"/>
                      </a:lnTo>
                      <a:lnTo>
                        <a:pt x="221" y="587"/>
                      </a:lnTo>
                      <a:lnTo>
                        <a:pt x="221" y="592"/>
                      </a:lnTo>
                      <a:lnTo>
                        <a:pt x="230" y="599"/>
                      </a:lnTo>
                      <a:lnTo>
                        <a:pt x="233" y="608"/>
                      </a:lnTo>
                      <a:lnTo>
                        <a:pt x="237" y="621"/>
                      </a:lnTo>
                      <a:lnTo>
                        <a:pt x="241" y="626"/>
                      </a:lnTo>
                      <a:lnTo>
                        <a:pt x="238" y="629"/>
                      </a:lnTo>
                      <a:lnTo>
                        <a:pt x="240" y="641"/>
                      </a:lnTo>
                      <a:lnTo>
                        <a:pt x="244" y="657"/>
                      </a:lnTo>
                      <a:lnTo>
                        <a:pt x="259" y="659"/>
                      </a:lnTo>
                      <a:lnTo>
                        <a:pt x="268" y="666"/>
                      </a:lnTo>
                      <a:lnTo>
                        <a:pt x="291" y="675"/>
                      </a:lnTo>
                      <a:lnTo>
                        <a:pt x="287" y="670"/>
                      </a:lnTo>
                      <a:lnTo>
                        <a:pt x="292" y="666"/>
                      </a:lnTo>
                      <a:lnTo>
                        <a:pt x="294" y="658"/>
                      </a:lnTo>
                      <a:lnTo>
                        <a:pt x="308" y="659"/>
                      </a:lnTo>
                      <a:lnTo>
                        <a:pt x="310" y="657"/>
                      </a:lnTo>
                      <a:lnTo>
                        <a:pt x="307" y="651"/>
                      </a:lnTo>
                      <a:lnTo>
                        <a:pt x="313" y="648"/>
                      </a:lnTo>
                      <a:lnTo>
                        <a:pt x="317" y="648"/>
                      </a:lnTo>
                      <a:lnTo>
                        <a:pt x="305" y="673"/>
                      </a:lnTo>
                      <a:lnTo>
                        <a:pt x="310" y="677"/>
                      </a:lnTo>
                      <a:lnTo>
                        <a:pt x="319" y="670"/>
                      </a:lnTo>
                      <a:lnTo>
                        <a:pt x="335" y="666"/>
                      </a:lnTo>
                      <a:lnTo>
                        <a:pt x="348" y="667"/>
                      </a:lnTo>
                      <a:lnTo>
                        <a:pt x="354" y="669"/>
                      </a:lnTo>
                      <a:lnTo>
                        <a:pt x="362" y="678"/>
                      </a:lnTo>
                      <a:lnTo>
                        <a:pt x="359" y="683"/>
                      </a:lnTo>
                      <a:lnTo>
                        <a:pt x="349" y="686"/>
                      </a:lnTo>
                      <a:lnTo>
                        <a:pt x="343" y="705"/>
                      </a:lnTo>
                      <a:lnTo>
                        <a:pt x="355" y="723"/>
                      </a:lnTo>
                      <a:lnTo>
                        <a:pt x="372" y="736"/>
                      </a:lnTo>
                      <a:lnTo>
                        <a:pt x="375" y="729"/>
                      </a:lnTo>
                      <a:lnTo>
                        <a:pt x="375" y="718"/>
                      </a:lnTo>
                      <a:lnTo>
                        <a:pt x="378" y="713"/>
                      </a:lnTo>
                      <a:lnTo>
                        <a:pt x="377" y="724"/>
                      </a:lnTo>
                      <a:lnTo>
                        <a:pt x="381" y="727"/>
                      </a:lnTo>
                      <a:lnTo>
                        <a:pt x="383" y="721"/>
                      </a:lnTo>
                      <a:lnTo>
                        <a:pt x="399" y="720"/>
                      </a:lnTo>
                      <a:lnTo>
                        <a:pt x="415" y="731"/>
                      </a:lnTo>
                      <a:lnTo>
                        <a:pt x="427" y="727"/>
                      </a:lnTo>
                      <a:lnTo>
                        <a:pt x="436" y="717"/>
                      </a:lnTo>
                      <a:lnTo>
                        <a:pt x="446" y="720"/>
                      </a:lnTo>
                      <a:lnTo>
                        <a:pt x="453" y="713"/>
                      </a:lnTo>
                      <a:lnTo>
                        <a:pt x="469" y="716"/>
                      </a:lnTo>
                      <a:lnTo>
                        <a:pt x="464" y="722"/>
                      </a:lnTo>
                      <a:lnTo>
                        <a:pt x="440" y="731"/>
                      </a:lnTo>
                      <a:lnTo>
                        <a:pt x="435" y="739"/>
                      </a:lnTo>
                      <a:lnTo>
                        <a:pt x="441" y="742"/>
                      </a:lnTo>
                      <a:lnTo>
                        <a:pt x="443" y="736"/>
                      </a:lnTo>
                      <a:lnTo>
                        <a:pt x="467" y="728"/>
                      </a:lnTo>
                      <a:lnTo>
                        <a:pt x="472" y="732"/>
                      </a:lnTo>
                      <a:lnTo>
                        <a:pt x="472" y="739"/>
                      </a:lnTo>
                      <a:lnTo>
                        <a:pt x="464" y="745"/>
                      </a:lnTo>
                      <a:lnTo>
                        <a:pt x="442" y="747"/>
                      </a:lnTo>
                      <a:lnTo>
                        <a:pt x="434" y="750"/>
                      </a:lnTo>
                      <a:lnTo>
                        <a:pt x="430" y="756"/>
                      </a:lnTo>
                      <a:lnTo>
                        <a:pt x="410" y="759"/>
                      </a:lnTo>
                      <a:lnTo>
                        <a:pt x="403" y="758"/>
                      </a:lnTo>
                      <a:lnTo>
                        <a:pt x="398" y="750"/>
                      </a:lnTo>
                      <a:lnTo>
                        <a:pt x="392" y="748"/>
                      </a:lnTo>
                      <a:lnTo>
                        <a:pt x="389" y="744"/>
                      </a:lnTo>
                      <a:lnTo>
                        <a:pt x="382" y="743"/>
                      </a:lnTo>
                      <a:lnTo>
                        <a:pt x="381" y="737"/>
                      </a:lnTo>
                      <a:lnTo>
                        <a:pt x="376" y="738"/>
                      </a:lnTo>
                      <a:lnTo>
                        <a:pt x="369" y="744"/>
                      </a:lnTo>
                      <a:lnTo>
                        <a:pt x="351" y="744"/>
                      </a:lnTo>
                      <a:lnTo>
                        <a:pt x="342" y="736"/>
                      </a:lnTo>
                      <a:lnTo>
                        <a:pt x="332" y="717"/>
                      </a:lnTo>
                      <a:lnTo>
                        <a:pt x="338" y="734"/>
                      </a:lnTo>
                      <a:lnTo>
                        <a:pt x="344" y="744"/>
                      </a:lnTo>
                      <a:lnTo>
                        <a:pt x="339" y="755"/>
                      </a:lnTo>
                      <a:lnTo>
                        <a:pt x="339" y="766"/>
                      </a:lnTo>
                      <a:lnTo>
                        <a:pt x="346" y="769"/>
                      </a:lnTo>
                      <a:lnTo>
                        <a:pt x="344" y="764"/>
                      </a:lnTo>
                      <a:lnTo>
                        <a:pt x="349" y="753"/>
                      </a:lnTo>
                      <a:lnTo>
                        <a:pt x="361" y="755"/>
                      </a:lnTo>
                      <a:lnTo>
                        <a:pt x="388" y="764"/>
                      </a:lnTo>
                      <a:lnTo>
                        <a:pt x="394" y="771"/>
                      </a:lnTo>
                      <a:lnTo>
                        <a:pt x="393" y="780"/>
                      </a:lnTo>
                      <a:lnTo>
                        <a:pt x="385" y="791"/>
                      </a:lnTo>
                      <a:lnTo>
                        <a:pt x="386" y="785"/>
                      </a:lnTo>
                      <a:lnTo>
                        <a:pt x="383" y="779"/>
                      </a:lnTo>
                      <a:lnTo>
                        <a:pt x="364" y="771"/>
                      </a:lnTo>
                      <a:lnTo>
                        <a:pt x="354" y="793"/>
                      </a:lnTo>
                      <a:lnTo>
                        <a:pt x="350" y="802"/>
                      </a:lnTo>
                      <a:lnTo>
                        <a:pt x="350" y="809"/>
                      </a:lnTo>
                      <a:lnTo>
                        <a:pt x="346" y="814"/>
                      </a:lnTo>
                      <a:lnTo>
                        <a:pt x="339" y="810"/>
                      </a:lnTo>
                      <a:lnTo>
                        <a:pt x="337" y="804"/>
                      </a:lnTo>
                      <a:lnTo>
                        <a:pt x="332" y="798"/>
                      </a:lnTo>
                      <a:lnTo>
                        <a:pt x="322" y="801"/>
                      </a:lnTo>
                      <a:lnTo>
                        <a:pt x="321" y="803"/>
                      </a:lnTo>
                      <a:lnTo>
                        <a:pt x="314" y="799"/>
                      </a:lnTo>
                      <a:lnTo>
                        <a:pt x="302" y="802"/>
                      </a:lnTo>
                      <a:lnTo>
                        <a:pt x="300" y="797"/>
                      </a:lnTo>
                      <a:lnTo>
                        <a:pt x="296" y="801"/>
                      </a:lnTo>
                      <a:lnTo>
                        <a:pt x="297" y="795"/>
                      </a:lnTo>
                      <a:lnTo>
                        <a:pt x="289" y="796"/>
                      </a:lnTo>
                      <a:lnTo>
                        <a:pt x="285" y="802"/>
                      </a:lnTo>
                      <a:lnTo>
                        <a:pt x="280" y="799"/>
                      </a:lnTo>
                      <a:lnTo>
                        <a:pt x="269" y="797"/>
                      </a:lnTo>
                      <a:lnTo>
                        <a:pt x="246" y="799"/>
                      </a:lnTo>
                      <a:lnTo>
                        <a:pt x="237" y="792"/>
                      </a:lnTo>
                      <a:lnTo>
                        <a:pt x="237" y="782"/>
                      </a:lnTo>
                      <a:lnTo>
                        <a:pt x="221" y="781"/>
                      </a:lnTo>
                      <a:lnTo>
                        <a:pt x="238" y="767"/>
                      </a:lnTo>
                      <a:lnTo>
                        <a:pt x="237" y="756"/>
                      </a:lnTo>
                      <a:lnTo>
                        <a:pt x="238" y="744"/>
                      </a:lnTo>
                      <a:lnTo>
                        <a:pt x="237" y="736"/>
                      </a:lnTo>
                      <a:lnTo>
                        <a:pt x="227" y="729"/>
                      </a:lnTo>
                      <a:lnTo>
                        <a:pt x="230" y="727"/>
                      </a:lnTo>
                      <a:lnTo>
                        <a:pt x="246" y="724"/>
                      </a:lnTo>
                      <a:lnTo>
                        <a:pt x="227" y="723"/>
                      </a:lnTo>
                      <a:lnTo>
                        <a:pt x="215" y="727"/>
                      </a:lnTo>
                      <a:lnTo>
                        <a:pt x="188" y="728"/>
                      </a:lnTo>
                      <a:lnTo>
                        <a:pt x="172" y="747"/>
                      </a:lnTo>
                      <a:lnTo>
                        <a:pt x="160" y="749"/>
                      </a:lnTo>
                      <a:lnTo>
                        <a:pt x="154" y="753"/>
                      </a:lnTo>
                      <a:lnTo>
                        <a:pt x="149" y="752"/>
                      </a:lnTo>
                      <a:lnTo>
                        <a:pt x="136" y="761"/>
                      </a:lnTo>
                      <a:lnTo>
                        <a:pt x="125" y="772"/>
                      </a:lnTo>
                      <a:lnTo>
                        <a:pt x="135" y="780"/>
                      </a:lnTo>
                      <a:lnTo>
                        <a:pt x="141" y="790"/>
                      </a:lnTo>
                      <a:lnTo>
                        <a:pt x="136" y="792"/>
                      </a:lnTo>
                      <a:lnTo>
                        <a:pt x="115" y="793"/>
                      </a:lnTo>
                      <a:lnTo>
                        <a:pt x="111" y="790"/>
                      </a:lnTo>
                      <a:lnTo>
                        <a:pt x="109" y="783"/>
                      </a:lnTo>
                      <a:lnTo>
                        <a:pt x="101" y="787"/>
                      </a:lnTo>
                      <a:lnTo>
                        <a:pt x="77" y="802"/>
                      </a:lnTo>
                      <a:lnTo>
                        <a:pt x="71" y="810"/>
                      </a:lnTo>
                      <a:lnTo>
                        <a:pt x="68" y="808"/>
                      </a:lnTo>
                      <a:lnTo>
                        <a:pt x="66" y="814"/>
                      </a:lnTo>
                      <a:lnTo>
                        <a:pt x="61" y="823"/>
                      </a:lnTo>
                      <a:lnTo>
                        <a:pt x="50" y="828"/>
                      </a:lnTo>
                      <a:lnTo>
                        <a:pt x="45" y="822"/>
                      </a:lnTo>
                      <a:lnTo>
                        <a:pt x="36" y="829"/>
                      </a:lnTo>
                      <a:lnTo>
                        <a:pt x="32" y="835"/>
                      </a:lnTo>
                      <a:lnTo>
                        <a:pt x="32" y="840"/>
                      </a:lnTo>
                      <a:lnTo>
                        <a:pt x="34" y="842"/>
                      </a:lnTo>
                      <a:lnTo>
                        <a:pt x="11" y="855"/>
                      </a:lnTo>
                      <a:lnTo>
                        <a:pt x="6" y="856"/>
                      </a:lnTo>
                      <a:lnTo>
                        <a:pt x="12" y="842"/>
                      </a:lnTo>
                      <a:lnTo>
                        <a:pt x="0" y="850"/>
                      </a:lnTo>
                      <a:lnTo>
                        <a:pt x="0" y="858"/>
                      </a:lnTo>
                      <a:lnTo>
                        <a:pt x="6" y="865"/>
                      </a:lnTo>
                      <a:lnTo>
                        <a:pt x="43" y="889"/>
                      </a:lnTo>
                      <a:lnTo>
                        <a:pt x="71" y="899"/>
                      </a:lnTo>
                      <a:lnTo>
                        <a:pt x="75" y="898"/>
                      </a:lnTo>
                      <a:lnTo>
                        <a:pt x="70" y="890"/>
                      </a:lnTo>
                      <a:lnTo>
                        <a:pt x="107" y="903"/>
                      </a:lnTo>
                      <a:lnTo>
                        <a:pt x="90" y="910"/>
                      </a:lnTo>
                      <a:lnTo>
                        <a:pt x="81" y="922"/>
                      </a:lnTo>
                      <a:lnTo>
                        <a:pt x="72" y="919"/>
                      </a:lnTo>
                      <a:lnTo>
                        <a:pt x="74" y="911"/>
                      </a:lnTo>
                      <a:lnTo>
                        <a:pt x="70" y="906"/>
                      </a:lnTo>
                      <a:lnTo>
                        <a:pt x="68" y="915"/>
                      </a:lnTo>
                      <a:lnTo>
                        <a:pt x="80" y="941"/>
                      </a:lnTo>
                      <a:lnTo>
                        <a:pt x="91" y="952"/>
                      </a:lnTo>
                      <a:lnTo>
                        <a:pt x="91" y="963"/>
                      </a:lnTo>
                      <a:lnTo>
                        <a:pt x="88" y="976"/>
                      </a:lnTo>
                      <a:lnTo>
                        <a:pt x="100" y="990"/>
                      </a:lnTo>
                      <a:lnTo>
                        <a:pt x="104" y="991"/>
                      </a:lnTo>
                      <a:lnTo>
                        <a:pt x="108" y="996"/>
                      </a:lnTo>
                      <a:lnTo>
                        <a:pt x="150" y="1005"/>
                      </a:lnTo>
                      <a:lnTo>
                        <a:pt x="160" y="1003"/>
                      </a:lnTo>
                      <a:lnTo>
                        <a:pt x="179" y="1013"/>
                      </a:lnTo>
                      <a:lnTo>
                        <a:pt x="210" y="997"/>
                      </a:lnTo>
                      <a:lnTo>
                        <a:pt x="231" y="1001"/>
                      </a:lnTo>
                      <a:lnTo>
                        <a:pt x="247" y="996"/>
                      </a:lnTo>
                      <a:lnTo>
                        <a:pt x="263" y="1003"/>
                      </a:lnTo>
                      <a:lnTo>
                        <a:pt x="275" y="1017"/>
                      </a:lnTo>
                      <a:lnTo>
                        <a:pt x="278" y="1013"/>
                      </a:lnTo>
                      <a:lnTo>
                        <a:pt x="279" y="1003"/>
                      </a:lnTo>
                      <a:lnTo>
                        <a:pt x="270" y="1001"/>
                      </a:lnTo>
                      <a:lnTo>
                        <a:pt x="263" y="995"/>
                      </a:lnTo>
                      <a:lnTo>
                        <a:pt x="260" y="990"/>
                      </a:lnTo>
                      <a:lnTo>
                        <a:pt x="275" y="989"/>
                      </a:lnTo>
                      <a:lnTo>
                        <a:pt x="280" y="997"/>
                      </a:lnTo>
                      <a:lnTo>
                        <a:pt x="290" y="1005"/>
                      </a:lnTo>
                      <a:lnTo>
                        <a:pt x="294" y="1033"/>
                      </a:lnTo>
                      <a:lnTo>
                        <a:pt x="297" y="1033"/>
                      </a:lnTo>
                      <a:lnTo>
                        <a:pt x="303" y="1017"/>
                      </a:lnTo>
                      <a:lnTo>
                        <a:pt x="312" y="1002"/>
                      </a:lnTo>
                      <a:lnTo>
                        <a:pt x="324" y="990"/>
                      </a:lnTo>
                      <a:lnTo>
                        <a:pt x="330" y="981"/>
                      </a:lnTo>
                      <a:lnTo>
                        <a:pt x="351" y="971"/>
                      </a:lnTo>
                      <a:lnTo>
                        <a:pt x="350" y="964"/>
                      </a:lnTo>
                      <a:lnTo>
                        <a:pt x="365" y="970"/>
                      </a:lnTo>
                      <a:lnTo>
                        <a:pt x="371" y="969"/>
                      </a:lnTo>
                      <a:lnTo>
                        <a:pt x="377" y="962"/>
                      </a:lnTo>
                      <a:lnTo>
                        <a:pt x="389" y="954"/>
                      </a:lnTo>
                      <a:lnTo>
                        <a:pt x="400" y="968"/>
                      </a:lnTo>
                      <a:lnTo>
                        <a:pt x="405" y="970"/>
                      </a:lnTo>
                      <a:lnTo>
                        <a:pt x="405" y="984"/>
                      </a:lnTo>
                      <a:lnTo>
                        <a:pt x="400" y="995"/>
                      </a:lnTo>
                      <a:lnTo>
                        <a:pt x="394" y="1003"/>
                      </a:lnTo>
                      <a:lnTo>
                        <a:pt x="382" y="1008"/>
                      </a:lnTo>
                      <a:lnTo>
                        <a:pt x="373" y="1003"/>
                      </a:lnTo>
                      <a:lnTo>
                        <a:pt x="365" y="1003"/>
                      </a:lnTo>
                      <a:lnTo>
                        <a:pt x="365" y="1014"/>
                      </a:lnTo>
                      <a:lnTo>
                        <a:pt x="367" y="1021"/>
                      </a:lnTo>
                      <a:lnTo>
                        <a:pt x="372" y="1016"/>
                      </a:lnTo>
                      <a:lnTo>
                        <a:pt x="382" y="1019"/>
                      </a:lnTo>
                      <a:lnTo>
                        <a:pt x="387" y="1033"/>
                      </a:lnTo>
                      <a:lnTo>
                        <a:pt x="397" y="1052"/>
                      </a:lnTo>
                      <a:lnTo>
                        <a:pt x="396" y="1061"/>
                      </a:lnTo>
                      <a:lnTo>
                        <a:pt x="394" y="1065"/>
                      </a:lnTo>
                      <a:lnTo>
                        <a:pt x="400" y="1070"/>
                      </a:lnTo>
                      <a:lnTo>
                        <a:pt x="403" y="1077"/>
                      </a:lnTo>
                      <a:lnTo>
                        <a:pt x="404" y="1084"/>
                      </a:lnTo>
                      <a:lnTo>
                        <a:pt x="403" y="1098"/>
                      </a:lnTo>
                      <a:lnTo>
                        <a:pt x="394" y="1115"/>
                      </a:lnTo>
                      <a:lnTo>
                        <a:pt x="387" y="1125"/>
                      </a:lnTo>
                      <a:lnTo>
                        <a:pt x="380" y="1132"/>
                      </a:lnTo>
                      <a:lnTo>
                        <a:pt x="371" y="1135"/>
                      </a:lnTo>
                      <a:lnTo>
                        <a:pt x="360" y="1135"/>
                      </a:lnTo>
                      <a:lnTo>
                        <a:pt x="353" y="1140"/>
                      </a:lnTo>
                      <a:lnTo>
                        <a:pt x="344" y="1138"/>
                      </a:lnTo>
                      <a:lnTo>
                        <a:pt x="326" y="1143"/>
                      </a:lnTo>
                      <a:lnTo>
                        <a:pt x="322" y="1143"/>
                      </a:lnTo>
                      <a:lnTo>
                        <a:pt x="332" y="1132"/>
                      </a:lnTo>
                      <a:lnTo>
                        <a:pt x="330" y="1130"/>
                      </a:lnTo>
                      <a:lnTo>
                        <a:pt x="321" y="1131"/>
                      </a:lnTo>
                      <a:lnTo>
                        <a:pt x="317" y="1135"/>
                      </a:lnTo>
                      <a:lnTo>
                        <a:pt x="312" y="1147"/>
                      </a:lnTo>
                      <a:lnTo>
                        <a:pt x="303" y="1158"/>
                      </a:lnTo>
                      <a:lnTo>
                        <a:pt x="286" y="1174"/>
                      </a:lnTo>
                      <a:lnTo>
                        <a:pt x="280" y="1183"/>
                      </a:lnTo>
                      <a:lnTo>
                        <a:pt x="271" y="1186"/>
                      </a:lnTo>
                      <a:lnTo>
                        <a:pt x="260" y="1183"/>
                      </a:lnTo>
                      <a:lnTo>
                        <a:pt x="256" y="1179"/>
                      </a:lnTo>
                      <a:lnTo>
                        <a:pt x="240" y="1191"/>
                      </a:lnTo>
                      <a:lnTo>
                        <a:pt x="222" y="1197"/>
                      </a:lnTo>
                      <a:lnTo>
                        <a:pt x="219" y="1202"/>
                      </a:lnTo>
                      <a:lnTo>
                        <a:pt x="217" y="1207"/>
                      </a:lnTo>
                      <a:lnTo>
                        <a:pt x="220" y="1211"/>
                      </a:lnTo>
                      <a:lnTo>
                        <a:pt x="222" y="1219"/>
                      </a:lnTo>
                      <a:lnTo>
                        <a:pt x="219" y="1224"/>
                      </a:lnTo>
                      <a:lnTo>
                        <a:pt x="201" y="1221"/>
                      </a:lnTo>
                      <a:lnTo>
                        <a:pt x="190" y="1223"/>
                      </a:lnTo>
                      <a:lnTo>
                        <a:pt x="178" y="1237"/>
                      </a:lnTo>
                      <a:lnTo>
                        <a:pt x="174" y="1245"/>
                      </a:lnTo>
                      <a:lnTo>
                        <a:pt x="170" y="1243"/>
                      </a:lnTo>
                      <a:lnTo>
                        <a:pt x="162" y="1244"/>
                      </a:lnTo>
                      <a:lnTo>
                        <a:pt x="145" y="1266"/>
                      </a:lnTo>
                      <a:lnTo>
                        <a:pt x="142" y="1267"/>
                      </a:lnTo>
                      <a:lnTo>
                        <a:pt x="139" y="1271"/>
                      </a:lnTo>
                      <a:lnTo>
                        <a:pt x="138" y="1277"/>
                      </a:lnTo>
                      <a:lnTo>
                        <a:pt x="128" y="1299"/>
                      </a:lnTo>
                      <a:lnTo>
                        <a:pt x="127" y="1305"/>
                      </a:lnTo>
                      <a:lnTo>
                        <a:pt x="128" y="1323"/>
                      </a:lnTo>
                      <a:lnTo>
                        <a:pt x="125" y="1328"/>
                      </a:lnTo>
                      <a:lnTo>
                        <a:pt x="117" y="1330"/>
                      </a:lnTo>
                      <a:lnTo>
                        <a:pt x="111" y="1329"/>
                      </a:lnTo>
                      <a:lnTo>
                        <a:pt x="107" y="1330"/>
                      </a:lnTo>
                      <a:lnTo>
                        <a:pt x="107" y="1336"/>
                      </a:lnTo>
                      <a:lnTo>
                        <a:pt x="118" y="1345"/>
                      </a:lnTo>
                      <a:lnTo>
                        <a:pt x="115" y="1348"/>
                      </a:lnTo>
                      <a:lnTo>
                        <a:pt x="104" y="1351"/>
                      </a:lnTo>
                      <a:lnTo>
                        <a:pt x="102" y="1358"/>
                      </a:lnTo>
                      <a:lnTo>
                        <a:pt x="101" y="1366"/>
                      </a:lnTo>
                      <a:lnTo>
                        <a:pt x="104" y="1363"/>
                      </a:lnTo>
                      <a:lnTo>
                        <a:pt x="124" y="1360"/>
                      </a:lnTo>
                      <a:lnTo>
                        <a:pt x="131" y="1357"/>
                      </a:lnTo>
                      <a:lnTo>
                        <a:pt x="138" y="1351"/>
                      </a:lnTo>
                      <a:lnTo>
                        <a:pt x="156" y="1348"/>
                      </a:lnTo>
                      <a:lnTo>
                        <a:pt x="157" y="1352"/>
                      </a:lnTo>
                      <a:lnTo>
                        <a:pt x="151" y="1355"/>
                      </a:lnTo>
                      <a:lnTo>
                        <a:pt x="155" y="1358"/>
                      </a:lnTo>
                      <a:lnTo>
                        <a:pt x="134" y="1362"/>
                      </a:lnTo>
                      <a:lnTo>
                        <a:pt x="125" y="1366"/>
                      </a:lnTo>
                      <a:lnTo>
                        <a:pt x="119" y="1373"/>
                      </a:lnTo>
                      <a:lnTo>
                        <a:pt x="118" y="1378"/>
                      </a:lnTo>
                      <a:lnTo>
                        <a:pt x="133" y="1388"/>
                      </a:lnTo>
                      <a:lnTo>
                        <a:pt x="145" y="1378"/>
                      </a:lnTo>
                      <a:lnTo>
                        <a:pt x="151" y="1379"/>
                      </a:lnTo>
                      <a:lnTo>
                        <a:pt x="146" y="1385"/>
                      </a:lnTo>
                      <a:lnTo>
                        <a:pt x="144" y="1394"/>
                      </a:lnTo>
                      <a:lnTo>
                        <a:pt x="147" y="1405"/>
                      </a:lnTo>
                      <a:lnTo>
                        <a:pt x="151" y="1410"/>
                      </a:lnTo>
                      <a:lnTo>
                        <a:pt x="152" y="1417"/>
                      </a:lnTo>
                      <a:lnTo>
                        <a:pt x="156" y="1423"/>
                      </a:lnTo>
                      <a:lnTo>
                        <a:pt x="161" y="1427"/>
                      </a:lnTo>
                      <a:lnTo>
                        <a:pt x="165" y="1425"/>
                      </a:lnTo>
                      <a:lnTo>
                        <a:pt x="174" y="1411"/>
                      </a:lnTo>
                      <a:lnTo>
                        <a:pt x="176" y="1420"/>
                      </a:lnTo>
                      <a:lnTo>
                        <a:pt x="179" y="1422"/>
                      </a:lnTo>
                      <a:lnTo>
                        <a:pt x="193" y="1420"/>
                      </a:lnTo>
                      <a:lnTo>
                        <a:pt x="184" y="1436"/>
                      </a:lnTo>
                      <a:lnTo>
                        <a:pt x="197" y="1441"/>
                      </a:lnTo>
                      <a:lnTo>
                        <a:pt x="219" y="1446"/>
                      </a:lnTo>
                      <a:lnTo>
                        <a:pt x="230" y="1439"/>
                      </a:lnTo>
                      <a:lnTo>
                        <a:pt x="238" y="1439"/>
                      </a:lnTo>
                      <a:lnTo>
                        <a:pt x="242" y="1449"/>
                      </a:lnTo>
                      <a:lnTo>
                        <a:pt x="237" y="1457"/>
                      </a:lnTo>
                      <a:lnTo>
                        <a:pt x="220" y="1463"/>
                      </a:lnTo>
                      <a:lnTo>
                        <a:pt x="214" y="1474"/>
                      </a:lnTo>
                      <a:lnTo>
                        <a:pt x="203" y="1487"/>
                      </a:lnTo>
                      <a:lnTo>
                        <a:pt x="197" y="1497"/>
                      </a:lnTo>
                      <a:lnTo>
                        <a:pt x="194" y="1506"/>
                      </a:lnTo>
                      <a:lnTo>
                        <a:pt x="194" y="1514"/>
                      </a:lnTo>
                      <a:lnTo>
                        <a:pt x="204" y="1533"/>
                      </a:lnTo>
                      <a:lnTo>
                        <a:pt x="209" y="1534"/>
                      </a:lnTo>
                      <a:lnTo>
                        <a:pt x="216" y="1529"/>
                      </a:lnTo>
                      <a:lnTo>
                        <a:pt x="224" y="1527"/>
                      </a:lnTo>
                      <a:lnTo>
                        <a:pt x="226" y="1531"/>
                      </a:lnTo>
                      <a:lnTo>
                        <a:pt x="222" y="1535"/>
                      </a:lnTo>
                      <a:lnTo>
                        <a:pt x="224" y="1538"/>
                      </a:lnTo>
                      <a:lnTo>
                        <a:pt x="237" y="1538"/>
                      </a:lnTo>
                      <a:lnTo>
                        <a:pt x="235" y="1540"/>
                      </a:lnTo>
                      <a:lnTo>
                        <a:pt x="222" y="1541"/>
                      </a:lnTo>
                      <a:lnTo>
                        <a:pt x="215" y="1546"/>
                      </a:lnTo>
                      <a:lnTo>
                        <a:pt x="220" y="1554"/>
                      </a:lnTo>
                      <a:lnTo>
                        <a:pt x="232" y="1563"/>
                      </a:lnTo>
                      <a:lnTo>
                        <a:pt x="238" y="1563"/>
                      </a:lnTo>
                      <a:lnTo>
                        <a:pt x="243" y="1566"/>
                      </a:lnTo>
                      <a:lnTo>
                        <a:pt x="248" y="1565"/>
                      </a:lnTo>
                      <a:lnTo>
                        <a:pt x="254" y="1568"/>
                      </a:lnTo>
                      <a:lnTo>
                        <a:pt x="262" y="1567"/>
                      </a:lnTo>
                      <a:lnTo>
                        <a:pt x="269" y="1571"/>
                      </a:lnTo>
                      <a:lnTo>
                        <a:pt x="276" y="1571"/>
                      </a:lnTo>
                      <a:lnTo>
                        <a:pt x="278" y="1565"/>
                      </a:lnTo>
                      <a:lnTo>
                        <a:pt x="285" y="1559"/>
                      </a:lnTo>
                      <a:lnTo>
                        <a:pt x="301" y="1536"/>
                      </a:lnTo>
                      <a:lnTo>
                        <a:pt x="307" y="1519"/>
                      </a:lnTo>
                      <a:lnTo>
                        <a:pt x="313" y="1517"/>
                      </a:lnTo>
                      <a:lnTo>
                        <a:pt x="312" y="1512"/>
                      </a:lnTo>
                      <a:lnTo>
                        <a:pt x="305" y="1507"/>
                      </a:lnTo>
                      <a:lnTo>
                        <a:pt x="301" y="1496"/>
                      </a:lnTo>
                      <a:lnTo>
                        <a:pt x="318" y="1468"/>
                      </a:lnTo>
                      <a:lnTo>
                        <a:pt x="334" y="1457"/>
                      </a:lnTo>
                      <a:lnTo>
                        <a:pt x="342" y="1447"/>
                      </a:lnTo>
                      <a:lnTo>
                        <a:pt x="348" y="1442"/>
                      </a:lnTo>
                      <a:lnTo>
                        <a:pt x="361" y="1441"/>
                      </a:lnTo>
                      <a:lnTo>
                        <a:pt x="328" y="1471"/>
                      </a:lnTo>
                      <a:lnTo>
                        <a:pt x="312" y="1495"/>
                      </a:lnTo>
                      <a:lnTo>
                        <a:pt x="311" y="1501"/>
                      </a:lnTo>
                      <a:lnTo>
                        <a:pt x="312" y="1504"/>
                      </a:lnTo>
                      <a:lnTo>
                        <a:pt x="318" y="1509"/>
                      </a:lnTo>
                      <a:lnTo>
                        <a:pt x="321" y="1519"/>
                      </a:lnTo>
                      <a:lnTo>
                        <a:pt x="322" y="1528"/>
                      </a:lnTo>
                      <a:lnTo>
                        <a:pt x="326" y="1538"/>
                      </a:lnTo>
                      <a:lnTo>
                        <a:pt x="333" y="1546"/>
                      </a:lnTo>
                      <a:lnTo>
                        <a:pt x="343" y="1576"/>
                      </a:lnTo>
                      <a:lnTo>
                        <a:pt x="349" y="1583"/>
                      </a:lnTo>
                      <a:lnTo>
                        <a:pt x="349" y="1589"/>
                      </a:lnTo>
                      <a:lnTo>
                        <a:pt x="338" y="1604"/>
                      </a:lnTo>
                      <a:lnTo>
                        <a:pt x="337" y="1608"/>
                      </a:lnTo>
                      <a:lnTo>
                        <a:pt x="333" y="1609"/>
                      </a:lnTo>
                      <a:lnTo>
                        <a:pt x="332" y="1617"/>
                      </a:lnTo>
                      <a:lnTo>
                        <a:pt x="338" y="1631"/>
                      </a:lnTo>
                      <a:lnTo>
                        <a:pt x="343" y="1627"/>
                      </a:lnTo>
                      <a:lnTo>
                        <a:pt x="350" y="1627"/>
                      </a:lnTo>
                      <a:lnTo>
                        <a:pt x="356" y="1631"/>
                      </a:lnTo>
                      <a:lnTo>
                        <a:pt x="351" y="1633"/>
                      </a:lnTo>
                      <a:lnTo>
                        <a:pt x="345" y="1641"/>
                      </a:lnTo>
                      <a:lnTo>
                        <a:pt x="346" y="1657"/>
                      </a:lnTo>
                      <a:lnTo>
                        <a:pt x="351" y="1657"/>
                      </a:lnTo>
                      <a:lnTo>
                        <a:pt x="355" y="1660"/>
                      </a:lnTo>
                      <a:lnTo>
                        <a:pt x="351" y="1662"/>
                      </a:lnTo>
                      <a:lnTo>
                        <a:pt x="342" y="1673"/>
                      </a:lnTo>
                      <a:lnTo>
                        <a:pt x="333" y="1673"/>
                      </a:lnTo>
                      <a:lnTo>
                        <a:pt x="326" y="1680"/>
                      </a:lnTo>
                      <a:lnTo>
                        <a:pt x="345" y="1683"/>
                      </a:lnTo>
                      <a:lnTo>
                        <a:pt x="357" y="1676"/>
                      </a:lnTo>
                      <a:lnTo>
                        <a:pt x="366" y="1664"/>
                      </a:lnTo>
                      <a:lnTo>
                        <a:pt x="373" y="1662"/>
                      </a:lnTo>
                      <a:lnTo>
                        <a:pt x="388" y="1649"/>
                      </a:lnTo>
                      <a:lnTo>
                        <a:pt x="399" y="1649"/>
                      </a:lnTo>
                      <a:lnTo>
                        <a:pt x="413" y="1637"/>
                      </a:lnTo>
                      <a:lnTo>
                        <a:pt x="426" y="1611"/>
                      </a:lnTo>
                      <a:lnTo>
                        <a:pt x="429" y="1620"/>
                      </a:lnTo>
                      <a:lnTo>
                        <a:pt x="429" y="1630"/>
                      </a:lnTo>
                      <a:lnTo>
                        <a:pt x="425" y="1635"/>
                      </a:lnTo>
                      <a:lnTo>
                        <a:pt x="425" y="1642"/>
                      </a:lnTo>
                      <a:lnTo>
                        <a:pt x="426" y="1648"/>
                      </a:lnTo>
                      <a:lnTo>
                        <a:pt x="432" y="1654"/>
                      </a:lnTo>
                      <a:lnTo>
                        <a:pt x="436" y="1653"/>
                      </a:lnTo>
                      <a:lnTo>
                        <a:pt x="440" y="1659"/>
                      </a:lnTo>
                      <a:lnTo>
                        <a:pt x="446" y="1662"/>
                      </a:lnTo>
                      <a:lnTo>
                        <a:pt x="456" y="1653"/>
                      </a:lnTo>
                      <a:lnTo>
                        <a:pt x="458" y="1648"/>
                      </a:lnTo>
                      <a:lnTo>
                        <a:pt x="461" y="1652"/>
                      </a:lnTo>
                      <a:lnTo>
                        <a:pt x="466" y="1652"/>
                      </a:lnTo>
                      <a:lnTo>
                        <a:pt x="464" y="1658"/>
                      </a:lnTo>
                      <a:lnTo>
                        <a:pt x="470" y="1662"/>
                      </a:lnTo>
                      <a:lnTo>
                        <a:pt x="477" y="1670"/>
                      </a:lnTo>
                      <a:lnTo>
                        <a:pt x="491" y="1699"/>
                      </a:lnTo>
                      <a:lnTo>
                        <a:pt x="498" y="1703"/>
                      </a:lnTo>
                      <a:lnTo>
                        <a:pt x="501" y="1702"/>
                      </a:lnTo>
                      <a:lnTo>
                        <a:pt x="509" y="1694"/>
                      </a:lnTo>
                      <a:lnTo>
                        <a:pt x="509" y="1678"/>
                      </a:lnTo>
                      <a:lnTo>
                        <a:pt x="504" y="1668"/>
                      </a:lnTo>
                      <a:lnTo>
                        <a:pt x="506" y="1664"/>
                      </a:lnTo>
                      <a:lnTo>
                        <a:pt x="511" y="1654"/>
                      </a:lnTo>
                      <a:lnTo>
                        <a:pt x="520" y="1647"/>
                      </a:lnTo>
                      <a:lnTo>
                        <a:pt x="522" y="1641"/>
                      </a:lnTo>
                      <a:lnTo>
                        <a:pt x="526" y="1640"/>
                      </a:lnTo>
                      <a:lnTo>
                        <a:pt x="526" y="1647"/>
                      </a:lnTo>
                      <a:lnTo>
                        <a:pt x="522" y="1660"/>
                      </a:lnTo>
                      <a:lnTo>
                        <a:pt x="538" y="1676"/>
                      </a:lnTo>
                      <a:lnTo>
                        <a:pt x="548" y="1679"/>
                      </a:lnTo>
                      <a:lnTo>
                        <a:pt x="572" y="1667"/>
                      </a:lnTo>
                      <a:lnTo>
                        <a:pt x="590" y="1653"/>
                      </a:lnTo>
                      <a:lnTo>
                        <a:pt x="607" y="1636"/>
                      </a:lnTo>
                      <a:lnTo>
                        <a:pt x="619" y="1629"/>
                      </a:lnTo>
                      <a:lnTo>
                        <a:pt x="620" y="1632"/>
                      </a:lnTo>
                      <a:lnTo>
                        <a:pt x="606" y="1658"/>
                      </a:lnTo>
                      <a:lnTo>
                        <a:pt x="599" y="1663"/>
                      </a:lnTo>
                      <a:lnTo>
                        <a:pt x="603" y="1664"/>
                      </a:lnTo>
                      <a:lnTo>
                        <a:pt x="603" y="1667"/>
                      </a:lnTo>
                      <a:lnTo>
                        <a:pt x="595" y="1679"/>
                      </a:lnTo>
                      <a:lnTo>
                        <a:pt x="584" y="1686"/>
                      </a:lnTo>
                      <a:lnTo>
                        <a:pt x="579" y="1713"/>
                      </a:lnTo>
                      <a:lnTo>
                        <a:pt x="588" y="1714"/>
                      </a:lnTo>
                      <a:lnTo>
                        <a:pt x="575" y="1729"/>
                      </a:lnTo>
                      <a:lnTo>
                        <a:pt x="570" y="1760"/>
                      </a:lnTo>
                      <a:lnTo>
                        <a:pt x="569" y="1775"/>
                      </a:lnTo>
                      <a:lnTo>
                        <a:pt x="566" y="1783"/>
                      </a:lnTo>
                      <a:lnTo>
                        <a:pt x="560" y="1792"/>
                      </a:lnTo>
                      <a:lnTo>
                        <a:pt x="549" y="1814"/>
                      </a:lnTo>
                      <a:lnTo>
                        <a:pt x="545" y="1810"/>
                      </a:lnTo>
                      <a:lnTo>
                        <a:pt x="541" y="1812"/>
                      </a:lnTo>
                      <a:lnTo>
                        <a:pt x="538" y="1819"/>
                      </a:lnTo>
                      <a:lnTo>
                        <a:pt x="525" y="1837"/>
                      </a:lnTo>
                      <a:lnTo>
                        <a:pt x="522" y="1837"/>
                      </a:lnTo>
                      <a:lnTo>
                        <a:pt x="518" y="1846"/>
                      </a:lnTo>
                      <a:lnTo>
                        <a:pt x="516" y="1858"/>
                      </a:lnTo>
                      <a:lnTo>
                        <a:pt x="512" y="1866"/>
                      </a:lnTo>
                      <a:lnTo>
                        <a:pt x="506" y="1863"/>
                      </a:lnTo>
                      <a:lnTo>
                        <a:pt x="502" y="1867"/>
                      </a:lnTo>
                      <a:lnTo>
                        <a:pt x="498" y="1863"/>
                      </a:lnTo>
                      <a:lnTo>
                        <a:pt x="484" y="1877"/>
                      </a:lnTo>
                      <a:lnTo>
                        <a:pt x="472" y="1879"/>
                      </a:lnTo>
                      <a:lnTo>
                        <a:pt x="456" y="1891"/>
                      </a:lnTo>
                      <a:lnTo>
                        <a:pt x="451" y="1890"/>
                      </a:lnTo>
                      <a:lnTo>
                        <a:pt x="431" y="1910"/>
                      </a:lnTo>
                      <a:lnTo>
                        <a:pt x="423" y="1925"/>
                      </a:lnTo>
                      <a:lnTo>
                        <a:pt x="416" y="1932"/>
                      </a:lnTo>
                      <a:lnTo>
                        <a:pt x="414" y="1939"/>
                      </a:lnTo>
                      <a:lnTo>
                        <a:pt x="412" y="1952"/>
                      </a:lnTo>
                      <a:lnTo>
                        <a:pt x="410" y="1953"/>
                      </a:lnTo>
                      <a:lnTo>
                        <a:pt x="424" y="1958"/>
                      </a:lnTo>
                      <a:lnTo>
                        <a:pt x="427" y="1964"/>
                      </a:lnTo>
                      <a:lnTo>
                        <a:pt x="418" y="1963"/>
                      </a:lnTo>
                      <a:lnTo>
                        <a:pt x="412" y="1958"/>
                      </a:lnTo>
                      <a:lnTo>
                        <a:pt x="404" y="1955"/>
                      </a:lnTo>
                      <a:lnTo>
                        <a:pt x="403" y="1960"/>
                      </a:lnTo>
                      <a:lnTo>
                        <a:pt x="399" y="1963"/>
                      </a:lnTo>
                      <a:lnTo>
                        <a:pt x="394" y="1960"/>
                      </a:lnTo>
                      <a:lnTo>
                        <a:pt x="389" y="1953"/>
                      </a:lnTo>
                      <a:lnTo>
                        <a:pt x="393" y="1948"/>
                      </a:lnTo>
                      <a:lnTo>
                        <a:pt x="393" y="1943"/>
                      </a:lnTo>
                      <a:lnTo>
                        <a:pt x="383" y="1945"/>
                      </a:lnTo>
                      <a:lnTo>
                        <a:pt x="375" y="1942"/>
                      </a:lnTo>
                      <a:lnTo>
                        <a:pt x="370" y="1943"/>
                      </a:lnTo>
                      <a:lnTo>
                        <a:pt x="365" y="1947"/>
                      </a:lnTo>
                      <a:lnTo>
                        <a:pt x="349" y="1953"/>
                      </a:lnTo>
                      <a:lnTo>
                        <a:pt x="326" y="1968"/>
                      </a:lnTo>
                      <a:lnTo>
                        <a:pt x="310" y="1982"/>
                      </a:lnTo>
                      <a:lnTo>
                        <a:pt x="303" y="1992"/>
                      </a:lnTo>
                      <a:lnTo>
                        <a:pt x="301" y="1995"/>
                      </a:lnTo>
                      <a:lnTo>
                        <a:pt x="300" y="1997"/>
                      </a:lnTo>
                      <a:lnTo>
                        <a:pt x="300" y="2006"/>
                      </a:lnTo>
                      <a:lnTo>
                        <a:pt x="286" y="2013"/>
                      </a:lnTo>
                      <a:lnTo>
                        <a:pt x="286" y="2018"/>
                      </a:lnTo>
                      <a:lnTo>
                        <a:pt x="281" y="2022"/>
                      </a:lnTo>
                      <a:lnTo>
                        <a:pt x="276" y="2018"/>
                      </a:lnTo>
                      <a:lnTo>
                        <a:pt x="274" y="2018"/>
                      </a:lnTo>
                      <a:lnTo>
                        <a:pt x="270" y="2022"/>
                      </a:lnTo>
                      <a:lnTo>
                        <a:pt x="263" y="2026"/>
                      </a:lnTo>
                      <a:lnTo>
                        <a:pt x="258" y="2028"/>
                      </a:lnTo>
                      <a:lnTo>
                        <a:pt x="252" y="2031"/>
                      </a:lnTo>
                      <a:lnTo>
                        <a:pt x="252" y="2033"/>
                      </a:lnTo>
                      <a:lnTo>
                        <a:pt x="257" y="2033"/>
                      </a:lnTo>
                      <a:lnTo>
                        <a:pt x="260" y="2042"/>
                      </a:lnTo>
                      <a:lnTo>
                        <a:pt x="259" y="2054"/>
                      </a:lnTo>
                      <a:lnTo>
                        <a:pt x="263" y="2054"/>
                      </a:lnTo>
                      <a:lnTo>
                        <a:pt x="269" y="2050"/>
                      </a:lnTo>
                      <a:lnTo>
                        <a:pt x="271" y="2044"/>
                      </a:lnTo>
                      <a:lnTo>
                        <a:pt x="269" y="2031"/>
                      </a:lnTo>
                      <a:lnTo>
                        <a:pt x="274" y="2031"/>
                      </a:lnTo>
                      <a:lnTo>
                        <a:pt x="278" y="2040"/>
                      </a:lnTo>
                      <a:lnTo>
                        <a:pt x="284" y="2045"/>
                      </a:lnTo>
                      <a:lnTo>
                        <a:pt x="301" y="2038"/>
                      </a:lnTo>
                      <a:lnTo>
                        <a:pt x="297" y="2019"/>
                      </a:lnTo>
                      <a:lnTo>
                        <a:pt x="299" y="2017"/>
                      </a:lnTo>
                      <a:lnTo>
                        <a:pt x="305" y="2023"/>
                      </a:lnTo>
                      <a:lnTo>
                        <a:pt x="307" y="2028"/>
                      </a:lnTo>
                      <a:lnTo>
                        <a:pt x="306" y="2034"/>
                      </a:lnTo>
                      <a:lnTo>
                        <a:pt x="312" y="2034"/>
                      </a:lnTo>
                      <a:lnTo>
                        <a:pt x="316" y="2036"/>
                      </a:lnTo>
                      <a:lnTo>
                        <a:pt x="322" y="2033"/>
                      </a:lnTo>
                      <a:lnTo>
                        <a:pt x="324" y="2029"/>
                      </a:lnTo>
                      <a:lnTo>
                        <a:pt x="328" y="2031"/>
                      </a:lnTo>
                      <a:lnTo>
                        <a:pt x="332" y="2028"/>
                      </a:lnTo>
                      <a:lnTo>
                        <a:pt x="334" y="2020"/>
                      </a:lnTo>
                      <a:lnTo>
                        <a:pt x="342" y="2013"/>
                      </a:lnTo>
                      <a:lnTo>
                        <a:pt x="344" y="2001"/>
                      </a:lnTo>
                      <a:lnTo>
                        <a:pt x="349" y="1987"/>
                      </a:lnTo>
                      <a:lnTo>
                        <a:pt x="356" y="1982"/>
                      </a:lnTo>
                      <a:lnTo>
                        <a:pt x="364" y="1981"/>
                      </a:lnTo>
                      <a:lnTo>
                        <a:pt x="365" y="1992"/>
                      </a:lnTo>
                      <a:lnTo>
                        <a:pt x="357" y="2001"/>
                      </a:lnTo>
                      <a:lnTo>
                        <a:pt x="360" y="2006"/>
                      </a:lnTo>
                      <a:lnTo>
                        <a:pt x="373" y="2002"/>
                      </a:lnTo>
                      <a:lnTo>
                        <a:pt x="388" y="1993"/>
                      </a:lnTo>
                      <a:lnTo>
                        <a:pt x="402" y="1996"/>
                      </a:lnTo>
                      <a:lnTo>
                        <a:pt x="402" y="1990"/>
                      </a:lnTo>
                      <a:lnTo>
                        <a:pt x="404" y="1988"/>
                      </a:lnTo>
                      <a:lnTo>
                        <a:pt x="405" y="1983"/>
                      </a:lnTo>
                      <a:lnTo>
                        <a:pt x="413" y="1991"/>
                      </a:lnTo>
                      <a:lnTo>
                        <a:pt x="418" y="1982"/>
                      </a:lnTo>
                      <a:lnTo>
                        <a:pt x="419" y="1980"/>
                      </a:lnTo>
                      <a:lnTo>
                        <a:pt x="423" y="1976"/>
                      </a:lnTo>
                      <a:lnTo>
                        <a:pt x="432" y="1975"/>
                      </a:lnTo>
                      <a:lnTo>
                        <a:pt x="436" y="1969"/>
                      </a:lnTo>
                      <a:lnTo>
                        <a:pt x="441" y="1966"/>
                      </a:lnTo>
                      <a:lnTo>
                        <a:pt x="446" y="1966"/>
                      </a:lnTo>
                      <a:lnTo>
                        <a:pt x="450" y="1961"/>
                      </a:lnTo>
                      <a:lnTo>
                        <a:pt x="457" y="1961"/>
                      </a:lnTo>
                      <a:lnTo>
                        <a:pt x="459" y="1968"/>
                      </a:lnTo>
                      <a:lnTo>
                        <a:pt x="459" y="1979"/>
                      </a:lnTo>
                      <a:lnTo>
                        <a:pt x="458" y="1986"/>
                      </a:lnTo>
                      <a:lnTo>
                        <a:pt x="459" y="1987"/>
                      </a:lnTo>
                      <a:lnTo>
                        <a:pt x="468" y="1969"/>
                      </a:lnTo>
                      <a:lnTo>
                        <a:pt x="470" y="1955"/>
                      </a:lnTo>
                      <a:lnTo>
                        <a:pt x="473" y="1958"/>
                      </a:lnTo>
                      <a:lnTo>
                        <a:pt x="478" y="1958"/>
                      </a:lnTo>
                      <a:lnTo>
                        <a:pt x="495" y="1954"/>
                      </a:lnTo>
                      <a:lnTo>
                        <a:pt x="506" y="1945"/>
                      </a:lnTo>
                      <a:lnTo>
                        <a:pt x="512" y="1945"/>
                      </a:lnTo>
                      <a:lnTo>
                        <a:pt x="516" y="1941"/>
                      </a:lnTo>
                      <a:lnTo>
                        <a:pt x="515" y="1931"/>
                      </a:lnTo>
                      <a:lnTo>
                        <a:pt x="515" y="1925"/>
                      </a:lnTo>
                      <a:lnTo>
                        <a:pt x="506" y="1922"/>
                      </a:lnTo>
                      <a:lnTo>
                        <a:pt x="498" y="1915"/>
                      </a:lnTo>
                      <a:lnTo>
                        <a:pt x="493" y="1907"/>
                      </a:lnTo>
                      <a:lnTo>
                        <a:pt x="490" y="1898"/>
                      </a:lnTo>
                      <a:lnTo>
                        <a:pt x="495" y="1898"/>
                      </a:lnTo>
                      <a:lnTo>
                        <a:pt x="499" y="1909"/>
                      </a:lnTo>
                      <a:lnTo>
                        <a:pt x="504" y="1915"/>
                      </a:lnTo>
                      <a:lnTo>
                        <a:pt x="513" y="1916"/>
                      </a:lnTo>
                      <a:lnTo>
                        <a:pt x="528" y="1902"/>
                      </a:lnTo>
                      <a:lnTo>
                        <a:pt x="538" y="1899"/>
                      </a:lnTo>
                      <a:lnTo>
                        <a:pt x="556" y="1899"/>
                      </a:lnTo>
                      <a:lnTo>
                        <a:pt x="560" y="1890"/>
                      </a:lnTo>
                      <a:lnTo>
                        <a:pt x="558" y="1889"/>
                      </a:lnTo>
                      <a:lnTo>
                        <a:pt x="548" y="1891"/>
                      </a:lnTo>
                      <a:lnTo>
                        <a:pt x="552" y="1886"/>
                      </a:lnTo>
                      <a:lnTo>
                        <a:pt x="564" y="1879"/>
                      </a:lnTo>
                      <a:lnTo>
                        <a:pt x="569" y="1884"/>
                      </a:lnTo>
                      <a:lnTo>
                        <a:pt x="577" y="1884"/>
                      </a:lnTo>
                      <a:lnTo>
                        <a:pt x="576" y="1872"/>
                      </a:lnTo>
                      <a:lnTo>
                        <a:pt x="577" y="1864"/>
                      </a:lnTo>
                      <a:lnTo>
                        <a:pt x="584" y="1862"/>
                      </a:lnTo>
                      <a:lnTo>
                        <a:pt x="596" y="1867"/>
                      </a:lnTo>
                      <a:lnTo>
                        <a:pt x="609" y="1855"/>
                      </a:lnTo>
                      <a:lnTo>
                        <a:pt x="611" y="1850"/>
                      </a:lnTo>
                      <a:lnTo>
                        <a:pt x="615" y="1851"/>
                      </a:lnTo>
                      <a:lnTo>
                        <a:pt x="618" y="1848"/>
                      </a:lnTo>
                      <a:lnTo>
                        <a:pt x="619" y="1843"/>
                      </a:lnTo>
                      <a:lnTo>
                        <a:pt x="625" y="1847"/>
                      </a:lnTo>
                      <a:lnTo>
                        <a:pt x="627" y="1843"/>
                      </a:lnTo>
                      <a:lnTo>
                        <a:pt x="634" y="1839"/>
                      </a:lnTo>
                      <a:lnTo>
                        <a:pt x="639" y="1831"/>
                      </a:lnTo>
                      <a:lnTo>
                        <a:pt x="639" y="1818"/>
                      </a:lnTo>
                      <a:lnTo>
                        <a:pt x="633" y="1818"/>
                      </a:lnTo>
                      <a:lnTo>
                        <a:pt x="630" y="1815"/>
                      </a:lnTo>
                      <a:lnTo>
                        <a:pt x="635" y="1809"/>
                      </a:lnTo>
                      <a:lnTo>
                        <a:pt x="652" y="1797"/>
                      </a:lnTo>
                      <a:lnTo>
                        <a:pt x="655" y="1800"/>
                      </a:lnTo>
                      <a:lnTo>
                        <a:pt x="658" y="1788"/>
                      </a:lnTo>
                      <a:lnTo>
                        <a:pt x="672" y="1788"/>
                      </a:lnTo>
                      <a:lnTo>
                        <a:pt x="673" y="1783"/>
                      </a:lnTo>
                      <a:lnTo>
                        <a:pt x="676" y="1778"/>
                      </a:lnTo>
                      <a:lnTo>
                        <a:pt x="677" y="1770"/>
                      </a:lnTo>
                      <a:lnTo>
                        <a:pt x="684" y="1770"/>
                      </a:lnTo>
                      <a:lnTo>
                        <a:pt x="693" y="1775"/>
                      </a:lnTo>
                      <a:lnTo>
                        <a:pt x="698" y="1764"/>
                      </a:lnTo>
                      <a:lnTo>
                        <a:pt x="701" y="1762"/>
                      </a:lnTo>
                      <a:lnTo>
                        <a:pt x="708" y="1757"/>
                      </a:lnTo>
                      <a:lnTo>
                        <a:pt x="712" y="1751"/>
                      </a:lnTo>
                      <a:lnTo>
                        <a:pt x="714" y="1746"/>
                      </a:lnTo>
                      <a:lnTo>
                        <a:pt x="726" y="1742"/>
                      </a:lnTo>
                      <a:lnTo>
                        <a:pt x="740" y="1739"/>
                      </a:lnTo>
                      <a:lnTo>
                        <a:pt x="746" y="1729"/>
                      </a:lnTo>
                      <a:lnTo>
                        <a:pt x="752" y="1732"/>
                      </a:lnTo>
                      <a:lnTo>
                        <a:pt x="763" y="1726"/>
                      </a:lnTo>
                      <a:lnTo>
                        <a:pt x="764" y="1717"/>
                      </a:lnTo>
                      <a:lnTo>
                        <a:pt x="757" y="1712"/>
                      </a:lnTo>
                      <a:lnTo>
                        <a:pt x="767" y="1707"/>
                      </a:lnTo>
                      <a:lnTo>
                        <a:pt x="767" y="1703"/>
                      </a:lnTo>
                      <a:lnTo>
                        <a:pt x="765" y="1699"/>
                      </a:lnTo>
                      <a:lnTo>
                        <a:pt x="767" y="1692"/>
                      </a:lnTo>
                      <a:lnTo>
                        <a:pt x="773" y="1691"/>
                      </a:lnTo>
                      <a:lnTo>
                        <a:pt x="779" y="1681"/>
                      </a:lnTo>
                      <a:lnTo>
                        <a:pt x="796" y="1675"/>
                      </a:lnTo>
                      <a:lnTo>
                        <a:pt x="803" y="1668"/>
                      </a:lnTo>
                      <a:lnTo>
                        <a:pt x="805" y="1660"/>
                      </a:lnTo>
                      <a:lnTo>
                        <a:pt x="805" y="1653"/>
                      </a:lnTo>
                      <a:lnTo>
                        <a:pt x="801" y="1649"/>
                      </a:lnTo>
                      <a:lnTo>
                        <a:pt x="787" y="1642"/>
                      </a:lnTo>
                      <a:lnTo>
                        <a:pt x="785" y="1637"/>
                      </a:lnTo>
                      <a:lnTo>
                        <a:pt x="776" y="1633"/>
                      </a:lnTo>
                      <a:lnTo>
                        <a:pt x="762" y="1638"/>
                      </a:lnTo>
                      <a:lnTo>
                        <a:pt x="757" y="1636"/>
                      </a:lnTo>
                      <a:lnTo>
                        <a:pt x="765" y="1605"/>
                      </a:lnTo>
                      <a:lnTo>
                        <a:pt x="765" y="1600"/>
                      </a:lnTo>
                      <a:lnTo>
                        <a:pt x="779" y="1598"/>
                      </a:lnTo>
                      <a:lnTo>
                        <a:pt x="785" y="1592"/>
                      </a:lnTo>
                      <a:lnTo>
                        <a:pt x="785" y="1586"/>
                      </a:lnTo>
                      <a:lnTo>
                        <a:pt x="791" y="1582"/>
                      </a:lnTo>
                      <a:lnTo>
                        <a:pt x="791" y="1574"/>
                      </a:lnTo>
                      <a:lnTo>
                        <a:pt x="790" y="1566"/>
                      </a:lnTo>
                      <a:lnTo>
                        <a:pt x="795" y="1570"/>
                      </a:lnTo>
                      <a:lnTo>
                        <a:pt x="797" y="1561"/>
                      </a:lnTo>
                      <a:lnTo>
                        <a:pt x="805" y="1559"/>
                      </a:lnTo>
                      <a:lnTo>
                        <a:pt x="805" y="1568"/>
                      </a:lnTo>
                      <a:lnTo>
                        <a:pt x="816" y="1566"/>
                      </a:lnTo>
                      <a:lnTo>
                        <a:pt x="822" y="1561"/>
                      </a:lnTo>
                      <a:lnTo>
                        <a:pt x="822" y="1554"/>
                      </a:lnTo>
                      <a:lnTo>
                        <a:pt x="812" y="1550"/>
                      </a:lnTo>
                      <a:lnTo>
                        <a:pt x="818" y="1546"/>
                      </a:lnTo>
                      <a:lnTo>
                        <a:pt x="834" y="1545"/>
                      </a:lnTo>
                      <a:lnTo>
                        <a:pt x="843" y="1533"/>
                      </a:lnTo>
                      <a:lnTo>
                        <a:pt x="843" y="1525"/>
                      </a:lnTo>
                      <a:lnTo>
                        <a:pt x="840" y="1519"/>
                      </a:lnTo>
                      <a:lnTo>
                        <a:pt x="821" y="1502"/>
                      </a:lnTo>
                      <a:lnTo>
                        <a:pt x="827" y="1501"/>
                      </a:lnTo>
                      <a:lnTo>
                        <a:pt x="833" y="1508"/>
                      </a:lnTo>
                      <a:lnTo>
                        <a:pt x="846" y="1508"/>
                      </a:lnTo>
                      <a:lnTo>
                        <a:pt x="864" y="1490"/>
                      </a:lnTo>
                      <a:lnTo>
                        <a:pt x="870" y="1470"/>
                      </a:lnTo>
                      <a:lnTo>
                        <a:pt x="889" y="1447"/>
                      </a:lnTo>
                      <a:lnTo>
                        <a:pt x="892" y="1433"/>
                      </a:lnTo>
                      <a:lnTo>
                        <a:pt x="925" y="1415"/>
                      </a:lnTo>
                      <a:lnTo>
                        <a:pt x="950" y="1390"/>
                      </a:lnTo>
                      <a:lnTo>
                        <a:pt x="950" y="1383"/>
                      </a:lnTo>
                      <a:lnTo>
                        <a:pt x="948" y="1374"/>
                      </a:lnTo>
                      <a:lnTo>
                        <a:pt x="950" y="1362"/>
                      </a:lnTo>
                      <a:lnTo>
                        <a:pt x="953" y="1353"/>
                      </a:lnTo>
                      <a:lnTo>
                        <a:pt x="959" y="1342"/>
                      </a:lnTo>
                      <a:lnTo>
                        <a:pt x="973" y="1305"/>
                      </a:lnTo>
                      <a:lnTo>
                        <a:pt x="974" y="1296"/>
                      </a:lnTo>
                      <a:lnTo>
                        <a:pt x="974" y="1287"/>
                      </a:lnTo>
                      <a:lnTo>
                        <a:pt x="977" y="1276"/>
                      </a:lnTo>
                      <a:lnTo>
                        <a:pt x="982" y="1278"/>
                      </a:lnTo>
                      <a:lnTo>
                        <a:pt x="983" y="1287"/>
                      </a:lnTo>
                      <a:lnTo>
                        <a:pt x="978" y="1329"/>
                      </a:lnTo>
                      <a:lnTo>
                        <a:pt x="973" y="1342"/>
                      </a:lnTo>
                      <a:lnTo>
                        <a:pt x="961" y="1364"/>
                      </a:lnTo>
                      <a:lnTo>
                        <a:pt x="957" y="1378"/>
                      </a:lnTo>
                      <a:lnTo>
                        <a:pt x="957" y="1390"/>
                      </a:lnTo>
                      <a:lnTo>
                        <a:pt x="962" y="1395"/>
                      </a:lnTo>
                      <a:lnTo>
                        <a:pt x="983" y="1394"/>
                      </a:lnTo>
                      <a:lnTo>
                        <a:pt x="1002" y="1373"/>
                      </a:lnTo>
                      <a:lnTo>
                        <a:pt x="1017" y="1366"/>
                      </a:lnTo>
                      <a:lnTo>
                        <a:pt x="1027" y="1364"/>
                      </a:lnTo>
                      <a:lnTo>
                        <a:pt x="1018" y="1374"/>
                      </a:lnTo>
                      <a:lnTo>
                        <a:pt x="1011" y="1378"/>
                      </a:lnTo>
                      <a:lnTo>
                        <a:pt x="1001" y="1385"/>
                      </a:lnTo>
                      <a:lnTo>
                        <a:pt x="996" y="1395"/>
                      </a:lnTo>
                      <a:lnTo>
                        <a:pt x="988" y="1401"/>
                      </a:lnTo>
                      <a:lnTo>
                        <a:pt x="988" y="1411"/>
                      </a:lnTo>
                      <a:lnTo>
                        <a:pt x="995" y="1418"/>
                      </a:lnTo>
                      <a:lnTo>
                        <a:pt x="1021" y="1425"/>
                      </a:lnTo>
                      <a:lnTo>
                        <a:pt x="1042" y="1436"/>
                      </a:lnTo>
                      <a:lnTo>
                        <a:pt x="999" y="1428"/>
                      </a:lnTo>
                      <a:lnTo>
                        <a:pt x="983" y="1436"/>
                      </a:lnTo>
                      <a:lnTo>
                        <a:pt x="975" y="1434"/>
                      </a:lnTo>
                      <a:lnTo>
                        <a:pt x="968" y="1422"/>
                      </a:lnTo>
                      <a:lnTo>
                        <a:pt x="962" y="1423"/>
                      </a:lnTo>
                      <a:lnTo>
                        <a:pt x="954" y="1428"/>
                      </a:lnTo>
                      <a:lnTo>
                        <a:pt x="946" y="1437"/>
                      </a:lnTo>
                      <a:lnTo>
                        <a:pt x="918" y="1450"/>
                      </a:lnTo>
                      <a:lnTo>
                        <a:pt x="913" y="1459"/>
                      </a:lnTo>
                      <a:lnTo>
                        <a:pt x="916" y="1471"/>
                      </a:lnTo>
                      <a:lnTo>
                        <a:pt x="916" y="1487"/>
                      </a:lnTo>
                      <a:lnTo>
                        <a:pt x="914" y="1504"/>
                      </a:lnTo>
                      <a:lnTo>
                        <a:pt x="910" y="1513"/>
                      </a:lnTo>
                      <a:lnTo>
                        <a:pt x="902" y="1522"/>
                      </a:lnTo>
                      <a:lnTo>
                        <a:pt x="897" y="1534"/>
                      </a:lnTo>
                      <a:lnTo>
                        <a:pt x="896" y="1541"/>
                      </a:lnTo>
                      <a:lnTo>
                        <a:pt x="891" y="1551"/>
                      </a:lnTo>
                      <a:lnTo>
                        <a:pt x="888" y="1561"/>
                      </a:lnTo>
                      <a:lnTo>
                        <a:pt x="892" y="1567"/>
                      </a:lnTo>
                      <a:lnTo>
                        <a:pt x="904" y="1574"/>
                      </a:lnTo>
                      <a:lnTo>
                        <a:pt x="931" y="1557"/>
                      </a:lnTo>
                      <a:lnTo>
                        <a:pt x="936" y="1559"/>
                      </a:lnTo>
                      <a:lnTo>
                        <a:pt x="931" y="1571"/>
                      </a:lnTo>
                      <a:lnTo>
                        <a:pt x="926" y="1579"/>
                      </a:lnTo>
                      <a:lnTo>
                        <a:pt x="919" y="1586"/>
                      </a:lnTo>
                      <a:lnTo>
                        <a:pt x="913" y="1586"/>
                      </a:lnTo>
                      <a:lnTo>
                        <a:pt x="912" y="1589"/>
                      </a:lnTo>
                      <a:lnTo>
                        <a:pt x="916" y="1593"/>
                      </a:lnTo>
                      <a:lnTo>
                        <a:pt x="904" y="1589"/>
                      </a:lnTo>
                      <a:lnTo>
                        <a:pt x="902" y="1589"/>
                      </a:lnTo>
                      <a:lnTo>
                        <a:pt x="899" y="1592"/>
                      </a:lnTo>
                      <a:lnTo>
                        <a:pt x="898" y="1598"/>
                      </a:lnTo>
                      <a:lnTo>
                        <a:pt x="892" y="1592"/>
                      </a:lnTo>
                      <a:lnTo>
                        <a:pt x="888" y="1598"/>
                      </a:lnTo>
                      <a:lnTo>
                        <a:pt x="889" y="1604"/>
                      </a:lnTo>
                      <a:lnTo>
                        <a:pt x="883" y="1606"/>
                      </a:lnTo>
                      <a:lnTo>
                        <a:pt x="883" y="1615"/>
                      </a:lnTo>
                      <a:lnTo>
                        <a:pt x="892" y="1617"/>
                      </a:lnTo>
                      <a:lnTo>
                        <a:pt x="896" y="1622"/>
                      </a:lnTo>
                      <a:lnTo>
                        <a:pt x="907" y="1619"/>
                      </a:lnTo>
                      <a:lnTo>
                        <a:pt x="923" y="1617"/>
                      </a:lnTo>
                      <a:lnTo>
                        <a:pt x="923" y="1608"/>
                      </a:lnTo>
                      <a:lnTo>
                        <a:pt x="924" y="1605"/>
                      </a:lnTo>
                      <a:lnTo>
                        <a:pt x="932" y="1609"/>
                      </a:lnTo>
                      <a:lnTo>
                        <a:pt x="939" y="1614"/>
                      </a:lnTo>
                      <a:lnTo>
                        <a:pt x="948" y="1595"/>
                      </a:lnTo>
                      <a:lnTo>
                        <a:pt x="957" y="1584"/>
                      </a:lnTo>
                      <a:lnTo>
                        <a:pt x="963" y="1586"/>
                      </a:lnTo>
                      <a:lnTo>
                        <a:pt x="970" y="1581"/>
                      </a:lnTo>
                      <a:lnTo>
                        <a:pt x="970" y="1592"/>
                      </a:lnTo>
                      <a:lnTo>
                        <a:pt x="968" y="1603"/>
                      </a:lnTo>
                      <a:lnTo>
                        <a:pt x="980" y="1583"/>
                      </a:lnTo>
                      <a:lnTo>
                        <a:pt x="980" y="1572"/>
                      </a:lnTo>
                      <a:lnTo>
                        <a:pt x="993" y="1565"/>
                      </a:lnTo>
                      <a:lnTo>
                        <a:pt x="997" y="1568"/>
                      </a:lnTo>
                      <a:lnTo>
                        <a:pt x="1002" y="1560"/>
                      </a:lnTo>
                      <a:lnTo>
                        <a:pt x="1000" y="1550"/>
                      </a:lnTo>
                      <a:lnTo>
                        <a:pt x="1001" y="1546"/>
                      </a:lnTo>
                      <a:lnTo>
                        <a:pt x="1005" y="1540"/>
                      </a:lnTo>
                      <a:lnTo>
                        <a:pt x="1007" y="1554"/>
                      </a:lnTo>
                      <a:lnTo>
                        <a:pt x="1011" y="1566"/>
                      </a:lnTo>
                      <a:lnTo>
                        <a:pt x="1013" y="1551"/>
                      </a:lnTo>
                      <a:lnTo>
                        <a:pt x="1015" y="1540"/>
                      </a:lnTo>
                      <a:lnTo>
                        <a:pt x="1020" y="1534"/>
                      </a:lnTo>
                      <a:lnTo>
                        <a:pt x="1020" y="1524"/>
                      </a:lnTo>
                      <a:lnTo>
                        <a:pt x="1023" y="1536"/>
                      </a:lnTo>
                      <a:lnTo>
                        <a:pt x="1028" y="1534"/>
                      </a:lnTo>
                      <a:lnTo>
                        <a:pt x="1033" y="1534"/>
                      </a:lnTo>
                      <a:lnTo>
                        <a:pt x="1038" y="1538"/>
                      </a:lnTo>
                      <a:lnTo>
                        <a:pt x="1055" y="1540"/>
                      </a:lnTo>
                      <a:lnTo>
                        <a:pt x="1064" y="1534"/>
                      </a:lnTo>
                      <a:lnTo>
                        <a:pt x="1069" y="1533"/>
                      </a:lnTo>
                      <a:lnTo>
                        <a:pt x="1074" y="1518"/>
                      </a:lnTo>
                      <a:lnTo>
                        <a:pt x="1077" y="1519"/>
                      </a:lnTo>
                      <a:lnTo>
                        <a:pt x="1083" y="1517"/>
                      </a:lnTo>
                      <a:lnTo>
                        <a:pt x="1088" y="1509"/>
                      </a:lnTo>
                      <a:lnTo>
                        <a:pt x="1085" y="1508"/>
                      </a:lnTo>
                      <a:lnTo>
                        <a:pt x="1082" y="1504"/>
                      </a:lnTo>
                      <a:lnTo>
                        <a:pt x="1076" y="1506"/>
                      </a:lnTo>
                      <a:lnTo>
                        <a:pt x="1081" y="1496"/>
                      </a:lnTo>
                      <a:lnTo>
                        <a:pt x="1088" y="1486"/>
                      </a:lnTo>
                      <a:lnTo>
                        <a:pt x="1093" y="1486"/>
                      </a:lnTo>
                      <a:lnTo>
                        <a:pt x="1096" y="1476"/>
                      </a:lnTo>
                      <a:lnTo>
                        <a:pt x="1091" y="1469"/>
                      </a:lnTo>
                      <a:lnTo>
                        <a:pt x="1082" y="1477"/>
                      </a:lnTo>
                      <a:lnTo>
                        <a:pt x="1076" y="1477"/>
                      </a:lnTo>
                      <a:lnTo>
                        <a:pt x="1065" y="1482"/>
                      </a:lnTo>
                      <a:lnTo>
                        <a:pt x="1064" y="1474"/>
                      </a:lnTo>
                      <a:lnTo>
                        <a:pt x="1074" y="1470"/>
                      </a:lnTo>
                      <a:lnTo>
                        <a:pt x="1082" y="1463"/>
                      </a:lnTo>
                      <a:lnTo>
                        <a:pt x="1083" y="1453"/>
                      </a:lnTo>
                      <a:lnTo>
                        <a:pt x="1076" y="1458"/>
                      </a:lnTo>
                      <a:lnTo>
                        <a:pt x="1076" y="1453"/>
                      </a:lnTo>
                      <a:lnTo>
                        <a:pt x="1066" y="1454"/>
                      </a:lnTo>
                      <a:lnTo>
                        <a:pt x="1066" y="1448"/>
                      </a:lnTo>
                      <a:lnTo>
                        <a:pt x="1063" y="1447"/>
                      </a:lnTo>
                      <a:lnTo>
                        <a:pt x="1066" y="1439"/>
                      </a:lnTo>
                      <a:lnTo>
                        <a:pt x="1077" y="1436"/>
                      </a:lnTo>
                      <a:lnTo>
                        <a:pt x="1083" y="1425"/>
                      </a:lnTo>
                      <a:lnTo>
                        <a:pt x="1074" y="1423"/>
                      </a:lnTo>
                      <a:lnTo>
                        <a:pt x="1082" y="1411"/>
                      </a:lnTo>
                      <a:lnTo>
                        <a:pt x="1086" y="1409"/>
                      </a:lnTo>
                      <a:lnTo>
                        <a:pt x="1090" y="1417"/>
                      </a:lnTo>
                      <a:lnTo>
                        <a:pt x="1093" y="1416"/>
                      </a:lnTo>
                      <a:lnTo>
                        <a:pt x="1098" y="1405"/>
                      </a:lnTo>
                      <a:lnTo>
                        <a:pt x="1109" y="1394"/>
                      </a:lnTo>
                      <a:lnTo>
                        <a:pt x="1109" y="1404"/>
                      </a:lnTo>
                      <a:lnTo>
                        <a:pt x="1099" y="1421"/>
                      </a:lnTo>
                      <a:lnTo>
                        <a:pt x="1096" y="1431"/>
                      </a:lnTo>
                      <a:lnTo>
                        <a:pt x="1102" y="1437"/>
                      </a:lnTo>
                      <a:lnTo>
                        <a:pt x="1111" y="1436"/>
                      </a:lnTo>
                      <a:lnTo>
                        <a:pt x="1114" y="1431"/>
                      </a:lnTo>
                      <a:lnTo>
                        <a:pt x="1114" y="1415"/>
                      </a:lnTo>
                      <a:lnTo>
                        <a:pt x="1115" y="1405"/>
                      </a:lnTo>
                      <a:lnTo>
                        <a:pt x="1120" y="1418"/>
                      </a:lnTo>
                      <a:lnTo>
                        <a:pt x="1120" y="1426"/>
                      </a:lnTo>
                      <a:lnTo>
                        <a:pt x="1128" y="1427"/>
                      </a:lnTo>
                      <a:lnTo>
                        <a:pt x="1144" y="1425"/>
                      </a:lnTo>
                      <a:lnTo>
                        <a:pt x="1150" y="1426"/>
                      </a:lnTo>
                      <a:lnTo>
                        <a:pt x="1160" y="1423"/>
                      </a:lnTo>
                      <a:lnTo>
                        <a:pt x="1166" y="1414"/>
                      </a:lnTo>
                      <a:lnTo>
                        <a:pt x="1178" y="1409"/>
                      </a:lnTo>
                      <a:lnTo>
                        <a:pt x="1190" y="1409"/>
                      </a:lnTo>
                      <a:lnTo>
                        <a:pt x="1189" y="1412"/>
                      </a:lnTo>
                      <a:lnTo>
                        <a:pt x="1173" y="1415"/>
                      </a:lnTo>
                      <a:lnTo>
                        <a:pt x="1173" y="1422"/>
                      </a:lnTo>
                      <a:lnTo>
                        <a:pt x="1171" y="1432"/>
                      </a:lnTo>
                      <a:lnTo>
                        <a:pt x="1171" y="1439"/>
                      </a:lnTo>
                      <a:lnTo>
                        <a:pt x="1177" y="1442"/>
                      </a:lnTo>
                      <a:lnTo>
                        <a:pt x="1194" y="1436"/>
                      </a:lnTo>
                      <a:lnTo>
                        <a:pt x="1195" y="1441"/>
                      </a:lnTo>
                      <a:lnTo>
                        <a:pt x="1179" y="1450"/>
                      </a:lnTo>
                      <a:lnTo>
                        <a:pt x="1168" y="1454"/>
                      </a:lnTo>
                      <a:lnTo>
                        <a:pt x="1183" y="1457"/>
                      </a:lnTo>
                      <a:lnTo>
                        <a:pt x="1190" y="1448"/>
                      </a:lnTo>
                      <a:lnTo>
                        <a:pt x="1200" y="1443"/>
                      </a:lnTo>
                      <a:lnTo>
                        <a:pt x="1204" y="1446"/>
                      </a:lnTo>
                      <a:lnTo>
                        <a:pt x="1190" y="1463"/>
                      </a:lnTo>
                      <a:lnTo>
                        <a:pt x="1208" y="1458"/>
                      </a:lnTo>
                      <a:lnTo>
                        <a:pt x="1212" y="1461"/>
                      </a:lnTo>
                      <a:lnTo>
                        <a:pt x="1222" y="1460"/>
                      </a:lnTo>
                      <a:lnTo>
                        <a:pt x="1224" y="1463"/>
                      </a:lnTo>
                      <a:lnTo>
                        <a:pt x="1216" y="1475"/>
                      </a:lnTo>
                      <a:lnTo>
                        <a:pt x="1224" y="1477"/>
                      </a:lnTo>
                      <a:lnTo>
                        <a:pt x="1238" y="1495"/>
                      </a:lnTo>
                      <a:lnTo>
                        <a:pt x="1246" y="1498"/>
                      </a:lnTo>
                      <a:lnTo>
                        <a:pt x="1253" y="1497"/>
                      </a:lnTo>
                      <a:lnTo>
                        <a:pt x="1253" y="1493"/>
                      </a:lnTo>
                      <a:lnTo>
                        <a:pt x="1254" y="1490"/>
                      </a:lnTo>
                      <a:lnTo>
                        <a:pt x="1254" y="1485"/>
                      </a:lnTo>
                      <a:lnTo>
                        <a:pt x="1258" y="1482"/>
                      </a:lnTo>
                      <a:lnTo>
                        <a:pt x="1263" y="1481"/>
                      </a:lnTo>
                      <a:lnTo>
                        <a:pt x="1268" y="1485"/>
                      </a:lnTo>
                      <a:lnTo>
                        <a:pt x="1270" y="1491"/>
                      </a:lnTo>
                      <a:lnTo>
                        <a:pt x="1270" y="1500"/>
                      </a:lnTo>
                      <a:lnTo>
                        <a:pt x="1279" y="1506"/>
                      </a:lnTo>
                      <a:lnTo>
                        <a:pt x="1284" y="1512"/>
                      </a:lnTo>
                      <a:lnTo>
                        <a:pt x="1287" y="1514"/>
                      </a:lnTo>
                      <a:lnTo>
                        <a:pt x="1289" y="1509"/>
                      </a:lnTo>
                      <a:lnTo>
                        <a:pt x="1296" y="1514"/>
                      </a:lnTo>
                      <a:lnTo>
                        <a:pt x="1301" y="1513"/>
                      </a:lnTo>
                      <a:lnTo>
                        <a:pt x="1307" y="1517"/>
                      </a:lnTo>
                      <a:lnTo>
                        <a:pt x="1313" y="1524"/>
                      </a:lnTo>
                      <a:lnTo>
                        <a:pt x="1313" y="1528"/>
                      </a:lnTo>
                      <a:lnTo>
                        <a:pt x="1312" y="1531"/>
                      </a:lnTo>
                      <a:lnTo>
                        <a:pt x="1316" y="1534"/>
                      </a:lnTo>
                      <a:lnTo>
                        <a:pt x="1324" y="1535"/>
                      </a:lnTo>
                      <a:lnTo>
                        <a:pt x="1337" y="1530"/>
                      </a:lnTo>
                      <a:lnTo>
                        <a:pt x="1370" y="1529"/>
                      </a:lnTo>
                      <a:lnTo>
                        <a:pt x="1373" y="1523"/>
                      </a:lnTo>
                      <a:lnTo>
                        <a:pt x="1383" y="1528"/>
                      </a:lnTo>
                      <a:lnTo>
                        <a:pt x="1387" y="1523"/>
                      </a:lnTo>
                      <a:lnTo>
                        <a:pt x="1399" y="1525"/>
                      </a:lnTo>
                      <a:lnTo>
                        <a:pt x="1405" y="1531"/>
                      </a:lnTo>
                      <a:lnTo>
                        <a:pt x="1437" y="1538"/>
                      </a:lnTo>
                      <a:lnTo>
                        <a:pt x="1445" y="1539"/>
                      </a:lnTo>
                      <a:lnTo>
                        <a:pt x="1459" y="1531"/>
                      </a:lnTo>
                      <a:lnTo>
                        <a:pt x="1466" y="1536"/>
                      </a:lnTo>
                      <a:lnTo>
                        <a:pt x="1467" y="1539"/>
                      </a:lnTo>
                      <a:lnTo>
                        <a:pt x="1459" y="1541"/>
                      </a:lnTo>
                      <a:lnTo>
                        <a:pt x="1458" y="1545"/>
                      </a:lnTo>
                      <a:lnTo>
                        <a:pt x="1463" y="1549"/>
                      </a:lnTo>
                      <a:lnTo>
                        <a:pt x="1483" y="1557"/>
                      </a:lnTo>
                      <a:lnTo>
                        <a:pt x="1504" y="1562"/>
                      </a:lnTo>
                      <a:lnTo>
                        <a:pt x="1522" y="1565"/>
                      </a:lnTo>
                      <a:lnTo>
                        <a:pt x="1540" y="1556"/>
                      </a:lnTo>
                      <a:lnTo>
                        <a:pt x="1555" y="1538"/>
                      </a:lnTo>
                      <a:lnTo>
                        <a:pt x="1559" y="1529"/>
                      </a:lnTo>
                      <a:lnTo>
                        <a:pt x="1563" y="1525"/>
                      </a:lnTo>
                      <a:lnTo>
                        <a:pt x="1574" y="1540"/>
                      </a:lnTo>
                      <a:lnTo>
                        <a:pt x="1580" y="1546"/>
                      </a:lnTo>
                      <a:lnTo>
                        <a:pt x="1590" y="1550"/>
                      </a:lnTo>
                      <a:lnTo>
                        <a:pt x="1586" y="1551"/>
                      </a:lnTo>
                      <a:lnTo>
                        <a:pt x="1579" y="1557"/>
                      </a:lnTo>
                      <a:lnTo>
                        <a:pt x="1579" y="1565"/>
                      </a:lnTo>
                      <a:lnTo>
                        <a:pt x="1580" y="1571"/>
                      </a:lnTo>
                      <a:lnTo>
                        <a:pt x="1581" y="1578"/>
                      </a:lnTo>
                      <a:lnTo>
                        <a:pt x="1579" y="1582"/>
                      </a:lnTo>
                      <a:lnTo>
                        <a:pt x="1574" y="1577"/>
                      </a:lnTo>
                      <a:lnTo>
                        <a:pt x="1572" y="1557"/>
                      </a:lnTo>
                      <a:lnTo>
                        <a:pt x="1574" y="1552"/>
                      </a:lnTo>
                      <a:lnTo>
                        <a:pt x="1574" y="1545"/>
                      </a:lnTo>
                      <a:lnTo>
                        <a:pt x="1570" y="1539"/>
                      </a:lnTo>
                      <a:lnTo>
                        <a:pt x="1567" y="1536"/>
                      </a:lnTo>
                      <a:lnTo>
                        <a:pt x="1563" y="1541"/>
                      </a:lnTo>
                      <a:lnTo>
                        <a:pt x="1561" y="1546"/>
                      </a:lnTo>
                      <a:lnTo>
                        <a:pt x="1561" y="1560"/>
                      </a:lnTo>
                      <a:lnTo>
                        <a:pt x="1564" y="1563"/>
                      </a:lnTo>
                      <a:lnTo>
                        <a:pt x="1564" y="1570"/>
                      </a:lnTo>
                      <a:lnTo>
                        <a:pt x="1563" y="1574"/>
                      </a:lnTo>
                      <a:lnTo>
                        <a:pt x="1560" y="1578"/>
                      </a:lnTo>
                      <a:lnTo>
                        <a:pt x="1555" y="1579"/>
                      </a:lnTo>
                      <a:lnTo>
                        <a:pt x="1548" y="1587"/>
                      </a:lnTo>
                      <a:lnTo>
                        <a:pt x="1552" y="1592"/>
                      </a:lnTo>
                      <a:lnTo>
                        <a:pt x="1567" y="1595"/>
                      </a:lnTo>
                      <a:lnTo>
                        <a:pt x="1567" y="1599"/>
                      </a:lnTo>
                      <a:lnTo>
                        <a:pt x="1572" y="1601"/>
                      </a:lnTo>
                      <a:lnTo>
                        <a:pt x="1579" y="1601"/>
                      </a:lnTo>
                      <a:lnTo>
                        <a:pt x="1581" y="1603"/>
                      </a:lnTo>
                      <a:lnTo>
                        <a:pt x="1580" y="1606"/>
                      </a:lnTo>
                      <a:lnTo>
                        <a:pt x="1598" y="1614"/>
                      </a:lnTo>
                      <a:lnTo>
                        <a:pt x="1612" y="1627"/>
                      </a:lnTo>
                      <a:lnTo>
                        <a:pt x="1612" y="1624"/>
                      </a:lnTo>
                      <a:lnTo>
                        <a:pt x="1615" y="1620"/>
                      </a:lnTo>
                      <a:lnTo>
                        <a:pt x="1629" y="1620"/>
                      </a:lnTo>
                      <a:lnTo>
                        <a:pt x="1630" y="1619"/>
                      </a:lnTo>
                      <a:lnTo>
                        <a:pt x="1631" y="1608"/>
                      </a:lnTo>
                      <a:lnTo>
                        <a:pt x="1628" y="1599"/>
                      </a:lnTo>
                      <a:lnTo>
                        <a:pt x="1630" y="1598"/>
                      </a:lnTo>
                      <a:lnTo>
                        <a:pt x="1635" y="1600"/>
                      </a:lnTo>
                      <a:lnTo>
                        <a:pt x="1638" y="1595"/>
                      </a:lnTo>
                      <a:lnTo>
                        <a:pt x="1635" y="1592"/>
                      </a:lnTo>
                      <a:lnTo>
                        <a:pt x="1608" y="1557"/>
                      </a:lnTo>
                      <a:lnTo>
                        <a:pt x="1603" y="1546"/>
                      </a:lnTo>
                      <a:lnTo>
                        <a:pt x="1590" y="1535"/>
                      </a:lnTo>
                      <a:lnTo>
                        <a:pt x="1583" y="1529"/>
                      </a:lnTo>
                      <a:lnTo>
                        <a:pt x="1587" y="1529"/>
                      </a:lnTo>
                      <a:lnTo>
                        <a:pt x="1587" y="1523"/>
                      </a:lnTo>
                      <a:lnTo>
                        <a:pt x="1587" y="1501"/>
                      </a:lnTo>
                      <a:lnTo>
                        <a:pt x="1554" y="1502"/>
                      </a:lnTo>
                      <a:lnTo>
                        <a:pt x="1542" y="1517"/>
                      </a:lnTo>
                      <a:lnTo>
                        <a:pt x="1536" y="1514"/>
                      </a:lnTo>
                      <a:lnTo>
                        <a:pt x="1521" y="1503"/>
                      </a:lnTo>
                      <a:lnTo>
                        <a:pt x="1506" y="1514"/>
                      </a:lnTo>
                      <a:lnTo>
                        <a:pt x="1486" y="1502"/>
                      </a:lnTo>
                      <a:lnTo>
                        <a:pt x="1486" y="14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3" name="Freeform 276"/>
                <p:cNvSpPr>
                  <a:spLocks noChangeAspect="1"/>
                </p:cNvSpPr>
                <p:nvPr/>
              </p:nvSpPr>
              <p:spPr bwMode="gray">
                <a:xfrm>
                  <a:off x="999" y="1668"/>
                  <a:ext cx="91" cy="101"/>
                </a:xfrm>
                <a:custGeom>
                  <a:avLst/>
                  <a:gdLst/>
                  <a:ahLst/>
                  <a:cxnLst>
                    <a:cxn ang="0">
                      <a:pos x="39" y="90"/>
                    </a:cxn>
                    <a:cxn ang="0">
                      <a:pos x="91" y="60"/>
                    </a:cxn>
                    <a:cxn ang="0">
                      <a:pos x="103" y="29"/>
                    </a:cxn>
                    <a:cxn ang="0">
                      <a:pos x="162" y="7"/>
                    </a:cxn>
                    <a:cxn ang="0">
                      <a:pos x="192" y="55"/>
                    </a:cxn>
                    <a:cxn ang="0">
                      <a:pos x="214" y="100"/>
                    </a:cxn>
                    <a:cxn ang="0">
                      <a:pos x="292" y="206"/>
                    </a:cxn>
                    <a:cxn ang="0">
                      <a:pos x="322" y="262"/>
                    </a:cxn>
                    <a:cxn ang="0">
                      <a:pos x="334" y="292"/>
                    </a:cxn>
                    <a:cxn ang="0">
                      <a:pos x="353" y="335"/>
                    </a:cxn>
                    <a:cxn ang="0">
                      <a:pos x="450" y="384"/>
                    </a:cxn>
                    <a:cxn ang="0">
                      <a:pos x="451" y="416"/>
                    </a:cxn>
                    <a:cxn ang="0">
                      <a:pos x="451" y="474"/>
                    </a:cxn>
                    <a:cxn ang="0">
                      <a:pos x="424" y="498"/>
                    </a:cxn>
                    <a:cxn ang="0">
                      <a:pos x="404" y="506"/>
                    </a:cxn>
                    <a:cxn ang="0">
                      <a:pos x="416" y="479"/>
                    </a:cxn>
                    <a:cxn ang="0">
                      <a:pos x="421" y="454"/>
                    </a:cxn>
                    <a:cxn ang="0">
                      <a:pos x="407" y="439"/>
                    </a:cxn>
                    <a:cxn ang="0">
                      <a:pos x="394" y="390"/>
                    </a:cxn>
                    <a:cxn ang="0">
                      <a:pos x="389" y="378"/>
                    </a:cxn>
                    <a:cxn ang="0">
                      <a:pos x="362" y="396"/>
                    </a:cxn>
                    <a:cxn ang="0">
                      <a:pos x="354" y="418"/>
                    </a:cxn>
                    <a:cxn ang="0">
                      <a:pos x="338" y="431"/>
                    </a:cxn>
                    <a:cxn ang="0">
                      <a:pos x="342" y="405"/>
                    </a:cxn>
                    <a:cxn ang="0">
                      <a:pos x="369" y="366"/>
                    </a:cxn>
                    <a:cxn ang="0">
                      <a:pos x="328" y="320"/>
                    </a:cxn>
                    <a:cxn ang="0">
                      <a:pos x="302" y="305"/>
                    </a:cxn>
                    <a:cxn ang="0">
                      <a:pos x="305" y="299"/>
                    </a:cxn>
                    <a:cxn ang="0">
                      <a:pos x="286" y="282"/>
                    </a:cxn>
                    <a:cxn ang="0">
                      <a:pos x="275" y="276"/>
                    </a:cxn>
                    <a:cxn ang="0">
                      <a:pos x="279" y="260"/>
                    </a:cxn>
                    <a:cxn ang="0">
                      <a:pos x="268" y="246"/>
                    </a:cxn>
                    <a:cxn ang="0">
                      <a:pos x="267" y="229"/>
                    </a:cxn>
                    <a:cxn ang="0">
                      <a:pos x="284" y="238"/>
                    </a:cxn>
                    <a:cxn ang="0">
                      <a:pos x="276" y="219"/>
                    </a:cxn>
                    <a:cxn ang="0">
                      <a:pos x="264" y="198"/>
                    </a:cxn>
                    <a:cxn ang="0">
                      <a:pos x="254" y="203"/>
                    </a:cxn>
                    <a:cxn ang="0">
                      <a:pos x="251" y="190"/>
                    </a:cxn>
                    <a:cxn ang="0">
                      <a:pos x="256" y="169"/>
                    </a:cxn>
                    <a:cxn ang="0">
                      <a:pos x="233" y="183"/>
                    </a:cxn>
                    <a:cxn ang="0">
                      <a:pos x="219" y="165"/>
                    </a:cxn>
                    <a:cxn ang="0">
                      <a:pos x="178" y="124"/>
                    </a:cxn>
                    <a:cxn ang="0">
                      <a:pos x="156" y="52"/>
                    </a:cxn>
                    <a:cxn ang="0">
                      <a:pos x="150" y="63"/>
                    </a:cxn>
                    <a:cxn ang="0">
                      <a:pos x="172" y="142"/>
                    </a:cxn>
                    <a:cxn ang="0">
                      <a:pos x="152" y="142"/>
                    </a:cxn>
                    <a:cxn ang="0">
                      <a:pos x="133" y="127"/>
                    </a:cxn>
                    <a:cxn ang="0">
                      <a:pos x="117" y="90"/>
                    </a:cxn>
                    <a:cxn ang="0">
                      <a:pos x="90" y="85"/>
                    </a:cxn>
                    <a:cxn ang="0">
                      <a:pos x="71" y="82"/>
                    </a:cxn>
                    <a:cxn ang="0">
                      <a:pos x="77" y="95"/>
                    </a:cxn>
                    <a:cxn ang="0">
                      <a:pos x="98" y="121"/>
                    </a:cxn>
                    <a:cxn ang="0">
                      <a:pos x="117" y="141"/>
                    </a:cxn>
                    <a:cxn ang="0">
                      <a:pos x="97" y="149"/>
                    </a:cxn>
                    <a:cxn ang="0">
                      <a:pos x="48" y="135"/>
                    </a:cxn>
                    <a:cxn ang="0">
                      <a:pos x="27" y="116"/>
                    </a:cxn>
                    <a:cxn ang="0">
                      <a:pos x="5" y="47"/>
                    </a:cxn>
                  </a:cxnLst>
                  <a:rect l="0" t="0" r="r" b="b"/>
                  <a:pathLst>
                    <a:path w="456" h="507">
                      <a:moveTo>
                        <a:pt x="10" y="44"/>
                      </a:moveTo>
                      <a:lnTo>
                        <a:pt x="26" y="57"/>
                      </a:lnTo>
                      <a:lnTo>
                        <a:pt x="36" y="81"/>
                      </a:lnTo>
                      <a:lnTo>
                        <a:pt x="39" y="87"/>
                      </a:lnTo>
                      <a:lnTo>
                        <a:pt x="39" y="90"/>
                      </a:lnTo>
                      <a:lnTo>
                        <a:pt x="42" y="92"/>
                      </a:lnTo>
                      <a:lnTo>
                        <a:pt x="55" y="87"/>
                      </a:lnTo>
                      <a:lnTo>
                        <a:pt x="71" y="73"/>
                      </a:lnTo>
                      <a:lnTo>
                        <a:pt x="87" y="68"/>
                      </a:lnTo>
                      <a:lnTo>
                        <a:pt x="91" y="60"/>
                      </a:lnTo>
                      <a:lnTo>
                        <a:pt x="91" y="51"/>
                      </a:lnTo>
                      <a:lnTo>
                        <a:pt x="93" y="47"/>
                      </a:lnTo>
                      <a:lnTo>
                        <a:pt x="100" y="44"/>
                      </a:lnTo>
                      <a:lnTo>
                        <a:pt x="102" y="41"/>
                      </a:lnTo>
                      <a:lnTo>
                        <a:pt x="103" y="29"/>
                      </a:lnTo>
                      <a:lnTo>
                        <a:pt x="108" y="23"/>
                      </a:lnTo>
                      <a:lnTo>
                        <a:pt x="129" y="17"/>
                      </a:lnTo>
                      <a:lnTo>
                        <a:pt x="151" y="0"/>
                      </a:lnTo>
                      <a:lnTo>
                        <a:pt x="156" y="1"/>
                      </a:lnTo>
                      <a:lnTo>
                        <a:pt x="162" y="7"/>
                      </a:lnTo>
                      <a:lnTo>
                        <a:pt x="171" y="25"/>
                      </a:lnTo>
                      <a:lnTo>
                        <a:pt x="174" y="29"/>
                      </a:lnTo>
                      <a:lnTo>
                        <a:pt x="179" y="29"/>
                      </a:lnTo>
                      <a:lnTo>
                        <a:pt x="183" y="41"/>
                      </a:lnTo>
                      <a:lnTo>
                        <a:pt x="192" y="55"/>
                      </a:lnTo>
                      <a:lnTo>
                        <a:pt x="194" y="63"/>
                      </a:lnTo>
                      <a:lnTo>
                        <a:pt x="206" y="74"/>
                      </a:lnTo>
                      <a:lnTo>
                        <a:pt x="210" y="90"/>
                      </a:lnTo>
                      <a:lnTo>
                        <a:pt x="210" y="93"/>
                      </a:lnTo>
                      <a:lnTo>
                        <a:pt x="214" y="100"/>
                      </a:lnTo>
                      <a:lnTo>
                        <a:pt x="235" y="109"/>
                      </a:lnTo>
                      <a:lnTo>
                        <a:pt x="246" y="120"/>
                      </a:lnTo>
                      <a:lnTo>
                        <a:pt x="253" y="141"/>
                      </a:lnTo>
                      <a:lnTo>
                        <a:pt x="264" y="160"/>
                      </a:lnTo>
                      <a:lnTo>
                        <a:pt x="292" y="206"/>
                      </a:lnTo>
                      <a:lnTo>
                        <a:pt x="299" y="224"/>
                      </a:lnTo>
                      <a:lnTo>
                        <a:pt x="300" y="227"/>
                      </a:lnTo>
                      <a:lnTo>
                        <a:pt x="303" y="227"/>
                      </a:lnTo>
                      <a:lnTo>
                        <a:pt x="308" y="245"/>
                      </a:lnTo>
                      <a:lnTo>
                        <a:pt x="322" y="262"/>
                      </a:lnTo>
                      <a:lnTo>
                        <a:pt x="326" y="270"/>
                      </a:lnTo>
                      <a:lnTo>
                        <a:pt x="326" y="273"/>
                      </a:lnTo>
                      <a:lnTo>
                        <a:pt x="323" y="278"/>
                      </a:lnTo>
                      <a:lnTo>
                        <a:pt x="324" y="283"/>
                      </a:lnTo>
                      <a:lnTo>
                        <a:pt x="334" y="292"/>
                      </a:lnTo>
                      <a:lnTo>
                        <a:pt x="338" y="299"/>
                      </a:lnTo>
                      <a:lnTo>
                        <a:pt x="338" y="303"/>
                      </a:lnTo>
                      <a:lnTo>
                        <a:pt x="343" y="320"/>
                      </a:lnTo>
                      <a:lnTo>
                        <a:pt x="348" y="329"/>
                      </a:lnTo>
                      <a:lnTo>
                        <a:pt x="353" y="335"/>
                      </a:lnTo>
                      <a:lnTo>
                        <a:pt x="365" y="342"/>
                      </a:lnTo>
                      <a:lnTo>
                        <a:pt x="401" y="352"/>
                      </a:lnTo>
                      <a:lnTo>
                        <a:pt x="426" y="373"/>
                      </a:lnTo>
                      <a:lnTo>
                        <a:pt x="431" y="379"/>
                      </a:lnTo>
                      <a:lnTo>
                        <a:pt x="450" y="384"/>
                      </a:lnTo>
                      <a:lnTo>
                        <a:pt x="452" y="388"/>
                      </a:lnTo>
                      <a:lnTo>
                        <a:pt x="456" y="394"/>
                      </a:lnTo>
                      <a:lnTo>
                        <a:pt x="456" y="396"/>
                      </a:lnTo>
                      <a:lnTo>
                        <a:pt x="453" y="401"/>
                      </a:lnTo>
                      <a:lnTo>
                        <a:pt x="451" y="416"/>
                      </a:lnTo>
                      <a:lnTo>
                        <a:pt x="451" y="443"/>
                      </a:lnTo>
                      <a:lnTo>
                        <a:pt x="456" y="459"/>
                      </a:lnTo>
                      <a:lnTo>
                        <a:pt x="456" y="464"/>
                      </a:lnTo>
                      <a:lnTo>
                        <a:pt x="453" y="470"/>
                      </a:lnTo>
                      <a:lnTo>
                        <a:pt x="451" y="474"/>
                      </a:lnTo>
                      <a:lnTo>
                        <a:pt x="450" y="481"/>
                      </a:lnTo>
                      <a:lnTo>
                        <a:pt x="441" y="480"/>
                      </a:lnTo>
                      <a:lnTo>
                        <a:pt x="435" y="488"/>
                      </a:lnTo>
                      <a:lnTo>
                        <a:pt x="429" y="496"/>
                      </a:lnTo>
                      <a:lnTo>
                        <a:pt x="424" y="498"/>
                      </a:lnTo>
                      <a:lnTo>
                        <a:pt x="419" y="498"/>
                      </a:lnTo>
                      <a:lnTo>
                        <a:pt x="415" y="503"/>
                      </a:lnTo>
                      <a:lnTo>
                        <a:pt x="410" y="496"/>
                      </a:lnTo>
                      <a:lnTo>
                        <a:pt x="409" y="507"/>
                      </a:lnTo>
                      <a:lnTo>
                        <a:pt x="404" y="506"/>
                      </a:lnTo>
                      <a:lnTo>
                        <a:pt x="403" y="496"/>
                      </a:lnTo>
                      <a:lnTo>
                        <a:pt x="403" y="482"/>
                      </a:lnTo>
                      <a:lnTo>
                        <a:pt x="409" y="480"/>
                      </a:lnTo>
                      <a:lnTo>
                        <a:pt x="413" y="482"/>
                      </a:lnTo>
                      <a:lnTo>
                        <a:pt x="416" y="479"/>
                      </a:lnTo>
                      <a:lnTo>
                        <a:pt x="419" y="480"/>
                      </a:lnTo>
                      <a:lnTo>
                        <a:pt x="421" y="475"/>
                      </a:lnTo>
                      <a:lnTo>
                        <a:pt x="425" y="474"/>
                      </a:lnTo>
                      <a:lnTo>
                        <a:pt x="423" y="467"/>
                      </a:lnTo>
                      <a:lnTo>
                        <a:pt x="421" y="454"/>
                      </a:lnTo>
                      <a:lnTo>
                        <a:pt x="416" y="453"/>
                      </a:lnTo>
                      <a:lnTo>
                        <a:pt x="414" y="456"/>
                      </a:lnTo>
                      <a:lnTo>
                        <a:pt x="410" y="456"/>
                      </a:lnTo>
                      <a:lnTo>
                        <a:pt x="408" y="454"/>
                      </a:lnTo>
                      <a:lnTo>
                        <a:pt x="407" y="439"/>
                      </a:lnTo>
                      <a:lnTo>
                        <a:pt x="408" y="432"/>
                      </a:lnTo>
                      <a:lnTo>
                        <a:pt x="405" y="426"/>
                      </a:lnTo>
                      <a:lnTo>
                        <a:pt x="404" y="416"/>
                      </a:lnTo>
                      <a:lnTo>
                        <a:pt x="397" y="402"/>
                      </a:lnTo>
                      <a:lnTo>
                        <a:pt x="394" y="390"/>
                      </a:lnTo>
                      <a:lnTo>
                        <a:pt x="392" y="395"/>
                      </a:lnTo>
                      <a:lnTo>
                        <a:pt x="393" y="388"/>
                      </a:lnTo>
                      <a:lnTo>
                        <a:pt x="397" y="382"/>
                      </a:lnTo>
                      <a:lnTo>
                        <a:pt x="394" y="377"/>
                      </a:lnTo>
                      <a:lnTo>
                        <a:pt x="389" y="378"/>
                      </a:lnTo>
                      <a:lnTo>
                        <a:pt x="382" y="386"/>
                      </a:lnTo>
                      <a:lnTo>
                        <a:pt x="377" y="390"/>
                      </a:lnTo>
                      <a:lnTo>
                        <a:pt x="375" y="396"/>
                      </a:lnTo>
                      <a:lnTo>
                        <a:pt x="367" y="393"/>
                      </a:lnTo>
                      <a:lnTo>
                        <a:pt x="362" y="396"/>
                      </a:lnTo>
                      <a:lnTo>
                        <a:pt x="356" y="400"/>
                      </a:lnTo>
                      <a:lnTo>
                        <a:pt x="358" y="404"/>
                      </a:lnTo>
                      <a:lnTo>
                        <a:pt x="355" y="411"/>
                      </a:lnTo>
                      <a:lnTo>
                        <a:pt x="354" y="415"/>
                      </a:lnTo>
                      <a:lnTo>
                        <a:pt x="354" y="418"/>
                      </a:lnTo>
                      <a:lnTo>
                        <a:pt x="350" y="423"/>
                      </a:lnTo>
                      <a:lnTo>
                        <a:pt x="346" y="423"/>
                      </a:lnTo>
                      <a:lnTo>
                        <a:pt x="346" y="429"/>
                      </a:lnTo>
                      <a:lnTo>
                        <a:pt x="342" y="434"/>
                      </a:lnTo>
                      <a:lnTo>
                        <a:pt x="338" y="431"/>
                      </a:lnTo>
                      <a:lnTo>
                        <a:pt x="333" y="423"/>
                      </a:lnTo>
                      <a:lnTo>
                        <a:pt x="331" y="416"/>
                      </a:lnTo>
                      <a:lnTo>
                        <a:pt x="332" y="411"/>
                      </a:lnTo>
                      <a:lnTo>
                        <a:pt x="337" y="410"/>
                      </a:lnTo>
                      <a:lnTo>
                        <a:pt x="342" y="405"/>
                      </a:lnTo>
                      <a:lnTo>
                        <a:pt x="346" y="389"/>
                      </a:lnTo>
                      <a:lnTo>
                        <a:pt x="346" y="375"/>
                      </a:lnTo>
                      <a:lnTo>
                        <a:pt x="351" y="370"/>
                      </a:lnTo>
                      <a:lnTo>
                        <a:pt x="367" y="369"/>
                      </a:lnTo>
                      <a:lnTo>
                        <a:pt x="369" y="366"/>
                      </a:lnTo>
                      <a:lnTo>
                        <a:pt x="350" y="359"/>
                      </a:lnTo>
                      <a:lnTo>
                        <a:pt x="344" y="352"/>
                      </a:lnTo>
                      <a:lnTo>
                        <a:pt x="335" y="348"/>
                      </a:lnTo>
                      <a:lnTo>
                        <a:pt x="329" y="339"/>
                      </a:lnTo>
                      <a:lnTo>
                        <a:pt x="328" y="320"/>
                      </a:lnTo>
                      <a:lnTo>
                        <a:pt x="318" y="319"/>
                      </a:lnTo>
                      <a:lnTo>
                        <a:pt x="317" y="315"/>
                      </a:lnTo>
                      <a:lnTo>
                        <a:pt x="317" y="310"/>
                      </a:lnTo>
                      <a:lnTo>
                        <a:pt x="315" y="307"/>
                      </a:lnTo>
                      <a:lnTo>
                        <a:pt x="302" y="305"/>
                      </a:lnTo>
                      <a:lnTo>
                        <a:pt x="299" y="302"/>
                      </a:lnTo>
                      <a:lnTo>
                        <a:pt x="290" y="288"/>
                      </a:lnTo>
                      <a:lnTo>
                        <a:pt x="289" y="283"/>
                      </a:lnTo>
                      <a:lnTo>
                        <a:pt x="303" y="296"/>
                      </a:lnTo>
                      <a:lnTo>
                        <a:pt x="305" y="299"/>
                      </a:lnTo>
                      <a:lnTo>
                        <a:pt x="300" y="287"/>
                      </a:lnTo>
                      <a:lnTo>
                        <a:pt x="300" y="278"/>
                      </a:lnTo>
                      <a:lnTo>
                        <a:pt x="296" y="278"/>
                      </a:lnTo>
                      <a:lnTo>
                        <a:pt x="291" y="282"/>
                      </a:lnTo>
                      <a:lnTo>
                        <a:pt x="286" y="282"/>
                      </a:lnTo>
                      <a:lnTo>
                        <a:pt x="281" y="278"/>
                      </a:lnTo>
                      <a:lnTo>
                        <a:pt x="281" y="275"/>
                      </a:lnTo>
                      <a:lnTo>
                        <a:pt x="280" y="273"/>
                      </a:lnTo>
                      <a:lnTo>
                        <a:pt x="276" y="273"/>
                      </a:lnTo>
                      <a:lnTo>
                        <a:pt x="275" y="276"/>
                      </a:lnTo>
                      <a:lnTo>
                        <a:pt x="270" y="278"/>
                      </a:lnTo>
                      <a:lnTo>
                        <a:pt x="264" y="271"/>
                      </a:lnTo>
                      <a:lnTo>
                        <a:pt x="263" y="267"/>
                      </a:lnTo>
                      <a:lnTo>
                        <a:pt x="264" y="261"/>
                      </a:lnTo>
                      <a:lnTo>
                        <a:pt x="279" y="260"/>
                      </a:lnTo>
                      <a:lnTo>
                        <a:pt x="281" y="255"/>
                      </a:lnTo>
                      <a:lnTo>
                        <a:pt x="270" y="255"/>
                      </a:lnTo>
                      <a:lnTo>
                        <a:pt x="265" y="253"/>
                      </a:lnTo>
                      <a:lnTo>
                        <a:pt x="265" y="250"/>
                      </a:lnTo>
                      <a:lnTo>
                        <a:pt x="268" y="246"/>
                      </a:lnTo>
                      <a:lnTo>
                        <a:pt x="267" y="244"/>
                      </a:lnTo>
                      <a:lnTo>
                        <a:pt x="262" y="244"/>
                      </a:lnTo>
                      <a:lnTo>
                        <a:pt x="262" y="237"/>
                      </a:lnTo>
                      <a:lnTo>
                        <a:pt x="268" y="233"/>
                      </a:lnTo>
                      <a:lnTo>
                        <a:pt x="267" y="229"/>
                      </a:lnTo>
                      <a:lnTo>
                        <a:pt x="256" y="233"/>
                      </a:lnTo>
                      <a:lnTo>
                        <a:pt x="253" y="229"/>
                      </a:lnTo>
                      <a:lnTo>
                        <a:pt x="257" y="219"/>
                      </a:lnTo>
                      <a:lnTo>
                        <a:pt x="279" y="230"/>
                      </a:lnTo>
                      <a:lnTo>
                        <a:pt x="284" y="238"/>
                      </a:lnTo>
                      <a:lnTo>
                        <a:pt x="289" y="239"/>
                      </a:lnTo>
                      <a:lnTo>
                        <a:pt x="286" y="239"/>
                      </a:lnTo>
                      <a:lnTo>
                        <a:pt x="281" y="232"/>
                      </a:lnTo>
                      <a:lnTo>
                        <a:pt x="280" y="222"/>
                      </a:lnTo>
                      <a:lnTo>
                        <a:pt x="276" y="219"/>
                      </a:lnTo>
                      <a:lnTo>
                        <a:pt x="276" y="223"/>
                      </a:lnTo>
                      <a:lnTo>
                        <a:pt x="272" y="219"/>
                      </a:lnTo>
                      <a:lnTo>
                        <a:pt x="263" y="208"/>
                      </a:lnTo>
                      <a:lnTo>
                        <a:pt x="260" y="203"/>
                      </a:lnTo>
                      <a:lnTo>
                        <a:pt x="264" y="198"/>
                      </a:lnTo>
                      <a:lnTo>
                        <a:pt x="275" y="201"/>
                      </a:lnTo>
                      <a:lnTo>
                        <a:pt x="279" y="198"/>
                      </a:lnTo>
                      <a:lnTo>
                        <a:pt x="273" y="196"/>
                      </a:lnTo>
                      <a:lnTo>
                        <a:pt x="254" y="196"/>
                      </a:lnTo>
                      <a:lnTo>
                        <a:pt x="254" y="203"/>
                      </a:lnTo>
                      <a:lnTo>
                        <a:pt x="249" y="208"/>
                      </a:lnTo>
                      <a:lnTo>
                        <a:pt x="247" y="203"/>
                      </a:lnTo>
                      <a:lnTo>
                        <a:pt x="243" y="196"/>
                      </a:lnTo>
                      <a:lnTo>
                        <a:pt x="245" y="190"/>
                      </a:lnTo>
                      <a:lnTo>
                        <a:pt x="251" y="190"/>
                      </a:lnTo>
                      <a:lnTo>
                        <a:pt x="262" y="181"/>
                      </a:lnTo>
                      <a:lnTo>
                        <a:pt x="259" y="178"/>
                      </a:lnTo>
                      <a:lnTo>
                        <a:pt x="251" y="184"/>
                      </a:lnTo>
                      <a:lnTo>
                        <a:pt x="249" y="180"/>
                      </a:lnTo>
                      <a:lnTo>
                        <a:pt x="256" y="169"/>
                      </a:lnTo>
                      <a:lnTo>
                        <a:pt x="249" y="169"/>
                      </a:lnTo>
                      <a:lnTo>
                        <a:pt x="246" y="173"/>
                      </a:lnTo>
                      <a:lnTo>
                        <a:pt x="243" y="180"/>
                      </a:lnTo>
                      <a:lnTo>
                        <a:pt x="238" y="186"/>
                      </a:lnTo>
                      <a:lnTo>
                        <a:pt x="233" y="183"/>
                      </a:lnTo>
                      <a:lnTo>
                        <a:pt x="230" y="171"/>
                      </a:lnTo>
                      <a:lnTo>
                        <a:pt x="230" y="165"/>
                      </a:lnTo>
                      <a:lnTo>
                        <a:pt x="226" y="162"/>
                      </a:lnTo>
                      <a:lnTo>
                        <a:pt x="224" y="162"/>
                      </a:lnTo>
                      <a:lnTo>
                        <a:pt x="219" y="165"/>
                      </a:lnTo>
                      <a:lnTo>
                        <a:pt x="215" y="159"/>
                      </a:lnTo>
                      <a:lnTo>
                        <a:pt x="202" y="148"/>
                      </a:lnTo>
                      <a:lnTo>
                        <a:pt x="190" y="146"/>
                      </a:lnTo>
                      <a:lnTo>
                        <a:pt x="183" y="130"/>
                      </a:lnTo>
                      <a:lnTo>
                        <a:pt x="178" y="124"/>
                      </a:lnTo>
                      <a:lnTo>
                        <a:pt x="181" y="117"/>
                      </a:lnTo>
                      <a:lnTo>
                        <a:pt x="178" y="104"/>
                      </a:lnTo>
                      <a:lnTo>
                        <a:pt x="173" y="108"/>
                      </a:lnTo>
                      <a:lnTo>
                        <a:pt x="162" y="68"/>
                      </a:lnTo>
                      <a:lnTo>
                        <a:pt x="156" y="52"/>
                      </a:lnTo>
                      <a:lnTo>
                        <a:pt x="154" y="40"/>
                      </a:lnTo>
                      <a:lnTo>
                        <a:pt x="149" y="49"/>
                      </a:lnTo>
                      <a:lnTo>
                        <a:pt x="155" y="63"/>
                      </a:lnTo>
                      <a:lnTo>
                        <a:pt x="154" y="67"/>
                      </a:lnTo>
                      <a:lnTo>
                        <a:pt x="150" y="63"/>
                      </a:lnTo>
                      <a:lnTo>
                        <a:pt x="155" y="81"/>
                      </a:lnTo>
                      <a:lnTo>
                        <a:pt x="155" y="85"/>
                      </a:lnTo>
                      <a:lnTo>
                        <a:pt x="163" y="105"/>
                      </a:lnTo>
                      <a:lnTo>
                        <a:pt x="166" y="126"/>
                      </a:lnTo>
                      <a:lnTo>
                        <a:pt x="172" y="142"/>
                      </a:lnTo>
                      <a:lnTo>
                        <a:pt x="173" y="149"/>
                      </a:lnTo>
                      <a:lnTo>
                        <a:pt x="168" y="160"/>
                      </a:lnTo>
                      <a:lnTo>
                        <a:pt x="166" y="165"/>
                      </a:lnTo>
                      <a:lnTo>
                        <a:pt x="157" y="163"/>
                      </a:lnTo>
                      <a:lnTo>
                        <a:pt x="152" y="142"/>
                      </a:lnTo>
                      <a:lnTo>
                        <a:pt x="147" y="136"/>
                      </a:lnTo>
                      <a:lnTo>
                        <a:pt x="146" y="147"/>
                      </a:lnTo>
                      <a:lnTo>
                        <a:pt x="129" y="146"/>
                      </a:lnTo>
                      <a:lnTo>
                        <a:pt x="129" y="128"/>
                      </a:lnTo>
                      <a:lnTo>
                        <a:pt x="133" y="127"/>
                      </a:lnTo>
                      <a:lnTo>
                        <a:pt x="127" y="122"/>
                      </a:lnTo>
                      <a:lnTo>
                        <a:pt x="120" y="110"/>
                      </a:lnTo>
                      <a:lnTo>
                        <a:pt x="120" y="100"/>
                      </a:lnTo>
                      <a:lnTo>
                        <a:pt x="123" y="98"/>
                      </a:lnTo>
                      <a:lnTo>
                        <a:pt x="117" y="90"/>
                      </a:lnTo>
                      <a:lnTo>
                        <a:pt x="113" y="92"/>
                      </a:lnTo>
                      <a:lnTo>
                        <a:pt x="112" y="104"/>
                      </a:lnTo>
                      <a:lnTo>
                        <a:pt x="106" y="106"/>
                      </a:lnTo>
                      <a:lnTo>
                        <a:pt x="98" y="100"/>
                      </a:lnTo>
                      <a:lnTo>
                        <a:pt x="90" y="85"/>
                      </a:lnTo>
                      <a:lnTo>
                        <a:pt x="86" y="84"/>
                      </a:lnTo>
                      <a:lnTo>
                        <a:pt x="87" y="90"/>
                      </a:lnTo>
                      <a:lnTo>
                        <a:pt x="85" y="93"/>
                      </a:lnTo>
                      <a:lnTo>
                        <a:pt x="77" y="88"/>
                      </a:lnTo>
                      <a:lnTo>
                        <a:pt x="71" y="82"/>
                      </a:lnTo>
                      <a:lnTo>
                        <a:pt x="75" y="88"/>
                      </a:lnTo>
                      <a:lnTo>
                        <a:pt x="73" y="92"/>
                      </a:lnTo>
                      <a:lnTo>
                        <a:pt x="66" y="93"/>
                      </a:lnTo>
                      <a:lnTo>
                        <a:pt x="66" y="94"/>
                      </a:lnTo>
                      <a:lnTo>
                        <a:pt x="77" y="95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87" y="108"/>
                      </a:lnTo>
                      <a:lnTo>
                        <a:pt x="98" y="115"/>
                      </a:lnTo>
                      <a:lnTo>
                        <a:pt x="98" y="121"/>
                      </a:lnTo>
                      <a:lnTo>
                        <a:pt x="101" y="122"/>
                      </a:lnTo>
                      <a:lnTo>
                        <a:pt x="103" y="121"/>
                      </a:lnTo>
                      <a:lnTo>
                        <a:pt x="108" y="121"/>
                      </a:lnTo>
                      <a:lnTo>
                        <a:pt x="116" y="135"/>
                      </a:lnTo>
                      <a:lnTo>
                        <a:pt x="117" y="141"/>
                      </a:lnTo>
                      <a:lnTo>
                        <a:pt x="116" y="148"/>
                      </a:lnTo>
                      <a:lnTo>
                        <a:pt x="108" y="153"/>
                      </a:lnTo>
                      <a:lnTo>
                        <a:pt x="98" y="154"/>
                      </a:lnTo>
                      <a:lnTo>
                        <a:pt x="96" y="148"/>
                      </a:lnTo>
                      <a:lnTo>
                        <a:pt x="97" y="149"/>
                      </a:lnTo>
                      <a:lnTo>
                        <a:pt x="97" y="158"/>
                      </a:lnTo>
                      <a:lnTo>
                        <a:pt x="86" y="162"/>
                      </a:lnTo>
                      <a:lnTo>
                        <a:pt x="66" y="144"/>
                      </a:lnTo>
                      <a:lnTo>
                        <a:pt x="54" y="141"/>
                      </a:lnTo>
                      <a:lnTo>
                        <a:pt x="48" y="135"/>
                      </a:lnTo>
                      <a:lnTo>
                        <a:pt x="41" y="130"/>
                      </a:lnTo>
                      <a:lnTo>
                        <a:pt x="33" y="127"/>
                      </a:lnTo>
                      <a:lnTo>
                        <a:pt x="38" y="115"/>
                      </a:lnTo>
                      <a:lnTo>
                        <a:pt x="33" y="114"/>
                      </a:lnTo>
                      <a:lnTo>
                        <a:pt x="27" y="116"/>
                      </a:lnTo>
                      <a:lnTo>
                        <a:pt x="17" y="105"/>
                      </a:lnTo>
                      <a:lnTo>
                        <a:pt x="1" y="82"/>
                      </a:lnTo>
                      <a:lnTo>
                        <a:pt x="0" y="73"/>
                      </a:lnTo>
                      <a:lnTo>
                        <a:pt x="3" y="66"/>
                      </a:lnTo>
                      <a:lnTo>
                        <a:pt x="5" y="47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63" name="Group 277"/>
              <p:cNvGrpSpPr>
                <a:grpSpLocks noChangeAspect="1"/>
              </p:cNvGrpSpPr>
              <p:nvPr/>
            </p:nvGrpSpPr>
            <p:grpSpPr bwMode="gray">
              <a:xfrm>
                <a:off x="1149" y="1865"/>
                <a:ext cx="635" cy="339"/>
                <a:chOff x="1149" y="1865"/>
                <a:chExt cx="635" cy="339"/>
              </a:xfrm>
              <a:grpFill/>
            </p:grpSpPr>
            <p:sp>
              <p:nvSpPr>
                <p:cNvPr id="264" name="Freeform 278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5" name="Freeform 279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6" name="Freeform 280"/>
                <p:cNvSpPr>
                  <a:spLocks noChangeAspect="1"/>
                </p:cNvSpPr>
                <p:nvPr/>
              </p:nvSpPr>
              <p:spPr bwMode="gray">
                <a:xfrm>
                  <a:off x="1671" y="202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7" name="Freeform 281"/>
                <p:cNvSpPr>
                  <a:spLocks noChangeAspect="1"/>
                </p:cNvSpPr>
                <p:nvPr/>
              </p:nvSpPr>
              <p:spPr bwMode="gray">
                <a:xfrm>
                  <a:off x="1670" y="202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5" y="6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5" h="6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5" y="6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8" name="Freeform 282"/>
                <p:cNvSpPr>
                  <a:spLocks noChangeAspect="1"/>
                </p:cNvSpPr>
                <p:nvPr/>
              </p:nvSpPr>
              <p:spPr bwMode="gray">
                <a:xfrm>
                  <a:off x="1149" y="1865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8" name="Group 283"/>
            <p:cNvGrpSpPr>
              <a:grpSpLocks noChangeAspect="1"/>
            </p:cNvGrpSpPr>
            <p:nvPr/>
          </p:nvGrpSpPr>
          <p:grpSpPr bwMode="gray">
            <a:xfrm>
              <a:off x="2304256" y="1268759"/>
              <a:ext cx="1538288" cy="1622425"/>
              <a:chOff x="969" y="960"/>
              <a:chExt cx="969" cy="1022"/>
            </a:xfrm>
            <a:grpFill/>
          </p:grpSpPr>
          <p:sp>
            <p:nvSpPr>
              <p:cNvPr id="233" name="Freeform 284"/>
              <p:cNvSpPr>
                <a:spLocks noChangeAspect="1"/>
              </p:cNvSpPr>
              <p:nvPr/>
            </p:nvSpPr>
            <p:spPr bwMode="gray">
              <a:xfrm>
                <a:off x="1903" y="179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1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4" name="Freeform 285"/>
              <p:cNvSpPr>
                <a:spLocks noChangeAspect="1"/>
              </p:cNvSpPr>
              <p:nvPr/>
            </p:nvSpPr>
            <p:spPr bwMode="gray">
              <a:xfrm>
                <a:off x="1865" y="1826"/>
                <a:ext cx="73" cy="84"/>
              </a:xfrm>
              <a:custGeom>
                <a:avLst/>
                <a:gdLst/>
                <a:ahLst/>
                <a:cxnLst>
                  <a:cxn ang="0">
                    <a:pos x="147" y="25"/>
                  </a:cxn>
                  <a:cxn ang="0">
                    <a:pos x="138" y="43"/>
                  </a:cxn>
                  <a:cxn ang="0">
                    <a:pos x="129" y="52"/>
                  </a:cxn>
                  <a:cxn ang="0">
                    <a:pos x="120" y="75"/>
                  </a:cxn>
                  <a:cxn ang="0">
                    <a:pos x="115" y="89"/>
                  </a:cxn>
                  <a:cxn ang="0">
                    <a:pos x="103" y="121"/>
                  </a:cxn>
                  <a:cxn ang="0">
                    <a:pos x="92" y="139"/>
                  </a:cxn>
                  <a:cxn ang="0">
                    <a:pos x="82" y="178"/>
                  </a:cxn>
                  <a:cxn ang="0">
                    <a:pos x="65" y="193"/>
                  </a:cxn>
                  <a:cxn ang="0">
                    <a:pos x="71" y="208"/>
                  </a:cxn>
                  <a:cxn ang="0">
                    <a:pos x="71" y="221"/>
                  </a:cxn>
                  <a:cxn ang="0">
                    <a:pos x="31" y="259"/>
                  </a:cxn>
                  <a:cxn ang="0">
                    <a:pos x="11" y="263"/>
                  </a:cxn>
                  <a:cxn ang="0">
                    <a:pos x="44" y="267"/>
                  </a:cxn>
                  <a:cxn ang="0">
                    <a:pos x="1" y="318"/>
                  </a:cxn>
                  <a:cxn ang="0">
                    <a:pos x="18" y="344"/>
                  </a:cxn>
                  <a:cxn ang="0">
                    <a:pos x="90" y="338"/>
                  </a:cxn>
                  <a:cxn ang="0">
                    <a:pos x="141" y="343"/>
                  </a:cxn>
                  <a:cxn ang="0">
                    <a:pos x="180" y="329"/>
                  </a:cxn>
                  <a:cxn ang="0">
                    <a:pos x="194" y="339"/>
                  </a:cxn>
                  <a:cxn ang="0">
                    <a:pos x="187" y="350"/>
                  </a:cxn>
                  <a:cxn ang="0">
                    <a:pos x="221" y="336"/>
                  </a:cxn>
                  <a:cxn ang="0">
                    <a:pos x="248" y="343"/>
                  </a:cxn>
                  <a:cxn ang="0">
                    <a:pos x="212" y="380"/>
                  </a:cxn>
                  <a:cxn ang="0">
                    <a:pos x="189" y="397"/>
                  </a:cxn>
                  <a:cxn ang="0">
                    <a:pos x="224" y="392"/>
                  </a:cxn>
                  <a:cxn ang="0">
                    <a:pos x="264" y="354"/>
                  </a:cxn>
                  <a:cxn ang="0">
                    <a:pos x="289" y="315"/>
                  </a:cxn>
                  <a:cxn ang="0">
                    <a:pos x="297" y="361"/>
                  </a:cxn>
                  <a:cxn ang="0">
                    <a:pos x="294" y="403"/>
                  </a:cxn>
                  <a:cxn ang="0">
                    <a:pos x="314" y="392"/>
                  </a:cxn>
                  <a:cxn ang="0">
                    <a:pos x="320" y="420"/>
                  </a:cxn>
                  <a:cxn ang="0">
                    <a:pos x="351" y="396"/>
                  </a:cxn>
                  <a:cxn ang="0">
                    <a:pos x="362" y="332"/>
                  </a:cxn>
                  <a:cxn ang="0">
                    <a:pos x="339" y="347"/>
                  </a:cxn>
                  <a:cxn ang="0">
                    <a:pos x="348" y="306"/>
                  </a:cxn>
                  <a:cxn ang="0">
                    <a:pos x="332" y="307"/>
                  </a:cxn>
                  <a:cxn ang="0">
                    <a:pos x="313" y="337"/>
                  </a:cxn>
                  <a:cxn ang="0">
                    <a:pos x="307" y="320"/>
                  </a:cxn>
                  <a:cxn ang="0">
                    <a:pos x="307" y="300"/>
                  </a:cxn>
                  <a:cxn ang="0">
                    <a:pos x="326" y="274"/>
                  </a:cxn>
                  <a:cxn ang="0">
                    <a:pos x="340" y="254"/>
                  </a:cxn>
                  <a:cxn ang="0">
                    <a:pos x="293" y="272"/>
                  </a:cxn>
                  <a:cxn ang="0">
                    <a:pos x="304" y="247"/>
                  </a:cxn>
                  <a:cxn ang="0">
                    <a:pos x="300" y="226"/>
                  </a:cxn>
                  <a:cxn ang="0">
                    <a:pos x="318" y="197"/>
                  </a:cxn>
                  <a:cxn ang="0">
                    <a:pos x="275" y="192"/>
                  </a:cxn>
                  <a:cxn ang="0">
                    <a:pos x="218" y="204"/>
                  </a:cxn>
                  <a:cxn ang="0">
                    <a:pos x="218" y="184"/>
                  </a:cxn>
                  <a:cxn ang="0">
                    <a:pos x="189" y="184"/>
                  </a:cxn>
                  <a:cxn ang="0">
                    <a:pos x="191" y="157"/>
                  </a:cxn>
                  <a:cxn ang="0">
                    <a:pos x="176" y="144"/>
                  </a:cxn>
                  <a:cxn ang="0">
                    <a:pos x="162" y="148"/>
                  </a:cxn>
                  <a:cxn ang="0">
                    <a:pos x="137" y="161"/>
                  </a:cxn>
                  <a:cxn ang="0">
                    <a:pos x="153" y="122"/>
                  </a:cxn>
                  <a:cxn ang="0">
                    <a:pos x="172" y="81"/>
                  </a:cxn>
                  <a:cxn ang="0">
                    <a:pos x="176" y="71"/>
                  </a:cxn>
                  <a:cxn ang="0">
                    <a:pos x="185" y="33"/>
                  </a:cxn>
                  <a:cxn ang="0">
                    <a:pos x="207" y="8"/>
                  </a:cxn>
                  <a:cxn ang="0">
                    <a:pos x="194" y="5"/>
                  </a:cxn>
                </a:cxnLst>
                <a:rect l="0" t="0" r="r" b="b"/>
                <a:pathLst>
                  <a:path w="362" h="420">
                    <a:moveTo>
                      <a:pt x="170" y="11"/>
                    </a:moveTo>
                    <a:lnTo>
                      <a:pt x="159" y="16"/>
                    </a:lnTo>
                    <a:lnTo>
                      <a:pt x="147" y="25"/>
                    </a:lnTo>
                    <a:lnTo>
                      <a:pt x="144" y="33"/>
                    </a:lnTo>
                    <a:lnTo>
                      <a:pt x="141" y="38"/>
                    </a:lnTo>
                    <a:lnTo>
                      <a:pt x="138" y="43"/>
                    </a:lnTo>
                    <a:lnTo>
                      <a:pt x="135" y="46"/>
                    </a:lnTo>
                    <a:lnTo>
                      <a:pt x="135" y="48"/>
                    </a:lnTo>
                    <a:lnTo>
                      <a:pt x="129" y="52"/>
                    </a:lnTo>
                    <a:lnTo>
                      <a:pt x="127" y="60"/>
                    </a:lnTo>
                    <a:lnTo>
                      <a:pt x="126" y="68"/>
                    </a:lnTo>
                    <a:lnTo>
                      <a:pt x="120" y="75"/>
                    </a:lnTo>
                    <a:lnTo>
                      <a:pt x="111" y="78"/>
                    </a:lnTo>
                    <a:lnTo>
                      <a:pt x="106" y="83"/>
                    </a:lnTo>
                    <a:lnTo>
                      <a:pt x="115" y="89"/>
                    </a:lnTo>
                    <a:lnTo>
                      <a:pt x="109" y="96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10" y="128"/>
                    </a:lnTo>
                    <a:lnTo>
                      <a:pt x="93" y="134"/>
                    </a:lnTo>
                    <a:lnTo>
                      <a:pt x="92" y="139"/>
                    </a:lnTo>
                    <a:lnTo>
                      <a:pt x="81" y="164"/>
                    </a:lnTo>
                    <a:lnTo>
                      <a:pt x="79" y="175"/>
                    </a:lnTo>
                    <a:lnTo>
                      <a:pt x="82" y="178"/>
                    </a:lnTo>
                    <a:lnTo>
                      <a:pt x="82" y="182"/>
                    </a:lnTo>
                    <a:lnTo>
                      <a:pt x="73" y="182"/>
                    </a:lnTo>
                    <a:lnTo>
                      <a:pt x="65" y="193"/>
                    </a:lnTo>
                    <a:lnTo>
                      <a:pt x="61" y="202"/>
                    </a:lnTo>
                    <a:lnTo>
                      <a:pt x="63" y="207"/>
                    </a:lnTo>
                    <a:lnTo>
                      <a:pt x="71" y="208"/>
                    </a:lnTo>
                    <a:lnTo>
                      <a:pt x="71" y="210"/>
                    </a:lnTo>
                    <a:lnTo>
                      <a:pt x="68" y="215"/>
                    </a:lnTo>
                    <a:lnTo>
                      <a:pt x="71" y="221"/>
                    </a:lnTo>
                    <a:lnTo>
                      <a:pt x="52" y="219"/>
                    </a:lnTo>
                    <a:lnTo>
                      <a:pt x="39" y="254"/>
                    </a:lnTo>
                    <a:lnTo>
                      <a:pt x="31" y="259"/>
                    </a:lnTo>
                    <a:lnTo>
                      <a:pt x="27" y="252"/>
                    </a:lnTo>
                    <a:lnTo>
                      <a:pt x="19" y="257"/>
                    </a:lnTo>
                    <a:lnTo>
                      <a:pt x="11" y="263"/>
                    </a:lnTo>
                    <a:lnTo>
                      <a:pt x="11" y="267"/>
                    </a:lnTo>
                    <a:lnTo>
                      <a:pt x="33" y="264"/>
                    </a:lnTo>
                    <a:lnTo>
                      <a:pt x="44" y="267"/>
                    </a:lnTo>
                    <a:lnTo>
                      <a:pt x="47" y="274"/>
                    </a:lnTo>
                    <a:lnTo>
                      <a:pt x="18" y="300"/>
                    </a:lnTo>
                    <a:lnTo>
                      <a:pt x="1" y="318"/>
                    </a:lnTo>
                    <a:lnTo>
                      <a:pt x="0" y="332"/>
                    </a:lnTo>
                    <a:lnTo>
                      <a:pt x="4" y="342"/>
                    </a:lnTo>
                    <a:lnTo>
                      <a:pt x="18" y="344"/>
                    </a:lnTo>
                    <a:lnTo>
                      <a:pt x="38" y="339"/>
                    </a:lnTo>
                    <a:lnTo>
                      <a:pt x="68" y="334"/>
                    </a:lnTo>
                    <a:lnTo>
                      <a:pt x="90" y="338"/>
                    </a:lnTo>
                    <a:lnTo>
                      <a:pt x="103" y="338"/>
                    </a:lnTo>
                    <a:lnTo>
                      <a:pt x="113" y="342"/>
                    </a:lnTo>
                    <a:lnTo>
                      <a:pt x="141" y="343"/>
                    </a:lnTo>
                    <a:lnTo>
                      <a:pt x="156" y="339"/>
                    </a:lnTo>
                    <a:lnTo>
                      <a:pt x="173" y="337"/>
                    </a:lnTo>
                    <a:lnTo>
                      <a:pt x="180" y="329"/>
                    </a:lnTo>
                    <a:lnTo>
                      <a:pt x="196" y="322"/>
                    </a:lnTo>
                    <a:lnTo>
                      <a:pt x="194" y="332"/>
                    </a:lnTo>
                    <a:lnTo>
                      <a:pt x="194" y="339"/>
                    </a:lnTo>
                    <a:lnTo>
                      <a:pt x="179" y="345"/>
                    </a:lnTo>
                    <a:lnTo>
                      <a:pt x="176" y="350"/>
                    </a:lnTo>
                    <a:lnTo>
                      <a:pt x="187" y="350"/>
                    </a:lnTo>
                    <a:lnTo>
                      <a:pt x="189" y="354"/>
                    </a:lnTo>
                    <a:lnTo>
                      <a:pt x="211" y="352"/>
                    </a:lnTo>
                    <a:lnTo>
                      <a:pt x="221" y="336"/>
                    </a:lnTo>
                    <a:lnTo>
                      <a:pt x="229" y="339"/>
                    </a:lnTo>
                    <a:lnTo>
                      <a:pt x="244" y="339"/>
                    </a:lnTo>
                    <a:lnTo>
                      <a:pt x="248" y="343"/>
                    </a:lnTo>
                    <a:lnTo>
                      <a:pt x="235" y="352"/>
                    </a:lnTo>
                    <a:lnTo>
                      <a:pt x="224" y="361"/>
                    </a:lnTo>
                    <a:lnTo>
                      <a:pt x="212" y="380"/>
                    </a:lnTo>
                    <a:lnTo>
                      <a:pt x="199" y="383"/>
                    </a:lnTo>
                    <a:lnTo>
                      <a:pt x="191" y="387"/>
                    </a:lnTo>
                    <a:lnTo>
                      <a:pt x="189" y="397"/>
                    </a:lnTo>
                    <a:lnTo>
                      <a:pt x="200" y="399"/>
                    </a:lnTo>
                    <a:lnTo>
                      <a:pt x="213" y="397"/>
                    </a:lnTo>
                    <a:lnTo>
                      <a:pt x="224" y="392"/>
                    </a:lnTo>
                    <a:lnTo>
                      <a:pt x="234" y="376"/>
                    </a:lnTo>
                    <a:lnTo>
                      <a:pt x="248" y="360"/>
                    </a:lnTo>
                    <a:lnTo>
                      <a:pt x="264" y="354"/>
                    </a:lnTo>
                    <a:lnTo>
                      <a:pt x="267" y="356"/>
                    </a:lnTo>
                    <a:lnTo>
                      <a:pt x="281" y="315"/>
                    </a:lnTo>
                    <a:lnTo>
                      <a:pt x="289" y="315"/>
                    </a:lnTo>
                    <a:lnTo>
                      <a:pt x="291" y="327"/>
                    </a:lnTo>
                    <a:lnTo>
                      <a:pt x="294" y="344"/>
                    </a:lnTo>
                    <a:lnTo>
                      <a:pt x="297" y="361"/>
                    </a:lnTo>
                    <a:lnTo>
                      <a:pt x="289" y="382"/>
                    </a:lnTo>
                    <a:lnTo>
                      <a:pt x="287" y="401"/>
                    </a:lnTo>
                    <a:lnTo>
                      <a:pt x="294" y="403"/>
                    </a:lnTo>
                    <a:lnTo>
                      <a:pt x="314" y="376"/>
                    </a:lnTo>
                    <a:lnTo>
                      <a:pt x="319" y="380"/>
                    </a:lnTo>
                    <a:lnTo>
                      <a:pt x="314" y="392"/>
                    </a:lnTo>
                    <a:lnTo>
                      <a:pt x="315" y="402"/>
                    </a:lnTo>
                    <a:lnTo>
                      <a:pt x="315" y="412"/>
                    </a:lnTo>
                    <a:lnTo>
                      <a:pt x="320" y="420"/>
                    </a:lnTo>
                    <a:lnTo>
                      <a:pt x="330" y="412"/>
                    </a:lnTo>
                    <a:lnTo>
                      <a:pt x="343" y="414"/>
                    </a:lnTo>
                    <a:lnTo>
                      <a:pt x="351" y="396"/>
                    </a:lnTo>
                    <a:lnTo>
                      <a:pt x="356" y="372"/>
                    </a:lnTo>
                    <a:lnTo>
                      <a:pt x="362" y="354"/>
                    </a:lnTo>
                    <a:lnTo>
                      <a:pt x="362" y="332"/>
                    </a:lnTo>
                    <a:lnTo>
                      <a:pt x="357" y="329"/>
                    </a:lnTo>
                    <a:lnTo>
                      <a:pt x="343" y="353"/>
                    </a:lnTo>
                    <a:lnTo>
                      <a:pt x="339" y="347"/>
                    </a:lnTo>
                    <a:lnTo>
                      <a:pt x="339" y="332"/>
                    </a:lnTo>
                    <a:lnTo>
                      <a:pt x="343" y="317"/>
                    </a:lnTo>
                    <a:lnTo>
                      <a:pt x="348" y="306"/>
                    </a:lnTo>
                    <a:lnTo>
                      <a:pt x="353" y="301"/>
                    </a:lnTo>
                    <a:lnTo>
                      <a:pt x="353" y="293"/>
                    </a:lnTo>
                    <a:lnTo>
                      <a:pt x="332" y="307"/>
                    </a:lnTo>
                    <a:lnTo>
                      <a:pt x="324" y="323"/>
                    </a:lnTo>
                    <a:lnTo>
                      <a:pt x="319" y="337"/>
                    </a:lnTo>
                    <a:lnTo>
                      <a:pt x="313" y="337"/>
                    </a:lnTo>
                    <a:lnTo>
                      <a:pt x="307" y="333"/>
                    </a:lnTo>
                    <a:lnTo>
                      <a:pt x="304" y="327"/>
                    </a:lnTo>
                    <a:lnTo>
                      <a:pt x="307" y="320"/>
                    </a:lnTo>
                    <a:lnTo>
                      <a:pt x="310" y="306"/>
                    </a:lnTo>
                    <a:lnTo>
                      <a:pt x="308" y="305"/>
                    </a:lnTo>
                    <a:lnTo>
                      <a:pt x="307" y="300"/>
                    </a:lnTo>
                    <a:lnTo>
                      <a:pt x="298" y="291"/>
                    </a:lnTo>
                    <a:lnTo>
                      <a:pt x="319" y="284"/>
                    </a:lnTo>
                    <a:lnTo>
                      <a:pt x="326" y="274"/>
                    </a:lnTo>
                    <a:lnTo>
                      <a:pt x="336" y="270"/>
                    </a:lnTo>
                    <a:lnTo>
                      <a:pt x="342" y="259"/>
                    </a:lnTo>
                    <a:lnTo>
                      <a:pt x="340" y="254"/>
                    </a:lnTo>
                    <a:lnTo>
                      <a:pt x="314" y="267"/>
                    </a:lnTo>
                    <a:lnTo>
                      <a:pt x="308" y="266"/>
                    </a:lnTo>
                    <a:lnTo>
                      <a:pt x="293" y="272"/>
                    </a:lnTo>
                    <a:lnTo>
                      <a:pt x="291" y="268"/>
                    </a:lnTo>
                    <a:lnTo>
                      <a:pt x="297" y="259"/>
                    </a:lnTo>
                    <a:lnTo>
                      <a:pt x="304" y="247"/>
                    </a:lnTo>
                    <a:lnTo>
                      <a:pt x="300" y="242"/>
                    </a:lnTo>
                    <a:lnTo>
                      <a:pt x="294" y="241"/>
                    </a:lnTo>
                    <a:lnTo>
                      <a:pt x="300" y="226"/>
                    </a:lnTo>
                    <a:lnTo>
                      <a:pt x="312" y="215"/>
                    </a:lnTo>
                    <a:lnTo>
                      <a:pt x="319" y="202"/>
                    </a:lnTo>
                    <a:lnTo>
                      <a:pt x="318" y="197"/>
                    </a:lnTo>
                    <a:lnTo>
                      <a:pt x="313" y="196"/>
                    </a:lnTo>
                    <a:lnTo>
                      <a:pt x="293" y="189"/>
                    </a:lnTo>
                    <a:lnTo>
                      <a:pt x="275" y="192"/>
                    </a:lnTo>
                    <a:lnTo>
                      <a:pt x="267" y="184"/>
                    </a:lnTo>
                    <a:lnTo>
                      <a:pt x="229" y="203"/>
                    </a:lnTo>
                    <a:lnTo>
                      <a:pt x="218" y="204"/>
                    </a:lnTo>
                    <a:lnTo>
                      <a:pt x="228" y="186"/>
                    </a:lnTo>
                    <a:lnTo>
                      <a:pt x="229" y="178"/>
                    </a:lnTo>
                    <a:lnTo>
                      <a:pt x="218" y="184"/>
                    </a:lnTo>
                    <a:lnTo>
                      <a:pt x="216" y="189"/>
                    </a:lnTo>
                    <a:lnTo>
                      <a:pt x="210" y="186"/>
                    </a:lnTo>
                    <a:lnTo>
                      <a:pt x="189" y="184"/>
                    </a:lnTo>
                    <a:lnTo>
                      <a:pt x="190" y="172"/>
                    </a:lnTo>
                    <a:lnTo>
                      <a:pt x="179" y="168"/>
                    </a:lnTo>
                    <a:lnTo>
                      <a:pt x="191" y="157"/>
                    </a:lnTo>
                    <a:lnTo>
                      <a:pt x="210" y="149"/>
                    </a:lnTo>
                    <a:lnTo>
                      <a:pt x="202" y="145"/>
                    </a:lnTo>
                    <a:lnTo>
                      <a:pt x="176" y="144"/>
                    </a:lnTo>
                    <a:lnTo>
                      <a:pt x="179" y="132"/>
                    </a:lnTo>
                    <a:lnTo>
                      <a:pt x="172" y="132"/>
                    </a:lnTo>
                    <a:lnTo>
                      <a:pt x="162" y="148"/>
                    </a:lnTo>
                    <a:lnTo>
                      <a:pt x="149" y="159"/>
                    </a:lnTo>
                    <a:lnTo>
                      <a:pt x="142" y="173"/>
                    </a:lnTo>
                    <a:lnTo>
                      <a:pt x="137" y="161"/>
                    </a:lnTo>
                    <a:lnTo>
                      <a:pt x="142" y="149"/>
                    </a:lnTo>
                    <a:lnTo>
                      <a:pt x="142" y="137"/>
                    </a:lnTo>
                    <a:lnTo>
                      <a:pt x="153" y="122"/>
                    </a:lnTo>
                    <a:lnTo>
                      <a:pt x="160" y="105"/>
                    </a:lnTo>
                    <a:lnTo>
                      <a:pt x="170" y="91"/>
                    </a:lnTo>
                    <a:lnTo>
                      <a:pt x="172" y="81"/>
                    </a:lnTo>
                    <a:lnTo>
                      <a:pt x="170" y="75"/>
                    </a:lnTo>
                    <a:lnTo>
                      <a:pt x="172" y="64"/>
                    </a:lnTo>
                    <a:lnTo>
                      <a:pt x="176" y="71"/>
                    </a:lnTo>
                    <a:lnTo>
                      <a:pt x="187" y="64"/>
                    </a:lnTo>
                    <a:lnTo>
                      <a:pt x="195" y="42"/>
                    </a:lnTo>
                    <a:lnTo>
                      <a:pt x="185" y="33"/>
                    </a:lnTo>
                    <a:lnTo>
                      <a:pt x="186" y="26"/>
                    </a:lnTo>
                    <a:lnTo>
                      <a:pt x="200" y="25"/>
                    </a:lnTo>
                    <a:lnTo>
                      <a:pt x="207" y="8"/>
                    </a:lnTo>
                    <a:lnTo>
                      <a:pt x="207" y="0"/>
                    </a:lnTo>
                    <a:lnTo>
                      <a:pt x="199" y="8"/>
                    </a:lnTo>
                    <a:lnTo>
                      <a:pt x="194" y="5"/>
                    </a:lnTo>
                    <a:lnTo>
                      <a:pt x="183" y="5"/>
                    </a:lnTo>
                    <a:lnTo>
                      <a:pt x="170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" name="Freeform 286"/>
              <p:cNvSpPr>
                <a:spLocks noChangeAspect="1"/>
              </p:cNvSpPr>
              <p:nvPr/>
            </p:nvSpPr>
            <p:spPr bwMode="gray">
              <a:xfrm>
                <a:off x="1108" y="1839"/>
                <a:ext cx="55" cy="43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8" y="41"/>
                  </a:cxn>
                  <a:cxn ang="0">
                    <a:pos x="45" y="22"/>
                  </a:cxn>
                  <a:cxn ang="0">
                    <a:pos x="19" y="15"/>
                  </a:cxn>
                  <a:cxn ang="0">
                    <a:pos x="13" y="27"/>
                  </a:cxn>
                  <a:cxn ang="0">
                    <a:pos x="0" y="19"/>
                  </a:cxn>
                  <a:cxn ang="0">
                    <a:pos x="2" y="6"/>
                  </a:cxn>
                  <a:cxn ang="0">
                    <a:pos x="18" y="0"/>
                  </a:cxn>
                  <a:cxn ang="0">
                    <a:pos x="38" y="9"/>
                  </a:cxn>
                  <a:cxn ang="0">
                    <a:pos x="56" y="18"/>
                  </a:cxn>
                  <a:cxn ang="0">
                    <a:pos x="119" y="38"/>
                  </a:cxn>
                  <a:cxn ang="0">
                    <a:pos x="148" y="46"/>
                  </a:cxn>
                  <a:cxn ang="0">
                    <a:pos x="157" y="57"/>
                  </a:cxn>
                  <a:cxn ang="0">
                    <a:pos x="188" y="99"/>
                  </a:cxn>
                  <a:cxn ang="0">
                    <a:pos x="188" y="106"/>
                  </a:cxn>
                  <a:cxn ang="0">
                    <a:pos x="194" y="116"/>
                  </a:cxn>
                  <a:cxn ang="0">
                    <a:pos x="215" y="129"/>
                  </a:cxn>
                  <a:cxn ang="0">
                    <a:pos x="228" y="134"/>
                  </a:cxn>
                  <a:cxn ang="0">
                    <a:pos x="250" y="151"/>
                  </a:cxn>
                  <a:cxn ang="0">
                    <a:pos x="260" y="174"/>
                  </a:cxn>
                  <a:cxn ang="0">
                    <a:pos x="264" y="189"/>
                  </a:cxn>
                  <a:cxn ang="0">
                    <a:pos x="269" y="188"/>
                  </a:cxn>
                  <a:cxn ang="0">
                    <a:pos x="272" y="203"/>
                  </a:cxn>
                  <a:cxn ang="0">
                    <a:pos x="264" y="214"/>
                  </a:cxn>
                  <a:cxn ang="0">
                    <a:pos x="239" y="207"/>
                  </a:cxn>
                  <a:cxn ang="0">
                    <a:pos x="222" y="196"/>
                  </a:cxn>
                  <a:cxn ang="0">
                    <a:pos x="211" y="196"/>
                  </a:cxn>
                  <a:cxn ang="0">
                    <a:pos x="196" y="185"/>
                  </a:cxn>
                  <a:cxn ang="0">
                    <a:pos x="202" y="175"/>
                  </a:cxn>
                  <a:cxn ang="0">
                    <a:pos x="196" y="182"/>
                  </a:cxn>
                  <a:cxn ang="0">
                    <a:pos x="182" y="176"/>
                  </a:cxn>
                  <a:cxn ang="0">
                    <a:pos x="179" y="167"/>
                  </a:cxn>
                  <a:cxn ang="0">
                    <a:pos x="190" y="160"/>
                  </a:cxn>
                  <a:cxn ang="0">
                    <a:pos x="178" y="155"/>
                  </a:cxn>
                  <a:cxn ang="0">
                    <a:pos x="166" y="160"/>
                  </a:cxn>
                  <a:cxn ang="0">
                    <a:pos x="143" y="154"/>
                  </a:cxn>
                  <a:cxn ang="0">
                    <a:pos x="157" y="153"/>
                  </a:cxn>
                  <a:cxn ang="0">
                    <a:pos x="143" y="135"/>
                  </a:cxn>
                  <a:cxn ang="0">
                    <a:pos x="130" y="129"/>
                  </a:cxn>
                  <a:cxn ang="0">
                    <a:pos x="109" y="126"/>
                  </a:cxn>
                  <a:cxn ang="0">
                    <a:pos x="100" y="112"/>
                  </a:cxn>
                  <a:cxn ang="0">
                    <a:pos x="118" y="110"/>
                  </a:cxn>
                  <a:cxn ang="0">
                    <a:pos x="119" y="100"/>
                  </a:cxn>
                  <a:cxn ang="0">
                    <a:pos x="107" y="100"/>
                  </a:cxn>
                  <a:cxn ang="0">
                    <a:pos x="99" y="99"/>
                  </a:cxn>
                  <a:cxn ang="0">
                    <a:pos x="86" y="83"/>
                  </a:cxn>
                  <a:cxn ang="0">
                    <a:pos x="80" y="80"/>
                  </a:cxn>
                  <a:cxn ang="0">
                    <a:pos x="65" y="80"/>
                  </a:cxn>
                  <a:cxn ang="0">
                    <a:pos x="70" y="65"/>
                  </a:cxn>
                  <a:cxn ang="0">
                    <a:pos x="60" y="61"/>
                  </a:cxn>
                  <a:cxn ang="0">
                    <a:pos x="49" y="61"/>
                  </a:cxn>
                  <a:cxn ang="0">
                    <a:pos x="40" y="59"/>
                  </a:cxn>
                  <a:cxn ang="0">
                    <a:pos x="29" y="64"/>
                  </a:cxn>
                  <a:cxn ang="0">
                    <a:pos x="29" y="57"/>
                  </a:cxn>
                  <a:cxn ang="0">
                    <a:pos x="24" y="45"/>
                  </a:cxn>
                  <a:cxn ang="0">
                    <a:pos x="33" y="35"/>
                  </a:cxn>
                  <a:cxn ang="0">
                    <a:pos x="45" y="41"/>
                  </a:cxn>
                </a:cxnLst>
                <a:rect l="0" t="0" r="r" b="b"/>
                <a:pathLst>
                  <a:path w="275" h="214">
                    <a:moveTo>
                      <a:pt x="45" y="41"/>
                    </a:moveTo>
                    <a:lnTo>
                      <a:pt x="48" y="41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5" y="31"/>
                    </a:lnTo>
                    <a:lnTo>
                      <a:pt x="45" y="22"/>
                    </a:lnTo>
                    <a:lnTo>
                      <a:pt x="24" y="20"/>
                    </a:lnTo>
                    <a:lnTo>
                      <a:pt x="19" y="15"/>
                    </a:lnTo>
                    <a:lnTo>
                      <a:pt x="16" y="21"/>
                    </a:lnTo>
                    <a:lnTo>
                      <a:pt x="13" y="27"/>
                    </a:lnTo>
                    <a:lnTo>
                      <a:pt x="6" y="24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8" y="2"/>
                    </a:lnTo>
                    <a:lnTo>
                      <a:pt x="18" y="0"/>
                    </a:lnTo>
                    <a:lnTo>
                      <a:pt x="28" y="4"/>
                    </a:lnTo>
                    <a:lnTo>
                      <a:pt x="38" y="9"/>
                    </a:lnTo>
                    <a:lnTo>
                      <a:pt x="46" y="10"/>
                    </a:lnTo>
                    <a:lnTo>
                      <a:pt x="56" y="18"/>
                    </a:lnTo>
                    <a:lnTo>
                      <a:pt x="89" y="31"/>
                    </a:lnTo>
                    <a:lnTo>
                      <a:pt x="119" y="38"/>
                    </a:lnTo>
                    <a:lnTo>
                      <a:pt x="134" y="43"/>
                    </a:lnTo>
                    <a:lnTo>
                      <a:pt x="148" y="46"/>
                    </a:lnTo>
                    <a:lnTo>
                      <a:pt x="153" y="51"/>
                    </a:lnTo>
                    <a:lnTo>
                      <a:pt x="157" y="57"/>
                    </a:lnTo>
                    <a:lnTo>
                      <a:pt x="158" y="65"/>
                    </a:lnTo>
                    <a:lnTo>
                      <a:pt x="188" y="99"/>
                    </a:lnTo>
                    <a:lnTo>
                      <a:pt x="189" y="101"/>
                    </a:lnTo>
                    <a:lnTo>
                      <a:pt x="188" y="106"/>
                    </a:lnTo>
                    <a:lnTo>
                      <a:pt x="190" y="112"/>
                    </a:lnTo>
                    <a:lnTo>
                      <a:pt x="194" y="116"/>
                    </a:lnTo>
                    <a:lnTo>
                      <a:pt x="206" y="126"/>
                    </a:lnTo>
                    <a:lnTo>
                      <a:pt x="215" y="129"/>
                    </a:lnTo>
                    <a:lnTo>
                      <a:pt x="225" y="131"/>
                    </a:lnTo>
                    <a:lnTo>
                      <a:pt x="228" y="134"/>
                    </a:lnTo>
                    <a:lnTo>
                      <a:pt x="236" y="137"/>
                    </a:lnTo>
                    <a:lnTo>
                      <a:pt x="250" y="151"/>
                    </a:lnTo>
                    <a:lnTo>
                      <a:pt x="253" y="160"/>
                    </a:lnTo>
                    <a:lnTo>
                      <a:pt x="260" y="174"/>
                    </a:lnTo>
                    <a:lnTo>
                      <a:pt x="261" y="180"/>
                    </a:lnTo>
                    <a:lnTo>
                      <a:pt x="264" y="189"/>
                    </a:lnTo>
                    <a:lnTo>
                      <a:pt x="266" y="194"/>
                    </a:lnTo>
                    <a:lnTo>
                      <a:pt x="269" y="188"/>
                    </a:lnTo>
                    <a:lnTo>
                      <a:pt x="275" y="202"/>
                    </a:lnTo>
                    <a:lnTo>
                      <a:pt x="272" y="203"/>
                    </a:lnTo>
                    <a:lnTo>
                      <a:pt x="271" y="209"/>
                    </a:lnTo>
                    <a:lnTo>
                      <a:pt x="264" y="214"/>
                    </a:lnTo>
                    <a:lnTo>
                      <a:pt x="258" y="214"/>
                    </a:lnTo>
                    <a:lnTo>
                      <a:pt x="239" y="207"/>
                    </a:lnTo>
                    <a:lnTo>
                      <a:pt x="222" y="198"/>
                    </a:lnTo>
                    <a:lnTo>
                      <a:pt x="222" y="196"/>
                    </a:lnTo>
                    <a:lnTo>
                      <a:pt x="217" y="193"/>
                    </a:lnTo>
                    <a:lnTo>
                      <a:pt x="211" y="196"/>
                    </a:lnTo>
                    <a:lnTo>
                      <a:pt x="196" y="189"/>
                    </a:lnTo>
                    <a:lnTo>
                      <a:pt x="196" y="185"/>
                    </a:lnTo>
                    <a:lnTo>
                      <a:pt x="200" y="180"/>
                    </a:lnTo>
                    <a:lnTo>
                      <a:pt x="202" y="175"/>
                    </a:lnTo>
                    <a:lnTo>
                      <a:pt x="199" y="176"/>
                    </a:lnTo>
                    <a:lnTo>
                      <a:pt x="196" y="182"/>
                    </a:lnTo>
                    <a:lnTo>
                      <a:pt x="190" y="183"/>
                    </a:lnTo>
                    <a:lnTo>
                      <a:pt x="182" y="176"/>
                    </a:lnTo>
                    <a:lnTo>
                      <a:pt x="179" y="172"/>
                    </a:lnTo>
                    <a:lnTo>
                      <a:pt x="179" y="167"/>
                    </a:lnTo>
                    <a:lnTo>
                      <a:pt x="184" y="165"/>
                    </a:lnTo>
                    <a:lnTo>
                      <a:pt x="190" y="160"/>
                    </a:lnTo>
                    <a:lnTo>
                      <a:pt x="184" y="159"/>
                    </a:lnTo>
                    <a:lnTo>
                      <a:pt x="178" y="155"/>
                    </a:lnTo>
                    <a:lnTo>
                      <a:pt x="173" y="161"/>
                    </a:lnTo>
                    <a:lnTo>
                      <a:pt x="166" y="160"/>
                    </a:lnTo>
                    <a:lnTo>
                      <a:pt x="153" y="162"/>
                    </a:lnTo>
                    <a:lnTo>
                      <a:pt x="143" y="154"/>
                    </a:lnTo>
                    <a:lnTo>
                      <a:pt x="147" y="155"/>
                    </a:lnTo>
                    <a:lnTo>
                      <a:pt x="157" y="153"/>
                    </a:lnTo>
                    <a:lnTo>
                      <a:pt x="153" y="145"/>
                    </a:lnTo>
                    <a:lnTo>
                      <a:pt x="143" y="135"/>
                    </a:lnTo>
                    <a:lnTo>
                      <a:pt x="132" y="134"/>
                    </a:lnTo>
                    <a:lnTo>
                      <a:pt x="130" y="129"/>
                    </a:lnTo>
                    <a:lnTo>
                      <a:pt x="120" y="124"/>
                    </a:lnTo>
                    <a:lnTo>
                      <a:pt x="109" y="126"/>
                    </a:lnTo>
                    <a:lnTo>
                      <a:pt x="104" y="124"/>
                    </a:lnTo>
                    <a:lnTo>
                      <a:pt x="100" y="112"/>
                    </a:lnTo>
                    <a:lnTo>
                      <a:pt x="105" y="108"/>
                    </a:lnTo>
                    <a:lnTo>
                      <a:pt x="118" y="110"/>
                    </a:lnTo>
                    <a:lnTo>
                      <a:pt x="129" y="105"/>
                    </a:lnTo>
                    <a:lnTo>
                      <a:pt x="119" y="100"/>
                    </a:lnTo>
                    <a:lnTo>
                      <a:pt x="109" y="102"/>
                    </a:lnTo>
                    <a:lnTo>
                      <a:pt x="107" y="100"/>
                    </a:lnTo>
                    <a:lnTo>
                      <a:pt x="105" y="94"/>
                    </a:lnTo>
                    <a:lnTo>
                      <a:pt x="99" y="99"/>
                    </a:lnTo>
                    <a:lnTo>
                      <a:pt x="96" y="89"/>
                    </a:lnTo>
                    <a:lnTo>
                      <a:pt x="86" y="83"/>
                    </a:lnTo>
                    <a:lnTo>
                      <a:pt x="82" y="84"/>
                    </a:lnTo>
                    <a:lnTo>
                      <a:pt x="80" y="80"/>
                    </a:lnTo>
                    <a:lnTo>
                      <a:pt x="72" y="86"/>
                    </a:lnTo>
                    <a:lnTo>
                      <a:pt x="65" y="80"/>
                    </a:lnTo>
                    <a:lnTo>
                      <a:pt x="66" y="70"/>
                    </a:lnTo>
                    <a:lnTo>
                      <a:pt x="70" y="65"/>
                    </a:lnTo>
                    <a:lnTo>
                      <a:pt x="66" y="65"/>
                    </a:lnTo>
                    <a:lnTo>
                      <a:pt x="60" y="61"/>
                    </a:lnTo>
                    <a:lnTo>
                      <a:pt x="56" y="70"/>
                    </a:lnTo>
                    <a:lnTo>
                      <a:pt x="49" y="61"/>
                    </a:lnTo>
                    <a:lnTo>
                      <a:pt x="45" y="62"/>
                    </a:lnTo>
                    <a:lnTo>
                      <a:pt x="40" y="59"/>
                    </a:lnTo>
                    <a:lnTo>
                      <a:pt x="34" y="67"/>
                    </a:lnTo>
                    <a:lnTo>
                      <a:pt x="29" y="64"/>
                    </a:lnTo>
                    <a:lnTo>
                      <a:pt x="27" y="62"/>
                    </a:lnTo>
                    <a:lnTo>
                      <a:pt x="29" y="57"/>
                    </a:lnTo>
                    <a:lnTo>
                      <a:pt x="30" y="48"/>
                    </a:lnTo>
                    <a:lnTo>
                      <a:pt x="24" y="45"/>
                    </a:lnTo>
                    <a:lnTo>
                      <a:pt x="23" y="37"/>
                    </a:lnTo>
                    <a:lnTo>
                      <a:pt x="33" y="35"/>
                    </a:lnTo>
                    <a:lnTo>
                      <a:pt x="41" y="36"/>
                    </a:lnTo>
                    <a:lnTo>
                      <a:pt x="45" y="4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" name="Freeform 287"/>
              <p:cNvSpPr>
                <a:spLocks noChangeAspect="1"/>
              </p:cNvSpPr>
              <p:nvPr/>
            </p:nvSpPr>
            <p:spPr bwMode="gray">
              <a:xfrm>
                <a:off x="1425" y="1404"/>
                <a:ext cx="47" cy="44"/>
              </a:xfrm>
              <a:custGeom>
                <a:avLst/>
                <a:gdLst/>
                <a:ahLst/>
                <a:cxnLst>
                  <a:cxn ang="0">
                    <a:pos x="132" y="38"/>
                  </a:cxn>
                  <a:cxn ang="0">
                    <a:pos x="118" y="33"/>
                  </a:cxn>
                  <a:cxn ang="0">
                    <a:pos x="118" y="18"/>
                  </a:cxn>
                  <a:cxn ang="0">
                    <a:pos x="104" y="4"/>
                  </a:cxn>
                  <a:cxn ang="0">
                    <a:pos x="86" y="0"/>
                  </a:cxn>
                  <a:cxn ang="0">
                    <a:pos x="73" y="20"/>
                  </a:cxn>
                  <a:cxn ang="0">
                    <a:pos x="71" y="52"/>
                  </a:cxn>
                  <a:cxn ang="0">
                    <a:pos x="66" y="51"/>
                  </a:cxn>
                  <a:cxn ang="0">
                    <a:pos x="53" y="57"/>
                  </a:cxn>
                  <a:cxn ang="0">
                    <a:pos x="53" y="73"/>
                  </a:cxn>
                  <a:cxn ang="0">
                    <a:pos x="50" y="98"/>
                  </a:cxn>
                  <a:cxn ang="0">
                    <a:pos x="40" y="109"/>
                  </a:cxn>
                  <a:cxn ang="0">
                    <a:pos x="11" y="119"/>
                  </a:cxn>
                  <a:cxn ang="0">
                    <a:pos x="0" y="136"/>
                  </a:cxn>
                  <a:cxn ang="0">
                    <a:pos x="10" y="163"/>
                  </a:cxn>
                  <a:cxn ang="0">
                    <a:pos x="21" y="158"/>
                  </a:cxn>
                  <a:cxn ang="0">
                    <a:pos x="32" y="152"/>
                  </a:cxn>
                  <a:cxn ang="0">
                    <a:pos x="44" y="167"/>
                  </a:cxn>
                  <a:cxn ang="0">
                    <a:pos x="55" y="175"/>
                  </a:cxn>
                  <a:cxn ang="0">
                    <a:pos x="62" y="165"/>
                  </a:cxn>
                  <a:cxn ang="0">
                    <a:pos x="71" y="180"/>
                  </a:cxn>
                  <a:cxn ang="0">
                    <a:pos x="89" y="180"/>
                  </a:cxn>
                  <a:cxn ang="0">
                    <a:pos x="109" y="202"/>
                  </a:cxn>
                  <a:cxn ang="0">
                    <a:pos x="132" y="210"/>
                  </a:cxn>
                  <a:cxn ang="0">
                    <a:pos x="136" y="202"/>
                  </a:cxn>
                  <a:cxn ang="0">
                    <a:pos x="167" y="221"/>
                  </a:cxn>
                  <a:cxn ang="0">
                    <a:pos x="186" y="195"/>
                  </a:cxn>
                  <a:cxn ang="0">
                    <a:pos x="209" y="179"/>
                  </a:cxn>
                  <a:cxn ang="0">
                    <a:pos x="216" y="186"/>
                  </a:cxn>
                  <a:cxn ang="0">
                    <a:pos x="233" y="174"/>
                  </a:cxn>
                  <a:cxn ang="0">
                    <a:pos x="231" y="163"/>
                  </a:cxn>
                  <a:cxn ang="0">
                    <a:pos x="207" y="153"/>
                  </a:cxn>
                  <a:cxn ang="0">
                    <a:pos x="202" y="132"/>
                  </a:cxn>
                  <a:cxn ang="0">
                    <a:pos x="179" y="100"/>
                  </a:cxn>
                  <a:cxn ang="0">
                    <a:pos x="143" y="60"/>
                  </a:cxn>
                </a:cxnLst>
                <a:rect l="0" t="0" r="r" b="b"/>
                <a:pathLst>
                  <a:path w="236" h="221">
                    <a:moveTo>
                      <a:pt x="141" y="55"/>
                    </a:moveTo>
                    <a:lnTo>
                      <a:pt x="132" y="38"/>
                    </a:lnTo>
                    <a:lnTo>
                      <a:pt x="126" y="33"/>
                    </a:lnTo>
                    <a:lnTo>
                      <a:pt x="118" y="33"/>
                    </a:lnTo>
                    <a:lnTo>
                      <a:pt x="120" y="24"/>
                    </a:lnTo>
                    <a:lnTo>
                      <a:pt x="118" y="18"/>
                    </a:lnTo>
                    <a:lnTo>
                      <a:pt x="108" y="14"/>
                    </a:lnTo>
                    <a:lnTo>
                      <a:pt x="104" y="4"/>
                    </a:lnTo>
                    <a:lnTo>
                      <a:pt x="96" y="0"/>
                    </a:lnTo>
                    <a:lnTo>
                      <a:pt x="86" y="0"/>
                    </a:lnTo>
                    <a:lnTo>
                      <a:pt x="84" y="11"/>
                    </a:lnTo>
                    <a:lnTo>
                      <a:pt x="73" y="20"/>
                    </a:lnTo>
                    <a:lnTo>
                      <a:pt x="65" y="44"/>
                    </a:lnTo>
                    <a:lnTo>
                      <a:pt x="71" y="52"/>
                    </a:lnTo>
                    <a:lnTo>
                      <a:pt x="71" y="57"/>
                    </a:lnTo>
                    <a:lnTo>
                      <a:pt x="66" y="51"/>
                    </a:lnTo>
                    <a:lnTo>
                      <a:pt x="56" y="51"/>
                    </a:lnTo>
                    <a:lnTo>
                      <a:pt x="53" y="57"/>
                    </a:lnTo>
                    <a:lnTo>
                      <a:pt x="54" y="62"/>
                    </a:lnTo>
                    <a:lnTo>
                      <a:pt x="53" y="73"/>
                    </a:lnTo>
                    <a:lnTo>
                      <a:pt x="57" y="90"/>
                    </a:lnTo>
                    <a:lnTo>
                      <a:pt x="50" y="98"/>
                    </a:lnTo>
                    <a:lnTo>
                      <a:pt x="48" y="108"/>
                    </a:lnTo>
                    <a:lnTo>
                      <a:pt x="40" y="109"/>
                    </a:lnTo>
                    <a:lnTo>
                      <a:pt x="24" y="117"/>
                    </a:lnTo>
                    <a:lnTo>
                      <a:pt x="11" y="119"/>
                    </a:lnTo>
                    <a:lnTo>
                      <a:pt x="2" y="125"/>
                    </a:lnTo>
                    <a:lnTo>
                      <a:pt x="0" y="136"/>
                    </a:lnTo>
                    <a:lnTo>
                      <a:pt x="0" y="152"/>
                    </a:lnTo>
                    <a:lnTo>
                      <a:pt x="10" y="163"/>
                    </a:lnTo>
                    <a:lnTo>
                      <a:pt x="21" y="168"/>
                    </a:lnTo>
                    <a:lnTo>
                      <a:pt x="21" y="158"/>
                    </a:lnTo>
                    <a:lnTo>
                      <a:pt x="24" y="153"/>
                    </a:lnTo>
                    <a:lnTo>
                      <a:pt x="32" y="152"/>
                    </a:lnTo>
                    <a:lnTo>
                      <a:pt x="41" y="158"/>
                    </a:lnTo>
                    <a:lnTo>
                      <a:pt x="44" y="167"/>
                    </a:lnTo>
                    <a:lnTo>
                      <a:pt x="51" y="170"/>
                    </a:lnTo>
                    <a:lnTo>
                      <a:pt x="55" y="175"/>
                    </a:lnTo>
                    <a:lnTo>
                      <a:pt x="60" y="172"/>
                    </a:lnTo>
                    <a:lnTo>
                      <a:pt x="62" y="165"/>
                    </a:lnTo>
                    <a:lnTo>
                      <a:pt x="71" y="172"/>
                    </a:lnTo>
                    <a:lnTo>
                      <a:pt x="71" y="180"/>
                    </a:lnTo>
                    <a:lnTo>
                      <a:pt x="77" y="183"/>
                    </a:lnTo>
                    <a:lnTo>
                      <a:pt x="89" y="180"/>
                    </a:lnTo>
                    <a:lnTo>
                      <a:pt x="99" y="196"/>
                    </a:lnTo>
                    <a:lnTo>
                      <a:pt x="109" y="202"/>
                    </a:lnTo>
                    <a:lnTo>
                      <a:pt x="129" y="206"/>
                    </a:lnTo>
                    <a:lnTo>
                      <a:pt x="132" y="210"/>
                    </a:lnTo>
                    <a:lnTo>
                      <a:pt x="134" y="202"/>
                    </a:lnTo>
                    <a:lnTo>
                      <a:pt x="136" y="202"/>
                    </a:lnTo>
                    <a:lnTo>
                      <a:pt x="152" y="213"/>
                    </a:lnTo>
                    <a:lnTo>
                      <a:pt x="167" y="221"/>
                    </a:lnTo>
                    <a:lnTo>
                      <a:pt x="177" y="216"/>
                    </a:lnTo>
                    <a:lnTo>
                      <a:pt x="186" y="195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16" y="178"/>
                    </a:lnTo>
                    <a:lnTo>
                      <a:pt x="216" y="186"/>
                    </a:lnTo>
                    <a:lnTo>
                      <a:pt x="223" y="183"/>
                    </a:lnTo>
                    <a:lnTo>
                      <a:pt x="233" y="174"/>
                    </a:lnTo>
                    <a:lnTo>
                      <a:pt x="236" y="164"/>
                    </a:lnTo>
                    <a:lnTo>
                      <a:pt x="231" y="163"/>
                    </a:lnTo>
                    <a:lnTo>
                      <a:pt x="220" y="169"/>
                    </a:lnTo>
                    <a:lnTo>
                      <a:pt x="207" y="153"/>
                    </a:lnTo>
                    <a:lnTo>
                      <a:pt x="202" y="142"/>
                    </a:lnTo>
                    <a:lnTo>
                      <a:pt x="202" y="132"/>
                    </a:lnTo>
                    <a:lnTo>
                      <a:pt x="190" y="110"/>
                    </a:lnTo>
                    <a:lnTo>
                      <a:pt x="179" y="100"/>
                    </a:lnTo>
                    <a:lnTo>
                      <a:pt x="174" y="89"/>
                    </a:lnTo>
                    <a:lnTo>
                      <a:pt x="143" y="60"/>
                    </a:lnTo>
                    <a:lnTo>
                      <a:pt x="141" y="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7" name="Freeform 288"/>
              <p:cNvSpPr>
                <a:spLocks noChangeAspect="1"/>
              </p:cNvSpPr>
              <p:nvPr/>
            </p:nvSpPr>
            <p:spPr bwMode="gray">
              <a:xfrm>
                <a:off x="1134" y="1234"/>
                <a:ext cx="117" cy="130"/>
              </a:xfrm>
              <a:custGeom>
                <a:avLst/>
                <a:gdLst/>
                <a:ahLst/>
                <a:cxnLst>
                  <a:cxn ang="0">
                    <a:pos x="109" y="137"/>
                  </a:cxn>
                  <a:cxn ang="0">
                    <a:pos x="97" y="189"/>
                  </a:cxn>
                  <a:cxn ang="0">
                    <a:pos x="84" y="213"/>
                  </a:cxn>
                  <a:cxn ang="0">
                    <a:pos x="72" y="242"/>
                  </a:cxn>
                  <a:cxn ang="0">
                    <a:pos x="66" y="272"/>
                  </a:cxn>
                  <a:cxn ang="0">
                    <a:pos x="55" y="288"/>
                  </a:cxn>
                  <a:cxn ang="0">
                    <a:pos x="66" y="305"/>
                  </a:cxn>
                  <a:cxn ang="0">
                    <a:pos x="72" y="321"/>
                  </a:cxn>
                  <a:cxn ang="0">
                    <a:pos x="41" y="333"/>
                  </a:cxn>
                  <a:cxn ang="0">
                    <a:pos x="46" y="358"/>
                  </a:cxn>
                  <a:cxn ang="0">
                    <a:pos x="44" y="380"/>
                  </a:cxn>
                  <a:cxn ang="0">
                    <a:pos x="44" y="391"/>
                  </a:cxn>
                  <a:cxn ang="0">
                    <a:pos x="40" y="409"/>
                  </a:cxn>
                  <a:cxn ang="0">
                    <a:pos x="27" y="430"/>
                  </a:cxn>
                  <a:cxn ang="0">
                    <a:pos x="30" y="449"/>
                  </a:cxn>
                  <a:cxn ang="0">
                    <a:pos x="18" y="465"/>
                  </a:cxn>
                  <a:cxn ang="0">
                    <a:pos x="11" y="479"/>
                  </a:cxn>
                  <a:cxn ang="0">
                    <a:pos x="0" y="500"/>
                  </a:cxn>
                  <a:cxn ang="0">
                    <a:pos x="49" y="504"/>
                  </a:cxn>
                  <a:cxn ang="0">
                    <a:pos x="41" y="511"/>
                  </a:cxn>
                  <a:cxn ang="0">
                    <a:pos x="66" y="519"/>
                  </a:cxn>
                  <a:cxn ang="0">
                    <a:pos x="99" y="541"/>
                  </a:cxn>
                  <a:cxn ang="0">
                    <a:pos x="124" y="585"/>
                  </a:cxn>
                  <a:cxn ang="0">
                    <a:pos x="163" y="650"/>
                  </a:cxn>
                  <a:cxn ang="0">
                    <a:pos x="215" y="603"/>
                  </a:cxn>
                  <a:cxn ang="0">
                    <a:pos x="238" y="587"/>
                  </a:cxn>
                  <a:cxn ang="0">
                    <a:pos x="249" y="601"/>
                  </a:cxn>
                  <a:cxn ang="0">
                    <a:pos x="264" y="581"/>
                  </a:cxn>
                  <a:cxn ang="0">
                    <a:pos x="279" y="587"/>
                  </a:cxn>
                  <a:cxn ang="0">
                    <a:pos x="298" y="549"/>
                  </a:cxn>
                  <a:cxn ang="0">
                    <a:pos x="299" y="511"/>
                  </a:cxn>
                  <a:cxn ang="0">
                    <a:pos x="313" y="461"/>
                  </a:cxn>
                  <a:cxn ang="0">
                    <a:pos x="328" y="455"/>
                  </a:cxn>
                  <a:cxn ang="0">
                    <a:pos x="362" y="433"/>
                  </a:cxn>
                  <a:cxn ang="0">
                    <a:pos x="371" y="381"/>
                  </a:cxn>
                  <a:cxn ang="0">
                    <a:pos x="406" y="357"/>
                  </a:cxn>
                  <a:cxn ang="0">
                    <a:pos x="462" y="309"/>
                  </a:cxn>
                  <a:cxn ang="0">
                    <a:pos x="514" y="267"/>
                  </a:cxn>
                  <a:cxn ang="0">
                    <a:pos x="581" y="203"/>
                  </a:cxn>
                  <a:cxn ang="0">
                    <a:pos x="552" y="176"/>
                  </a:cxn>
                  <a:cxn ang="0">
                    <a:pos x="506" y="119"/>
                  </a:cxn>
                  <a:cxn ang="0">
                    <a:pos x="462" y="69"/>
                  </a:cxn>
                  <a:cxn ang="0">
                    <a:pos x="385" y="78"/>
                  </a:cxn>
                  <a:cxn ang="0">
                    <a:pos x="384" y="105"/>
                  </a:cxn>
                  <a:cxn ang="0">
                    <a:pos x="368" y="108"/>
                  </a:cxn>
                  <a:cxn ang="0">
                    <a:pos x="373" y="78"/>
                  </a:cxn>
                  <a:cxn ang="0">
                    <a:pos x="352" y="86"/>
                  </a:cxn>
                  <a:cxn ang="0">
                    <a:pos x="338" y="102"/>
                  </a:cxn>
                  <a:cxn ang="0">
                    <a:pos x="304" y="52"/>
                  </a:cxn>
                  <a:cxn ang="0">
                    <a:pos x="276" y="13"/>
                  </a:cxn>
                  <a:cxn ang="0">
                    <a:pos x="224" y="14"/>
                  </a:cxn>
                  <a:cxn ang="0">
                    <a:pos x="157" y="19"/>
                  </a:cxn>
                  <a:cxn ang="0">
                    <a:pos x="158" y="46"/>
                  </a:cxn>
                  <a:cxn ang="0">
                    <a:pos x="150" y="21"/>
                  </a:cxn>
                  <a:cxn ang="0">
                    <a:pos x="139" y="27"/>
                  </a:cxn>
                  <a:cxn ang="0">
                    <a:pos x="120" y="27"/>
                  </a:cxn>
                  <a:cxn ang="0">
                    <a:pos x="99" y="31"/>
                  </a:cxn>
                  <a:cxn ang="0">
                    <a:pos x="75" y="42"/>
                  </a:cxn>
                  <a:cxn ang="0">
                    <a:pos x="84" y="78"/>
                  </a:cxn>
                </a:cxnLst>
                <a:rect l="0" t="0" r="r" b="b"/>
                <a:pathLst>
                  <a:path w="582" h="653">
                    <a:moveTo>
                      <a:pt x="93" y="117"/>
                    </a:moveTo>
                    <a:lnTo>
                      <a:pt x="100" y="129"/>
                    </a:lnTo>
                    <a:lnTo>
                      <a:pt x="109" y="137"/>
                    </a:lnTo>
                    <a:lnTo>
                      <a:pt x="113" y="148"/>
                    </a:lnTo>
                    <a:lnTo>
                      <a:pt x="105" y="161"/>
                    </a:lnTo>
                    <a:lnTo>
                      <a:pt x="97" y="189"/>
                    </a:lnTo>
                    <a:lnTo>
                      <a:pt x="93" y="198"/>
                    </a:lnTo>
                    <a:lnTo>
                      <a:pt x="84" y="208"/>
                    </a:lnTo>
                    <a:lnTo>
                      <a:pt x="84" y="213"/>
                    </a:lnTo>
                    <a:lnTo>
                      <a:pt x="81" y="225"/>
                    </a:lnTo>
                    <a:lnTo>
                      <a:pt x="76" y="229"/>
                    </a:lnTo>
                    <a:lnTo>
                      <a:pt x="72" y="242"/>
                    </a:lnTo>
                    <a:lnTo>
                      <a:pt x="72" y="251"/>
                    </a:lnTo>
                    <a:lnTo>
                      <a:pt x="65" y="263"/>
                    </a:lnTo>
                    <a:lnTo>
                      <a:pt x="66" y="272"/>
                    </a:lnTo>
                    <a:lnTo>
                      <a:pt x="64" y="275"/>
                    </a:lnTo>
                    <a:lnTo>
                      <a:pt x="60" y="284"/>
                    </a:lnTo>
                    <a:lnTo>
                      <a:pt x="55" y="288"/>
                    </a:lnTo>
                    <a:lnTo>
                      <a:pt x="57" y="299"/>
                    </a:lnTo>
                    <a:lnTo>
                      <a:pt x="64" y="298"/>
                    </a:lnTo>
                    <a:lnTo>
                      <a:pt x="66" y="305"/>
                    </a:lnTo>
                    <a:lnTo>
                      <a:pt x="72" y="309"/>
                    </a:lnTo>
                    <a:lnTo>
                      <a:pt x="73" y="315"/>
                    </a:lnTo>
                    <a:lnTo>
                      <a:pt x="72" y="321"/>
                    </a:lnTo>
                    <a:lnTo>
                      <a:pt x="51" y="331"/>
                    </a:lnTo>
                    <a:lnTo>
                      <a:pt x="43" y="327"/>
                    </a:lnTo>
                    <a:lnTo>
                      <a:pt x="41" y="333"/>
                    </a:lnTo>
                    <a:lnTo>
                      <a:pt x="44" y="342"/>
                    </a:lnTo>
                    <a:lnTo>
                      <a:pt x="46" y="345"/>
                    </a:lnTo>
                    <a:lnTo>
                      <a:pt x="46" y="358"/>
                    </a:lnTo>
                    <a:lnTo>
                      <a:pt x="48" y="359"/>
                    </a:lnTo>
                    <a:lnTo>
                      <a:pt x="48" y="366"/>
                    </a:lnTo>
                    <a:lnTo>
                      <a:pt x="44" y="380"/>
                    </a:lnTo>
                    <a:lnTo>
                      <a:pt x="49" y="377"/>
                    </a:lnTo>
                    <a:lnTo>
                      <a:pt x="50" y="387"/>
                    </a:lnTo>
                    <a:lnTo>
                      <a:pt x="44" y="391"/>
                    </a:lnTo>
                    <a:lnTo>
                      <a:pt x="38" y="400"/>
                    </a:lnTo>
                    <a:lnTo>
                      <a:pt x="45" y="404"/>
                    </a:lnTo>
                    <a:lnTo>
                      <a:pt x="40" y="409"/>
                    </a:lnTo>
                    <a:lnTo>
                      <a:pt x="33" y="406"/>
                    </a:lnTo>
                    <a:lnTo>
                      <a:pt x="27" y="418"/>
                    </a:lnTo>
                    <a:lnTo>
                      <a:pt x="27" y="430"/>
                    </a:lnTo>
                    <a:lnTo>
                      <a:pt x="21" y="435"/>
                    </a:lnTo>
                    <a:lnTo>
                      <a:pt x="22" y="441"/>
                    </a:lnTo>
                    <a:lnTo>
                      <a:pt x="30" y="449"/>
                    </a:lnTo>
                    <a:lnTo>
                      <a:pt x="12" y="455"/>
                    </a:lnTo>
                    <a:lnTo>
                      <a:pt x="17" y="457"/>
                    </a:lnTo>
                    <a:lnTo>
                      <a:pt x="18" y="465"/>
                    </a:lnTo>
                    <a:lnTo>
                      <a:pt x="13" y="463"/>
                    </a:lnTo>
                    <a:lnTo>
                      <a:pt x="10" y="471"/>
                    </a:lnTo>
                    <a:lnTo>
                      <a:pt x="11" y="479"/>
                    </a:lnTo>
                    <a:lnTo>
                      <a:pt x="16" y="482"/>
                    </a:lnTo>
                    <a:lnTo>
                      <a:pt x="8" y="499"/>
                    </a:lnTo>
                    <a:lnTo>
                      <a:pt x="0" y="500"/>
                    </a:lnTo>
                    <a:lnTo>
                      <a:pt x="3" y="509"/>
                    </a:lnTo>
                    <a:lnTo>
                      <a:pt x="30" y="499"/>
                    </a:lnTo>
                    <a:lnTo>
                      <a:pt x="49" y="504"/>
                    </a:lnTo>
                    <a:lnTo>
                      <a:pt x="51" y="509"/>
                    </a:lnTo>
                    <a:lnTo>
                      <a:pt x="41" y="505"/>
                    </a:lnTo>
                    <a:lnTo>
                      <a:pt x="41" y="511"/>
                    </a:lnTo>
                    <a:lnTo>
                      <a:pt x="60" y="522"/>
                    </a:lnTo>
                    <a:lnTo>
                      <a:pt x="66" y="530"/>
                    </a:lnTo>
                    <a:lnTo>
                      <a:pt x="66" y="519"/>
                    </a:lnTo>
                    <a:lnTo>
                      <a:pt x="75" y="520"/>
                    </a:lnTo>
                    <a:lnTo>
                      <a:pt x="75" y="531"/>
                    </a:lnTo>
                    <a:lnTo>
                      <a:pt x="99" y="541"/>
                    </a:lnTo>
                    <a:lnTo>
                      <a:pt x="113" y="560"/>
                    </a:lnTo>
                    <a:lnTo>
                      <a:pt x="116" y="575"/>
                    </a:lnTo>
                    <a:lnTo>
                      <a:pt x="124" y="585"/>
                    </a:lnTo>
                    <a:lnTo>
                      <a:pt x="139" y="632"/>
                    </a:lnTo>
                    <a:lnTo>
                      <a:pt x="151" y="653"/>
                    </a:lnTo>
                    <a:lnTo>
                      <a:pt x="163" y="650"/>
                    </a:lnTo>
                    <a:lnTo>
                      <a:pt x="180" y="628"/>
                    </a:lnTo>
                    <a:lnTo>
                      <a:pt x="194" y="624"/>
                    </a:lnTo>
                    <a:lnTo>
                      <a:pt x="215" y="603"/>
                    </a:lnTo>
                    <a:lnTo>
                      <a:pt x="223" y="592"/>
                    </a:lnTo>
                    <a:lnTo>
                      <a:pt x="229" y="580"/>
                    </a:lnTo>
                    <a:lnTo>
                      <a:pt x="238" y="587"/>
                    </a:lnTo>
                    <a:lnTo>
                      <a:pt x="239" y="592"/>
                    </a:lnTo>
                    <a:lnTo>
                      <a:pt x="238" y="600"/>
                    </a:lnTo>
                    <a:lnTo>
                      <a:pt x="249" y="601"/>
                    </a:lnTo>
                    <a:lnTo>
                      <a:pt x="259" y="600"/>
                    </a:lnTo>
                    <a:lnTo>
                      <a:pt x="263" y="591"/>
                    </a:lnTo>
                    <a:lnTo>
                      <a:pt x="264" y="581"/>
                    </a:lnTo>
                    <a:lnTo>
                      <a:pt x="269" y="590"/>
                    </a:lnTo>
                    <a:lnTo>
                      <a:pt x="272" y="591"/>
                    </a:lnTo>
                    <a:lnTo>
                      <a:pt x="279" y="587"/>
                    </a:lnTo>
                    <a:lnTo>
                      <a:pt x="291" y="575"/>
                    </a:lnTo>
                    <a:lnTo>
                      <a:pt x="298" y="562"/>
                    </a:lnTo>
                    <a:lnTo>
                      <a:pt x="298" y="549"/>
                    </a:lnTo>
                    <a:lnTo>
                      <a:pt x="301" y="542"/>
                    </a:lnTo>
                    <a:lnTo>
                      <a:pt x="298" y="537"/>
                    </a:lnTo>
                    <a:lnTo>
                      <a:pt x="299" y="511"/>
                    </a:lnTo>
                    <a:lnTo>
                      <a:pt x="297" y="501"/>
                    </a:lnTo>
                    <a:lnTo>
                      <a:pt x="310" y="474"/>
                    </a:lnTo>
                    <a:lnTo>
                      <a:pt x="313" y="461"/>
                    </a:lnTo>
                    <a:lnTo>
                      <a:pt x="314" y="449"/>
                    </a:lnTo>
                    <a:lnTo>
                      <a:pt x="317" y="446"/>
                    </a:lnTo>
                    <a:lnTo>
                      <a:pt x="328" y="455"/>
                    </a:lnTo>
                    <a:lnTo>
                      <a:pt x="336" y="446"/>
                    </a:lnTo>
                    <a:lnTo>
                      <a:pt x="346" y="444"/>
                    </a:lnTo>
                    <a:lnTo>
                      <a:pt x="362" y="433"/>
                    </a:lnTo>
                    <a:lnTo>
                      <a:pt x="366" y="412"/>
                    </a:lnTo>
                    <a:lnTo>
                      <a:pt x="371" y="395"/>
                    </a:lnTo>
                    <a:lnTo>
                      <a:pt x="371" y="381"/>
                    </a:lnTo>
                    <a:lnTo>
                      <a:pt x="379" y="370"/>
                    </a:lnTo>
                    <a:lnTo>
                      <a:pt x="392" y="361"/>
                    </a:lnTo>
                    <a:lnTo>
                      <a:pt x="406" y="357"/>
                    </a:lnTo>
                    <a:lnTo>
                      <a:pt x="416" y="343"/>
                    </a:lnTo>
                    <a:lnTo>
                      <a:pt x="438" y="330"/>
                    </a:lnTo>
                    <a:lnTo>
                      <a:pt x="462" y="309"/>
                    </a:lnTo>
                    <a:lnTo>
                      <a:pt x="474" y="304"/>
                    </a:lnTo>
                    <a:lnTo>
                      <a:pt x="481" y="294"/>
                    </a:lnTo>
                    <a:lnTo>
                      <a:pt x="514" y="267"/>
                    </a:lnTo>
                    <a:lnTo>
                      <a:pt x="550" y="251"/>
                    </a:lnTo>
                    <a:lnTo>
                      <a:pt x="582" y="224"/>
                    </a:lnTo>
                    <a:lnTo>
                      <a:pt x="581" y="203"/>
                    </a:lnTo>
                    <a:lnTo>
                      <a:pt x="573" y="198"/>
                    </a:lnTo>
                    <a:lnTo>
                      <a:pt x="561" y="180"/>
                    </a:lnTo>
                    <a:lnTo>
                      <a:pt x="552" y="176"/>
                    </a:lnTo>
                    <a:lnTo>
                      <a:pt x="535" y="150"/>
                    </a:lnTo>
                    <a:lnTo>
                      <a:pt x="512" y="129"/>
                    </a:lnTo>
                    <a:lnTo>
                      <a:pt x="506" y="119"/>
                    </a:lnTo>
                    <a:lnTo>
                      <a:pt x="487" y="95"/>
                    </a:lnTo>
                    <a:lnTo>
                      <a:pt x="478" y="89"/>
                    </a:lnTo>
                    <a:lnTo>
                      <a:pt x="462" y="69"/>
                    </a:lnTo>
                    <a:lnTo>
                      <a:pt x="420" y="59"/>
                    </a:lnTo>
                    <a:lnTo>
                      <a:pt x="390" y="73"/>
                    </a:lnTo>
                    <a:lnTo>
                      <a:pt x="385" y="78"/>
                    </a:lnTo>
                    <a:lnTo>
                      <a:pt x="382" y="86"/>
                    </a:lnTo>
                    <a:lnTo>
                      <a:pt x="389" y="96"/>
                    </a:lnTo>
                    <a:lnTo>
                      <a:pt x="384" y="105"/>
                    </a:lnTo>
                    <a:lnTo>
                      <a:pt x="382" y="115"/>
                    </a:lnTo>
                    <a:lnTo>
                      <a:pt x="371" y="121"/>
                    </a:lnTo>
                    <a:lnTo>
                      <a:pt x="368" y="108"/>
                    </a:lnTo>
                    <a:lnTo>
                      <a:pt x="374" y="101"/>
                    </a:lnTo>
                    <a:lnTo>
                      <a:pt x="374" y="85"/>
                    </a:lnTo>
                    <a:lnTo>
                      <a:pt x="373" y="78"/>
                    </a:lnTo>
                    <a:lnTo>
                      <a:pt x="358" y="75"/>
                    </a:lnTo>
                    <a:lnTo>
                      <a:pt x="352" y="81"/>
                    </a:lnTo>
                    <a:lnTo>
                      <a:pt x="352" y="86"/>
                    </a:lnTo>
                    <a:lnTo>
                      <a:pt x="345" y="92"/>
                    </a:lnTo>
                    <a:lnTo>
                      <a:pt x="340" y="111"/>
                    </a:lnTo>
                    <a:lnTo>
                      <a:pt x="338" y="102"/>
                    </a:lnTo>
                    <a:lnTo>
                      <a:pt x="336" y="90"/>
                    </a:lnTo>
                    <a:lnTo>
                      <a:pt x="345" y="76"/>
                    </a:lnTo>
                    <a:lnTo>
                      <a:pt x="304" y="52"/>
                    </a:lnTo>
                    <a:lnTo>
                      <a:pt x="291" y="33"/>
                    </a:lnTo>
                    <a:lnTo>
                      <a:pt x="279" y="24"/>
                    </a:lnTo>
                    <a:lnTo>
                      <a:pt x="276" y="13"/>
                    </a:lnTo>
                    <a:lnTo>
                      <a:pt x="244" y="0"/>
                    </a:lnTo>
                    <a:lnTo>
                      <a:pt x="231" y="3"/>
                    </a:lnTo>
                    <a:lnTo>
                      <a:pt x="224" y="14"/>
                    </a:lnTo>
                    <a:lnTo>
                      <a:pt x="213" y="9"/>
                    </a:lnTo>
                    <a:lnTo>
                      <a:pt x="197" y="16"/>
                    </a:lnTo>
                    <a:lnTo>
                      <a:pt x="157" y="19"/>
                    </a:lnTo>
                    <a:lnTo>
                      <a:pt x="156" y="24"/>
                    </a:lnTo>
                    <a:lnTo>
                      <a:pt x="158" y="36"/>
                    </a:lnTo>
                    <a:lnTo>
                      <a:pt x="158" y="46"/>
                    </a:lnTo>
                    <a:lnTo>
                      <a:pt x="154" y="36"/>
                    </a:lnTo>
                    <a:lnTo>
                      <a:pt x="151" y="31"/>
                    </a:lnTo>
                    <a:lnTo>
                      <a:pt x="150" y="21"/>
                    </a:lnTo>
                    <a:lnTo>
                      <a:pt x="146" y="19"/>
                    </a:lnTo>
                    <a:lnTo>
                      <a:pt x="141" y="29"/>
                    </a:lnTo>
                    <a:lnTo>
                      <a:pt x="139" y="27"/>
                    </a:lnTo>
                    <a:lnTo>
                      <a:pt x="136" y="20"/>
                    </a:lnTo>
                    <a:lnTo>
                      <a:pt x="120" y="24"/>
                    </a:lnTo>
                    <a:lnTo>
                      <a:pt x="120" y="27"/>
                    </a:lnTo>
                    <a:lnTo>
                      <a:pt x="105" y="24"/>
                    </a:lnTo>
                    <a:lnTo>
                      <a:pt x="99" y="25"/>
                    </a:lnTo>
                    <a:lnTo>
                      <a:pt x="99" y="31"/>
                    </a:lnTo>
                    <a:lnTo>
                      <a:pt x="83" y="33"/>
                    </a:lnTo>
                    <a:lnTo>
                      <a:pt x="70" y="40"/>
                    </a:lnTo>
                    <a:lnTo>
                      <a:pt x="75" y="42"/>
                    </a:lnTo>
                    <a:lnTo>
                      <a:pt x="80" y="63"/>
                    </a:lnTo>
                    <a:lnTo>
                      <a:pt x="93" y="73"/>
                    </a:lnTo>
                    <a:lnTo>
                      <a:pt x="84" y="78"/>
                    </a:lnTo>
                    <a:lnTo>
                      <a:pt x="83" y="89"/>
                    </a:lnTo>
                    <a:lnTo>
                      <a:pt x="93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8" name="Freeform 289"/>
              <p:cNvSpPr>
                <a:spLocks noChangeAspect="1"/>
              </p:cNvSpPr>
              <p:nvPr/>
            </p:nvSpPr>
            <p:spPr bwMode="gray">
              <a:xfrm>
                <a:off x="1210" y="1283"/>
                <a:ext cx="200" cy="164"/>
              </a:xfrm>
              <a:custGeom>
                <a:avLst/>
                <a:gdLst/>
                <a:ahLst/>
                <a:cxnLst>
                  <a:cxn ang="0">
                    <a:pos x="126" y="657"/>
                  </a:cxn>
                  <a:cxn ang="0">
                    <a:pos x="169" y="549"/>
                  </a:cxn>
                  <a:cxn ang="0">
                    <a:pos x="358" y="544"/>
                  </a:cxn>
                  <a:cxn ang="0">
                    <a:pos x="368" y="506"/>
                  </a:cxn>
                  <a:cxn ang="0">
                    <a:pos x="282" y="473"/>
                  </a:cxn>
                  <a:cxn ang="0">
                    <a:pos x="101" y="478"/>
                  </a:cxn>
                  <a:cxn ang="0">
                    <a:pos x="62" y="396"/>
                  </a:cxn>
                  <a:cxn ang="0">
                    <a:pos x="178" y="361"/>
                  </a:cxn>
                  <a:cxn ang="0">
                    <a:pos x="133" y="340"/>
                  </a:cxn>
                  <a:cxn ang="0">
                    <a:pos x="79" y="345"/>
                  </a:cxn>
                  <a:cxn ang="0">
                    <a:pos x="47" y="338"/>
                  </a:cxn>
                  <a:cxn ang="0">
                    <a:pos x="29" y="309"/>
                  </a:cxn>
                  <a:cxn ang="0">
                    <a:pos x="52" y="209"/>
                  </a:cxn>
                  <a:cxn ang="0">
                    <a:pos x="46" y="135"/>
                  </a:cxn>
                  <a:cxn ang="0">
                    <a:pos x="239" y="0"/>
                  </a:cxn>
                  <a:cxn ang="0">
                    <a:pos x="272" y="94"/>
                  </a:cxn>
                  <a:cxn ang="0">
                    <a:pos x="244" y="146"/>
                  </a:cxn>
                  <a:cxn ang="0">
                    <a:pos x="300" y="81"/>
                  </a:cxn>
                  <a:cxn ang="0">
                    <a:pos x="406" y="106"/>
                  </a:cxn>
                  <a:cxn ang="0">
                    <a:pos x="415" y="173"/>
                  </a:cxn>
                  <a:cxn ang="0">
                    <a:pos x="446" y="157"/>
                  </a:cxn>
                  <a:cxn ang="0">
                    <a:pos x="486" y="144"/>
                  </a:cxn>
                  <a:cxn ang="0">
                    <a:pos x="503" y="123"/>
                  </a:cxn>
                  <a:cxn ang="0">
                    <a:pos x="504" y="76"/>
                  </a:cxn>
                  <a:cxn ang="0">
                    <a:pos x="546" y="121"/>
                  </a:cxn>
                  <a:cxn ang="0">
                    <a:pos x="570" y="205"/>
                  </a:cxn>
                  <a:cxn ang="0">
                    <a:pos x="606" y="310"/>
                  </a:cxn>
                  <a:cxn ang="0">
                    <a:pos x="627" y="247"/>
                  </a:cxn>
                  <a:cxn ang="0">
                    <a:pos x="617" y="166"/>
                  </a:cxn>
                  <a:cxn ang="0">
                    <a:pos x="600" y="49"/>
                  </a:cxn>
                  <a:cxn ang="0">
                    <a:pos x="602" y="8"/>
                  </a:cxn>
                  <a:cxn ang="0">
                    <a:pos x="669" y="31"/>
                  </a:cxn>
                  <a:cxn ang="0">
                    <a:pos x="691" y="44"/>
                  </a:cxn>
                  <a:cxn ang="0">
                    <a:pos x="751" y="110"/>
                  </a:cxn>
                  <a:cxn ang="0">
                    <a:pos x="766" y="200"/>
                  </a:cxn>
                  <a:cxn ang="0">
                    <a:pos x="805" y="336"/>
                  </a:cxn>
                  <a:cxn ang="0">
                    <a:pos x="815" y="428"/>
                  </a:cxn>
                  <a:cxn ang="0">
                    <a:pos x="881" y="478"/>
                  </a:cxn>
                  <a:cxn ang="0">
                    <a:pos x="963" y="543"/>
                  </a:cxn>
                  <a:cxn ang="0">
                    <a:pos x="999" y="584"/>
                  </a:cxn>
                  <a:cxn ang="0">
                    <a:pos x="961" y="616"/>
                  </a:cxn>
                  <a:cxn ang="0">
                    <a:pos x="934" y="597"/>
                  </a:cxn>
                  <a:cxn ang="0">
                    <a:pos x="906" y="632"/>
                  </a:cxn>
                  <a:cxn ang="0">
                    <a:pos x="880" y="677"/>
                  </a:cxn>
                  <a:cxn ang="0">
                    <a:pos x="940" y="671"/>
                  </a:cxn>
                  <a:cxn ang="0">
                    <a:pos x="933" y="711"/>
                  </a:cxn>
                  <a:cxn ang="0">
                    <a:pos x="949" y="734"/>
                  </a:cxn>
                  <a:cxn ang="0">
                    <a:pos x="893" y="767"/>
                  </a:cxn>
                  <a:cxn ang="0">
                    <a:pos x="809" y="749"/>
                  </a:cxn>
                  <a:cxn ang="0">
                    <a:pos x="758" y="724"/>
                  </a:cxn>
                  <a:cxn ang="0">
                    <a:pos x="697" y="677"/>
                  </a:cxn>
                  <a:cxn ang="0">
                    <a:pos x="655" y="718"/>
                  </a:cxn>
                  <a:cxn ang="0">
                    <a:pos x="521" y="796"/>
                  </a:cxn>
                  <a:cxn ang="0">
                    <a:pos x="425" y="805"/>
                  </a:cxn>
                  <a:cxn ang="0">
                    <a:pos x="320" y="819"/>
                  </a:cxn>
                  <a:cxn ang="0">
                    <a:pos x="300" y="732"/>
                  </a:cxn>
                  <a:cxn ang="0">
                    <a:pos x="230" y="698"/>
                  </a:cxn>
                </a:cxnLst>
                <a:rect l="0" t="0" r="r" b="b"/>
                <a:pathLst>
                  <a:path w="999" h="819">
                    <a:moveTo>
                      <a:pt x="230" y="698"/>
                    </a:moveTo>
                    <a:lnTo>
                      <a:pt x="225" y="704"/>
                    </a:lnTo>
                    <a:lnTo>
                      <a:pt x="203" y="704"/>
                    </a:lnTo>
                    <a:lnTo>
                      <a:pt x="196" y="698"/>
                    </a:lnTo>
                    <a:lnTo>
                      <a:pt x="173" y="697"/>
                    </a:lnTo>
                    <a:lnTo>
                      <a:pt x="137" y="671"/>
                    </a:lnTo>
                    <a:lnTo>
                      <a:pt x="137" y="660"/>
                    </a:lnTo>
                    <a:lnTo>
                      <a:pt x="126" y="657"/>
                    </a:lnTo>
                    <a:lnTo>
                      <a:pt x="118" y="650"/>
                    </a:lnTo>
                    <a:lnTo>
                      <a:pt x="116" y="630"/>
                    </a:lnTo>
                    <a:lnTo>
                      <a:pt x="105" y="622"/>
                    </a:lnTo>
                    <a:lnTo>
                      <a:pt x="101" y="613"/>
                    </a:lnTo>
                    <a:lnTo>
                      <a:pt x="94" y="593"/>
                    </a:lnTo>
                    <a:lnTo>
                      <a:pt x="91" y="581"/>
                    </a:lnTo>
                    <a:lnTo>
                      <a:pt x="112" y="571"/>
                    </a:lnTo>
                    <a:lnTo>
                      <a:pt x="169" y="549"/>
                    </a:lnTo>
                    <a:lnTo>
                      <a:pt x="209" y="539"/>
                    </a:lnTo>
                    <a:lnTo>
                      <a:pt x="232" y="538"/>
                    </a:lnTo>
                    <a:lnTo>
                      <a:pt x="253" y="530"/>
                    </a:lnTo>
                    <a:lnTo>
                      <a:pt x="266" y="528"/>
                    </a:lnTo>
                    <a:lnTo>
                      <a:pt x="279" y="536"/>
                    </a:lnTo>
                    <a:lnTo>
                      <a:pt x="318" y="539"/>
                    </a:lnTo>
                    <a:lnTo>
                      <a:pt x="339" y="546"/>
                    </a:lnTo>
                    <a:lnTo>
                      <a:pt x="358" y="544"/>
                    </a:lnTo>
                    <a:lnTo>
                      <a:pt x="369" y="533"/>
                    </a:lnTo>
                    <a:lnTo>
                      <a:pt x="365" y="526"/>
                    </a:lnTo>
                    <a:lnTo>
                      <a:pt x="365" y="522"/>
                    </a:lnTo>
                    <a:lnTo>
                      <a:pt x="374" y="527"/>
                    </a:lnTo>
                    <a:lnTo>
                      <a:pt x="382" y="525"/>
                    </a:lnTo>
                    <a:lnTo>
                      <a:pt x="381" y="520"/>
                    </a:lnTo>
                    <a:lnTo>
                      <a:pt x="375" y="510"/>
                    </a:lnTo>
                    <a:lnTo>
                      <a:pt x="368" y="506"/>
                    </a:lnTo>
                    <a:lnTo>
                      <a:pt x="348" y="503"/>
                    </a:lnTo>
                    <a:lnTo>
                      <a:pt x="344" y="495"/>
                    </a:lnTo>
                    <a:lnTo>
                      <a:pt x="332" y="495"/>
                    </a:lnTo>
                    <a:lnTo>
                      <a:pt x="317" y="488"/>
                    </a:lnTo>
                    <a:lnTo>
                      <a:pt x="312" y="482"/>
                    </a:lnTo>
                    <a:lnTo>
                      <a:pt x="296" y="479"/>
                    </a:lnTo>
                    <a:lnTo>
                      <a:pt x="289" y="480"/>
                    </a:lnTo>
                    <a:lnTo>
                      <a:pt x="282" y="473"/>
                    </a:lnTo>
                    <a:lnTo>
                      <a:pt x="248" y="479"/>
                    </a:lnTo>
                    <a:lnTo>
                      <a:pt x="196" y="499"/>
                    </a:lnTo>
                    <a:lnTo>
                      <a:pt x="188" y="493"/>
                    </a:lnTo>
                    <a:lnTo>
                      <a:pt x="172" y="493"/>
                    </a:lnTo>
                    <a:lnTo>
                      <a:pt x="162" y="488"/>
                    </a:lnTo>
                    <a:lnTo>
                      <a:pt x="158" y="480"/>
                    </a:lnTo>
                    <a:lnTo>
                      <a:pt x="118" y="489"/>
                    </a:lnTo>
                    <a:lnTo>
                      <a:pt x="101" y="478"/>
                    </a:lnTo>
                    <a:lnTo>
                      <a:pt x="83" y="482"/>
                    </a:lnTo>
                    <a:lnTo>
                      <a:pt x="81" y="476"/>
                    </a:lnTo>
                    <a:lnTo>
                      <a:pt x="81" y="472"/>
                    </a:lnTo>
                    <a:lnTo>
                      <a:pt x="68" y="467"/>
                    </a:lnTo>
                    <a:lnTo>
                      <a:pt x="57" y="452"/>
                    </a:lnTo>
                    <a:lnTo>
                      <a:pt x="46" y="434"/>
                    </a:lnTo>
                    <a:lnTo>
                      <a:pt x="42" y="418"/>
                    </a:lnTo>
                    <a:lnTo>
                      <a:pt x="62" y="396"/>
                    </a:lnTo>
                    <a:lnTo>
                      <a:pt x="83" y="387"/>
                    </a:lnTo>
                    <a:lnTo>
                      <a:pt x="103" y="385"/>
                    </a:lnTo>
                    <a:lnTo>
                      <a:pt x="122" y="377"/>
                    </a:lnTo>
                    <a:lnTo>
                      <a:pt x="142" y="363"/>
                    </a:lnTo>
                    <a:lnTo>
                      <a:pt x="161" y="358"/>
                    </a:lnTo>
                    <a:lnTo>
                      <a:pt x="160" y="361"/>
                    </a:lnTo>
                    <a:lnTo>
                      <a:pt x="165" y="364"/>
                    </a:lnTo>
                    <a:lnTo>
                      <a:pt x="178" y="361"/>
                    </a:lnTo>
                    <a:lnTo>
                      <a:pt x="185" y="358"/>
                    </a:lnTo>
                    <a:lnTo>
                      <a:pt x="181" y="353"/>
                    </a:lnTo>
                    <a:lnTo>
                      <a:pt x="165" y="352"/>
                    </a:lnTo>
                    <a:lnTo>
                      <a:pt x="173" y="342"/>
                    </a:lnTo>
                    <a:lnTo>
                      <a:pt x="187" y="339"/>
                    </a:lnTo>
                    <a:lnTo>
                      <a:pt x="193" y="334"/>
                    </a:lnTo>
                    <a:lnTo>
                      <a:pt x="194" y="329"/>
                    </a:lnTo>
                    <a:lnTo>
                      <a:pt x="133" y="340"/>
                    </a:lnTo>
                    <a:lnTo>
                      <a:pt x="122" y="345"/>
                    </a:lnTo>
                    <a:lnTo>
                      <a:pt x="111" y="347"/>
                    </a:lnTo>
                    <a:lnTo>
                      <a:pt x="105" y="352"/>
                    </a:lnTo>
                    <a:lnTo>
                      <a:pt x="96" y="352"/>
                    </a:lnTo>
                    <a:lnTo>
                      <a:pt x="91" y="348"/>
                    </a:lnTo>
                    <a:lnTo>
                      <a:pt x="90" y="344"/>
                    </a:lnTo>
                    <a:lnTo>
                      <a:pt x="83" y="343"/>
                    </a:lnTo>
                    <a:lnTo>
                      <a:pt x="79" y="345"/>
                    </a:lnTo>
                    <a:lnTo>
                      <a:pt x="83" y="348"/>
                    </a:lnTo>
                    <a:lnTo>
                      <a:pt x="83" y="354"/>
                    </a:lnTo>
                    <a:lnTo>
                      <a:pt x="68" y="354"/>
                    </a:lnTo>
                    <a:lnTo>
                      <a:pt x="64" y="359"/>
                    </a:lnTo>
                    <a:lnTo>
                      <a:pt x="51" y="360"/>
                    </a:lnTo>
                    <a:lnTo>
                      <a:pt x="45" y="355"/>
                    </a:lnTo>
                    <a:lnTo>
                      <a:pt x="43" y="347"/>
                    </a:lnTo>
                    <a:lnTo>
                      <a:pt x="47" y="338"/>
                    </a:lnTo>
                    <a:lnTo>
                      <a:pt x="53" y="333"/>
                    </a:lnTo>
                    <a:lnTo>
                      <a:pt x="69" y="332"/>
                    </a:lnTo>
                    <a:lnTo>
                      <a:pt x="67" y="310"/>
                    </a:lnTo>
                    <a:lnTo>
                      <a:pt x="53" y="313"/>
                    </a:lnTo>
                    <a:lnTo>
                      <a:pt x="41" y="322"/>
                    </a:lnTo>
                    <a:lnTo>
                      <a:pt x="35" y="320"/>
                    </a:lnTo>
                    <a:lnTo>
                      <a:pt x="33" y="311"/>
                    </a:lnTo>
                    <a:lnTo>
                      <a:pt x="29" y="309"/>
                    </a:lnTo>
                    <a:lnTo>
                      <a:pt x="8" y="313"/>
                    </a:lnTo>
                    <a:lnTo>
                      <a:pt x="6" y="304"/>
                    </a:lnTo>
                    <a:lnTo>
                      <a:pt x="2" y="290"/>
                    </a:lnTo>
                    <a:lnTo>
                      <a:pt x="0" y="273"/>
                    </a:lnTo>
                    <a:lnTo>
                      <a:pt x="6" y="256"/>
                    </a:lnTo>
                    <a:lnTo>
                      <a:pt x="22" y="234"/>
                    </a:lnTo>
                    <a:lnTo>
                      <a:pt x="32" y="218"/>
                    </a:lnTo>
                    <a:lnTo>
                      <a:pt x="52" y="209"/>
                    </a:lnTo>
                    <a:lnTo>
                      <a:pt x="53" y="202"/>
                    </a:lnTo>
                    <a:lnTo>
                      <a:pt x="51" y="194"/>
                    </a:lnTo>
                    <a:lnTo>
                      <a:pt x="48" y="189"/>
                    </a:lnTo>
                    <a:lnTo>
                      <a:pt x="36" y="189"/>
                    </a:lnTo>
                    <a:lnTo>
                      <a:pt x="32" y="182"/>
                    </a:lnTo>
                    <a:lnTo>
                      <a:pt x="31" y="165"/>
                    </a:lnTo>
                    <a:lnTo>
                      <a:pt x="36" y="151"/>
                    </a:lnTo>
                    <a:lnTo>
                      <a:pt x="46" y="135"/>
                    </a:lnTo>
                    <a:lnTo>
                      <a:pt x="85" y="94"/>
                    </a:lnTo>
                    <a:lnTo>
                      <a:pt x="122" y="68"/>
                    </a:lnTo>
                    <a:lnTo>
                      <a:pt x="129" y="59"/>
                    </a:lnTo>
                    <a:lnTo>
                      <a:pt x="142" y="55"/>
                    </a:lnTo>
                    <a:lnTo>
                      <a:pt x="148" y="44"/>
                    </a:lnTo>
                    <a:lnTo>
                      <a:pt x="162" y="42"/>
                    </a:lnTo>
                    <a:lnTo>
                      <a:pt x="194" y="22"/>
                    </a:lnTo>
                    <a:lnTo>
                      <a:pt x="239" y="0"/>
                    </a:lnTo>
                    <a:lnTo>
                      <a:pt x="252" y="3"/>
                    </a:lnTo>
                    <a:lnTo>
                      <a:pt x="255" y="10"/>
                    </a:lnTo>
                    <a:lnTo>
                      <a:pt x="261" y="14"/>
                    </a:lnTo>
                    <a:lnTo>
                      <a:pt x="262" y="21"/>
                    </a:lnTo>
                    <a:lnTo>
                      <a:pt x="269" y="31"/>
                    </a:lnTo>
                    <a:lnTo>
                      <a:pt x="272" y="43"/>
                    </a:lnTo>
                    <a:lnTo>
                      <a:pt x="273" y="71"/>
                    </a:lnTo>
                    <a:lnTo>
                      <a:pt x="272" y="94"/>
                    </a:lnTo>
                    <a:lnTo>
                      <a:pt x="259" y="101"/>
                    </a:lnTo>
                    <a:lnTo>
                      <a:pt x="255" y="111"/>
                    </a:lnTo>
                    <a:lnTo>
                      <a:pt x="253" y="117"/>
                    </a:lnTo>
                    <a:lnTo>
                      <a:pt x="255" y="121"/>
                    </a:lnTo>
                    <a:lnTo>
                      <a:pt x="252" y="127"/>
                    </a:lnTo>
                    <a:lnTo>
                      <a:pt x="239" y="133"/>
                    </a:lnTo>
                    <a:lnTo>
                      <a:pt x="237" y="138"/>
                    </a:lnTo>
                    <a:lnTo>
                      <a:pt x="244" y="146"/>
                    </a:lnTo>
                    <a:lnTo>
                      <a:pt x="268" y="126"/>
                    </a:lnTo>
                    <a:lnTo>
                      <a:pt x="274" y="126"/>
                    </a:lnTo>
                    <a:lnTo>
                      <a:pt x="277" y="135"/>
                    </a:lnTo>
                    <a:lnTo>
                      <a:pt x="295" y="127"/>
                    </a:lnTo>
                    <a:lnTo>
                      <a:pt x="300" y="113"/>
                    </a:lnTo>
                    <a:lnTo>
                      <a:pt x="294" y="110"/>
                    </a:lnTo>
                    <a:lnTo>
                      <a:pt x="294" y="97"/>
                    </a:lnTo>
                    <a:lnTo>
                      <a:pt x="300" y="81"/>
                    </a:lnTo>
                    <a:lnTo>
                      <a:pt x="309" y="76"/>
                    </a:lnTo>
                    <a:lnTo>
                      <a:pt x="310" y="69"/>
                    </a:lnTo>
                    <a:lnTo>
                      <a:pt x="315" y="64"/>
                    </a:lnTo>
                    <a:lnTo>
                      <a:pt x="329" y="62"/>
                    </a:lnTo>
                    <a:lnTo>
                      <a:pt x="355" y="80"/>
                    </a:lnTo>
                    <a:lnTo>
                      <a:pt x="388" y="91"/>
                    </a:lnTo>
                    <a:lnTo>
                      <a:pt x="396" y="101"/>
                    </a:lnTo>
                    <a:lnTo>
                      <a:pt x="406" y="106"/>
                    </a:lnTo>
                    <a:lnTo>
                      <a:pt x="415" y="113"/>
                    </a:lnTo>
                    <a:lnTo>
                      <a:pt x="424" y="128"/>
                    </a:lnTo>
                    <a:lnTo>
                      <a:pt x="427" y="145"/>
                    </a:lnTo>
                    <a:lnTo>
                      <a:pt x="408" y="171"/>
                    </a:lnTo>
                    <a:lnTo>
                      <a:pt x="388" y="189"/>
                    </a:lnTo>
                    <a:lnTo>
                      <a:pt x="388" y="192"/>
                    </a:lnTo>
                    <a:lnTo>
                      <a:pt x="406" y="188"/>
                    </a:lnTo>
                    <a:lnTo>
                      <a:pt x="415" y="173"/>
                    </a:lnTo>
                    <a:lnTo>
                      <a:pt x="427" y="166"/>
                    </a:lnTo>
                    <a:lnTo>
                      <a:pt x="425" y="173"/>
                    </a:lnTo>
                    <a:lnTo>
                      <a:pt x="420" y="187"/>
                    </a:lnTo>
                    <a:lnTo>
                      <a:pt x="433" y="192"/>
                    </a:lnTo>
                    <a:lnTo>
                      <a:pt x="435" y="187"/>
                    </a:lnTo>
                    <a:lnTo>
                      <a:pt x="439" y="167"/>
                    </a:lnTo>
                    <a:lnTo>
                      <a:pt x="440" y="161"/>
                    </a:lnTo>
                    <a:lnTo>
                      <a:pt x="446" y="157"/>
                    </a:lnTo>
                    <a:lnTo>
                      <a:pt x="454" y="148"/>
                    </a:lnTo>
                    <a:lnTo>
                      <a:pt x="465" y="150"/>
                    </a:lnTo>
                    <a:lnTo>
                      <a:pt x="472" y="146"/>
                    </a:lnTo>
                    <a:lnTo>
                      <a:pt x="486" y="164"/>
                    </a:lnTo>
                    <a:lnTo>
                      <a:pt x="488" y="157"/>
                    </a:lnTo>
                    <a:lnTo>
                      <a:pt x="486" y="148"/>
                    </a:lnTo>
                    <a:lnTo>
                      <a:pt x="483" y="145"/>
                    </a:lnTo>
                    <a:lnTo>
                      <a:pt x="486" y="144"/>
                    </a:lnTo>
                    <a:lnTo>
                      <a:pt x="494" y="151"/>
                    </a:lnTo>
                    <a:lnTo>
                      <a:pt x="499" y="148"/>
                    </a:lnTo>
                    <a:lnTo>
                      <a:pt x="497" y="138"/>
                    </a:lnTo>
                    <a:lnTo>
                      <a:pt x="484" y="129"/>
                    </a:lnTo>
                    <a:lnTo>
                      <a:pt x="484" y="123"/>
                    </a:lnTo>
                    <a:lnTo>
                      <a:pt x="486" y="122"/>
                    </a:lnTo>
                    <a:lnTo>
                      <a:pt x="498" y="132"/>
                    </a:lnTo>
                    <a:lnTo>
                      <a:pt x="503" y="123"/>
                    </a:lnTo>
                    <a:lnTo>
                      <a:pt x="488" y="103"/>
                    </a:lnTo>
                    <a:lnTo>
                      <a:pt x="481" y="100"/>
                    </a:lnTo>
                    <a:lnTo>
                      <a:pt x="473" y="90"/>
                    </a:lnTo>
                    <a:lnTo>
                      <a:pt x="470" y="78"/>
                    </a:lnTo>
                    <a:lnTo>
                      <a:pt x="468" y="68"/>
                    </a:lnTo>
                    <a:lnTo>
                      <a:pt x="477" y="67"/>
                    </a:lnTo>
                    <a:lnTo>
                      <a:pt x="494" y="71"/>
                    </a:lnTo>
                    <a:lnTo>
                      <a:pt x="504" y="76"/>
                    </a:lnTo>
                    <a:lnTo>
                      <a:pt x="508" y="87"/>
                    </a:lnTo>
                    <a:lnTo>
                      <a:pt x="519" y="86"/>
                    </a:lnTo>
                    <a:lnTo>
                      <a:pt x="519" y="92"/>
                    </a:lnTo>
                    <a:lnTo>
                      <a:pt x="526" y="108"/>
                    </a:lnTo>
                    <a:lnTo>
                      <a:pt x="533" y="113"/>
                    </a:lnTo>
                    <a:lnTo>
                      <a:pt x="540" y="111"/>
                    </a:lnTo>
                    <a:lnTo>
                      <a:pt x="546" y="117"/>
                    </a:lnTo>
                    <a:lnTo>
                      <a:pt x="546" y="121"/>
                    </a:lnTo>
                    <a:lnTo>
                      <a:pt x="554" y="127"/>
                    </a:lnTo>
                    <a:lnTo>
                      <a:pt x="553" y="133"/>
                    </a:lnTo>
                    <a:lnTo>
                      <a:pt x="551" y="135"/>
                    </a:lnTo>
                    <a:lnTo>
                      <a:pt x="560" y="139"/>
                    </a:lnTo>
                    <a:lnTo>
                      <a:pt x="568" y="155"/>
                    </a:lnTo>
                    <a:lnTo>
                      <a:pt x="567" y="186"/>
                    </a:lnTo>
                    <a:lnTo>
                      <a:pt x="568" y="197"/>
                    </a:lnTo>
                    <a:lnTo>
                      <a:pt x="570" y="205"/>
                    </a:lnTo>
                    <a:lnTo>
                      <a:pt x="575" y="214"/>
                    </a:lnTo>
                    <a:lnTo>
                      <a:pt x="578" y="243"/>
                    </a:lnTo>
                    <a:lnTo>
                      <a:pt x="592" y="258"/>
                    </a:lnTo>
                    <a:lnTo>
                      <a:pt x="585" y="273"/>
                    </a:lnTo>
                    <a:lnTo>
                      <a:pt x="585" y="295"/>
                    </a:lnTo>
                    <a:lnTo>
                      <a:pt x="591" y="296"/>
                    </a:lnTo>
                    <a:lnTo>
                      <a:pt x="600" y="311"/>
                    </a:lnTo>
                    <a:lnTo>
                      <a:pt x="606" y="310"/>
                    </a:lnTo>
                    <a:lnTo>
                      <a:pt x="608" y="301"/>
                    </a:lnTo>
                    <a:lnTo>
                      <a:pt x="616" y="297"/>
                    </a:lnTo>
                    <a:lnTo>
                      <a:pt x="622" y="295"/>
                    </a:lnTo>
                    <a:lnTo>
                      <a:pt x="629" y="285"/>
                    </a:lnTo>
                    <a:lnTo>
                      <a:pt x="630" y="274"/>
                    </a:lnTo>
                    <a:lnTo>
                      <a:pt x="639" y="270"/>
                    </a:lnTo>
                    <a:lnTo>
                      <a:pt x="639" y="264"/>
                    </a:lnTo>
                    <a:lnTo>
                      <a:pt x="627" y="247"/>
                    </a:lnTo>
                    <a:lnTo>
                      <a:pt x="624" y="236"/>
                    </a:lnTo>
                    <a:lnTo>
                      <a:pt x="624" y="225"/>
                    </a:lnTo>
                    <a:lnTo>
                      <a:pt x="619" y="220"/>
                    </a:lnTo>
                    <a:lnTo>
                      <a:pt x="617" y="203"/>
                    </a:lnTo>
                    <a:lnTo>
                      <a:pt x="614" y="187"/>
                    </a:lnTo>
                    <a:lnTo>
                      <a:pt x="618" y="186"/>
                    </a:lnTo>
                    <a:lnTo>
                      <a:pt x="617" y="177"/>
                    </a:lnTo>
                    <a:lnTo>
                      <a:pt x="617" y="166"/>
                    </a:lnTo>
                    <a:lnTo>
                      <a:pt x="613" y="160"/>
                    </a:lnTo>
                    <a:lnTo>
                      <a:pt x="612" y="139"/>
                    </a:lnTo>
                    <a:lnTo>
                      <a:pt x="610" y="121"/>
                    </a:lnTo>
                    <a:lnTo>
                      <a:pt x="605" y="103"/>
                    </a:lnTo>
                    <a:lnTo>
                      <a:pt x="597" y="68"/>
                    </a:lnTo>
                    <a:lnTo>
                      <a:pt x="595" y="62"/>
                    </a:lnTo>
                    <a:lnTo>
                      <a:pt x="599" y="62"/>
                    </a:lnTo>
                    <a:lnTo>
                      <a:pt x="600" y="49"/>
                    </a:lnTo>
                    <a:lnTo>
                      <a:pt x="596" y="49"/>
                    </a:lnTo>
                    <a:lnTo>
                      <a:pt x="592" y="38"/>
                    </a:lnTo>
                    <a:lnTo>
                      <a:pt x="596" y="33"/>
                    </a:lnTo>
                    <a:lnTo>
                      <a:pt x="606" y="33"/>
                    </a:lnTo>
                    <a:lnTo>
                      <a:pt x="608" y="27"/>
                    </a:lnTo>
                    <a:lnTo>
                      <a:pt x="597" y="16"/>
                    </a:lnTo>
                    <a:lnTo>
                      <a:pt x="599" y="8"/>
                    </a:lnTo>
                    <a:lnTo>
                      <a:pt x="602" y="8"/>
                    </a:lnTo>
                    <a:lnTo>
                      <a:pt x="602" y="3"/>
                    </a:lnTo>
                    <a:lnTo>
                      <a:pt x="608" y="3"/>
                    </a:lnTo>
                    <a:lnTo>
                      <a:pt x="630" y="9"/>
                    </a:lnTo>
                    <a:lnTo>
                      <a:pt x="632" y="15"/>
                    </a:lnTo>
                    <a:lnTo>
                      <a:pt x="650" y="33"/>
                    </a:lnTo>
                    <a:lnTo>
                      <a:pt x="665" y="40"/>
                    </a:lnTo>
                    <a:lnTo>
                      <a:pt x="667" y="37"/>
                    </a:lnTo>
                    <a:lnTo>
                      <a:pt x="669" y="31"/>
                    </a:lnTo>
                    <a:lnTo>
                      <a:pt x="662" y="28"/>
                    </a:lnTo>
                    <a:lnTo>
                      <a:pt x="661" y="21"/>
                    </a:lnTo>
                    <a:lnTo>
                      <a:pt x="661" y="15"/>
                    </a:lnTo>
                    <a:lnTo>
                      <a:pt x="666" y="14"/>
                    </a:lnTo>
                    <a:lnTo>
                      <a:pt x="676" y="19"/>
                    </a:lnTo>
                    <a:lnTo>
                      <a:pt x="678" y="25"/>
                    </a:lnTo>
                    <a:lnTo>
                      <a:pt x="687" y="28"/>
                    </a:lnTo>
                    <a:lnTo>
                      <a:pt x="691" y="44"/>
                    </a:lnTo>
                    <a:lnTo>
                      <a:pt x="696" y="52"/>
                    </a:lnTo>
                    <a:lnTo>
                      <a:pt x="720" y="67"/>
                    </a:lnTo>
                    <a:lnTo>
                      <a:pt x="720" y="74"/>
                    </a:lnTo>
                    <a:lnTo>
                      <a:pt x="734" y="81"/>
                    </a:lnTo>
                    <a:lnTo>
                      <a:pt x="741" y="91"/>
                    </a:lnTo>
                    <a:lnTo>
                      <a:pt x="742" y="96"/>
                    </a:lnTo>
                    <a:lnTo>
                      <a:pt x="750" y="102"/>
                    </a:lnTo>
                    <a:lnTo>
                      <a:pt x="751" y="110"/>
                    </a:lnTo>
                    <a:lnTo>
                      <a:pt x="745" y="123"/>
                    </a:lnTo>
                    <a:lnTo>
                      <a:pt x="751" y="123"/>
                    </a:lnTo>
                    <a:lnTo>
                      <a:pt x="756" y="140"/>
                    </a:lnTo>
                    <a:lnTo>
                      <a:pt x="756" y="151"/>
                    </a:lnTo>
                    <a:lnTo>
                      <a:pt x="755" y="156"/>
                    </a:lnTo>
                    <a:lnTo>
                      <a:pt x="758" y="166"/>
                    </a:lnTo>
                    <a:lnTo>
                      <a:pt x="759" y="177"/>
                    </a:lnTo>
                    <a:lnTo>
                      <a:pt x="766" y="200"/>
                    </a:lnTo>
                    <a:lnTo>
                      <a:pt x="768" y="246"/>
                    </a:lnTo>
                    <a:lnTo>
                      <a:pt x="771" y="250"/>
                    </a:lnTo>
                    <a:lnTo>
                      <a:pt x="775" y="273"/>
                    </a:lnTo>
                    <a:lnTo>
                      <a:pt x="791" y="294"/>
                    </a:lnTo>
                    <a:lnTo>
                      <a:pt x="799" y="306"/>
                    </a:lnTo>
                    <a:lnTo>
                      <a:pt x="804" y="322"/>
                    </a:lnTo>
                    <a:lnTo>
                      <a:pt x="802" y="329"/>
                    </a:lnTo>
                    <a:lnTo>
                      <a:pt x="805" y="336"/>
                    </a:lnTo>
                    <a:lnTo>
                      <a:pt x="806" y="353"/>
                    </a:lnTo>
                    <a:lnTo>
                      <a:pt x="804" y="353"/>
                    </a:lnTo>
                    <a:lnTo>
                      <a:pt x="796" y="358"/>
                    </a:lnTo>
                    <a:lnTo>
                      <a:pt x="798" y="383"/>
                    </a:lnTo>
                    <a:lnTo>
                      <a:pt x="794" y="396"/>
                    </a:lnTo>
                    <a:lnTo>
                      <a:pt x="798" y="409"/>
                    </a:lnTo>
                    <a:lnTo>
                      <a:pt x="812" y="419"/>
                    </a:lnTo>
                    <a:lnTo>
                      <a:pt x="815" y="428"/>
                    </a:lnTo>
                    <a:lnTo>
                      <a:pt x="829" y="455"/>
                    </a:lnTo>
                    <a:lnTo>
                      <a:pt x="847" y="460"/>
                    </a:lnTo>
                    <a:lnTo>
                      <a:pt x="854" y="479"/>
                    </a:lnTo>
                    <a:lnTo>
                      <a:pt x="860" y="483"/>
                    </a:lnTo>
                    <a:lnTo>
                      <a:pt x="870" y="484"/>
                    </a:lnTo>
                    <a:lnTo>
                      <a:pt x="876" y="492"/>
                    </a:lnTo>
                    <a:lnTo>
                      <a:pt x="881" y="487"/>
                    </a:lnTo>
                    <a:lnTo>
                      <a:pt x="881" y="478"/>
                    </a:lnTo>
                    <a:lnTo>
                      <a:pt x="885" y="476"/>
                    </a:lnTo>
                    <a:lnTo>
                      <a:pt x="896" y="480"/>
                    </a:lnTo>
                    <a:lnTo>
                      <a:pt x="901" y="485"/>
                    </a:lnTo>
                    <a:lnTo>
                      <a:pt x="898" y="494"/>
                    </a:lnTo>
                    <a:lnTo>
                      <a:pt x="938" y="531"/>
                    </a:lnTo>
                    <a:lnTo>
                      <a:pt x="946" y="536"/>
                    </a:lnTo>
                    <a:lnTo>
                      <a:pt x="958" y="536"/>
                    </a:lnTo>
                    <a:lnTo>
                      <a:pt x="963" y="543"/>
                    </a:lnTo>
                    <a:lnTo>
                      <a:pt x="962" y="552"/>
                    </a:lnTo>
                    <a:lnTo>
                      <a:pt x="963" y="560"/>
                    </a:lnTo>
                    <a:lnTo>
                      <a:pt x="972" y="562"/>
                    </a:lnTo>
                    <a:lnTo>
                      <a:pt x="978" y="558"/>
                    </a:lnTo>
                    <a:lnTo>
                      <a:pt x="981" y="562"/>
                    </a:lnTo>
                    <a:lnTo>
                      <a:pt x="989" y="558"/>
                    </a:lnTo>
                    <a:lnTo>
                      <a:pt x="994" y="560"/>
                    </a:lnTo>
                    <a:lnTo>
                      <a:pt x="999" y="584"/>
                    </a:lnTo>
                    <a:lnTo>
                      <a:pt x="994" y="596"/>
                    </a:lnTo>
                    <a:lnTo>
                      <a:pt x="997" y="622"/>
                    </a:lnTo>
                    <a:lnTo>
                      <a:pt x="992" y="635"/>
                    </a:lnTo>
                    <a:lnTo>
                      <a:pt x="984" y="638"/>
                    </a:lnTo>
                    <a:lnTo>
                      <a:pt x="977" y="635"/>
                    </a:lnTo>
                    <a:lnTo>
                      <a:pt x="967" y="617"/>
                    </a:lnTo>
                    <a:lnTo>
                      <a:pt x="967" y="595"/>
                    </a:lnTo>
                    <a:lnTo>
                      <a:pt x="961" y="616"/>
                    </a:lnTo>
                    <a:lnTo>
                      <a:pt x="958" y="635"/>
                    </a:lnTo>
                    <a:lnTo>
                      <a:pt x="956" y="640"/>
                    </a:lnTo>
                    <a:lnTo>
                      <a:pt x="952" y="629"/>
                    </a:lnTo>
                    <a:lnTo>
                      <a:pt x="946" y="627"/>
                    </a:lnTo>
                    <a:lnTo>
                      <a:pt x="944" y="633"/>
                    </a:lnTo>
                    <a:lnTo>
                      <a:pt x="938" y="623"/>
                    </a:lnTo>
                    <a:lnTo>
                      <a:pt x="934" y="611"/>
                    </a:lnTo>
                    <a:lnTo>
                      <a:pt x="934" y="597"/>
                    </a:lnTo>
                    <a:lnTo>
                      <a:pt x="931" y="605"/>
                    </a:lnTo>
                    <a:lnTo>
                      <a:pt x="925" y="606"/>
                    </a:lnTo>
                    <a:lnTo>
                      <a:pt x="924" y="602"/>
                    </a:lnTo>
                    <a:lnTo>
                      <a:pt x="918" y="617"/>
                    </a:lnTo>
                    <a:lnTo>
                      <a:pt x="914" y="617"/>
                    </a:lnTo>
                    <a:lnTo>
                      <a:pt x="902" y="624"/>
                    </a:lnTo>
                    <a:lnTo>
                      <a:pt x="902" y="632"/>
                    </a:lnTo>
                    <a:lnTo>
                      <a:pt x="906" y="632"/>
                    </a:lnTo>
                    <a:lnTo>
                      <a:pt x="907" y="656"/>
                    </a:lnTo>
                    <a:lnTo>
                      <a:pt x="899" y="657"/>
                    </a:lnTo>
                    <a:lnTo>
                      <a:pt x="895" y="652"/>
                    </a:lnTo>
                    <a:lnTo>
                      <a:pt x="881" y="651"/>
                    </a:lnTo>
                    <a:lnTo>
                      <a:pt x="874" y="654"/>
                    </a:lnTo>
                    <a:lnTo>
                      <a:pt x="872" y="657"/>
                    </a:lnTo>
                    <a:lnTo>
                      <a:pt x="879" y="670"/>
                    </a:lnTo>
                    <a:lnTo>
                      <a:pt x="880" y="677"/>
                    </a:lnTo>
                    <a:lnTo>
                      <a:pt x="877" y="694"/>
                    </a:lnTo>
                    <a:lnTo>
                      <a:pt x="879" y="700"/>
                    </a:lnTo>
                    <a:lnTo>
                      <a:pt x="888" y="681"/>
                    </a:lnTo>
                    <a:lnTo>
                      <a:pt x="902" y="672"/>
                    </a:lnTo>
                    <a:lnTo>
                      <a:pt x="906" y="663"/>
                    </a:lnTo>
                    <a:lnTo>
                      <a:pt x="929" y="662"/>
                    </a:lnTo>
                    <a:lnTo>
                      <a:pt x="931" y="668"/>
                    </a:lnTo>
                    <a:lnTo>
                      <a:pt x="940" y="671"/>
                    </a:lnTo>
                    <a:lnTo>
                      <a:pt x="936" y="677"/>
                    </a:lnTo>
                    <a:lnTo>
                      <a:pt x="935" y="684"/>
                    </a:lnTo>
                    <a:lnTo>
                      <a:pt x="929" y="691"/>
                    </a:lnTo>
                    <a:lnTo>
                      <a:pt x="930" y="695"/>
                    </a:lnTo>
                    <a:lnTo>
                      <a:pt x="925" y="694"/>
                    </a:lnTo>
                    <a:lnTo>
                      <a:pt x="923" y="700"/>
                    </a:lnTo>
                    <a:lnTo>
                      <a:pt x="927" y="710"/>
                    </a:lnTo>
                    <a:lnTo>
                      <a:pt x="933" y="711"/>
                    </a:lnTo>
                    <a:lnTo>
                      <a:pt x="935" y="700"/>
                    </a:lnTo>
                    <a:lnTo>
                      <a:pt x="947" y="706"/>
                    </a:lnTo>
                    <a:lnTo>
                      <a:pt x="958" y="708"/>
                    </a:lnTo>
                    <a:lnTo>
                      <a:pt x="961" y="719"/>
                    </a:lnTo>
                    <a:lnTo>
                      <a:pt x="960" y="727"/>
                    </a:lnTo>
                    <a:lnTo>
                      <a:pt x="954" y="729"/>
                    </a:lnTo>
                    <a:lnTo>
                      <a:pt x="951" y="726"/>
                    </a:lnTo>
                    <a:lnTo>
                      <a:pt x="949" y="734"/>
                    </a:lnTo>
                    <a:lnTo>
                      <a:pt x="944" y="740"/>
                    </a:lnTo>
                    <a:lnTo>
                      <a:pt x="944" y="745"/>
                    </a:lnTo>
                    <a:lnTo>
                      <a:pt x="936" y="743"/>
                    </a:lnTo>
                    <a:lnTo>
                      <a:pt x="917" y="751"/>
                    </a:lnTo>
                    <a:lnTo>
                      <a:pt x="914" y="761"/>
                    </a:lnTo>
                    <a:lnTo>
                      <a:pt x="901" y="761"/>
                    </a:lnTo>
                    <a:lnTo>
                      <a:pt x="895" y="757"/>
                    </a:lnTo>
                    <a:lnTo>
                      <a:pt x="893" y="767"/>
                    </a:lnTo>
                    <a:lnTo>
                      <a:pt x="887" y="770"/>
                    </a:lnTo>
                    <a:lnTo>
                      <a:pt x="885" y="774"/>
                    </a:lnTo>
                    <a:lnTo>
                      <a:pt x="876" y="769"/>
                    </a:lnTo>
                    <a:lnTo>
                      <a:pt x="861" y="775"/>
                    </a:lnTo>
                    <a:lnTo>
                      <a:pt x="836" y="769"/>
                    </a:lnTo>
                    <a:lnTo>
                      <a:pt x="831" y="761"/>
                    </a:lnTo>
                    <a:lnTo>
                      <a:pt x="814" y="756"/>
                    </a:lnTo>
                    <a:lnTo>
                      <a:pt x="809" y="749"/>
                    </a:lnTo>
                    <a:lnTo>
                      <a:pt x="800" y="749"/>
                    </a:lnTo>
                    <a:lnTo>
                      <a:pt x="795" y="758"/>
                    </a:lnTo>
                    <a:lnTo>
                      <a:pt x="771" y="754"/>
                    </a:lnTo>
                    <a:lnTo>
                      <a:pt x="758" y="749"/>
                    </a:lnTo>
                    <a:lnTo>
                      <a:pt x="757" y="742"/>
                    </a:lnTo>
                    <a:lnTo>
                      <a:pt x="773" y="726"/>
                    </a:lnTo>
                    <a:lnTo>
                      <a:pt x="768" y="720"/>
                    </a:lnTo>
                    <a:lnTo>
                      <a:pt x="758" y="724"/>
                    </a:lnTo>
                    <a:lnTo>
                      <a:pt x="742" y="722"/>
                    </a:lnTo>
                    <a:lnTo>
                      <a:pt x="740" y="715"/>
                    </a:lnTo>
                    <a:lnTo>
                      <a:pt x="726" y="711"/>
                    </a:lnTo>
                    <a:lnTo>
                      <a:pt x="721" y="714"/>
                    </a:lnTo>
                    <a:lnTo>
                      <a:pt x="697" y="710"/>
                    </a:lnTo>
                    <a:lnTo>
                      <a:pt x="696" y="700"/>
                    </a:lnTo>
                    <a:lnTo>
                      <a:pt x="699" y="693"/>
                    </a:lnTo>
                    <a:lnTo>
                      <a:pt x="697" y="677"/>
                    </a:lnTo>
                    <a:lnTo>
                      <a:pt x="693" y="666"/>
                    </a:lnTo>
                    <a:lnTo>
                      <a:pt x="682" y="662"/>
                    </a:lnTo>
                    <a:lnTo>
                      <a:pt x="678" y="670"/>
                    </a:lnTo>
                    <a:lnTo>
                      <a:pt x="673" y="678"/>
                    </a:lnTo>
                    <a:lnTo>
                      <a:pt x="660" y="684"/>
                    </a:lnTo>
                    <a:lnTo>
                      <a:pt x="665" y="702"/>
                    </a:lnTo>
                    <a:lnTo>
                      <a:pt x="665" y="710"/>
                    </a:lnTo>
                    <a:lnTo>
                      <a:pt x="655" y="718"/>
                    </a:lnTo>
                    <a:lnTo>
                      <a:pt x="639" y="741"/>
                    </a:lnTo>
                    <a:lnTo>
                      <a:pt x="612" y="748"/>
                    </a:lnTo>
                    <a:lnTo>
                      <a:pt x="572" y="748"/>
                    </a:lnTo>
                    <a:lnTo>
                      <a:pt x="578" y="753"/>
                    </a:lnTo>
                    <a:lnTo>
                      <a:pt x="567" y="770"/>
                    </a:lnTo>
                    <a:lnTo>
                      <a:pt x="552" y="781"/>
                    </a:lnTo>
                    <a:lnTo>
                      <a:pt x="535" y="788"/>
                    </a:lnTo>
                    <a:lnTo>
                      <a:pt x="521" y="796"/>
                    </a:lnTo>
                    <a:lnTo>
                      <a:pt x="503" y="799"/>
                    </a:lnTo>
                    <a:lnTo>
                      <a:pt x="495" y="795"/>
                    </a:lnTo>
                    <a:lnTo>
                      <a:pt x="482" y="801"/>
                    </a:lnTo>
                    <a:lnTo>
                      <a:pt x="467" y="797"/>
                    </a:lnTo>
                    <a:lnTo>
                      <a:pt x="460" y="802"/>
                    </a:lnTo>
                    <a:lnTo>
                      <a:pt x="455" y="796"/>
                    </a:lnTo>
                    <a:lnTo>
                      <a:pt x="440" y="802"/>
                    </a:lnTo>
                    <a:lnTo>
                      <a:pt x="425" y="805"/>
                    </a:lnTo>
                    <a:lnTo>
                      <a:pt x="423" y="807"/>
                    </a:lnTo>
                    <a:lnTo>
                      <a:pt x="430" y="807"/>
                    </a:lnTo>
                    <a:lnTo>
                      <a:pt x="429" y="812"/>
                    </a:lnTo>
                    <a:lnTo>
                      <a:pt x="415" y="812"/>
                    </a:lnTo>
                    <a:lnTo>
                      <a:pt x="393" y="818"/>
                    </a:lnTo>
                    <a:lnTo>
                      <a:pt x="387" y="815"/>
                    </a:lnTo>
                    <a:lnTo>
                      <a:pt x="369" y="815"/>
                    </a:lnTo>
                    <a:lnTo>
                      <a:pt x="320" y="819"/>
                    </a:lnTo>
                    <a:lnTo>
                      <a:pt x="321" y="816"/>
                    </a:lnTo>
                    <a:lnTo>
                      <a:pt x="332" y="807"/>
                    </a:lnTo>
                    <a:lnTo>
                      <a:pt x="314" y="796"/>
                    </a:lnTo>
                    <a:lnTo>
                      <a:pt x="305" y="783"/>
                    </a:lnTo>
                    <a:lnTo>
                      <a:pt x="301" y="770"/>
                    </a:lnTo>
                    <a:lnTo>
                      <a:pt x="296" y="758"/>
                    </a:lnTo>
                    <a:lnTo>
                      <a:pt x="296" y="743"/>
                    </a:lnTo>
                    <a:lnTo>
                      <a:pt x="300" y="732"/>
                    </a:lnTo>
                    <a:lnTo>
                      <a:pt x="300" y="729"/>
                    </a:lnTo>
                    <a:lnTo>
                      <a:pt x="291" y="724"/>
                    </a:lnTo>
                    <a:lnTo>
                      <a:pt x="290" y="719"/>
                    </a:lnTo>
                    <a:lnTo>
                      <a:pt x="287" y="713"/>
                    </a:lnTo>
                    <a:lnTo>
                      <a:pt x="277" y="706"/>
                    </a:lnTo>
                    <a:lnTo>
                      <a:pt x="277" y="702"/>
                    </a:lnTo>
                    <a:lnTo>
                      <a:pt x="259" y="697"/>
                    </a:lnTo>
                    <a:lnTo>
                      <a:pt x="230" y="6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9" name="Freeform 290"/>
              <p:cNvSpPr>
                <a:spLocks noChangeAspect="1"/>
              </p:cNvSpPr>
              <p:nvPr/>
            </p:nvSpPr>
            <p:spPr bwMode="gray">
              <a:xfrm>
                <a:off x="1342" y="1267"/>
                <a:ext cx="27" cy="34"/>
              </a:xfrm>
              <a:custGeom>
                <a:avLst/>
                <a:gdLst/>
                <a:ahLst/>
                <a:cxnLst>
                  <a:cxn ang="0">
                    <a:pos x="114" y="130"/>
                  </a:cxn>
                  <a:cxn ang="0">
                    <a:pos x="114" y="121"/>
                  </a:cxn>
                  <a:cxn ang="0">
                    <a:pos x="118" y="111"/>
                  </a:cxn>
                  <a:cxn ang="0">
                    <a:pos x="127" y="95"/>
                  </a:cxn>
                  <a:cxn ang="0">
                    <a:pos x="132" y="76"/>
                  </a:cxn>
                  <a:cxn ang="0">
                    <a:pos x="135" y="59"/>
                  </a:cxn>
                  <a:cxn ang="0">
                    <a:pos x="135" y="46"/>
                  </a:cxn>
                  <a:cxn ang="0">
                    <a:pos x="137" y="39"/>
                  </a:cxn>
                  <a:cxn ang="0">
                    <a:pos x="134" y="29"/>
                  </a:cxn>
                  <a:cxn ang="0">
                    <a:pos x="126" y="28"/>
                  </a:cxn>
                  <a:cxn ang="0">
                    <a:pos x="120" y="16"/>
                  </a:cxn>
                  <a:cxn ang="0">
                    <a:pos x="99" y="2"/>
                  </a:cxn>
                  <a:cxn ang="0">
                    <a:pos x="88" y="0"/>
                  </a:cxn>
                  <a:cxn ang="0">
                    <a:pos x="69" y="6"/>
                  </a:cxn>
                  <a:cxn ang="0">
                    <a:pos x="34" y="6"/>
                  </a:cxn>
                  <a:cxn ang="0">
                    <a:pos x="23" y="12"/>
                  </a:cxn>
                  <a:cxn ang="0">
                    <a:pos x="13" y="32"/>
                  </a:cxn>
                  <a:cxn ang="0">
                    <a:pos x="2" y="48"/>
                  </a:cxn>
                  <a:cxn ang="0">
                    <a:pos x="0" y="57"/>
                  </a:cxn>
                  <a:cxn ang="0">
                    <a:pos x="26" y="71"/>
                  </a:cxn>
                  <a:cxn ang="0">
                    <a:pos x="32" y="81"/>
                  </a:cxn>
                  <a:cxn ang="0">
                    <a:pos x="44" y="92"/>
                  </a:cxn>
                  <a:cxn ang="0">
                    <a:pos x="54" y="109"/>
                  </a:cxn>
                  <a:cxn ang="0">
                    <a:pos x="60" y="115"/>
                  </a:cxn>
                  <a:cxn ang="0">
                    <a:pos x="71" y="132"/>
                  </a:cxn>
                  <a:cxn ang="0">
                    <a:pos x="72" y="141"/>
                  </a:cxn>
                  <a:cxn ang="0">
                    <a:pos x="93" y="167"/>
                  </a:cxn>
                  <a:cxn ang="0">
                    <a:pos x="96" y="163"/>
                  </a:cxn>
                  <a:cxn ang="0">
                    <a:pos x="96" y="158"/>
                  </a:cxn>
                  <a:cxn ang="0">
                    <a:pos x="100" y="158"/>
                  </a:cxn>
                  <a:cxn ang="0">
                    <a:pos x="110" y="145"/>
                  </a:cxn>
                  <a:cxn ang="0">
                    <a:pos x="114" y="136"/>
                  </a:cxn>
                  <a:cxn ang="0">
                    <a:pos x="114" y="130"/>
                  </a:cxn>
                </a:cxnLst>
                <a:rect l="0" t="0" r="r" b="b"/>
                <a:pathLst>
                  <a:path w="137" h="167">
                    <a:moveTo>
                      <a:pt x="114" y="130"/>
                    </a:moveTo>
                    <a:lnTo>
                      <a:pt x="114" y="121"/>
                    </a:lnTo>
                    <a:lnTo>
                      <a:pt x="118" y="111"/>
                    </a:lnTo>
                    <a:lnTo>
                      <a:pt x="127" y="95"/>
                    </a:lnTo>
                    <a:lnTo>
                      <a:pt x="132" y="76"/>
                    </a:lnTo>
                    <a:lnTo>
                      <a:pt x="135" y="59"/>
                    </a:lnTo>
                    <a:lnTo>
                      <a:pt x="135" y="46"/>
                    </a:lnTo>
                    <a:lnTo>
                      <a:pt x="137" y="39"/>
                    </a:lnTo>
                    <a:lnTo>
                      <a:pt x="134" y="29"/>
                    </a:lnTo>
                    <a:lnTo>
                      <a:pt x="126" y="28"/>
                    </a:lnTo>
                    <a:lnTo>
                      <a:pt x="120" y="16"/>
                    </a:lnTo>
                    <a:lnTo>
                      <a:pt x="99" y="2"/>
                    </a:lnTo>
                    <a:lnTo>
                      <a:pt x="88" y="0"/>
                    </a:lnTo>
                    <a:lnTo>
                      <a:pt x="69" y="6"/>
                    </a:lnTo>
                    <a:lnTo>
                      <a:pt x="34" y="6"/>
                    </a:lnTo>
                    <a:lnTo>
                      <a:pt x="23" y="12"/>
                    </a:lnTo>
                    <a:lnTo>
                      <a:pt x="13" y="32"/>
                    </a:lnTo>
                    <a:lnTo>
                      <a:pt x="2" y="48"/>
                    </a:lnTo>
                    <a:lnTo>
                      <a:pt x="0" y="57"/>
                    </a:lnTo>
                    <a:lnTo>
                      <a:pt x="26" y="71"/>
                    </a:lnTo>
                    <a:lnTo>
                      <a:pt x="32" y="81"/>
                    </a:lnTo>
                    <a:lnTo>
                      <a:pt x="44" y="92"/>
                    </a:lnTo>
                    <a:lnTo>
                      <a:pt x="54" y="109"/>
                    </a:lnTo>
                    <a:lnTo>
                      <a:pt x="60" y="115"/>
                    </a:lnTo>
                    <a:lnTo>
                      <a:pt x="71" y="132"/>
                    </a:lnTo>
                    <a:lnTo>
                      <a:pt x="72" y="141"/>
                    </a:lnTo>
                    <a:lnTo>
                      <a:pt x="93" y="167"/>
                    </a:lnTo>
                    <a:lnTo>
                      <a:pt x="96" y="163"/>
                    </a:lnTo>
                    <a:lnTo>
                      <a:pt x="96" y="158"/>
                    </a:lnTo>
                    <a:lnTo>
                      <a:pt x="100" y="158"/>
                    </a:lnTo>
                    <a:lnTo>
                      <a:pt x="110" y="145"/>
                    </a:lnTo>
                    <a:lnTo>
                      <a:pt x="114" y="136"/>
                    </a:lnTo>
                    <a:lnTo>
                      <a:pt x="114" y="1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0" name="Freeform 291"/>
              <p:cNvSpPr>
                <a:spLocks noChangeAspect="1"/>
              </p:cNvSpPr>
              <p:nvPr/>
            </p:nvSpPr>
            <p:spPr bwMode="gray">
              <a:xfrm>
                <a:off x="1392" y="1262"/>
                <a:ext cx="67" cy="97"/>
              </a:xfrm>
              <a:custGeom>
                <a:avLst/>
                <a:gdLst/>
                <a:ahLst/>
                <a:cxnLst>
                  <a:cxn ang="0">
                    <a:pos x="124" y="351"/>
                  </a:cxn>
                  <a:cxn ang="0">
                    <a:pos x="109" y="334"/>
                  </a:cxn>
                  <a:cxn ang="0">
                    <a:pos x="87" y="317"/>
                  </a:cxn>
                  <a:cxn ang="0">
                    <a:pos x="55" y="322"/>
                  </a:cxn>
                  <a:cxn ang="0">
                    <a:pos x="40" y="291"/>
                  </a:cxn>
                  <a:cxn ang="0">
                    <a:pos x="1" y="245"/>
                  </a:cxn>
                  <a:cxn ang="0">
                    <a:pos x="6" y="189"/>
                  </a:cxn>
                  <a:cxn ang="0">
                    <a:pos x="35" y="189"/>
                  </a:cxn>
                  <a:cxn ang="0">
                    <a:pos x="42" y="202"/>
                  </a:cxn>
                  <a:cxn ang="0">
                    <a:pos x="64" y="217"/>
                  </a:cxn>
                  <a:cxn ang="0">
                    <a:pos x="71" y="244"/>
                  </a:cxn>
                  <a:cxn ang="0">
                    <a:pos x="99" y="236"/>
                  </a:cxn>
                  <a:cxn ang="0">
                    <a:pos x="124" y="223"/>
                  </a:cxn>
                  <a:cxn ang="0">
                    <a:pos x="120" y="196"/>
                  </a:cxn>
                  <a:cxn ang="0">
                    <a:pos x="132" y="190"/>
                  </a:cxn>
                  <a:cxn ang="0">
                    <a:pos x="116" y="171"/>
                  </a:cxn>
                  <a:cxn ang="0">
                    <a:pos x="110" y="144"/>
                  </a:cxn>
                  <a:cxn ang="0">
                    <a:pos x="137" y="151"/>
                  </a:cxn>
                  <a:cxn ang="0">
                    <a:pos x="114" y="119"/>
                  </a:cxn>
                  <a:cxn ang="0">
                    <a:pos x="93" y="134"/>
                  </a:cxn>
                  <a:cxn ang="0">
                    <a:pos x="61" y="105"/>
                  </a:cxn>
                  <a:cxn ang="0">
                    <a:pos x="80" y="78"/>
                  </a:cxn>
                  <a:cxn ang="0">
                    <a:pos x="99" y="98"/>
                  </a:cxn>
                  <a:cxn ang="0">
                    <a:pos x="98" y="71"/>
                  </a:cxn>
                  <a:cxn ang="0">
                    <a:pos x="71" y="59"/>
                  </a:cxn>
                  <a:cxn ang="0">
                    <a:pos x="96" y="21"/>
                  </a:cxn>
                  <a:cxn ang="0">
                    <a:pos x="124" y="39"/>
                  </a:cxn>
                  <a:cxn ang="0">
                    <a:pos x="113" y="19"/>
                  </a:cxn>
                  <a:cxn ang="0">
                    <a:pos x="129" y="0"/>
                  </a:cxn>
                  <a:cxn ang="0">
                    <a:pos x="152" y="22"/>
                  </a:cxn>
                  <a:cxn ang="0">
                    <a:pos x="188" y="34"/>
                  </a:cxn>
                  <a:cxn ang="0">
                    <a:pos x="248" y="8"/>
                  </a:cxn>
                  <a:cxn ang="0">
                    <a:pos x="288" y="26"/>
                  </a:cxn>
                  <a:cxn ang="0">
                    <a:pos x="284" y="66"/>
                  </a:cxn>
                  <a:cxn ang="0">
                    <a:pos x="270" y="76"/>
                  </a:cxn>
                  <a:cxn ang="0">
                    <a:pos x="282" y="112"/>
                  </a:cxn>
                  <a:cxn ang="0">
                    <a:pos x="250" y="130"/>
                  </a:cxn>
                  <a:cxn ang="0">
                    <a:pos x="228" y="164"/>
                  </a:cxn>
                  <a:cxn ang="0">
                    <a:pos x="220" y="195"/>
                  </a:cxn>
                  <a:cxn ang="0">
                    <a:pos x="265" y="173"/>
                  </a:cxn>
                  <a:cxn ang="0">
                    <a:pos x="282" y="204"/>
                  </a:cxn>
                  <a:cxn ang="0">
                    <a:pos x="293" y="222"/>
                  </a:cxn>
                  <a:cxn ang="0">
                    <a:pos x="290" y="248"/>
                  </a:cxn>
                  <a:cxn ang="0">
                    <a:pos x="315" y="222"/>
                  </a:cxn>
                  <a:cxn ang="0">
                    <a:pos x="324" y="247"/>
                  </a:cxn>
                  <a:cxn ang="0">
                    <a:pos x="329" y="288"/>
                  </a:cxn>
                  <a:cxn ang="0">
                    <a:pos x="320" y="313"/>
                  </a:cxn>
                  <a:cxn ang="0">
                    <a:pos x="323" y="344"/>
                  </a:cxn>
                  <a:cxn ang="0">
                    <a:pos x="325" y="360"/>
                  </a:cxn>
                  <a:cxn ang="0">
                    <a:pos x="322" y="389"/>
                  </a:cxn>
                  <a:cxn ang="0">
                    <a:pos x="303" y="410"/>
                  </a:cxn>
                  <a:cxn ang="0">
                    <a:pos x="249" y="426"/>
                  </a:cxn>
                  <a:cxn ang="0">
                    <a:pos x="248" y="444"/>
                  </a:cxn>
                  <a:cxn ang="0">
                    <a:pos x="229" y="475"/>
                  </a:cxn>
                  <a:cxn ang="0">
                    <a:pos x="205" y="464"/>
                  </a:cxn>
                  <a:cxn ang="0">
                    <a:pos x="187" y="473"/>
                  </a:cxn>
                  <a:cxn ang="0">
                    <a:pos x="172" y="424"/>
                  </a:cxn>
                  <a:cxn ang="0">
                    <a:pos x="144" y="384"/>
                  </a:cxn>
                </a:cxnLst>
                <a:rect l="0" t="0" r="r" b="b"/>
                <a:pathLst>
                  <a:path w="331" h="484">
                    <a:moveTo>
                      <a:pt x="137" y="376"/>
                    </a:moveTo>
                    <a:lnTo>
                      <a:pt x="132" y="371"/>
                    </a:lnTo>
                    <a:lnTo>
                      <a:pt x="124" y="351"/>
                    </a:lnTo>
                    <a:lnTo>
                      <a:pt x="123" y="344"/>
                    </a:lnTo>
                    <a:lnTo>
                      <a:pt x="116" y="336"/>
                    </a:lnTo>
                    <a:lnTo>
                      <a:pt x="109" y="334"/>
                    </a:lnTo>
                    <a:lnTo>
                      <a:pt x="99" y="341"/>
                    </a:lnTo>
                    <a:lnTo>
                      <a:pt x="94" y="328"/>
                    </a:lnTo>
                    <a:lnTo>
                      <a:pt x="87" y="317"/>
                    </a:lnTo>
                    <a:lnTo>
                      <a:pt x="81" y="317"/>
                    </a:lnTo>
                    <a:lnTo>
                      <a:pt x="78" y="325"/>
                    </a:lnTo>
                    <a:lnTo>
                      <a:pt x="55" y="322"/>
                    </a:lnTo>
                    <a:lnTo>
                      <a:pt x="51" y="307"/>
                    </a:lnTo>
                    <a:lnTo>
                      <a:pt x="42" y="297"/>
                    </a:lnTo>
                    <a:lnTo>
                      <a:pt x="40" y="291"/>
                    </a:lnTo>
                    <a:lnTo>
                      <a:pt x="22" y="275"/>
                    </a:lnTo>
                    <a:lnTo>
                      <a:pt x="18" y="268"/>
                    </a:lnTo>
                    <a:lnTo>
                      <a:pt x="1" y="245"/>
                    </a:lnTo>
                    <a:lnTo>
                      <a:pt x="0" y="227"/>
                    </a:lnTo>
                    <a:lnTo>
                      <a:pt x="2" y="205"/>
                    </a:lnTo>
                    <a:lnTo>
                      <a:pt x="6" y="189"/>
                    </a:lnTo>
                    <a:lnTo>
                      <a:pt x="15" y="182"/>
                    </a:lnTo>
                    <a:lnTo>
                      <a:pt x="28" y="179"/>
                    </a:lnTo>
                    <a:lnTo>
                      <a:pt x="35" y="189"/>
                    </a:lnTo>
                    <a:lnTo>
                      <a:pt x="43" y="194"/>
                    </a:lnTo>
                    <a:lnTo>
                      <a:pt x="44" y="195"/>
                    </a:lnTo>
                    <a:lnTo>
                      <a:pt x="42" y="202"/>
                    </a:lnTo>
                    <a:lnTo>
                      <a:pt x="48" y="209"/>
                    </a:lnTo>
                    <a:lnTo>
                      <a:pt x="59" y="212"/>
                    </a:lnTo>
                    <a:lnTo>
                      <a:pt x="64" y="217"/>
                    </a:lnTo>
                    <a:lnTo>
                      <a:pt x="65" y="228"/>
                    </a:lnTo>
                    <a:lnTo>
                      <a:pt x="69" y="236"/>
                    </a:lnTo>
                    <a:lnTo>
                      <a:pt x="71" y="244"/>
                    </a:lnTo>
                    <a:lnTo>
                      <a:pt x="89" y="245"/>
                    </a:lnTo>
                    <a:lnTo>
                      <a:pt x="97" y="241"/>
                    </a:lnTo>
                    <a:lnTo>
                      <a:pt x="99" y="236"/>
                    </a:lnTo>
                    <a:lnTo>
                      <a:pt x="105" y="238"/>
                    </a:lnTo>
                    <a:lnTo>
                      <a:pt x="113" y="236"/>
                    </a:lnTo>
                    <a:lnTo>
                      <a:pt x="124" y="223"/>
                    </a:lnTo>
                    <a:lnTo>
                      <a:pt x="119" y="214"/>
                    </a:lnTo>
                    <a:lnTo>
                      <a:pt x="116" y="196"/>
                    </a:lnTo>
                    <a:lnTo>
                      <a:pt x="120" y="196"/>
                    </a:lnTo>
                    <a:lnTo>
                      <a:pt x="128" y="206"/>
                    </a:lnTo>
                    <a:lnTo>
                      <a:pt x="132" y="204"/>
                    </a:lnTo>
                    <a:lnTo>
                      <a:pt x="132" y="190"/>
                    </a:lnTo>
                    <a:lnTo>
                      <a:pt x="129" y="183"/>
                    </a:lnTo>
                    <a:lnTo>
                      <a:pt x="119" y="182"/>
                    </a:lnTo>
                    <a:lnTo>
                      <a:pt x="116" y="171"/>
                    </a:lnTo>
                    <a:lnTo>
                      <a:pt x="112" y="168"/>
                    </a:lnTo>
                    <a:lnTo>
                      <a:pt x="112" y="155"/>
                    </a:lnTo>
                    <a:lnTo>
                      <a:pt x="110" y="144"/>
                    </a:lnTo>
                    <a:lnTo>
                      <a:pt x="112" y="140"/>
                    </a:lnTo>
                    <a:lnTo>
                      <a:pt x="121" y="137"/>
                    </a:lnTo>
                    <a:lnTo>
                      <a:pt x="137" y="151"/>
                    </a:lnTo>
                    <a:lnTo>
                      <a:pt x="140" y="146"/>
                    </a:lnTo>
                    <a:lnTo>
                      <a:pt x="118" y="113"/>
                    </a:lnTo>
                    <a:lnTo>
                      <a:pt x="114" y="119"/>
                    </a:lnTo>
                    <a:lnTo>
                      <a:pt x="113" y="128"/>
                    </a:lnTo>
                    <a:lnTo>
                      <a:pt x="104" y="131"/>
                    </a:lnTo>
                    <a:lnTo>
                      <a:pt x="93" y="134"/>
                    </a:lnTo>
                    <a:lnTo>
                      <a:pt x="77" y="123"/>
                    </a:lnTo>
                    <a:lnTo>
                      <a:pt x="69" y="107"/>
                    </a:lnTo>
                    <a:lnTo>
                      <a:pt x="61" y="105"/>
                    </a:lnTo>
                    <a:lnTo>
                      <a:pt x="59" y="89"/>
                    </a:lnTo>
                    <a:lnTo>
                      <a:pt x="60" y="78"/>
                    </a:lnTo>
                    <a:lnTo>
                      <a:pt x="80" y="78"/>
                    </a:lnTo>
                    <a:lnTo>
                      <a:pt x="87" y="85"/>
                    </a:lnTo>
                    <a:lnTo>
                      <a:pt x="89" y="92"/>
                    </a:lnTo>
                    <a:lnTo>
                      <a:pt x="99" y="98"/>
                    </a:lnTo>
                    <a:lnTo>
                      <a:pt x="102" y="92"/>
                    </a:lnTo>
                    <a:lnTo>
                      <a:pt x="98" y="80"/>
                    </a:lnTo>
                    <a:lnTo>
                      <a:pt x="98" y="71"/>
                    </a:lnTo>
                    <a:lnTo>
                      <a:pt x="85" y="67"/>
                    </a:lnTo>
                    <a:lnTo>
                      <a:pt x="80" y="59"/>
                    </a:lnTo>
                    <a:lnTo>
                      <a:pt x="71" y="59"/>
                    </a:lnTo>
                    <a:lnTo>
                      <a:pt x="66" y="45"/>
                    </a:lnTo>
                    <a:lnTo>
                      <a:pt x="77" y="32"/>
                    </a:lnTo>
                    <a:lnTo>
                      <a:pt x="96" y="21"/>
                    </a:lnTo>
                    <a:lnTo>
                      <a:pt x="101" y="28"/>
                    </a:lnTo>
                    <a:lnTo>
                      <a:pt x="114" y="32"/>
                    </a:lnTo>
                    <a:lnTo>
                      <a:pt x="124" y="39"/>
                    </a:lnTo>
                    <a:lnTo>
                      <a:pt x="126" y="32"/>
                    </a:lnTo>
                    <a:lnTo>
                      <a:pt x="126" y="24"/>
                    </a:lnTo>
                    <a:lnTo>
                      <a:pt x="113" y="19"/>
                    </a:lnTo>
                    <a:lnTo>
                      <a:pt x="109" y="12"/>
                    </a:lnTo>
                    <a:lnTo>
                      <a:pt x="119" y="5"/>
                    </a:lnTo>
                    <a:lnTo>
                      <a:pt x="129" y="0"/>
                    </a:lnTo>
                    <a:lnTo>
                      <a:pt x="135" y="5"/>
                    </a:lnTo>
                    <a:lnTo>
                      <a:pt x="144" y="21"/>
                    </a:lnTo>
                    <a:lnTo>
                      <a:pt x="152" y="22"/>
                    </a:lnTo>
                    <a:lnTo>
                      <a:pt x="164" y="32"/>
                    </a:lnTo>
                    <a:lnTo>
                      <a:pt x="175" y="37"/>
                    </a:lnTo>
                    <a:lnTo>
                      <a:pt x="188" y="34"/>
                    </a:lnTo>
                    <a:lnTo>
                      <a:pt x="193" y="38"/>
                    </a:lnTo>
                    <a:lnTo>
                      <a:pt x="217" y="31"/>
                    </a:lnTo>
                    <a:lnTo>
                      <a:pt x="248" y="8"/>
                    </a:lnTo>
                    <a:lnTo>
                      <a:pt x="274" y="1"/>
                    </a:lnTo>
                    <a:lnTo>
                      <a:pt x="276" y="8"/>
                    </a:lnTo>
                    <a:lnTo>
                      <a:pt x="288" y="26"/>
                    </a:lnTo>
                    <a:lnTo>
                      <a:pt x="295" y="28"/>
                    </a:lnTo>
                    <a:lnTo>
                      <a:pt x="293" y="51"/>
                    </a:lnTo>
                    <a:lnTo>
                      <a:pt x="284" y="66"/>
                    </a:lnTo>
                    <a:lnTo>
                      <a:pt x="270" y="69"/>
                    </a:lnTo>
                    <a:lnTo>
                      <a:pt x="266" y="75"/>
                    </a:lnTo>
                    <a:lnTo>
                      <a:pt x="270" y="76"/>
                    </a:lnTo>
                    <a:lnTo>
                      <a:pt x="281" y="86"/>
                    </a:lnTo>
                    <a:lnTo>
                      <a:pt x="284" y="94"/>
                    </a:lnTo>
                    <a:lnTo>
                      <a:pt x="282" y="112"/>
                    </a:lnTo>
                    <a:lnTo>
                      <a:pt x="279" y="108"/>
                    </a:lnTo>
                    <a:lnTo>
                      <a:pt x="268" y="112"/>
                    </a:lnTo>
                    <a:lnTo>
                      <a:pt x="250" y="130"/>
                    </a:lnTo>
                    <a:lnTo>
                      <a:pt x="241" y="148"/>
                    </a:lnTo>
                    <a:lnTo>
                      <a:pt x="233" y="155"/>
                    </a:lnTo>
                    <a:lnTo>
                      <a:pt x="228" y="164"/>
                    </a:lnTo>
                    <a:lnTo>
                      <a:pt x="221" y="172"/>
                    </a:lnTo>
                    <a:lnTo>
                      <a:pt x="220" y="184"/>
                    </a:lnTo>
                    <a:lnTo>
                      <a:pt x="220" y="195"/>
                    </a:lnTo>
                    <a:lnTo>
                      <a:pt x="242" y="172"/>
                    </a:lnTo>
                    <a:lnTo>
                      <a:pt x="257" y="167"/>
                    </a:lnTo>
                    <a:lnTo>
                      <a:pt x="265" y="173"/>
                    </a:lnTo>
                    <a:lnTo>
                      <a:pt x="280" y="189"/>
                    </a:lnTo>
                    <a:lnTo>
                      <a:pt x="279" y="201"/>
                    </a:lnTo>
                    <a:lnTo>
                      <a:pt x="282" y="204"/>
                    </a:lnTo>
                    <a:lnTo>
                      <a:pt x="285" y="215"/>
                    </a:lnTo>
                    <a:lnTo>
                      <a:pt x="290" y="216"/>
                    </a:lnTo>
                    <a:lnTo>
                      <a:pt x="293" y="222"/>
                    </a:lnTo>
                    <a:lnTo>
                      <a:pt x="295" y="228"/>
                    </a:lnTo>
                    <a:lnTo>
                      <a:pt x="290" y="238"/>
                    </a:lnTo>
                    <a:lnTo>
                      <a:pt x="290" y="248"/>
                    </a:lnTo>
                    <a:lnTo>
                      <a:pt x="303" y="236"/>
                    </a:lnTo>
                    <a:lnTo>
                      <a:pt x="314" y="234"/>
                    </a:lnTo>
                    <a:lnTo>
                      <a:pt x="315" y="222"/>
                    </a:lnTo>
                    <a:lnTo>
                      <a:pt x="322" y="232"/>
                    </a:lnTo>
                    <a:lnTo>
                      <a:pt x="322" y="242"/>
                    </a:lnTo>
                    <a:lnTo>
                      <a:pt x="324" y="247"/>
                    </a:lnTo>
                    <a:lnTo>
                      <a:pt x="331" y="274"/>
                    </a:lnTo>
                    <a:lnTo>
                      <a:pt x="331" y="282"/>
                    </a:lnTo>
                    <a:lnTo>
                      <a:pt x="329" y="288"/>
                    </a:lnTo>
                    <a:lnTo>
                      <a:pt x="319" y="300"/>
                    </a:lnTo>
                    <a:lnTo>
                      <a:pt x="314" y="301"/>
                    </a:lnTo>
                    <a:lnTo>
                      <a:pt x="320" y="313"/>
                    </a:lnTo>
                    <a:lnTo>
                      <a:pt x="323" y="322"/>
                    </a:lnTo>
                    <a:lnTo>
                      <a:pt x="324" y="338"/>
                    </a:lnTo>
                    <a:lnTo>
                      <a:pt x="323" y="344"/>
                    </a:lnTo>
                    <a:lnTo>
                      <a:pt x="315" y="355"/>
                    </a:lnTo>
                    <a:lnTo>
                      <a:pt x="323" y="354"/>
                    </a:lnTo>
                    <a:lnTo>
                      <a:pt x="325" y="360"/>
                    </a:lnTo>
                    <a:lnTo>
                      <a:pt x="327" y="373"/>
                    </a:lnTo>
                    <a:lnTo>
                      <a:pt x="327" y="385"/>
                    </a:lnTo>
                    <a:lnTo>
                      <a:pt x="322" y="389"/>
                    </a:lnTo>
                    <a:lnTo>
                      <a:pt x="318" y="384"/>
                    </a:lnTo>
                    <a:lnTo>
                      <a:pt x="307" y="393"/>
                    </a:lnTo>
                    <a:lnTo>
                      <a:pt x="303" y="410"/>
                    </a:lnTo>
                    <a:lnTo>
                      <a:pt x="280" y="428"/>
                    </a:lnTo>
                    <a:lnTo>
                      <a:pt x="266" y="422"/>
                    </a:lnTo>
                    <a:lnTo>
                      <a:pt x="249" y="426"/>
                    </a:lnTo>
                    <a:lnTo>
                      <a:pt x="238" y="422"/>
                    </a:lnTo>
                    <a:lnTo>
                      <a:pt x="236" y="428"/>
                    </a:lnTo>
                    <a:lnTo>
                      <a:pt x="248" y="444"/>
                    </a:lnTo>
                    <a:lnTo>
                      <a:pt x="248" y="454"/>
                    </a:lnTo>
                    <a:lnTo>
                      <a:pt x="231" y="467"/>
                    </a:lnTo>
                    <a:lnTo>
                      <a:pt x="229" y="475"/>
                    </a:lnTo>
                    <a:lnTo>
                      <a:pt x="221" y="483"/>
                    </a:lnTo>
                    <a:lnTo>
                      <a:pt x="212" y="484"/>
                    </a:lnTo>
                    <a:lnTo>
                      <a:pt x="205" y="464"/>
                    </a:lnTo>
                    <a:lnTo>
                      <a:pt x="199" y="465"/>
                    </a:lnTo>
                    <a:lnTo>
                      <a:pt x="195" y="473"/>
                    </a:lnTo>
                    <a:lnTo>
                      <a:pt x="187" y="473"/>
                    </a:lnTo>
                    <a:lnTo>
                      <a:pt x="182" y="454"/>
                    </a:lnTo>
                    <a:lnTo>
                      <a:pt x="178" y="431"/>
                    </a:lnTo>
                    <a:lnTo>
                      <a:pt x="172" y="424"/>
                    </a:lnTo>
                    <a:lnTo>
                      <a:pt x="167" y="406"/>
                    </a:lnTo>
                    <a:lnTo>
                      <a:pt x="158" y="394"/>
                    </a:lnTo>
                    <a:lnTo>
                      <a:pt x="144" y="384"/>
                    </a:lnTo>
                    <a:lnTo>
                      <a:pt x="137" y="37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1" name="Freeform 292"/>
              <p:cNvSpPr>
                <a:spLocks noChangeAspect="1"/>
              </p:cNvSpPr>
              <p:nvPr/>
            </p:nvSpPr>
            <p:spPr bwMode="gray">
              <a:xfrm>
                <a:off x="1388" y="1141"/>
                <a:ext cx="59" cy="76"/>
              </a:xfrm>
              <a:custGeom>
                <a:avLst/>
                <a:gdLst/>
                <a:ahLst/>
                <a:cxnLst>
                  <a:cxn ang="0">
                    <a:pos x="281" y="171"/>
                  </a:cxn>
                  <a:cxn ang="0">
                    <a:pos x="266" y="206"/>
                  </a:cxn>
                  <a:cxn ang="0">
                    <a:pos x="291" y="237"/>
                  </a:cxn>
                  <a:cxn ang="0">
                    <a:pos x="279" y="244"/>
                  </a:cxn>
                  <a:cxn ang="0">
                    <a:pos x="260" y="249"/>
                  </a:cxn>
                  <a:cxn ang="0">
                    <a:pos x="265" y="259"/>
                  </a:cxn>
                  <a:cxn ang="0">
                    <a:pos x="259" y="280"/>
                  </a:cxn>
                  <a:cxn ang="0">
                    <a:pos x="253" y="286"/>
                  </a:cxn>
                  <a:cxn ang="0">
                    <a:pos x="271" y="338"/>
                  </a:cxn>
                  <a:cxn ang="0">
                    <a:pos x="258" y="334"/>
                  </a:cxn>
                  <a:cxn ang="0">
                    <a:pos x="250" y="345"/>
                  </a:cxn>
                  <a:cxn ang="0">
                    <a:pos x="230" y="372"/>
                  </a:cxn>
                  <a:cxn ang="0">
                    <a:pos x="208" y="370"/>
                  </a:cxn>
                  <a:cxn ang="0">
                    <a:pos x="190" y="371"/>
                  </a:cxn>
                  <a:cxn ang="0">
                    <a:pos x="177" y="364"/>
                  </a:cxn>
                  <a:cxn ang="0">
                    <a:pos x="130" y="373"/>
                  </a:cxn>
                  <a:cxn ang="0">
                    <a:pos x="119" y="327"/>
                  </a:cxn>
                  <a:cxn ang="0">
                    <a:pos x="136" y="303"/>
                  </a:cxn>
                  <a:cxn ang="0">
                    <a:pos x="113" y="280"/>
                  </a:cxn>
                  <a:cxn ang="0">
                    <a:pos x="141" y="270"/>
                  </a:cxn>
                  <a:cxn ang="0">
                    <a:pos x="155" y="256"/>
                  </a:cxn>
                  <a:cxn ang="0">
                    <a:pos x="168" y="237"/>
                  </a:cxn>
                  <a:cxn ang="0">
                    <a:pos x="211" y="214"/>
                  </a:cxn>
                  <a:cxn ang="0">
                    <a:pos x="172" y="214"/>
                  </a:cxn>
                  <a:cxn ang="0">
                    <a:pos x="129" y="225"/>
                  </a:cxn>
                  <a:cxn ang="0">
                    <a:pos x="60" y="242"/>
                  </a:cxn>
                  <a:cxn ang="0">
                    <a:pos x="4" y="256"/>
                  </a:cxn>
                  <a:cxn ang="0">
                    <a:pos x="10" y="222"/>
                  </a:cxn>
                  <a:cxn ang="0">
                    <a:pos x="31" y="215"/>
                  </a:cxn>
                  <a:cxn ang="0">
                    <a:pos x="42" y="183"/>
                  </a:cxn>
                  <a:cxn ang="0">
                    <a:pos x="83" y="205"/>
                  </a:cxn>
                  <a:cxn ang="0">
                    <a:pos x="69" y="166"/>
                  </a:cxn>
                  <a:cxn ang="0">
                    <a:pos x="51" y="149"/>
                  </a:cxn>
                  <a:cxn ang="0">
                    <a:pos x="33" y="109"/>
                  </a:cxn>
                  <a:cxn ang="0">
                    <a:pos x="43" y="65"/>
                  </a:cxn>
                  <a:cxn ang="0">
                    <a:pos x="77" y="57"/>
                  </a:cxn>
                  <a:cxn ang="0">
                    <a:pos x="96" y="82"/>
                  </a:cxn>
                  <a:cxn ang="0">
                    <a:pos x="114" y="133"/>
                  </a:cxn>
                  <a:cxn ang="0">
                    <a:pos x="134" y="147"/>
                  </a:cxn>
                  <a:cxn ang="0">
                    <a:pos x="171" y="156"/>
                  </a:cxn>
                  <a:cxn ang="0">
                    <a:pos x="158" y="113"/>
                  </a:cxn>
                  <a:cxn ang="0">
                    <a:pos x="125" y="93"/>
                  </a:cxn>
                  <a:cxn ang="0">
                    <a:pos x="141" y="82"/>
                  </a:cxn>
                  <a:cxn ang="0">
                    <a:pos x="96" y="45"/>
                  </a:cxn>
                  <a:cxn ang="0">
                    <a:pos x="129" y="7"/>
                  </a:cxn>
                  <a:cxn ang="0">
                    <a:pos x="183" y="28"/>
                  </a:cxn>
                  <a:cxn ang="0">
                    <a:pos x="205" y="45"/>
                  </a:cxn>
                  <a:cxn ang="0">
                    <a:pos x="216" y="15"/>
                  </a:cxn>
                  <a:cxn ang="0">
                    <a:pos x="237" y="0"/>
                  </a:cxn>
                  <a:cxn ang="0">
                    <a:pos x="246" y="26"/>
                  </a:cxn>
                  <a:cxn ang="0">
                    <a:pos x="274" y="72"/>
                  </a:cxn>
                  <a:cxn ang="0">
                    <a:pos x="280" y="134"/>
                  </a:cxn>
                </a:cxnLst>
                <a:rect l="0" t="0" r="r" b="b"/>
                <a:pathLst>
                  <a:path w="292" h="380">
                    <a:moveTo>
                      <a:pt x="281" y="160"/>
                    </a:moveTo>
                    <a:lnTo>
                      <a:pt x="282" y="162"/>
                    </a:lnTo>
                    <a:lnTo>
                      <a:pt x="281" y="165"/>
                    </a:lnTo>
                    <a:lnTo>
                      <a:pt x="281" y="171"/>
                    </a:lnTo>
                    <a:lnTo>
                      <a:pt x="282" y="177"/>
                    </a:lnTo>
                    <a:lnTo>
                      <a:pt x="281" y="187"/>
                    </a:lnTo>
                    <a:lnTo>
                      <a:pt x="268" y="198"/>
                    </a:lnTo>
                    <a:lnTo>
                      <a:pt x="266" y="206"/>
                    </a:lnTo>
                    <a:lnTo>
                      <a:pt x="285" y="213"/>
                    </a:lnTo>
                    <a:lnTo>
                      <a:pt x="291" y="210"/>
                    </a:lnTo>
                    <a:lnTo>
                      <a:pt x="292" y="224"/>
                    </a:lnTo>
                    <a:lnTo>
                      <a:pt x="291" y="237"/>
                    </a:lnTo>
                    <a:lnTo>
                      <a:pt x="290" y="267"/>
                    </a:lnTo>
                    <a:lnTo>
                      <a:pt x="292" y="285"/>
                    </a:lnTo>
                    <a:lnTo>
                      <a:pt x="284" y="254"/>
                    </a:lnTo>
                    <a:lnTo>
                      <a:pt x="279" y="244"/>
                    </a:lnTo>
                    <a:lnTo>
                      <a:pt x="274" y="240"/>
                    </a:lnTo>
                    <a:lnTo>
                      <a:pt x="270" y="244"/>
                    </a:lnTo>
                    <a:lnTo>
                      <a:pt x="263" y="242"/>
                    </a:lnTo>
                    <a:lnTo>
                      <a:pt x="260" y="249"/>
                    </a:lnTo>
                    <a:lnTo>
                      <a:pt x="268" y="254"/>
                    </a:lnTo>
                    <a:lnTo>
                      <a:pt x="269" y="263"/>
                    </a:lnTo>
                    <a:lnTo>
                      <a:pt x="268" y="267"/>
                    </a:lnTo>
                    <a:lnTo>
                      <a:pt x="265" y="259"/>
                    </a:lnTo>
                    <a:lnTo>
                      <a:pt x="258" y="264"/>
                    </a:lnTo>
                    <a:lnTo>
                      <a:pt x="255" y="270"/>
                    </a:lnTo>
                    <a:lnTo>
                      <a:pt x="263" y="279"/>
                    </a:lnTo>
                    <a:lnTo>
                      <a:pt x="259" y="280"/>
                    </a:lnTo>
                    <a:lnTo>
                      <a:pt x="258" y="285"/>
                    </a:lnTo>
                    <a:lnTo>
                      <a:pt x="260" y="291"/>
                    </a:lnTo>
                    <a:lnTo>
                      <a:pt x="258" y="292"/>
                    </a:lnTo>
                    <a:lnTo>
                      <a:pt x="253" y="286"/>
                    </a:lnTo>
                    <a:lnTo>
                      <a:pt x="248" y="302"/>
                    </a:lnTo>
                    <a:lnTo>
                      <a:pt x="249" y="308"/>
                    </a:lnTo>
                    <a:lnTo>
                      <a:pt x="254" y="306"/>
                    </a:lnTo>
                    <a:lnTo>
                      <a:pt x="271" y="338"/>
                    </a:lnTo>
                    <a:lnTo>
                      <a:pt x="274" y="345"/>
                    </a:lnTo>
                    <a:lnTo>
                      <a:pt x="269" y="349"/>
                    </a:lnTo>
                    <a:lnTo>
                      <a:pt x="263" y="345"/>
                    </a:lnTo>
                    <a:lnTo>
                      <a:pt x="258" y="334"/>
                    </a:lnTo>
                    <a:lnTo>
                      <a:pt x="254" y="330"/>
                    </a:lnTo>
                    <a:lnTo>
                      <a:pt x="248" y="332"/>
                    </a:lnTo>
                    <a:lnTo>
                      <a:pt x="248" y="339"/>
                    </a:lnTo>
                    <a:lnTo>
                      <a:pt x="250" y="345"/>
                    </a:lnTo>
                    <a:lnTo>
                      <a:pt x="250" y="350"/>
                    </a:lnTo>
                    <a:lnTo>
                      <a:pt x="255" y="359"/>
                    </a:lnTo>
                    <a:lnTo>
                      <a:pt x="255" y="369"/>
                    </a:lnTo>
                    <a:lnTo>
                      <a:pt x="230" y="372"/>
                    </a:lnTo>
                    <a:lnTo>
                      <a:pt x="228" y="365"/>
                    </a:lnTo>
                    <a:lnTo>
                      <a:pt x="219" y="375"/>
                    </a:lnTo>
                    <a:lnTo>
                      <a:pt x="211" y="375"/>
                    </a:lnTo>
                    <a:lnTo>
                      <a:pt x="208" y="370"/>
                    </a:lnTo>
                    <a:lnTo>
                      <a:pt x="209" y="360"/>
                    </a:lnTo>
                    <a:lnTo>
                      <a:pt x="203" y="364"/>
                    </a:lnTo>
                    <a:lnTo>
                      <a:pt x="201" y="373"/>
                    </a:lnTo>
                    <a:lnTo>
                      <a:pt x="190" y="371"/>
                    </a:lnTo>
                    <a:lnTo>
                      <a:pt x="190" y="360"/>
                    </a:lnTo>
                    <a:lnTo>
                      <a:pt x="188" y="369"/>
                    </a:lnTo>
                    <a:lnTo>
                      <a:pt x="180" y="372"/>
                    </a:lnTo>
                    <a:lnTo>
                      <a:pt x="177" y="364"/>
                    </a:lnTo>
                    <a:lnTo>
                      <a:pt x="179" y="354"/>
                    </a:lnTo>
                    <a:lnTo>
                      <a:pt x="167" y="380"/>
                    </a:lnTo>
                    <a:lnTo>
                      <a:pt x="144" y="380"/>
                    </a:lnTo>
                    <a:lnTo>
                      <a:pt x="130" y="373"/>
                    </a:lnTo>
                    <a:lnTo>
                      <a:pt x="123" y="365"/>
                    </a:lnTo>
                    <a:lnTo>
                      <a:pt x="122" y="339"/>
                    </a:lnTo>
                    <a:lnTo>
                      <a:pt x="118" y="332"/>
                    </a:lnTo>
                    <a:lnTo>
                      <a:pt x="119" y="327"/>
                    </a:lnTo>
                    <a:lnTo>
                      <a:pt x="142" y="327"/>
                    </a:lnTo>
                    <a:lnTo>
                      <a:pt x="147" y="322"/>
                    </a:lnTo>
                    <a:lnTo>
                      <a:pt x="131" y="319"/>
                    </a:lnTo>
                    <a:lnTo>
                      <a:pt x="136" y="303"/>
                    </a:lnTo>
                    <a:lnTo>
                      <a:pt x="119" y="310"/>
                    </a:lnTo>
                    <a:lnTo>
                      <a:pt x="115" y="300"/>
                    </a:lnTo>
                    <a:lnTo>
                      <a:pt x="128" y="291"/>
                    </a:lnTo>
                    <a:lnTo>
                      <a:pt x="113" y="280"/>
                    </a:lnTo>
                    <a:lnTo>
                      <a:pt x="131" y="276"/>
                    </a:lnTo>
                    <a:lnTo>
                      <a:pt x="141" y="279"/>
                    </a:lnTo>
                    <a:lnTo>
                      <a:pt x="145" y="273"/>
                    </a:lnTo>
                    <a:lnTo>
                      <a:pt x="141" y="270"/>
                    </a:lnTo>
                    <a:lnTo>
                      <a:pt x="162" y="268"/>
                    </a:lnTo>
                    <a:lnTo>
                      <a:pt x="163" y="262"/>
                    </a:lnTo>
                    <a:lnTo>
                      <a:pt x="141" y="265"/>
                    </a:lnTo>
                    <a:lnTo>
                      <a:pt x="155" y="256"/>
                    </a:lnTo>
                    <a:lnTo>
                      <a:pt x="152" y="252"/>
                    </a:lnTo>
                    <a:lnTo>
                      <a:pt x="156" y="247"/>
                    </a:lnTo>
                    <a:lnTo>
                      <a:pt x="169" y="242"/>
                    </a:lnTo>
                    <a:lnTo>
                      <a:pt x="168" y="237"/>
                    </a:lnTo>
                    <a:lnTo>
                      <a:pt x="163" y="232"/>
                    </a:lnTo>
                    <a:lnTo>
                      <a:pt x="166" y="225"/>
                    </a:lnTo>
                    <a:lnTo>
                      <a:pt x="204" y="219"/>
                    </a:lnTo>
                    <a:lnTo>
                      <a:pt x="211" y="214"/>
                    </a:lnTo>
                    <a:lnTo>
                      <a:pt x="210" y="209"/>
                    </a:lnTo>
                    <a:lnTo>
                      <a:pt x="203" y="214"/>
                    </a:lnTo>
                    <a:lnTo>
                      <a:pt x="174" y="216"/>
                    </a:lnTo>
                    <a:lnTo>
                      <a:pt x="172" y="214"/>
                    </a:lnTo>
                    <a:lnTo>
                      <a:pt x="163" y="220"/>
                    </a:lnTo>
                    <a:lnTo>
                      <a:pt x="153" y="219"/>
                    </a:lnTo>
                    <a:lnTo>
                      <a:pt x="135" y="227"/>
                    </a:lnTo>
                    <a:lnTo>
                      <a:pt x="129" y="225"/>
                    </a:lnTo>
                    <a:lnTo>
                      <a:pt x="92" y="241"/>
                    </a:lnTo>
                    <a:lnTo>
                      <a:pt x="72" y="240"/>
                    </a:lnTo>
                    <a:lnTo>
                      <a:pt x="67" y="248"/>
                    </a:lnTo>
                    <a:lnTo>
                      <a:pt x="60" y="242"/>
                    </a:lnTo>
                    <a:lnTo>
                      <a:pt x="50" y="252"/>
                    </a:lnTo>
                    <a:lnTo>
                      <a:pt x="26" y="254"/>
                    </a:lnTo>
                    <a:lnTo>
                      <a:pt x="17" y="263"/>
                    </a:lnTo>
                    <a:lnTo>
                      <a:pt x="4" y="256"/>
                    </a:lnTo>
                    <a:lnTo>
                      <a:pt x="0" y="242"/>
                    </a:lnTo>
                    <a:lnTo>
                      <a:pt x="8" y="240"/>
                    </a:lnTo>
                    <a:lnTo>
                      <a:pt x="7" y="232"/>
                    </a:lnTo>
                    <a:lnTo>
                      <a:pt x="10" y="222"/>
                    </a:lnTo>
                    <a:lnTo>
                      <a:pt x="18" y="220"/>
                    </a:lnTo>
                    <a:lnTo>
                      <a:pt x="39" y="227"/>
                    </a:lnTo>
                    <a:lnTo>
                      <a:pt x="37" y="219"/>
                    </a:lnTo>
                    <a:lnTo>
                      <a:pt x="31" y="215"/>
                    </a:lnTo>
                    <a:lnTo>
                      <a:pt x="33" y="206"/>
                    </a:lnTo>
                    <a:lnTo>
                      <a:pt x="27" y="206"/>
                    </a:lnTo>
                    <a:lnTo>
                      <a:pt x="28" y="193"/>
                    </a:lnTo>
                    <a:lnTo>
                      <a:pt x="42" y="183"/>
                    </a:lnTo>
                    <a:lnTo>
                      <a:pt x="49" y="183"/>
                    </a:lnTo>
                    <a:lnTo>
                      <a:pt x="67" y="198"/>
                    </a:lnTo>
                    <a:lnTo>
                      <a:pt x="71" y="209"/>
                    </a:lnTo>
                    <a:lnTo>
                      <a:pt x="83" y="205"/>
                    </a:lnTo>
                    <a:lnTo>
                      <a:pt x="82" y="195"/>
                    </a:lnTo>
                    <a:lnTo>
                      <a:pt x="81" y="187"/>
                    </a:lnTo>
                    <a:lnTo>
                      <a:pt x="65" y="176"/>
                    </a:lnTo>
                    <a:lnTo>
                      <a:pt x="69" y="166"/>
                    </a:lnTo>
                    <a:lnTo>
                      <a:pt x="77" y="156"/>
                    </a:lnTo>
                    <a:lnTo>
                      <a:pt x="77" y="150"/>
                    </a:lnTo>
                    <a:lnTo>
                      <a:pt x="53" y="161"/>
                    </a:lnTo>
                    <a:lnTo>
                      <a:pt x="51" y="149"/>
                    </a:lnTo>
                    <a:lnTo>
                      <a:pt x="44" y="136"/>
                    </a:lnTo>
                    <a:lnTo>
                      <a:pt x="44" y="122"/>
                    </a:lnTo>
                    <a:lnTo>
                      <a:pt x="48" y="109"/>
                    </a:lnTo>
                    <a:lnTo>
                      <a:pt x="33" y="109"/>
                    </a:lnTo>
                    <a:lnTo>
                      <a:pt x="34" y="95"/>
                    </a:lnTo>
                    <a:lnTo>
                      <a:pt x="33" y="85"/>
                    </a:lnTo>
                    <a:lnTo>
                      <a:pt x="44" y="66"/>
                    </a:lnTo>
                    <a:lnTo>
                      <a:pt x="43" y="65"/>
                    </a:lnTo>
                    <a:lnTo>
                      <a:pt x="47" y="55"/>
                    </a:lnTo>
                    <a:lnTo>
                      <a:pt x="53" y="50"/>
                    </a:lnTo>
                    <a:lnTo>
                      <a:pt x="74" y="58"/>
                    </a:lnTo>
                    <a:lnTo>
                      <a:pt x="77" y="57"/>
                    </a:lnTo>
                    <a:lnTo>
                      <a:pt x="81" y="63"/>
                    </a:lnTo>
                    <a:lnTo>
                      <a:pt x="81" y="74"/>
                    </a:lnTo>
                    <a:lnTo>
                      <a:pt x="85" y="72"/>
                    </a:lnTo>
                    <a:lnTo>
                      <a:pt x="96" y="82"/>
                    </a:lnTo>
                    <a:lnTo>
                      <a:pt x="90" y="93"/>
                    </a:lnTo>
                    <a:lnTo>
                      <a:pt x="110" y="123"/>
                    </a:lnTo>
                    <a:lnTo>
                      <a:pt x="110" y="127"/>
                    </a:lnTo>
                    <a:lnTo>
                      <a:pt x="114" y="133"/>
                    </a:lnTo>
                    <a:lnTo>
                      <a:pt x="122" y="129"/>
                    </a:lnTo>
                    <a:lnTo>
                      <a:pt x="128" y="131"/>
                    </a:lnTo>
                    <a:lnTo>
                      <a:pt x="122" y="140"/>
                    </a:lnTo>
                    <a:lnTo>
                      <a:pt x="134" y="147"/>
                    </a:lnTo>
                    <a:lnTo>
                      <a:pt x="150" y="165"/>
                    </a:lnTo>
                    <a:lnTo>
                      <a:pt x="161" y="167"/>
                    </a:lnTo>
                    <a:lnTo>
                      <a:pt x="169" y="160"/>
                    </a:lnTo>
                    <a:lnTo>
                      <a:pt x="171" y="156"/>
                    </a:lnTo>
                    <a:lnTo>
                      <a:pt x="161" y="158"/>
                    </a:lnTo>
                    <a:lnTo>
                      <a:pt x="152" y="144"/>
                    </a:lnTo>
                    <a:lnTo>
                      <a:pt x="142" y="117"/>
                    </a:lnTo>
                    <a:lnTo>
                      <a:pt x="158" y="113"/>
                    </a:lnTo>
                    <a:lnTo>
                      <a:pt x="153" y="104"/>
                    </a:lnTo>
                    <a:lnTo>
                      <a:pt x="130" y="108"/>
                    </a:lnTo>
                    <a:lnTo>
                      <a:pt x="122" y="100"/>
                    </a:lnTo>
                    <a:lnTo>
                      <a:pt x="125" y="93"/>
                    </a:lnTo>
                    <a:lnTo>
                      <a:pt x="137" y="93"/>
                    </a:lnTo>
                    <a:lnTo>
                      <a:pt x="140" y="86"/>
                    </a:lnTo>
                    <a:lnTo>
                      <a:pt x="147" y="86"/>
                    </a:lnTo>
                    <a:lnTo>
                      <a:pt x="141" y="82"/>
                    </a:lnTo>
                    <a:lnTo>
                      <a:pt x="133" y="71"/>
                    </a:lnTo>
                    <a:lnTo>
                      <a:pt x="115" y="71"/>
                    </a:lnTo>
                    <a:lnTo>
                      <a:pt x="107" y="64"/>
                    </a:lnTo>
                    <a:lnTo>
                      <a:pt x="96" y="45"/>
                    </a:lnTo>
                    <a:lnTo>
                      <a:pt x="97" y="38"/>
                    </a:lnTo>
                    <a:lnTo>
                      <a:pt x="108" y="37"/>
                    </a:lnTo>
                    <a:lnTo>
                      <a:pt x="112" y="21"/>
                    </a:lnTo>
                    <a:lnTo>
                      <a:pt x="129" y="7"/>
                    </a:lnTo>
                    <a:lnTo>
                      <a:pt x="153" y="11"/>
                    </a:lnTo>
                    <a:lnTo>
                      <a:pt x="168" y="6"/>
                    </a:lnTo>
                    <a:lnTo>
                      <a:pt x="172" y="16"/>
                    </a:lnTo>
                    <a:lnTo>
                      <a:pt x="183" y="28"/>
                    </a:lnTo>
                    <a:lnTo>
                      <a:pt x="204" y="36"/>
                    </a:lnTo>
                    <a:lnTo>
                      <a:pt x="201" y="45"/>
                    </a:lnTo>
                    <a:lnTo>
                      <a:pt x="203" y="52"/>
                    </a:lnTo>
                    <a:lnTo>
                      <a:pt x="205" y="45"/>
                    </a:lnTo>
                    <a:lnTo>
                      <a:pt x="216" y="49"/>
                    </a:lnTo>
                    <a:lnTo>
                      <a:pt x="220" y="39"/>
                    </a:lnTo>
                    <a:lnTo>
                      <a:pt x="212" y="21"/>
                    </a:lnTo>
                    <a:lnTo>
                      <a:pt x="216" y="15"/>
                    </a:lnTo>
                    <a:lnTo>
                      <a:pt x="231" y="18"/>
                    </a:lnTo>
                    <a:lnTo>
                      <a:pt x="235" y="6"/>
                    </a:lnTo>
                    <a:lnTo>
                      <a:pt x="219" y="0"/>
                    </a:lnTo>
                    <a:lnTo>
                      <a:pt x="237" y="0"/>
                    </a:lnTo>
                    <a:lnTo>
                      <a:pt x="243" y="11"/>
                    </a:lnTo>
                    <a:lnTo>
                      <a:pt x="255" y="22"/>
                    </a:lnTo>
                    <a:lnTo>
                      <a:pt x="242" y="20"/>
                    </a:lnTo>
                    <a:lnTo>
                      <a:pt x="246" y="26"/>
                    </a:lnTo>
                    <a:lnTo>
                      <a:pt x="265" y="33"/>
                    </a:lnTo>
                    <a:lnTo>
                      <a:pt x="276" y="48"/>
                    </a:lnTo>
                    <a:lnTo>
                      <a:pt x="278" y="60"/>
                    </a:lnTo>
                    <a:lnTo>
                      <a:pt x="274" y="72"/>
                    </a:lnTo>
                    <a:lnTo>
                      <a:pt x="274" y="90"/>
                    </a:lnTo>
                    <a:lnTo>
                      <a:pt x="282" y="107"/>
                    </a:lnTo>
                    <a:lnTo>
                      <a:pt x="284" y="123"/>
                    </a:lnTo>
                    <a:lnTo>
                      <a:pt x="280" y="134"/>
                    </a:lnTo>
                    <a:lnTo>
                      <a:pt x="281" y="140"/>
                    </a:lnTo>
                    <a:lnTo>
                      <a:pt x="280" y="149"/>
                    </a:lnTo>
                    <a:lnTo>
                      <a:pt x="281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2" name="Freeform 293"/>
              <p:cNvSpPr>
                <a:spLocks noChangeAspect="1"/>
              </p:cNvSpPr>
              <p:nvPr/>
            </p:nvSpPr>
            <p:spPr bwMode="gray">
              <a:xfrm>
                <a:off x="1225" y="1133"/>
                <a:ext cx="134" cy="107"/>
              </a:xfrm>
              <a:custGeom>
                <a:avLst/>
                <a:gdLst/>
                <a:ahLst/>
                <a:cxnLst>
                  <a:cxn ang="0">
                    <a:pos x="439" y="71"/>
                  </a:cxn>
                  <a:cxn ang="0">
                    <a:pos x="489" y="0"/>
                  </a:cxn>
                  <a:cxn ang="0">
                    <a:pos x="501" y="69"/>
                  </a:cxn>
                  <a:cxn ang="0">
                    <a:pos x="525" y="120"/>
                  </a:cxn>
                  <a:cxn ang="0">
                    <a:pos x="510" y="172"/>
                  </a:cxn>
                  <a:cxn ang="0">
                    <a:pos x="548" y="213"/>
                  </a:cxn>
                  <a:cxn ang="0">
                    <a:pos x="551" y="218"/>
                  </a:cxn>
                  <a:cxn ang="0">
                    <a:pos x="605" y="240"/>
                  </a:cxn>
                  <a:cxn ang="0">
                    <a:pos x="637" y="191"/>
                  </a:cxn>
                  <a:cxn ang="0">
                    <a:pos x="672" y="281"/>
                  </a:cxn>
                  <a:cxn ang="0">
                    <a:pos x="643" y="385"/>
                  </a:cxn>
                  <a:cxn ang="0">
                    <a:pos x="575" y="430"/>
                  </a:cxn>
                  <a:cxn ang="0">
                    <a:pos x="526" y="423"/>
                  </a:cxn>
                  <a:cxn ang="0">
                    <a:pos x="492" y="389"/>
                  </a:cxn>
                  <a:cxn ang="0">
                    <a:pos x="450" y="435"/>
                  </a:cxn>
                  <a:cxn ang="0">
                    <a:pos x="383" y="475"/>
                  </a:cxn>
                  <a:cxn ang="0">
                    <a:pos x="347" y="502"/>
                  </a:cxn>
                  <a:cxn ang="0">
                    <a:pos x="231" y="530"/>
                  </a:cxn>
                  <a:cxn ang="0">
                    <a:pos x="181" y="466"/>
                  </a:cxn>
                  <a:cxn ang="0">
                    <a:pos x="229" y="448"/>
                  </a:cxn>
                  <a:cxn ang="0">
                    <a:pos x="304" y="408"/>
                  </a:cxn>
                  <a:cxn ang="0">
                    <a:pos x="344" y="396"/>
                  </a:cxn>
                  <a:cxn ang="0">
                    <a:pos x="355" y="352"/>
                  </a:cxn>
                  <a:cxn ang="0">
                    <a:pos x="293" y="361"/>
                  </a:cxn>
                  <a:cxn ang="0">
                    <a:pos x="263" y="389"/>
                  </a:cxn>
                  <a:cxn ang="0">
                    <a:pos x="207" y="408"/>
                  </a:cxn>
                  <a:cxn ang="0">
                    <a:pos x="209" y="357"/>
                  </a:cxn>
                  <a:cxn ang="0">
                    <a:pos x="218" y="329"/>
                  </a:cxn>
                  <a:cxn ang="0">
                    <a:pos x="171" y="346"/>
                  </a:cxn>
                  <a:cxn ang="0">
                    <a:pos x="155" y="416"/>
                  </a:cxn>
                  <a:cxn ang="0">
                    <a:pos x="113" y="388"/>
                  </a:cxn>
                  <a:cxn ang="0">
                    <a:pos x="85" y="389"/>
                  </a:cxn>
                  <a:cxn ang="0">
                    <a:pos x="25" y="379"/>
                  </a:cxn>
                  <a:cxn ang="0">
                    <a:pos x="24" y="309"/>
                  </a:cxn>
                  <a:cxn ang="0">
                    <a:pos x="130" y="276"/>
                  </a:cxn>
                  <a:cxn ang="0">
                    <a:pos x="60" y="297"/>
                  </a:cxn>
                  <a:cxn ang="0">
                    <a:pos x="103" y="231"/>
                  </a:cxn>
                  <a:cxn ang="0">
                    <a:pos x="47" y="225"/>
                  </a:cxn>
                  <a:cxn ang="0">
                    <a:pos x="51" y="179"/>
                  </a:cxn>
                  <a:cxn ang="0">
                    <a:pos x="156" y="159"/>
                  </a:cxn>
                  <a:cxn ang="0">
                    <a:pos x="92" y="129"/>
                  </a:cxn>
                  <a:cxn ang="0">
                    <a:pos x="166" y="78"/>
                  </a:cxn>
                  <a:cxn ang="0">
                    <a:pos x="192" y="147"/>
                  </a:cxn>
                  <a:cxn ang="0">
                    <a:pos x="280" y="152"/>
                  </a:cxn>
                  <a:cxn ang="0">
                    <a:pos x="301" y="223"/>
                  </a:cxn>
                  <a:cxn ang="0">
                    <a:pos x="339" y="239"/>
                  </a:cxn>
                  <a:cxn ang="0">
                    <a:pos x="343" y="287"/>
                  </a:cxn>
                  <a:cxn ang="0">
                    <a:pos x="377" y="293"/>
                  </a:cxn>
                  <a:cxn ang="0">
                    <a:pos x="478" y="301"/>
                  </a:cxn>
                  <a:cxn ang="0">
                    <a:pos x="450" y="236"/>
                  </a:cxn>
                  <a:cxn ang="0">
                    <a:pos x="449" y="204"/>
                  </a:cxn>
                  <a:cxn ang="0">
                    <a:pos x="440" y="148"/>
                  </a:cxn>
                  <a:cxn ang="0">
                    <a:pos x="401" y="100"/>
                  </a:cxn>
                </a:cxnLst>
                <a:rect l="0" t="0" r="r" b="b"/>
                <a:pathLst>
                  <a:path w="672" h="534">
                    <a:moveTo>
                      <a:pt x="420" y="83"/>
                    </a:moveTo>
                    <a:lnTo>
                      <a:pt x="420" y="80"/>
                    </a:lnTo>
                    <a:lnTo>
                      <a:pt x="420" y="82"/>
                    </a:lnTo>
                    <a:lnTo>
                      <a:pt x="433" y="81"/>
                    </a:lnTo>
                    <a:lnTo>
                      <a:pt x="439" y="71"/>
                    </a:lnTo>
                    <a:lnTo>
                      <a:pt x="439" y="59"/>
                    </a:lnTo>
                    <a:lnTo>
                      <a:pt x="458" y="8"/>
                    </a:lnTo>
                    <a:lnTo>
                      <a:pt x="466" y="3"/>
                    </a:lnTo>
                    <a:lnTo>
                      <a:pt x="478" y="6"/>
                    </a:lnTo>
                    <a:lnTo>
                      <a:pt x="489" y="0"/>
                    </a:lnTo>
                    <a:lnTo>
                      <a:pt x="503" y="26"/>
                    </a:lnTo>
                    <a:lnTo>
                      <a:pt x="503" y="37"/>
                    </a:lnTo>
                    <a:lnTo>
                      <a:pt x="493" y="49"/>
                    </a:lnTo>
                    <a:lnTo>
                      <a:pt x="495" y="61"/>
                    </a:lnTo>
                    <a:lnTo>
                      <a:pt x="501" y="69"/>
                    </a:lnTo>
                    <a:lnTo>
                      <a:pt x="500" y="76"/>
                    </a:lnTo>
                    <a:lnTo>
                      <a:pt x="501" y="94"/>
                    </a:lnTo>
                    <a:lnTo>
                      <a:pt x="504" y="99"/>
                    </a:lnTo>
                    <a:lnTo>
                      <a:pt x="511" y="102"/>
                    </a:lnTo>
                    <a:lnTo>
                      <a:pt x="525" y="120"/>
                    </a:lnTo>
                    <a:lnTo>
                      <a:pt x="526" y="129"/>
                    </a:lnTo>
                    <a:lnTo>
                      <a:pt x="525" y="139"/>
                    </a:lnTo>
                    <a:lnTo>
                      <a:pt x="527" y="143"/>
                    </a:lnTo>
                    <a:lnTo>
                      <a:pt x="519" y="152"/>
                    </a:lnTo>
                    <a:lnTo>
                      <a:pt x="510" y="172"/>
                    </a:lnTo>
                    <a:lnTo>
                      <a:pt x="500" y="178"/>
                    </a:lnTo>
                    <a:lnTo>
                      <a:pt x="512" y="183"/>
                    </a:lnTo>
                    <a:lnTo>
                      <a:pt x="536" y="178"/>
                    </a:lnTo>
                    <a:lnTo>
                      <a:pt x="554" y="196"/>
                    </a:lnTo>
                    <a:lnTo>
                      <a:pt x="548" y="213"/>
                    </a:lnTo>
                    <a:lnTo>
                      <a:pt x="541" y="215"/>
                    </a:lnTo>
                    <a:lnTo>
                      <a:pt x="531" y="234"/>
                    </a:lnTo>
                    <a:lnTo>
                      <a:pt x="533" y="243"/>
                    </a:lnTo>
                    <a:lnTo>
                      <a:pt x="543" y="222"/>
                    </a:lnTo>
                    <a:lnTo>
                      <a:pt x="551" y="218"/>
                    </a:lnTo>
                    <a:lnTo>
                      <a:pt x="560" y="215"/>
                    </a:lnTo>
                    <a:lnTo>
                      <a:pt x="579" y="218"/>
                    </a:lnTo>
                    <a:lnTo>
                      <a:pt x="594" y="266"/>
                    </a:lnTo>
                    <a:lnTo>
                      <a:pt x="600" y="242"/>
                    </a:lnTo>
                    <a:lnTo>
                      <a:pt x="605" y="240"/>
                    </a:lnTo>
                    <a:lnTo>
                      <a:pt x="600" y="236"/>
                    </a:lnTo>
                    <a:lnTo>
                      <a:pt x="595" y="207"/>
                    </a:lnTo>
                    <a:lnTo>
                      <a:pt x="601" y="196"/>
                    </a:lnTo>
                    <a:lnTo>
                      <a:pt x="606" y="184"/>
                    </a:lnTo>
                    <a:lnTo>
                      <a:pt x="637" y="191"/>
                    </a:lnTo>
                    <a:lnTo>
                      <a:pt x="659" y="215"/>
                    </a:lnTo>
                    <a:lnTo>
                      <a:pt x="671" y="245"/>
                    </a:lnTo>
                    <a:lnTo>
                      <a:pt x="670" y="258"/>
                    </a:lnTo>
                    <a:lnTo>
                      <a:pt x="672" y="265"/>
                    </a:lnTo>
                    <a:lnTo>
                      <a:pt x="672" y="281"/>
                    </a:lnTo>
                    <a:lnTo>
                      <a:pt x="670" y="296"/>
                    </a:lnTo>
                    <a:lnTo>
                      <a:pt x="660" y="304"/>
                    </a:lnTo>
                    <a:lnTo>
                      <a:pt x="654" y="347"/>
                    </a:lnTo>
                    <a:lnTo>
                      <a:pt x="649" y="357"/>
                    </a:lnTo>
                    <a:lnTo>
                      <a:pt x="643" y="385"/>
                    </a:lnTo>
                    <a:lnTo>
                      <a:pt x="635" y="404"/>
                    </a:lnTo>
                    <a:lnTo>
                      <a:pt x="618" y="405"/>
                    </a:lnTo>
                    <a:lnTo>
                      <a:pt x="611" y="410"/>
                    </a:lnTo>
                    <a:lnTo>
                      <a:pt x="600" y="425"/>
                    </a:lnTo>
                    <a:lnTo>
                      <a:pt x="575" y="430"/>
                    </a:lnTo>
                    <a:lnTo>
                      <a:pt x="560" y="423"/>
                    </a:lnTo>
                    <a:lnTo>
                      <a:pt x="552" y="416"/>
                    </a:lnTo>
                    <a:lnTo>
                      <a:pt x="546" y="409"/>
                    </a:lnTo>
                    <a:lnTo>
                      <a:pt x="547" y="395"/>
                    </a:lnTo>
                    <a:lnTo>
                      <a:pt x="526" y="423"/>
                    </a:lnTo>
                    <a:lnTo>
                      <a:pt x="509" y="425"/>
                    </a:lnTo>
                    <a:lnTo>
                      <a:pt x="490" y="421"/>
                    </a:lnTo>
                    <a:lnTo>
                      <a:pt x="500" y="411"/>
                    </a:lnTo>
                    <a:lnTo>
                      <a:pt x="492" y="398"/>
                    </a:lnTo>
                    <a:lnTo>
                      <a:pt x="492" y="389"/>
                    </a:lnTo>
                    <a:lnTo>
                      <a:pt x="484" y="394"/>
                    </a:lnTo>
                    <a:lnTo>
                      <a:pt x="481" y="405"/>
                    </a:lnTo>
                    <a:lnTo>
                      <a:pt x="472" y="416"/>
                    </a:lnTo>
                    <a:lnTo>
                      <a:pt x="461" y="421"/>
                    </a:lnTo>
                    <a:lnTo>
                      <a:pt x="450" y="435"/>
                    </a:lnTo>
                    <a:lnTo>
                      <a:pt x="425" y="442"/>
                    </a:lnTo>
                    <a:lnTo>
                      <a:pt x="414" y="442"/>
                    </a:lnTo>
                    <a:lnTo>
                      <a:pt x="386" y="457"/>
                    </a:lnTo>
                    <a:lnTo>
                      <a:pt x="387" y="466"/>
                    </a:lnTo>
                    <a:lnTo>
                      <a:pt x="383" y="475"/>
                    </a:lnTo>
                    <a:lnTo>
                      <a:pt x="376" y="480"/>
                    </a:lnTo>
                    <a:lnTo>
                      <a:pt x="375" y="485"/>
                    </a:lnTo>
                    <a:lnTo>
                      <a:pt x="358" y="495"/>
                    </a:lnTo>
                    <a:lnTo>
                      <a:pt x="348" y="497"/>
                    </a:lnTo>
                    <a:lnTo>
                      <a:pt x="347" y="502"/>
                    </a:lnTo>
                    <a:lnTo>
                      <a:pt x="332" y="503"/>
                    </a:lnTo>
                    <a:lnTo>
                      <a:pt x="325" y="514"/>
                    </a:lnTo>
                    <a:lnTo>
                      <a:pt x="299" y="528"/>
                    </a:lnTo>
                    <a:lnTo>
                      <a:pt x="277" y="534"/>
                    </a:lnTo>
                    <a:lnTo>
                      <a:pt x="231" y="530"/>
                    </a:lnTo>
                    <a:lnTo>
                      <a:pt x="202" y="512"/>
                    </a:lnTo>
                    <a:lnTo>
                      <a:pt x="184" y="495"/>
                    </a:lnTo>
                    <a:lnTo>
                      <a:pt x="177" y="482"/>
                    </a:lnTo>
                    <a:lnTo>
                      <a:pt x="177" y="478"/>
                    </a:lnTo>
                    <a:lnTo>
                      <a:pt x="181" y="466"/>
                    </a:lnTo>
                    <a:lnTo>
                      <a:pt x="191" y="455"/>
                    </a:lnTo>
                    <a:lnTo>
                      <a:pt x="198" y="454"/>
                    </a:lnTo>
                    <a:lnTo>
                      <a:pt x="212" y="446"/>
                    </a:lnTo>
                    <a:lnTo>
                      <a:pt x="224" y="443"/>
                    </a:lnTo>
                    <a:lnTo>
                      <a:pt x="229" y="448"/>
                    </a:lnTo>
                    <a:lnTo>
                      <a:pt x="235" y="447"/>
                    </a:lnTo>
                    <a:lnTo>
                      <a:pt x="242" y="441"/>
                    </a:lnTo>
                    <a:lnTo>
                      <a:pt x="242" y="431"/>
                    </a:lnTo>
                    <a:lnTo>
                      <a:pt x="253" y="415"/>
                    </a:lnTo>
                    <a:lnTo>
                      <a:pt x="304" y="408"/>
                    </a:lnTo>
                    <a:lnTo>
                      <a:pt x="315" y="409"/>
                    </a:lnTo>
                    <a:lnTo>
                      <a:pt x="317" y="420"/>
                    </a:lnTo>
                    <a:lnTo>
                      <a:pt x="327" y="420"/>
                    </a:lnTo>
                    <a:lnTo>
                      <a:pt x="334" y="404"/>
                    </a:lnTo>
                    <a:lnTo>
                      <a:pt x="344" y="396"/>
                    </a:lnTo>
                    <a:lnTo>
                      <a:pt x="350" y="383"/>
                    </a:lnTo>
                    <a:lnTo>
                      <a:pt x="363" y="372"/>
                    </a:lnTo>
                    <a:lnTo>
                      <a:pt x="368" y="362"/>
                    </a:lnTo>
                    <a:lnTo>
                      <a:pt x="366" y="352"/>
                    </a:lnTo>
                    <a:lnTo>
                      <a:pt x="355" y="352"/>
                    </a:lnTo>
                    <a:lnTo>
                      <a:pt x="343" y="376"/>
                    </a:lnTo>
                    <a:lnTo>
                      <a:pt x="331" y="372"/>
                    </a:lnTo>
                    <a:lnTo>
                      <a:pt x="294" y="383"/>
                    </a:lnTo>
                    <a:lnTo>
                      <a:pt x="289" y="372"/>
                    </a:lnTo>
                    <a:lnTo>
                      <a:pt x="293" y="361"/>
                    </a:lnTo>
                    <a:lnTo>
                      <a:pt x="278" y="372"/>
                    </a:lnTo>
                    <a:lnTo>
                      <a:pt x="277" y="358"/>
                    </a:lnTo>
                    <a:lnTo>
                      <a:pt x="272" y="356"/>
                    </a:lnTo>
                    <a:lnTo>
                      <a:pt x="270" y="376"/>
                    </a:lnTo>
                    <a:lnTo>
                      <a:pt x="263" y="389"/>
                    </a:lnTo>
                    <a:lnTo>
                      <a:pt x="251" y="392"/>
                    </a:lnTo>
                    <a:lnTo>
                      <a:pt x="247" y="379"/>
                    </a:lnTo>
                    <a:lnTo>
                      <a:pt x="239" y="394"/>
                    </a:lnTo>
                    <a:lnTo>
                      <a:pt x="224" y="398"/>
                    </a:lnTo>
                    <a:lnTo>
                      <a:pt x="207" y="408"/>
                    </a:lnTo>
                    <a:lnTo>
                      <a:pt x="200" y="396"/>
                    </a:lnTo>
                    <a:lnTo>
                      <a:pt x="202" y="389"/>
                    </a:lnTo>
                    <a:lnTo>
                      <a:pt x="215" y="373"/>
                    </a:lnTo>
                    <a:lnTo>
                      <a:pt x="212" y="372"/>
                    </a:lnTo>
                    <a:lnTo>
                      <a:pt x="209" y="357"/>
                    </a:lnTo>
                    <a:lnTo>
                      <a:pt x="210" y="340"/>
                    </a:lnTo>
                    <a:lnTo>
                      <a:pt x="225" y="330"/>
                    </a:lnTo>
                    <a:lnTo>
                      <a:pt x="235" y="319"/>
                    </a:lnTo>
                    <a:lnTo>
                      <a:pt x="227" y="319"/>
                    </a:lnTo>
                    <a:lnTo>
                      <a:pt x="218" y="329"/>
                    </a:lnTo>
                    <a:lnTo>
                      <a:pt x="199" y="324"/>
                    </a:lnTo>
                    <a:lnTo>
                      <a:pt x="191" y="363"/>
                    </a:lnTo>
                    <a:lnTo>
                      <a:pt x="186" y="367"/>
                    </a:lnTo>
                    <a:lnTo>
                      <a:pt x="180" y="349"/>
                    </a:lnTo>
                    <a:lnTo>
                      <a:pt x="171" y="346"/>
                    </a:lnTo>
                    <a:lnTo>
                      <a:pt x="170" y="363"/>
                    </a:lnTo>
                    <a:lnTo>
                      <a:pt x="178" y="376"/>
                    </a:lnTo>
                    <a:lnTo>
                      <a:pt x="177" y="394"/>
                    </a:lnTo>
                    <a:lnTo>
                      <a:pt x="171" y="396"/>
                    </a:lnTo>
                    <a:lnTo>
                      <a:pt x="155" y="416"/>
                    </a:lnTo>
                    <a:lnTo>
                      <a:pt x="143" y="415"/>
                    </a:lnTo>
                    <a:lnTo>
                      <a:pt x="138" y="396"/>
                    </a:lnTo>
                    <a:lnTo>
                      <a:pt x="138" y="378"/>
                    </a:lnTo>
                    <a:lnTo>
                      <a:pt x="124" y="389"/>
                    </a:lnTo>
                    <a:lnTo>
                      <a:pt x="113" y="388"/>
                    </a:lnTo>
                    <a:lnTo>
                      <a:pt x="114" y="405"/>
                    </a:lnTo>
                    <a:lnTo>
                      <a:pt x="114" y="420"/>
                    </a:lnTo>
                    <a:lnTo>
                      <a:pt x="102" y="417"/>
                    </a:lnTo>
                    <a:lnTo>
                      <a:pt x="80" y="399"/>
                    </a:lnTo>
                    <a:lnTo>
                      <a:pt x="85" y="389"/>
                    </a:lnTo>
                    <a:lnTo>
                      <a:pt x="76" y="383"/>
                    </a:lnTo>
                    <a:lnTo>
                      <a:pt x="78" y="369"/>
                    </a:lnTo>
                    <a:lnTo>
                      <a:pt x="64" y="374"/>
                    </a:lnTo>
                    <a:lnTo>
                      <a:pt x="58" y="388"/>
                    </a:lnTo>
                    <a:lnTo>
                      <a:pt x="25" y="379"/>
                    </a:lnTo>
                    <a:lnTo>
                      <a:pt x="10" y="372"/>
                    </a:lnTo>
                    <a:lnTo>
                      <a:pt x="0" y="358"/>
                    </a:lnTo>
                    <a:lnTo>
                      <a:pt x="1" y="351"/>
                    </a:lnTo>
                    <a:lnTo>
                      <a:pt x="11" y="325"/>
                    </a:lnTo>
                    <a:lnTo>
                      <a:pt x="24" y="309"/>
                    </a:lnTo>
                    <a:lnTo>
                      <a:pt x="51" y="307"/>
                    </a:lnTo>
                    <a:lnTo>
                      <a:pt x="87" y="309"/>
                    </a:lnTo>
                    <a:lnTo>
                      <a:pt x="94" y="306"/>
                    </a:lnTo>
                    <a:lnTo>
                      <a:pt x="105" y="291"/>
                    </a:lnTo>
                    <a:lnTo>
                      <a:pt x="130" y="276"/>
                    </a:lnTo>
                    <a:lnTo>
                      <a:pt x="140" y="259"/>
                    </a:lnTo>
                    <a:lnTo>
                      <a:pt x="122" y="272"/>
                    </a:lnTo>
                    <a:lnTo>
                      <a:pt x="101" y="276"/>
                    </a:lnTo>
                    <a:lnTo>
                      <a:pt x="86" y="288"/>
                    </a:lnTo>
                    <a:lnTo>
                      <a:pt x="60" y="297"/>
                    </a:lnTo>
                    <a:lnTo>
                      <a:pt x="22" y="293"/>
                    </a:lnTo>
                    <a:lnTo>
                      <a:pt x="22" y="270"/>
                    </a:lnTo>
                    <a:lnTo>
                      <a:pt x="33" y="245"/>
                    </a:lnTo>
                    <a:lnTo>
                      <a:pt x="76" y="240"/>
                    </a:lnTo>
                    <a:lnTo>
                      <a:pt x="103" y="231"/>
                    </a:lnTo>
                    <a:lnTo>
                      <a:pt x="144" y="226"/>
                    </a:lnTo>
                    <a:lnTo>
                      <a:pt x="157" y="212"/>
                    </a:lnTo>
                    <a:lnTo>
                      <a:pt x="134" y="222"/>
                    </a:lnTo>
                    <a:lnTo>
                      <a:pt x="55" y="231"/>
                    </a:lnTo>
                    <a:lnTo>
                      <a:pt x="47" y="225"/>
                    </a:lnTo>
                    <a:lnTo>
                      <a:pt x="47" y="210"/>
                    </a:lnTo>
                    <a:lnTo>
                      <a:pt x="53" y="200"/>
                    </a:lnTo>
                    <a:lnTo>
                      <a:pt x="60" y="196"/>
                    </a:lnTo>
                    <a:lnTo>
                      <a:pt x="58" y="188"/>
                    </a:lnTo>
                    <a:lnTo>
                      <a:pt x="51" y="179"/>
                    </a:lnTo>
                    <a:lnTo>
                      <a:pt x="62" y="158"/>
                    </a:lnTo>
                    <a:lnTo>
                      <a:pt x="76" y="151"/>
                    </a:lnTo>
                    <a:lnTo>
                      <a:pt x="103" y="153"/>
                    </a:lnTo>
                    <a:lnTo>
                      <a:pt x="118" y="151"/>
                    </a:lnTo>
                    <a:lnTo>
                      <a:pt x="156" y="159"/>
                    </a:lnTo>
                    <a:lnTo>
                      <a:pt x="161" y="154"/>
                    </a:lnTo>
                    <a:lnTo>
                      <a:pt x="151" y="154"/>
                    </a:lnTo>
                    <a:lnTo>
                      <a:pt x="144" y="143"/>
                    </a:lnTo>
                    <a:lnTo>
                      <a:pt x="100" y="139"/>
                    </a:lnTo>
                    <a:lnTo>
                      <a:pt x="92" y="129"/>
                    </a:lnTo>
                    <a:lnTo>
                      <a:pt x="101" y="103"/>
                    </a:lnTo>
                    <a:lnTo>
                      <a:pt x="113" y="88"/>
                    </a:lnTo>
                    <a:lnTo>
                      <a:pt x="138" y="88"/>
                    </a:lnTo>
                    <a:lnTo>
                      <a:pt x="146" y="78"/>
                    </a:lnTo>
                    <a:lnTo>
                      <a:pt x="166" y="78"/>
                    </a:lnTo>
                    <a:lnTo>
                      <a:pt x="180" y="83"/>
                    </a:lnTo>
                    <a:lnTo>
                      <a:pt x="191" y="97"/>
                    </a:lnTo>
                    <a:lnTo>
                      <a:pt x="191" y="116"/>
                    </a:lnTo>
                    <a:lnTo>
                      <a:pt x="186" y="124"/>
                    </a:lnTo>
                    <a:lnTo>
                      <a:pt x="192" y="147"/>
                    </a:lnTo>
                    <a:lnTo>
                      <a:pt x="219" y="147"/>
                    </a:lnTo>
                    <a:lnTo>
                      <a:pt x="234" y="136"/>
                    </a:lnTo>
                    <a:lnTo>
                      <a:pt x="258" y="135"/>
                    </a:lnTo>
                    <a:lnTo>
                      <a:pt x="258" y="148"/>
                    </a:lnTo>
                    <a:lnTo>
                      <a:pt x="280" y="152"/>
                    </a:lnTo>
                    <a:lnTo>
                      <a:pt x="288" y="179"/>
                    </a:lnTo>
                    <a:lnTo>
                      <a:pt x="302" y="200"/>
                    </a:lnTo>
                    <a:lnTo>
                      <a:pt x="312" y="200"/>
                    </a:lnTo>
                    <a:lnTo>
                      <a:pt x="321" y="210"/>
                    </a:lnTo>
                    <a:lnTo>
                      <a:pt x="301" y="223"/>
                    </a:lnTo>
                    <a:lnTo>
                      <a:pt x="300" y="234"/>
                    </a:lnTo>
                    <a:lnTo>
                      <a:pt x="310" y="237"/>
                    </a:lnTo>
                    <a:lnTo>
                      <a:pt x="336" y="227"/>
                    </a:lnTo>
                    <a:lnTo>
                      <a:pt x="336" y="232"/>
                    </a:lnTo>
                    <a:lnTo>
                      <a:pt x="339" y="239"/>
                    </a:lnTo>
                    <a:lnTo>
                      <a:pt x="342" y="250"/>
                    </a:lnTo>
                    <a:lnTo>
                      <a:pt x="336" y="258"/>
                    </a:lnTo>
                    <a:lnTo>
                      <a:pt x="340" y="256"/>
                    </a:lnTo>
                    <a:lnTo>
                      <a:pt x="344" y="271"/>
                    </a:lnTo>
                    <a:lnTo>
                      <a:pt x="343" y="287"/>
                    </a:lnTo>
                    <a:lnTo>
                      <a:pt x="349" y="297"/>
                    </a:lnTo>
                    <a:lnTo>
                      <a:pt x="359" y="298"/>
                    </a:lnTo>
                    <a:lnTo>
                      <a:pt x="366" y="297"/>
                    </a:lnTo>
                    <a:lnTo>
                      <a:pt x="371" y="292"/>
                    </a:lnTo>
                    <a:lnTo>
                      <a:pt x="377" y="293"/>
                    </a:lnTo>
                    <a:lnTo>
                      <a:pt x="395" y="288"/>
                    </a:lnTo>
                    <a:lnTo>
                      <a:pt x="399" y="297"/>
                    </a:lnTo>
                    <a:lnTo>
                      <a:pt x="419" y="293"/>
                    </a:lnTo>
                    <a:lnTo>
                      <a:pt x="469" y="303"/>
                    </a:lnTo>
                    <a:lnTo>
                      <a:pt x="478" y="301"/>
                    </a:lnTo>
                    <a:lnTo>
                      <a:pt x="482" y="283"/>
                    </a:lnTo>
                    <a:lnTo>
                      <a:pt x="482" y="261"/>
                    </a:lnTo>
                    <a:lnTo>
                      <a:pt x="468" y="245"/>
                    </a:lnTo>
                    <a:lnTo>
                      <a:pt x="462" y="233"/>
                    </a:lnTo>
                    <a:lnTo>
                      <a:pt x="450" y="236"/>
                    </a:lnTo>
                    <a:lnTo>
                      <a:pt x="444" y="229"/>
                    </a:lnTo>
                    <a:lnTo>
                      <a:pt x="440" y="221"/>
                    </a:lnTo>
                    <a:lnTo>
                      <a:pt x="431" y="227"/>
                    </a:lnTo>
                    <a:lnTo>
                      <a:pt x="425" y="218"/>
                    </a:lnTo>
                    <a:lnTo>
                      <a:pt x="449" y="204"/>
                    </a:lnTo>
                    <a:lnTo>
                      <a:pt x="451" y="193"/>
                    </a:lnTo>
                    <a:lnTo>
                      <a:pt x="462" y="190"/>
                    </a:lnTo>
                    <a:lnTo>
                      <a:pt x="456" y="163"/>
                    </a:lnTo>
                    <a:lnTo>
                      <a:pt x="450" y="152"/>
                    </a:lnTo>
                    <a:lnTo>
                      <a:pt x="440" y="148"/>
                    </a:lnTo>
                    <a:lnTo>
                      <a:pt x="438" y="142"/>
                    </a:lnTo>
                    <a:lnTo>
                      <a:pt x="424" y="139"/>
                    </a:lnTo>
                    <a:lnTo>
                      <a:pt x="402" y="120"/>
                    </a:lnTo>
                    <a:lnTo>
                      <a:pt x="401" y="110"/>
                    </a:lnTo>
                    <a:lnTo>
                      <a:pt x="401" y="100"/>
                    </a:lnTo>
                    <a:lnTo>
                      <a:pt x="396" y="93"/>
                    </a:lnTo>
                    <a:lnTo>
                      <a:pt x="412" y="89"/>
                    </a:lnTo>
                    <a:lnTo>
                      <a:pt x="420" y="8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3" name="Freeform 294"/>
              <p:cNvSpPr>
                <a:spLocks noChangeAspect="1"/>
              </p:cNvSpPr>
              <p:nvPr/>
            </p:nvSpPr>
            <p:spPr bwMode="gray">
              <a:xfrm>
                <a:off x="1168" y="1099"/>
                <a:ext cx="80" cy="82"/>
              </a:xfrm>
              <a:custGeom>
                <a:avLst/>
                <a:gdLst/>
                <a:ahLst/>
                <a:cxnLst>
                  <a:cxn ang="0">
                    <a:pos x="157" y="126"/>
                  </a:cxn>
                  <a:cxn ang="0">
                    <a:pos x="177" y="100"/>
                  </a:cxn>
                  <a:cxn ang="0">
                    <a:pos x="197" y="75"/>
                  </a:cxn>
                  <a:cxn ang="0">
                    <a:pos x="224" y="48"/>
                  </a:cxn>
                  <a:cxn ang="0">
                    <a:pos x="242" y="51"/>
                  </a:cxn>
                  <a:cxn ang="0">
                    <a:pos x="269" y="44"/>
                  </a:cxn>
                  <a:cxn ang="0">
                    <a:pos x="274" y="72"/>
                  </a:cxn>
                  <a:cxn ang="0">
                    <a:pos x="285" y="59"/>
                  </a:cxn>
                  <a:cxn ang="0">
                    <a:pos x="303" y="57"/>
                  </a:cxn>
                  <a:cxn ang="0">
                    <a:pos x="329" y="43"/>
                  </a:cxn>
                  <a:cxn ang="0">
                    <a:pos x="307" y="23"/>
                  </a:cxn>
                  <a:cxn ang="0">
                    <a:pos x="343" y="0"/>
                  </a:cxn>
                  <a:cxn ang="0">
                    <a:pos x="382" y="37"/>
                  </a:cxn>
                  <a:cxn ang="0">
                    <a:pos x="397" y="72"/>
                  </a:cxn>
                  <a:cxn ang="0">
                    <a:pos x="356" y="91"/>
                  </a:cxn>
                  <a:cxn ang="0">
                    <a:pos x="353" y="119"/>
                  </a:cxn>
                  <a:cxn ang="0">
                    <a:pos x="369" y="159"/>
                  </a:cxn>
                  <a:cxn ang="0">
                    <a:pos x="355" y="173"/>
                  </a:cxn>
                  <a:cxn ang="0">
                    <a:pos x="370" y="190"/>
                  </a:cxn>
                  <a:cxn ang="0">
                    <a:pos x="350" y="237"/>
                  </a:cxn>
                  <a:cxn ang="0">
                    <a:pos x="314" y="258"/>
                  </a:cxn>
                  <a:cxn ang="0">
                    <a:pos x="300" y="309"/>
                  </a:cxn>
                  <a:cxn ang="0">
                    <a:pos x="265" y="253"/>
                  </a:cxn>
                  <a:cxn ang="0">
                    <a:pos x="275" y="195"/>
                  </a:cxn>
                  <a:cxn ang="0">
                    <a:pos x="262" y="193"/>
                  </a:cxn>
                  <a:cxn ang="0">
                    <a:pos x="244" y="206"/>
                  </a:cxn>
                  <a:cxn ang="0">
                    <a:pos x="244" y="244"/>
                  </a:cxn>
                  <a:cxn ang="0">
                    <a:pos x="216" y="239"/>
                  </a:cxn>
                  <a:cxn ang="0">
                    <a:pos x="217" y="264"/>
                  </a:cxn>
                  <a:cxn ang="0">
                    <a:pos x="231" y="302"/>
                  </a:cxn>
                  <a:cxn ang="0">
                    <a:pos x="211" y="342"/>
                  </a:cxn>
                  <a:cxn ang="0">
                    <a:pos x="195" y="324"/>
                  </a:cxn>
                  <a:cxn ang="0">
                    <a:pos x="181" y="295"/>
                  </a:cxn>
                  <a:cxn ang="0">
                    <a:pos x="174" y="318"/>
                  </a:cxn>
                  <a:cxn ang="0">
                    <a:pos x="181" y="336"/>
                  </a:cxn>
                  <a:cxn ang="0">
                    <a:pos x="181" y="368"/>
                  </a:cxn>
                  <a:cxn ang="0">
                    <a:pos x="171" y="393"/>
                  </a:cxn>
                  <a:cxn ang="0">
                    <a:pos x="145" y="384"/>
                  </a:cxn>
                  <a:cxn ang="0">
                    <a:pos x="131" y="393"/>
                  </a:cxn>
                  <a:cxn ang="0">
                    <a:pos x="114" y="351"/>
                  </a:cxn>
                  <a:cxn ang="0">
                    <a:pos x="114" y="319"/>
                  </a:cxn>
                  <a:cxn ang="0">
                    <a:pos x="101" y="360"/>
                  </a:cxn>
                  <a:cxn ang="0">
                    <a:pos x="56" y="360"/>
                  </a:cxn>
                  <a:cxn ang="0">
                    <a:pos x="58" y="334"/>
                  </a:cxn>
                  <a:cxn ang="0">
                    <a:pos x="37" y="378"/>
                  </a:cxn>
                  <a:cxn ang="0">
                    <a:pos x="12" y="367"/>
                  </a:cxn>
                  <a:cxn ang="0">
                    <a:pos x="2" y="346"/>
                  </a:cxn>
                  <a:cxn ang="0">
                    <a:pos x="15" y="308"/>
                  </a:cxn>
                  <a:cxn ang="0">
                    <a:pos x="29" y="274"/>
                  </a:cxn>
                  <a:cxn ang="0">
                    <a:pos x="59" y="274"/>
                  </a:cxn>
                  <a:cxn ang="0">
                    <a:pos x="82" y="239"/>
                  </a:cxn>
                  <a:cxn ang="0">
                    <a:pos x="90" y="209"/>
                  </a:cxn>
                  <a:cxn ang="0">
                    <a:pos x="111" y="206"/>
                  </a:cxn>
                  <a:cxn ang="0">
                    <a:pos x="134" y="178"/>
                  </a:cxn>
                  <a:cxn ang="0">
                    <a:pos x="147" y="150"/>
                  </a:cxn>
                </a:cxnLst>
                <a:rect l="0" t="0" r="r" b="b"/>
                <a:pathLst>
                  <a:path w="399" h="411">
                    <a:moveTo>
                      <a:pt x="154" y="134"/>
                    </a:moveTo>
                    <a:lnTo>
                      <a:pt x="156" y="136"/>
                    </a:lnTo>
                    <a:lnTo>
                      <a:pt x="157" y="126"/>
                    </a:lnTo>
                    <a:lnTo>
                      <a:pt x="166" y="120"/>
                    </a:lnTo>
                    <a:lnTo>
                      <a:pt x="170" y="109"/>
                    </a:lnTo>
                    <a:lnTo>
                      <a:pt x="177" y="100"/>
                    </a:lnTo>
                    <a:lnTo>
                      <a:pt x="184" y="99"/>
                    </a:lnTo>
                    <a:lnTo>
                      <a:pt x="187" y="89"/>
                    </a:lnTo>
                    <a:lnTo>
                      <a:pt x="197" y="75"/>
                    </a:lnTo>
                    <a:lnTo>
                      <a:pt x="198" y="61"/>
                    </a:lnTo>
                    <a:lnTo>
                      <a:pt x="221" y="57"/>
                    </a:lnTo>
                    <a:lnTo>
                      <a:pt x="224" y="48"/>
                    </a:lnTo>
                    <a:lnTo>
                      <a:pt x="232" y="49"/>
                    </a:lnTo>
                    <a:lnTo>
                      <a:pt x="238" y="57"/>
                    </a:lnTo>
                    <a:lnTo>
                      <a:pt x="242" y="51"/>
                    </a:lnTo>
                    <a:lnTo>
                      <a:pt x="256" y="50"/>
                    </a:lnTo>
                    <a:lnTo>
                      <a:pt x="260" y="45"/>
                    </a:lnTo>
                    <a:lnTo>
                      <a:pt x="269" y="44"/>
                    </a:lnTo>
                    <a:lnTo>
                      <a:pt x="267" y="60"/>
                    </a:lnTo>
                    <a:lnTo>
                      <a:pt x="270" y="76"/>
                    </a:lnTo>
                    <a:lnTo>
                      <a:pt x="274" y="72"/>
                    </a:lnTo>
                    <a:lnTo>
                      <a:pt x="271" y="57"/>
                    </a:lnTo>
                    <a:lnTo>
                      <a:pt x="275" y="48"/>
                    </a:lnTo>
                    <a:lnTo>
                      <a:pt x="285" y="59"/>
                    </a:lnTo>
                    <a:lnTo>
                      <a:pt x="298" y="66"/>
                    </a:lnTo>
                    <a:lnTo>
                      <a:pt x="306" y="66"/>
                    </a:lnTo>
                    <a:lnTo>
                      <a:pt x="303" y="57"/>
                    </a:lnTo>
                    <a:lnTo>
                      <a:pt x="319" y="61"/>
                    </a:lnTo>
                    <a:lnTo>
                      <a:pt x="330" y="49"/>
                    </a:lnTo>
                    <a:lnTo>
                      <a:pt x="329" y="43"/>
                    </a:lnTo>
                    <a:lnTo>
                      <a:pt x="322" y="44"/>
                    </a:lnTo>
                    <a:lnTo>
                      <a:pt x="313" y="37"/>
                    </a:lnTo>
                    <a:lnTo>
                      <a:pt x="307" y="23"/>
                    </a:lnTo>
                    <a:lnTo>
                      <a:pt x="317" y="19"/>
                    </a:lnTo>
                    <a:lnTo>
                      <a:pt x="323" y="7"/>
                    </a:lnTo>
                    <a:lnTo>
                      <a:pt x="343" y="0"/>
                    </a:lnTo>
                    <a:lnTo>
                      <a:pt x="365" y="18"/>
                    </a:lnTo>
                    <a:lnTo>
                      <a:pt x="365" y="24"/>
                    </a:lnTo>
                    <a:lnTo>
                      <a:pt x="382" y="37"/>
                    </a:lnTo>
                    <a:lnTo>
                      <a:pt x="399" y="57"/>
                    </a:lnTo>
                    <a:lnTo>
                      <a:pt x="399" y="66"/>
                    </a:lnTo>
                    <a:lnTo>
                      <a:pt x="397" y="72"/>
                    </a:lnTo>
                    <a:lnTo>
                      <a:pt x="384" y="77"/>
                    </a:lnTo>
                    <a:lnTo>
                      <a:pt x="381" y="85"/>
                    </a:lnTo>
                    <a:lnTo>
                      <a:pt x="356" y="91"/>
                    </a:lnTo>
                    <a:lnTo>
                      <a:pt x="349" y="99"/>
                    </a:lnTo>
                    <a:lnTo>
                      <a:pt x="348" y="108"/>
                    </a:lnTo>
                    <a:lnTo>
                      <a:pt x="353" y="119"/>
                    </a:lnTo>
                    <a:lnTo>
                      <a:pt x="376" y="148"/>
                    </a:lnTo>
                    <a:lnTo>
                      <a:pt x="377" y="159"/>
                    </a:lnTo>
                    <a:lnTo>
                      <a:pt x="369" y="159"/>
                    </a:lnTo>
                    <a:lnTo>
                      <a:pt x="360" y="152"/>
                    </a:lnTo>
                    <a:lnTo>
                      <a:pt x="353" y="159"/>
                    </a:lnTo>
                    <a:lnTo>
                      <a:pt x="355" y="173"/>
                    </a:lnTo>
                    <a:lnTo>
                      <a:pt x="364" y="174"/>
                    </a:lnTo>
                    <a:lnTo>
                      <a:pt x="366" y="186"/>
                    </a:lnTo>
                    <a:lnTo>
                      <a:pt x="370" y="190"/>
                    </a:lnTo>
                    <a:lnTo>
                      <a:pt x="375" y="210"/>
                    </a:lnTo>
                    <a:lnTo>
                      <a:pt x="366" y="222"/>
                    </a:lnTo>
                    <a:lnTo>
                      <a:pt x="350" y="237"/>
                    </a:lnTo>
                    <a:lnTo>
                      <a:pt x="324" y="237"/>
                    </a:lnTo>
                    <a:lnTo>
                      <a:pt x="318" y="244"/>
                    </a:lnTo>
                    <a:lnTo>
                      <a:pt x="314" y="258"/>
                    </a:lnTo>
                    <a:lnTo>
                      <a:pt x="317" y="288"/>
                    </a:lnTo>
                    <a:lnTo>
                      <a:pt x="313" y="302"/>
                    </a:lnTo>
                    <a:lnTo>
                      <a:pt x="300" y="309"/>
                    </a:lnTo>
                    <a:lnTo>
                      <a:pt x="287" y="307"/>
                    </a:lnTo>
                    <a:lnTo>
                      <a:pt x="265" y="269"/>
                    </a:lnTo>
                    <a:lnTo>
                      <a:pt x="265" y="253"/>
                    </a:lnTo>
                    <a:lnTo>
                      <a:pt x="269" y="237"/>
                    </a:lnTo>
                    <a:lnTo>
                      <a:pt x="268" y="220"/>
                    </a:lnTo>
                    <a:lnTo>
                      <a:pt x="275" y="195"/>
                    </a:lnTo>
                    <a:lnTo>
                      <a:pt x="276" y="183"/>
                    </a:lnTo>
                    <a:lnTo>
                      <a:pt x="270" y="182"/>
                    </a:lnTo>
                    <a:lnTo>
                      <a:pt x="262" y="193"/>
                    </a:lnTo>
                    <a:lnTo>
                      <a:pt x="246" y="189"/>
                    </a:lnTo>
                    <a:lnTo>
                      <a:pt x="244" y="200"/>
                    </a:lnTo>
                    <a:lnTo>
                      <a:pt x="244" y="206"/>
                    </a:lnTo>
                    <a:lnTo>
                      <a:pt x="237" y="213"/>
                    </a:lnTo>
                    <a:lnTo>
                      <a:pt x="243" y="220"/>
                    </a:lnTo>
                    <a:lnTo>
                      <a:pt x="244" y="244"/>
                    </a:lnTo>
                    <a:lnTo>
                      <a:pt x="235" y="255"/>
                    </a:lnTo>
                    <a:lnTo>
                      <a:pt x="225" y="242"/>
                    </a:lnTo>
                    <a:lnTo>
                      <a:pt x="216" y="239"/>
                    </a:lnTo>
                    <a:lnTo>
                      <a:pt x="216" y="247"/>
                    </a:lnTo>
                    <a:lnTo>
                      <a:pt x="211" y="256"/>
                    </a:lnTo>
                    <a:lnTo>
                      <a:pt x="217" y="264"/>
                    </a:lnTo>
                    <a:lnTo>
                      <a:pt x="227" y="268"/>
                    </a:lnTo>
                    <a:lnTo>
                      <a:pt x="233" y="291"/>
                    </a:lnTo>
                    <a:lnTo>
                      <a:pt x="231" y="302"/>
                    </a:lnTo>
                    <a:lnTo>
                      <a:pt x="216" y="311"/>
                    </a:lnTo>
                    <a:lnTo>
                      <a:pt x="215" y="331"/>
                    </a:lnTo>
                    <a:lnTo>
                      <a:pt x="211" y="342"/>
                    </a:lnTo>
                    <a:lnTo>
                      <a:pt x="209" y="340"/>
                    </a:lnTo>
                    <a:lnTo>
                      <a:pt x="201" y="344"/>
                    </a:lnTo>
                    <a:lnTo>
                      <a:pt x="195" y="324"/>
                    </a:lnTo>
                    <a:lnTo>
                      <a:pt x="188" y="308"/>
                    </a:lnTo>
                    <a:lnTo>
                      <a:pt x="185" y="287"/>
                    </a:lnTo>
                    <a:lnTo>
                      <a:pt x="181" y="295"/>
                    </a:lnTo>
                    <a:lnTo>
                      <a:pt x="173" y="290"/>
                    </a:lnTo>
                    <a:lnTo>
                      <a:pt x="172" y="301"/>
                    </a:lnTo>
                    <a:lnTo>
                      <a:pt x="174" y="318"/>
                    </a:lnTo>
                    <a:lnTo>
                      <a:pt x="178" y="324"/>
                    </a:lnTo>
                    <a:lnTo>
                      <a:pt x="173" y="334"/>
                    </a:lnTo>
                    <a:lnTo>
                      <a:pt x="181" y="336"/>
                    </a:lnTo>
                    <a:lnTo>
                      <a:pt x="162" y="346"/>
                    </a:lnTo>
                    <a:lnTo>
                      <a:pt x="173" y="352"/>
                    </a:lnTo>
                    <a:lnTo>
                      <a:pt x="181" y="368"/>
                    </a:lnTo>
                    <a:lnTo>
                      <a:pt x="182" y="376"/>
                    </a:lnTo>
                    <a:lnTo>
                      <a:pt x="173" y="376"/>
                    </a:lnTo>
                    <a:lnTo>
                      <a:pt x="171" y="393"/>
                    </a:lnTo>
                    <a:lnTo>
                      <a:pt x="162" y="398"/>
                    </a:lnTo>
                    <a:lnTo>
                      <a:pt x="154" y="398"/>
                    </a:lnTo>
                    <a:lnTo>
                      <a:pt x="145" y="384"/>
                    </a:lnTo>
                    <a:lnTo>
                      <a:pt x="144" y="400"/>
                    </a:lnTo>
                    <a:lnTo>
                      <a:pt x="139" y="411"/>
                    </a:lnTo>
                    <a:lnTo>
                      <a:pt x="131" y="393"/>
                    </a:lnTo>
                    <a:lnTo>
                      <a:pt x="130" y="367"/>
                    </a:lnTo>
                    <a:lnTo>
                      <a:pt x="123" y="367"/>
                    </a:lnTo>
                    <a:lnTo>
                      <a:pt x="114" y="351"/>
                    </a:lnTo>
                    <a:lnTo>
                      <a:pt x="118" y="339"/>
                    </a:lnTo>
                    <a:lnTo>
                      <a:pt x="117" y="328"/>
                    </a:lnTo>
                    <a:lnTo>
                      <a:pt x="114" y="319"/>
                    </a:lnTo>
                    <a:lnTo>
                      <a:pt x="103" y="329"/>
                    </a:lnTo>
                    <a:lnTo>
                      <a:pt x="101" y="349"/>
                    </a:lnTo>
                    <a:lnTo>
                      <a:pt x="101" y="360"/>
                    </a:lnTo>
                    <a:lnTo>
                      <a:pt x="91" y="382"/>
                    </a:lnTo>
                    <a:lnTo>
                      <a:pt x="82" y="371"/>
                    </a:lnTo>
                    <a:lnTo>
                      <a:pt x="56" y="360"/>
                    </a:lnTo>
                    <a:lnTo>
                      <a:pt x="55" y="352"/>
                    </a:lnTo>
                    <a:lnTo>
                      <a:pt x="58" y="346"/>
                    </a:lnTo>
                    <a:lnTo>
                      <a:pt x="58" y="334"/>
                    </a:lnTo>
                    <a:lnTo>
                      <a:pt x="50" y="356"/>
                    </a:lnTo>
                    <a:lnTo>
                      <a:pt x="44" y="361"/>
                    </a:lnTo>
                    <a:lnTo>
                      <a:pt x="37" y="378"/>
                    </a:lnTo>
                    <a:lnTo>
                      <a:pt x="21" y="383"/>
                    </a:lnTo>
                    <a:lnTo>
                      <a:pt x="12" y="373"/>
                    </a:lnTo>
                    <a:lnTo>
                      <a:pt x="12" y="367"/>
                    </a:lnTo>
                    <a:lnTo>
                      <a:pt x="25" y="333"/>
                    </a:lnTo>
                    <a:lnTo>
                      <a:pt x="16" y="328"/>
                    </a:lnTo>
                    <a:lnTo>
                      <a:pt x="2" y="346"/>
                    </a:lnTo>
                    <a:lnTo>
                      <a:pt x="0" y="326"/>
                    </a:lnTo>
                    <a:lnTo>
                      <a:pt x="5" y="317"/>
                    </a:lnTo>
                    <a:lnTo>
                      <a:pt x="15" y="308"/>
                    </a:lnTo>
                    <a:lnTo>
                      <a:pt x="16" y="285"/>
                    </a:lnTo>
                    <a:lnTo>
                      <a:pt x="27" y="280"/>
                    </a:lnTo>
                    <a:lnTo>
                      <a:pt x="29" y="274"/>
                    </a:lnTo>
                    <a:lnTo>
                      <a:pt x="39" y="266"/>
                    </a:lnTo>
                    <a:lnTo>
                      <a:pt x="47" y="266"/>
                    </a:lnTo>
                    <a:lnTo>
                      <a:pt x="59" y="274"/>
                    </a:lnTo>
                    <a:lnTo>
                      <a:pt x="64" y="269"/>
                    </a:lnTo>
                    <a:lnTo>
                      <a:pt x="70" y="271"/>
                    </a:lnTo>
                    <a:lnTo>
                      <a:pt x="82" y="239"/>
                    </a:lnTo>
                    <a:lnTo>
                      <a:pt x="90" y="231"/>
                    </a:lnTo>
                    <a:lnTo>
                      <a:pt x="91" y="225"/>
                    </a:lnTo>
                    <a:lnTo>
                      <a:pt x="90" y="209"/>
                    </a:lnTo>
                    <a:lnTo>
                      <a:pt x="93" y="216"/>
                    </a:lnTo>
                    <a:lnTo>
                      <a:pt x="99" y="213"/>
                    </a:lnTo>
                    <a:lnTo>
                      <a:pt x="111" y="206"/>
                    </a:lnTo>
                    <a:lnTo>
                      <a:pt x="114" y="198"/>
                    </a:lnTo>
                    <a:lnTo>
                      <a:pt x="120" y="198"/>
                    </a:lnTo>
                    <a:lnTo>
                      <a:pt x="134" y="178"/>
                    </a:lnTo>
                    <a:lnTo>
                      <a:pt x="147" y="174"/>
                    </a:lnTo>
                    <a:lnTo>
                      <a:pt x="138" y="170"/>
                    </a:lnTo>
                    <a:lnTo>
                      <a:pt x="147" y="150"/>
                    </a:lnTo>
                    <a:lnTo>
                      <a:pt x="149" y="139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4" name="Freeform 295"/>
              <p:cNvSpPr>
                <a:spLocks noChangeAspect="1"/>
              </p:cNvSpPr>
              <p:nvPr/>
            </p:nvSpPr>
            <p:spPr bwMode="gray">
              <a:xfrm>
                <a:off x="1271" y="1070"/>
                <a:ext cx="40" cy="39"/>
              </a:xfrm>
              <a:custGeom>
                <a:avLst/>
                <a:gdLst/>
                <a:ahLst/>
                <a:cxnLst>
                  <a:cxn ang="0">
                    <a:pos x="76" y="19"/>
                  </a:cxn>
                  <a:cxn ang="0">
                    <a:pos x="84" y="23"/>
                  </a:cxn>
                  <a:cxn ang="0">
                    <a:pos x="84" y="19"/>
                  </a:cxn>
                  <a:cxn ang="0">
                    <a:pos x="95" y="13"/>
                  </a:cxn>
                  <a:cxn ang="0">
                    <a:pos x="127" y="7"/>
                  </a:cxn>
                  <a:cxn ang="0">
                    <a:pos x="128" y="13"/>
                  </a:cxn>
                  <a:cxn ang="0">
                    <a:pos x="138" y="16"/>
                  </a:cxn>
                  <a:cxn ang="0">
                    <a:pos x="145" y="5"/>
                  </a:cxn>
                  <a:cxn ang="0">
                    <a:pos x="172" y="0"/>
                  </a:cxn>
                  <a:cxn ang="0">
                    <a:pos x="198" y="8"/>
                  </a:cxn>
                  <a:cxn ang="0">
                    <a:pos x="200" y="21"/>
                  </a:cxn>
                  <a:cxn ang="0">
                    <a:pos x="199" y="37"/>
                  </a:cxn>
                  <a:cxn ang="0">
                    <a:pos x="194" y="46"/>
                  </a:cxn>
                  <a:cxn ang="0">
                    <a:pos x="149" y="60"/>
                  </a:cxn>
                  <a:cxn ang="0">
                    <a:pos x="135" y="60"/>
                  </a:cxn>
                  <a:cxn ang="0">
                    <a:pos x="134" y="65"/>
                  </a:cxn>
                  <a:cxn ang="0">
                    <a:pos x="127" y="70"/>
                  </a:cxn>
                  <a:cxn ang="0">
                    <a:pos x="134" y="76"/>
                  </a:cxn>
                  <a:cxn ang="0">
                    <a:pos x="129" y="80"/>
                  </a:cxn>
                  <a:cxn ang="0">
                    <a:pos x="105" y="81"/>
                  </a:cxn>
                  <a:cxn ang="0">
                    <a:pos x="107" y="85"/>
                  </a:cxn>
                  <a:cxn ang="0">
                    <a:pos x="107" y="97"/>
                  </a:cxn>
                  <a:cxn ang="0">
                    <a:pos x="114" y="87"/>
                  </a:cxn>
                  <a:cxn ang="0">
                    <a:pos x="116" y="94"/>
                  </a:cxn>
                  <a:cxn ang="0">
                    <a:pos x="111" y="104"/>
                  </a:cxn>
                  <a:cxn ang="0">
                    <a:pos x="123" y="92"/>
                  </a:cxn>
                  <a:cxn ang="0">
                    <a:pos x="129" y="92"/>
                  </a:cxn>
                  <a:cxn ang="0">
                    <a:pos x="129" y="104"/>
                  </a:cxn>
                  <a:cxn ang="0">
                    <a:pos x="134" y="99"/>
                  </a:cxn>
                  <a:cxn ang="0">
                    <a:pos x="135" y="87"/>
                  </a:cxn>
                  <a:cxn ang="0">
                    <a:pos x="140" y="81"/>
                  </a:cxn>
                  <a:cxn ang="0">
                    <a:pos x="144" y="89"/>
                  </a:cxn>
                  <a:cxn ang="0">
                    <a:pos x="155" y="92"/>
                  </a:cxn>
                  <a:cxn ang="0">
                    <a:pos x="173" y="87"/>
                  </a:cxn>
                  <a:cxn ang="0">
                    <a:pos x="177" y="115"/>
                  </a:cxn>
                  <a:cxn ang="0">
                    <a:pos x="173" y="150"/>
                  </a:cxn>
                  <a:cxn ang="0">
                    <a:pos x="168" y="157"/>
                  </a:cxn>
                  <a:cxn ang="0">
                    <a:pos x="161" y="163"/>
                  </a:cxn>
                  <a:cxn ang="0">
                    <a:pos x="125" y="177"/>
                  </a:cxn>
                  <a:cxn ang="0">
                    <a:pos x="117" y="172"/>
                  </a:cxn>
                  <a:cxn ang="0">
                    <a:pos x="76" y="195"/>
                  </a:cxn>
                  <a:cxn ang="0">
                    <a:pos x="64" y="195"/>
                  </a:cxn>
                  <a:cxn ang="0">
                    <a:pos x="52" y="190"/>
                  </a:cxn>
                  <a:cxn ang="0">
                    <a:pos x="46" y="179"/>
                  </a:cxn>
                  <a:cxn ang="0">
                    <a:pos x="44" y="169"/>
                  </a:cxn>
                  <a:cxn ang="0">
                    <a:pos x="14" y="158"/>
                  </a:cxn>
                  <a:cxn ang="0">
                    <a:pos x="6" y="148"/>
                  </a:cxn>
                  <a:cxn ang="0">
                    <a:pos x="6" y="136"/>
                  </a:cxn>
                  <a:cxn ang="0">
                    <a:pos x="9" y="129"/>
                  </a:cxn>
                  <a:cxn ang="0">
                    <a:pos x="6" y="118"/>
                  </a:cxn>
                  <a:cxn ang="0">
                    <a:pos x="6" y="102"/>
                  </a:cxn>
                  <a:cxn ang="0">
                    <a:pos x="0" y="83"/>
                  </a:cxn>
                  <a:cxn ang="0">
                    <a:pos x="4" y="61"/>
                  </a:cxn>
                  <a:cxn ang="0">
                    <a:pos x="8" y="56"/>
                  </a:cxn>
                  <a:cxn ang="0">
                    <a:pos x="32" y="49"/>
                  </a:cxn>
                  <a:cxn ang="0">
                    <a:pos x="37" y="39"/>
                  </a:cxn>
                  <a:cxn ang="0">
                    <a:pos x="46" y="33"/>
                  </a:cxn>
                  <a:cxn ang="0">
                    <a:pos x="54" y="37"/>
                  </a:cxn>
                  <a:cxn ang="0">
                    <a:pos x="63" y="23"/>
                  </a:cxn>
                  <a:cxn ang="0">
                    <a:pos x="71" y="23"/>
                  </a:cxn>
                  <a:cxn ang="0">
                    <a:pos x="76" y="19"/>
                  </a:cxn>
                </a:cxnLst>
                <a:rect l="0" t="0" r="r" b="b"/>
                <a:pathLst>
                  <a:path w="200" h="195">
                    <a:moveTo>
                      <a:pt x="76" y="19"/>
                    </a:moveTo>
                    <a:lnTo>
                      <a:pt x="84" y="23"/>
                    </a:lnTo>
                    <a:lnTo>
                      <a:pt x="84" y="19"/>
                    </a:lnTo>
                    <a:lnTo>
                      <a:pt x="95" y="13"/>
                    </a:lnTo>
                    <a:lnTo>
                      <a:pt x="127" y="7"/>
                    </a:lnTo>
                    <a:lnTo>
                      <a:pt x="128" y="13"/>
                    </a:lnTo>
                    <a:lnTo>
                      <a:pt x="138" y="16"/>
                    </a:lnTo>
                    <a:lnTo>
                      <a:pt x="145" y="5"/>
                    </a:lnTo>
                    <a:lnTo>
                      <a:pt x="172" y="0"/>
                    </a:lnTo>
                    <a:lnTo>
                      <a:pt x="198" y="8"/>
                    </a:lnTo>
                    <a:lnTo>
                      <a:pt x="200" y="21"/>
                    </a:lnTo>
                    <a:lnTo>
                      <a:pt x="199" y="37"/>
                    </a:lnTo>
                    <a:lnTo>
                      <a:pt x="194" y="46"/>
                    </a:lnTo>
                    <a:lnTo>
                      <a:pt x="149" y="60"/>
                    </a:lnTo>
                    <a:lnTo>
                      <a:pt x="135" y="60"/>
                    </a:lnTo>
                    <a:lnTo>
                      <a:pt x="134" y="65"/>
                    </a:lnTo>
                    <a:lnTo>
                      <a:pt x="127" y="70"/>
                    </a:lnTo>
                    <a:lnTo>
                      <a:pt x="134" y="76"/>
                    </a:lnTo>
                    <a:lnTo>
                      <a:pt x="129" y="80"/>
                    </a:lnTo>
                    <a:lnTo>
                      <a:pt x="105" y="81"/>
                    </a:lnTo>
                    <a:lnTo>
                      <a:pt x="107" y="85"/>
                    </a:lnTo>
                    <a:lnTo>
                      <a:pt x="107" y="97"/>
                    </a:lnTo>
                    <a:lnTo>
                      <a:pt x="114" y="87"/>
                    </a:lnTo>
                    <a:lnTo>
                      <a:pt x="116" y="94"/>
                    </a:lnTo>
                    <a:lnTo>
                      <a:pt x="111" y="104"/>
                    </a:lnTo>
                    <a:lnTo>
                      <a:pt x="123" y="92"/>
                    </a:lnTo>
                    <a:lnTo>
                      <a:pt x="129" y="92"/>
                    </a:lnTo>
                    <a:lnTo>
                      <a:pt x="129" y="104"/>
                    </a:lnTo>
                    <a:lnTo>
                      <a:pt x="134" y="99"/>
                    </a:lnTo>
                    <a:lnTo>
                      <a:pt x="135" y="87"/>
                    </a:lnTo>
                    <a:lnTo>
                      <a:pt x="140" y="81"/>
                    </a:lnTo>
                    <a:lnTo>
                      <a:pt x="144" y="89"/>
                    </a:lnTo>
                    <a:lnTo>
                      <a:pt x="155" y="92"/>
                    </a:lnTo>
                    <a:lnTo>
                      <a:pt x="173" y="87"/>
                    </a:lnTo>
                    <a:lnTo>
                      <a:pt x="177" y="115"/>
                    </a:lnTo>
                    <a:lnTo>
                      <a:pt x="173" y="150"/>
                    </a:lnTo>
                    <a:lnTo>
                      <a:pt x="168" y="157"/>
                    </a:lnTo>
                    <a:lnTo>
                      <a:pt x="161" y="163"/>
                    </a:lnTo>
                    <a:lnTo>
                      <a:pt x="125" y="177"/>
                    </a:lnTo>
                    <a:lnTo>
                      <a:pt x="117" y="172"/>
                    </a:lnTo>
                    <a:lnTo>
                      <a:pt x="76" y="195"/>
                    </a:lnTo>
                    <a:lnTo>
                      <a:pt x="64" y="195"/>
                    </a:lnTo>
                    <a:lnTo>
                      <a:pt x="52" y="190"/>
                    </a:lnTo>
                    <a:lnTo>
                      <a:pt x="46" y="179"/>
                    </a:lnTo>
                    <a:lnTo>
                      <a:pt x="44" y="169"/>
                    </a:lnTo>
                    <a:lnTo>
                      <a:pt x="14" y="158"/>
                    </a:lnTo>
                    <a:lnTo>
                      <a:pt x="6" y="148"/>
                    </a:lnTo>
                    <a:lnTo>
                      <a:pt x="6" y="136"/>
                    </a:lnTo>
                    <a:lnTo>
                      <a:pt x="9" y="129"/>
                    </a:lnTo>
                    <a:lnTo>
                      <a:pt x="6" y="118"/>
                    </a:lnTo>
                    <a:lnTo>
                      <a:pt x="6" y="102"/>
                    </a:lnTo>
                    <a:lnTo>
                      <a:pt x="0" y="83"/>
                    </a:lnTo>
                    <a:lnTo>
                      <a:pt x="4" y="61"/>
                    </a:lnTo>
                    <a:lnTo>
                      <a:pt x="8" y="56"/>
                    </a:lnTo>
                    <a:lnTo>
                      <a:pt x="32" y="49"/>
                    </a:lnTo>
                    <a:lnTo>
                      <a:pt x="37" y="39"/>
                    </a:lnTo>
                    <a:lnTo>
                      <a:pt x="46" y="33"/>
                    </a:lnTo>
                    <a:lnTo>
                      <a:pt x="54" y="37"/>
                    </a:lnTo>
                    <a:lnTo>
                      <a:pt x="63" y="23"/>
                    </a:lnTo>
                    <a:lnTo>
                      <a:pt x="71" y="23"/>
                    </a:lnTo>
                    <a:lnTo>
                      <a:pt x="76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" name="Freeform 296"/>
              <p:cNvSpPr>
                <a:spLocks noChangeAspect="1"/>
              </p:cNvSpPr>
              <p:nvPr/>
            </p:nvSpPr>
            <p:spPr bwMode="gray">
              <a:xfrm>
                <a:off x="1271" y="1035"/>
                <a:ext cx="44" cy="26"/>
              </a:xfrm>
              <a:custGeom>
                <a:avLst/>
                <a:gdLst/>
                <a:ahLst/>
                <a:cxnLst>
                  <a:cxn ang="0">
                    <a:pos x="184" y="32"/>
                  </a:cxn>
                  <a:cxn ang="0">
                    <a:pos x="188" y="31"/>
                  </a:cxn>
                  <a:cxn ang="0">
                    <a:pos x="192" y="46"/>
                  </a:cxn>
                  <a:cxn ang="0">
                    <a:pos x="207" y="47"/>
                  </a:cxn>
                  <a:cxn ang="0">
                    <a:pos x="208" y="57"/>
                  </a:cxn>
                  <a:cxn ang="0">
                    <a:pos x="216" y="66"/>
                  </a:cxn>
                  <a:cxn ang="0">
                    <a:pos x="216" y="74"/>
                  </a:cxn>
                  <a:cxn ang="0">
                    <a:pos x="219" y="80"/>
                  </a:cxn>
                  <a:cxn ang="0">
                    <a:pos x="219" y="101"/>
                  </a:cxn>
                  <a:cxn ang="0">
                    <a:pos x="216" y="117"/>
                  </a:cxn>
                  <a:cxn ang="0">
                    <a:pos x="208" y="122"/>
                  </a:cxn>
                  <a:cxn ang="0">
                    <a:pos x="195" y="126"/>
                  </a:cxn>
                  <a:cxn ang="0">
                    <a:pos x="188" y="121"/>
                  </a:cxn>
                  <a:cxn ang="0">
                    <a:pos x="160" y="131"/>
                  </a:cxn>
                  <a:cxn ang="0">
                    <a:pos x="148" y="127"/>
                  </a:cxn>
                  <a:cxn ang="0">
                    <a:pos x="130" y="105"/>
                  </a:cxn>
                  <a:cxn ang="0">
                    <a:pos x="121" y="104"/>
                  </a:cxn>
                  <a:cxn ang="0">
                    <a:pos x="114" y="94"/>
                  </a:cxn>
                  <a:cxn ang="0">
                    <a:pos x="109" y="97"/>
                  </a:cxn>
                  <a:cxn ang="0">
                    <a:pos x="107" y="90"/>
                  </a:cxn>
                  <a:cxn ang="0">
                    <a:pos x="107" y="105"/>
                  </a:cxn>
                  <a:cxn ang="0">
                    <a:pos x="111" y="117"/>
                  </a:cxn>
                  <a:cxn ang="0">
                    <a:pos x="105" y="120"/>
                  </a:cxn>
                  <a:cxn ang="0">
                    <a:pos x="107" y="131"/>
                  </a:cxn>
                  <a:cxn ang="0">
                    <a:pos x="86" y="133"/>
                  </a:cxn>
                  <a:cxn ang="0">
                    <a:pos x="78" y="111"/>
                  </a:cxn>
                  <a:cxn ang="0">
                    <a:pos x="60" y="107"/>
                  </a:cxn>
                  <a:cxn ang="0">
                    <a:pos x="57" y="99"/>
                  </a:cxn>
                  <a:cxn ang="0">
                    <a:pos x="49" y="101"/>
                  </a:cxn>
                  <a:cxn ang="0">
                    <a:pos x="51" y="107"/>
                  </a:cxn>
                  <a:cxn ang="0">
                    <a:pos x="51" y="110"/>
                  </a:cxn>
                  <a:cxn ang="0">
                    <a:pos x="43" y="107"/>
                  </a:cxn>
                  <a:cxn ang="0">
                    <a:pos x="31" y="115"/>
                  </a:cxn>
                  <a:cxn ang="0">
                    <a:pos x="32" y="124"/>
                  </a:cxn>
                  <a:cxn ang="0">
                    <a:pos x="31" y="132"/>
                  </a:cxn>
                  <a:cxn ang="0">
                    <a:pos x="28" y="126"/>
                  </a:cxn>
                  <a:cxn ang="0">
                    <a:pos x="15" y="133"/>
                  </a:cxn>
                  <a:cxn ang="0">
                    <a:pos x="8" y="131"/>
                  </a:cxn>
                  <a:cxn ang="0">
                    <a:pos x="6" y="120"/>
                  </a:cxn>
                  <a:cxn ang="0">
                    <a:pos x="0" y="120"/>
                  </a:cxn>
                  <a:cxn ang="0">
                    <a:pos x="8" y="94"/>
                  </a:cxn>
                  <a:cxn ang="0">
                    <a:pos x="23" y="79"/>
                  </a:cxn>
                  <a:cxn ang="0">
                    <a:pos x="27" y="84"/>
                  </a:cxn>
                  <a:cxn ang="0">
                    <a:pos x="36" y="81"/>
                  </a:cxn>
                  <a:cxn ang="0">
                    <a:pos x="36" y="75"/>
                  </a:cxn>
                  <a:cxn ang="0">
                    <a:pos x="53" y="62"/>
                  </a:cxn>
                  <a:cxn ang="0">
                    <a:pos x="85" y="54"/>
                  </a:cxn>
                  <a:cxn ang="0">
                    <a:pos x="105" y="45"/>
                  </a:cxn>
                  <a:cxn ang="0">
                    <a:pos x="117" y="19"/>
                  </a:cxn>
                  <a:cxn ang="0">
                    <a:pos x="121" y="26"/>
                  </a:cxn>
                  <a:cxn ang="0">
                    <a:pos x="140" y="3"/>
                  </a:cxn>
                  <a:cxn ang="0">
                    <a:pos x="159" y="0"/>
                  </a:cxn>
                  <a:cxn ang="0">
                    <a:pos x="164" y="5"/>
                  </a:cxn>
                  <a:cxn ang="0">
                    <a:pos x="164" y="13"/>
                  </a:cxn>
                  <a:cxn ang="0">
                    <a:pos x="168" y="13"/>
                  </a:cxn>
                  <a:cxn ang="0">
                    <a:pos x="171" y="21"/>
                  </a:cxn>
                  <a:cxn ang="0">
                    <a:pos x="184" y="26"/>
                  </a:cxn>
                  <a:cxn ang="0">
                    <a:pos x="184" y="32"/>
                  </a:cxn>
                </a:cxnLst>
                <a:rect l="0" t="0" r="r" b="b"/>
                <a:pathLst>
                  <a:path w="219" h="133">
                    <a:moveTo>
                      <a:pt x="184" y="32"/>
                    </a:moveTo>
                    <a:lnTo>
                      <a:pt x="188" y="31"/>
                    </a:lnTo>
                    <a:lnTo>
                      <a:pt x="192" y="46"/>
                    </a:lnTo>
                    <a:lnTo>
                      <a:pt x="207" y="47"/>
                    </a:lnTo>
                    <a:lnTo>
                      <a:pt x="208" y="57"/>
                    </a:lnTo>
                    <a:lnTo>
                      <a:pt x="216" y="66"/>
                    </a:lnTo>
                    <a:lnTo>
                      <a:pt x="216" y="74"/>
                    </a:lnTo>
                    <a:lnTo>
                      <a:pt x="219" y="80"/>
                    </a:lnTo>
                    <a:lnTo>
                      <a:pt x="219" y="101"/>
                    </a:lnTo>
                    <a:lnTo>
                      <a:pt x="216" y="117"/>
                    </a:lnTo>
                    <a:lnTo>
                      <a:pt x="208" y="122"/>
                    </a:lnTo>
                    <a:lnTo>
                      <a:pt x="195" y="126"/>
                    </a:lnTo>
                    <a:lnTo>
                      <a:pt x="188" y="121"/>
                    </a:lnTo>
                    <a:lnTo>
                      <a:pt x="160" y="131"/>
                    </a:lnTo>
                    <a:lnTo>
                      <a:pt x="148" y="127"/>
                    </a:lnTo>
                    <a:lnTo>
                      <a:pt x="130" y="105"/>
                    </a:lnTo>
                    <a:lnTo>
                      <a:pt x="121" y="104"/>
                    </a:lnTo>
                    <a:lnTo>
                      <a:pt x="114" y="94"/>
                    </a:lnTo>
                    <a:lnTo>
                      <a:pt x="109" y="97"/>
                    </a:lnTo>
                    <a:lnTo>
                      <a:pt x="107" y="90"/>
                    </a:lnTo>
                    <a:lnTo>
                      <a:pt x="107" y="105"/>
                    </a:lnTo>
                    <a:lnTo>
                      <a:pt x="111" y="117"/>
                    </a:lnTo>
                    <a:lnTo>
                      <a:pt x="105" y="120"/>
                    </a:lnTo>
                    <a:lnTo>
                      <a:pt x="107" y="131"/>
                    </a:lnTo>
                    <a:lnTo>
                      <a:pt x="86" y="133"/>
                    </a:lnTo>
                    <a:lnTo>
                      <a:pt x="78" y="111"/>
                    </a:lnTo>
                    <a:lnTo>
                      <a:pt x="60" y="107"/>
                    </a:lnTo>
                    <a:lnTo>
                      <a:pt x="57" y="99"/>
                    </a:lnTo>
                    <a:lnTo>
                      <a:pt x="49" y="101"/>
                    </a:lnTo>
                    <a:lnTo>
                      <a:pt x="51" y="107"/>
                    </a:lnTo>
                    <a:lnTo>
                      <a:pt x="51" y="110"/>
                    </a:lnTo>
                    <a:lnTo>
                      <a:pt x="43" y="107"/>
                    </a:lnTo>
                    <a:lnTo>
                      <a:pt x="31" y="115"/>
                    </a:lnTo>
                    <a:lnTo>
                      <a:pt x="32" y="124"/>
                    </a:lnTo>
                    <a:lnTo>
                      <a:pt x="31" y="132"/>
                    </a:lnTo>
                    <a:lnTo>
                      <a:pt x="28" y="126"/>
                    </a:lnTo>
                    <a:lnTo>
                      <a:pt x="15" y="133"/>
                    </a:lnTo>
                    <a:lnTo>
                      <a:pt x="8" y="131"/>
                    </a:lnTo>
                    <a:lnTo>
                      <a:pt x="6" y="120"/>
                    </a:lnTo>
                    <a:lnTo>
                      <a:pt x="0" y="120"/>
                    </a:lnTo>
                    <a:lnTo>
                      <a:pt x="8" y="94"/>
                    </a:lnTo>
                    <a:lnTo>
                      <a:pt x="23" y="79"/>
                    </a:lnTo>
                    <a:lnTo>
                      <a:pt x="27" y="84"/>
                    </a:lnTo>
                    <a:lnTo>
                      <a:pt x="36" y="81"/>
                    </a:lnTo>
                    <a:lnTo>
                      <a:pt x="36" y="75"/>
                    </a:lnTo>
                    <a:lnTo>
                      <a:pt x="53" y="62"/>
                    </a:lnTo>
                    <a:lnTo>
                      <a:pt x="85" y="54"/>
                    </a:lnTo>
                    <a:lnTo>
                      <a:pt x="105" y="45"/>
                    </a:lnTo>
                    <a:lnTo>
                      <a:pt x="117" y="19"/>
                    </a:lnTo>
                    <a:lnTo>
                      <a:pt x="121" y="26"/>
                    </a:lnTo>
                    <a:lnTo>
                      <a:pt x="140" y="3"/>
                    </a:lnTo>
                    <a:lnTo>
                      <a:pt x="159" y="0"/>
                    </a:lnTo>
                    <a:lnTo>
                      <a:pt x="164" y="5"/>
                    </a:lnTo>
                    <a:lnTo>
                      <a:pt x="164" y="13"/>
                    </a:lnTo>
                    <a:lnTo>
                      <a:pt x="168" y="13"/>
                    </a:lnTo>
                    <a:lnTo>
                      <a:pt x="171" y="21"/>
                    </a:lnTo>
                    <a:lnTo>
                      <a:pt x="184" y="26"/>
                    </a:lnTo>
                    <a:lnTo>
                      <a:pt x="18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" name="Freeform 297"/>
              <p:cNvSpPr>
                <a:spLocks noChangeAspect="1"/>
              </p:cNvSpPr>
              <p:nvPr/>
            </p:nvSpPr>
            <p:spPr bwMode="gray">
              <a:xfrm>
                <a:off x="1461" y="1086"/>
                <a:ext cx="33" cy="21"/>
              </a:xfrm>
              <a:custGeom>
                <a:avLst/>
                <a:gdLst/>
                <a:ahLst/>
                <a:cxnLst>
                  <a:cxn ang="0">
                    <a:pos x="61" y="15"/>
                  </a:cxn>
                  <a:cxn ang="0">
                    <a:pos x="70" y="20"/>
                  </a:cxn>
                  <a:cxn ang="0">
                    <a:pos x="73" y="12"/>
                  </a:cxn>
                  <a:cxn ang="0">
                    <a:pos x="89" y="10"/>
                  </a:cxn>
                  <a:cxn ang="0">
                    <a:pos x="89" y="15"/>
                  </a:cxn>
                  <a:cxn ang="0">
                    <a:pos x="103" y="20"/>
                  </a:cxn>
                  <a:cxn ang="0">
                    <a:pos x="106" y="15"/>
                  </a:cxn>
                  <a:cxn ang="0">
                    <a:pos x="124" y="26"/>
                  </a:cxn>
                  <a:cxn ang="0">
                    <a:pos x="135" y="25"/>
                  </a:cxn>
                  <a:cxn ang="0">
                    <a:pos x="140" y="15"/>
                  </a:cxn>
                  <a:cxn ang="0">
                    <a:pos x="147" y="25"/>
                  </a:cxn>
                  <a:cxn ang="0">
                    <a:pos x="158" y="30"/>
                  </a:cxn>
                  <a:cxn ang="0">
                    <a:pos x="164" y="44"/>
                  </a:cxn>
                  <a:cxn ang="0">
                    <a:pos x="162" y="49"/>
                  </a:cxn>
                  <a:cxn ang="0">
                    <a:pos x="151" y="52"/>
                  </a:cxn>
                  <a:cxn ang="0">
                    <a:pos x="148" y="57"/>
                  </a:cxn>
                  <a:cxn ang="0">
                    <a:pos x="151" y="62"/>
                  </a:cxn>
                  <a:cxn ang="0">
                    <a:pos x="152" y="71"/>
                  </a:cxn>
                  <a:cxn ang="0">
                    <a:pos x="149" y="85"/>
                  </a:cxn>
                  <a:cxn ang="0">
                    <a:pos x="151" y="91"/>
                  </a:cxn>
                  <a:cxn ang="0">
                    <a:pos x="146" y="101"/>
                  </a:cxn>
                  <a:cxn ang="0">
                    <a:pos x="126" y="103"/>
                  </a:cxn>
                  <a:cxn ang="0">
                    <a:pos x="105" y="98"/>
                  </a:cxn>
                  <a:cxn ang="0">
                    <a:pos x="99" y="91"/>
                  </a:cxn>
                  <a:cxn ang="0">
                    <a:pos x="82" y="93"/>
                  </a:cxn>
                  <a:cxn ang="0">
                    <a:pos x="81" y="89"/>
                  </a:cxn>
                  <a:cxn ang="0">
                    <a:pos x="65" y="97"/>
                  </a:cxn>
                  <a:cxn ang="0">
                    <a:pos x="63" y="92"/>
                  </a:cxn>
                  <a:cxn ang="0">
                    <a:pos x="54" y="87"/>
                  </a:cxn>
                  <a:cxn ang="0">
                    <a:pos x="34" y="87"/>
                  </a:cxn>
                  <a:cxn ang="0">
                    <a:pos x="24" y="76"/>
                  </a:cxn>
                  <a:cxn ang="0">
                    <a:pos x="17" y="76"/>
                  </a:cxn>
                  <a:cxn ang="0">
                    <a:pos x="7" y="63"/>
                  </a:cxn>
                  <a:cxn ang="0">
                    <a:pos x="3" y="52"/>
                  </a:cxn>
                  <a:cxn ang="0">
                    <a:pos x="3" y="44"/>
                  </a:cxn>
                  <a:cxn ang="0">
                    <a:pos x="0" y="42"/>
                  </a:cxn>
                  <a:cxn ang="0">
                    <a:pos x="2" y="30"/>
                  </a:cxn>
                  <a:cxn ang="0">
                    <a:pos x="13" y="20"/>
                  </a:cxn>
                  <a:cxn ang="0">
                    <a:pos x="30" y="15"/>
                  </a:cxn>
                  <a:cxn ang="0">
                    <a:pos x="35" y="0"/>
                  </a:cxn>
                  <a:cxn ang="0">
                    <a:pos x="41" y="0"/>
                  </a:cxn>
                  <a:cxn ang="0">
                    <a:pos x="45" y="15"/>
                  </a:cxn>
                  <a:cxn ang="0">
                    <a:pos x="50" y="12"/>
                  </a:cxn>
                  <a:cxn ang="0">
                    <a:pos x="54" y="17"/>
                  </a:cxn>
                  <a:cxn ang="0">
                    <a:pos x="61" y="15"/>
                  </a:cxn>
                </a:cxnLst>
                <a:rect l="0" t="0" r="r" b="b"/>
                <a:pathLst>
                  <a:path w="164" h="103">
                    <a:moveTo>
                      <a:pt x="61" y="15"/>
                    </a:moveTo>
                    <a:lnTo>
                      <a:pt x="70" y="20"/>
                    </a:lnTo>
                    <a:lnTo>
                      <a:pt x="73" y="12"/>
                    </a:lnTo>
                    <a:lnTo>
                      <a:pt x="89" y="10"/>
                    </a:lnTo>
                    <a:lnTo>
                      <a:pt x="89" y="15"/>
                    </a:lnTo>
                    <a:lnTo>
                      <a:pt x="103" y="20"/>
                    </a:lnTo>
                    <a:lnTo>
                      <a:pt x="106" y="15"/>
                    </a:lnTo>
                    <a:lnTo>
                      <a:pt x="124" y="26"/>
                    </a:lnTo>
                    <a:lnTo>
                      <a:pt x="135" y="25"/>
                    </a:lnTo>
                    <a:lnTo>
                      <a:pt x="140" y="15"/>
                    </a:lnTo>
                    <a:lnTo>
                      <a:pt x="147" y="25"/>
                    </a:lnTo>
                    <a:lnTo>
                      <a:pt x="158" y="30"/>
                    </a:lnTo>
                    <a:lnTo>
                      <a:pt x="164" y="44"/>
                    </a:lnTo>
                    <a:lnTo>
                      <a:pt x="162" y="49"/>
                    </a:lnTo>
                    <a:lnTo>
                      <a:pt x="151" y="52"/>
                    </a:lnTo>
                    <a:lnTo>
                      <a:pt x="148" y="57"/>
                    </a:lnTo>
                    <a:lnTo>
                      <a:pt x="151" y="62"/>
                    </a:lnTo>
                    <a:lnTo>
                      <a:pt x="152" y="71"/>
                    </a:lnTo>
                    <a:lnTo>
                      <a:pt x="149" y="85"/>
                    </a:lnTo>
                    <a:lnTo>
                      <a:pt x="151" y="91"/>
                    </a:lnTo>
                    <a:lnTo>
                      <a:pt x="146" y="101"/>
                    </a:lnTo>
                    <a:lnTo>
                      <a:pt x="126" y="103"/>
                    </a:lnTo>
                    <a:lnTo>
                      <a:pt x="105" y="98"/>
                    </a:lnTo>
                    <a:lnTo>
                      <a:pt x="99" y="91"/>
                    </a:lnTo>
                    <a:lnTo>
                      <a:pt x="82" y="93"/>
                    </a:lnTo>
                    <a:lnTo>
                      <a:pt x="81" y="89"/>
                    </a:lnTo>
                    <a:lnTo>
                      <a:pt x="65" y="97"/>
                    </a:lnTo>
                    <a:lnTo>
                      <a:pt x="63" y="92"/>
                    </a:lnTo>
                    <a:lnTo>
                      <a:pt x="54" y="87"/>
                    </a:lnTo>
                    <a:lnTo>
                      <a:pt x="34" y="87"/>
                    </a:lnTo>
                    <a:lnTo>
                      <a:pt x="24" y="76"/>
                    </a:lnTo>
                    <a:lnTo>
                      <a:pt x="17" y="76"/>
                    </a:lnTo>
                    <a:lnTo>
                      <a:pt x="7" y="63"/>
                    </a:lnTo>
                    <a:lnTo>
                      <a:pt x="3" y="52"/>
                    </a:lnTo>
                    <a:lnTo>
                      <a:pt x="3" y="44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13" y="20"/>
                    </a:lnTo>
                    <a:lnTo>
                      <a:pt x="30" y="15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15"/>
                    </a:lnTo>
                    <a:lnTo>
                      <a:pt x="50" y="12"/>
                    </a:lnTo>
                    <a:lnTo>
                      <a:pt x="54" y="17"/>
                    </a:lnTo>
                    <a:lnTo>
                      <a:pt x="6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" name="Freeform 298"/>
              <p:cNvSpPr>
                <a:spLocks noChangeAspect="1"/>
              </p:cNvSpPr>
              <p:nvPr/>
            </p:nvSpPr>
            <p:spPr bwMode="gray">
              <a:xfrm>
                <a:off x="1452" y="1121"/>
                <a:ext cx="189" cy="119"/>
              </a:xfrm>
              <a:custGeom>
                <a:avLst/>
                <a:gdLst/>
                <a:ahLst/>
                <a:cxnLst>
                  <a:cxn ang="0">
                    <a:pos x="27" y="21"/>
                  </a:cxn>
                  <a:cxn ang="0">
                    <a:pos x="19" y="52"/>
                  </a:cxn>
                  <a:cxn ang="0">
                    <a:pos x="3" y="68"/>
                  </a:cxn>
                  <a:cxn ang="0">
                    <a:pos x="37" y="106"/>
                  </a:cxn>
                  <a:cxn ang="0">
                    <a:pos x="110" y="210"/>
                  </a:cxn>
                  <a:cxn ang="0">
                    <a:pos x="169" y="197"/>
                  </a:cxn>
                  <a:cxn ang="0">
                    <a:pos x="197" y="176"/>
                  </a:cxn>
                  <a:cxn ang="0">
                    <a:pos x="229" y="268"/>
                  </a:cxn>
                  <a:cxn ang="0">
                    <a:pos x="266" y="354"/>
                  </a:cxn>
                  <a:cxn ang="0">
                    <a:pos x="245" y="454"/>
                  </a:cxn>
                  <a:cxn ang="0">
                    <a:pos x="271" y="534"/>
                  </a:cxn>
                  <a:cxn ang="0">
                    <a:pos x="307" y="537"/>
                  </a:cxn>
                  <a:cxn ang="0">
                    <a:pos x="345" y="559"/>
                  </a:cxn>
                  <a:cxn ang="0">
                    <a:pos x="397" y="580"/>
                  </a:cxn>
                  <a:cxn ang="0">
                    <a:pos x="412" y="527"/>
                  </a:cxn>
                  <a:cxn ang="0">
                    <a:pos x="443" y="517"/>
                  </a:cxn>
                  <a:cxn ang="0">
                    <a:pos x="466" y="591"/>
                  </a:cxn>
                  <a:cxn ang="0">
                    <a:pos x="517" y="575"/>
                  </a:cxn>
                  <a:cxn ang="0">
                    <a:pos x="559" y="579"/>
                  </a:cxn>
                  <a:cxn ang="0">
                    <a:pos x="590" y="579"/>
                  </a:cxn>
                  <a:cxn ang="0">
                    <a:pos x="640" y="585"/>
                  </a:cxn>
                  <a:cxn ang="0">
                    <a:pos x="658" y="580"/>
                  </a:cxn>
                  <a:cxn ang="0">
                    <a:pos x="728" y="497"/>
                  </a:cxn>
                  <a:cxn ang="0">
                    <a:pos x="775" y="582"/>
                  </a:cxn>
                  <a:cxn ang="0">
                    <a:pos x="837" y="579"/>
                  </a:cxn>
                  <a:cxn ang="0">
                    <a:pos x="913" y="528"/>
                  </a:cxn>
                  <a:cxn ang="0">
                    <a:pos x="917" y="453"/>
                  </a:cxn>
                  <a:cxn ang="0">
                    <a:pos x="936" y="376"/>
                  </a:cxn>
                  <a:cxn ang="0">
                    <a:pos x="912" y="346"/>
                  </a:cxn>
                  <a:cxn ang="0">
                    <a:pos x="859" y="302"/>
                  </a:cxn>
                  <a:cxn ang="0">
                    <a:pos x="737" y="302"/>
                  </a:cxn>
                  <a:cxn ang="0">
                    <a:pos x="670" y="330"/>
                  </a:cxn>
                  <a:cxn ang="0">
                    <a:pos x="635" y="348"/>
                  </a:cxn>
                  <a:cxn ang="0">
                    <a:pos x="610" y="361"/>
                  </a:cxn>
                  <a:cxn ang="0">
                    <a:pos x="617" y="399"/>
                  </a:cxn>
                  <a:cxn ang="0">
                    <a:pos x="560" y="386"/>
                  </a:cxn>
                  <a:cxn ang="0">
                    <a:pos x="503" y="386"/>
                  </a:cxn>
                  <a:cxn ang="0">
                    <a:pos x="465" y="383"/>
                  </a:cxn>
                  <a:cxn ang="0">
                    <a:pos x="436" y="348"/>
                  </a:cxn>
                  <a:cxn ang="0">
                    <a:pos x="407" y="357"/>
                  </a:cxn>
                  <a:cxn ang="0">
                    <a:pos x="390" y="354"/>
                  </a:cxn>
                  <a:cxn ang="0">
                    <a:pos x="381" y="306"/>
                  </a:cxn>
                  <a:cxn ang="0">
                    <a:pos x="358" y="279"/>
                  </a:cxn>
                  <a:cxn ang="0">
                    <a:pos x="327" y="289"/>
                  </a:cxn>
                  <a:cxn ang="0">
                    <a:pos x="354" y="263"/>
                  </a:cxn>
                  <a:cxn ang="0">
                    <a:pos x="325" y="246"/>
                  </a:cxn>
                  <a:cxn ang="0">
                    <a:pos x="296" y="206"/>
                  </a:cxn>
                  <a:cxn ang="0">
                    <a:pos x="347" y="232"/>
                  </a:cxn>
                  <a:cxn ang="0">
                    <a:pos x="418" y="193"/>
                  </a:cxn>
                  <a:cxn ang="0">
                    <a:pos x="344" y="172"/>
                  </a:cxn>
                  <a:cxn ang="0">
                    <a:pos x="323" y="144"/>
                  </a:cxn>
                  <a:cxn ang="0">
                    <a:pos x="350" y="139"/>
                  </a:cxn>
                  <a:cxn ang="0">
                    <a:pos x="293" y="95"/>
                  </a:cxn>
                  <a:cxn ang="0">
                    <a:pos x="232" y="123"/>
                  </a:cxn>
                  <a:cxn ang="0">
                    <a:pos x="192" y="123"/>
                  </a:cxn>
                  <a:cxn ang="0">
                    <a:pos x="176" y="36"/>
                  </a:cxn>
                  <a:cxn ang="0">
                    <a:pos x="111" y="15"/>
                  </a:cxn>
                </a:cxnLst>
                <a:rect l="0" t="0" r="r" b="b"/>
                <a:pathLst>
                  <a:path w="946" h="593">
                    <a:moveTo>
                      <a:pt x="111" y="15"/>
                    </a:moveTo>
                    <a:lnTo>
                      <a:pt x="101" y="17"/>
                    </a:lnTo>
                    <a:lnTo>
                      <a:pt x="79" y="2"/>
                    </a:lnTo>
                    <a:lnTo>
                      <a:pt x="60" y="0"/>
                    </a:lnTo>
                    <a:lnTo>
                      <a:pt x="27" y="11"/>
                    </a:lnTo>
                    <a:lnTo>
                      <a:pt x="27" y="21"/>
                    </a:lnTo>
                    <a:lnTo>
                      <a:pt x="21" y="27"/>
                    </a:lnTo>
                    <a:lnTo>
                      <a:pt x="6" y="25"/>
                    </a:lnTo>
                    <a:lnTo>
                      <a:pt x="9" y="32"/>
                    </a:lnTo>
                    <a:lnTo>
                      <a:pt x="5" y="39"/>
                    </a:lnTo>
                    <a:lnTo>
                      <a:pt x="8" y="48"/>
                    </a:lnTo>
                    <a:lnTo>
                      <a:pt x="19" y="52"/>
                    </a:lnTo>
                    <a:lnTo>
                      <a:pt x="31" y="66"/>
                    </a:lnTo>
                    <a:lnTo>
                      <a:pt x="36" y="72"/>
                    </a:lnTo>
                    <a:lnTo>
                      <a:pt x="37" y="76"/>
                    </a:lnTo>
                    <a:lnTo>
                      <a:pt x="21" y="76"/>
                    </a:lnTo>
                    <a:lnTo>
                      <a:pt x="6" y="64"/>
                    </a:lnTo>
                    <a:lnTo>
                      <a:pt x="3" y="68"/>
                    </a:lnTo>
                    <a:lnTo>
                      <a:pt x="0" y="84"/>
                    </a:lnTo>
                    <a:lnTo>
                      <a:pt x="6" y="90"/>
                    </a:lnTo>
                    <a:lnTo>
                      <a:pt x="24" y="92"/>
                    </a:lnTo>
                    <a:lnTo>
                      <a:pt x="25" y="99"/>
                    </a:lnTo>
                    <a:lnTo>
                      <a:pt x="35" y="108"/>
                    </a:lnTo>
                    <a:lnTo>
                      <a:pt x="37" y="106"/>
                    </a:lnTo>
                    <a:lnTo>
                      <a:pt x="45" y="122"/>
                    </a:lnTo>
                    <a:lnTo>
                      <a:pt x="52" y="120"/>
                    </a:lnTo>
                    <a:lnTo>
                      <a:pt x="72" y="167"/>
                    </a:lnTo>
                    <a:lnTo>
                      <a:pt x="91" y="169"/>
                    </a:lnTo>
                    <a:lnTo>
                      <a:pt x="101" y="179"/>
                    </a:lnTo>
                    <a:lnTo>
                      <a:pt x="110" y="210"/>
                    </a:lnTo>
                    <a:lnTo>
                      <a:pt x="111" y="192"/>
                    </a:lnTo>
                    <a:lnTo>
                      <a:pt x="118" y="201"/>
                    </a:lnTo>
                    <a:lnTo>
                      <a:pt x="169" y="210"/>
                    </a:lnTo>
                    <a:lnTo>
                      <a:pt x="175" y="209"/>
                    </a:lnTo>
                    <a:lnTo>
                      <a:pt x="167" y="204"/>
                    </a:lnTo>
                    <a:lnTo>
                      <a:pt x="169" y="197"/>
                    </a:lnTo>
                    <a:lnTo>
                      <a:pt x="176" y="194"/>
                    </a:lnTo>
                    <a:lnTo>
                      <a:pt x="177" y="197"/>
                    </a:lnTo>
                    <a:lnTo>
                      <a:pt x="185" y="192"/>
                    </a:lnTo>
                    <a:lnTo>
                      <a:pt x="191" y="187"/>
                    </a:lnTo>
                    <a:lnTo>
                      <a:pt x="192" y="181"/>
                    </a:lnTo>
                    <a:lnTo>
                      <a:pt x="197" y="176"/>
                    </a:lnTo>
                    <a:lnTo>
                      <a:pt x="207" y="183"/>
                    </a:lnTo>
                    <a:lnTo>
                      <a:pt x="210" y="203"/>
                    </a:lnTo>
                    <a:lnTo>
                      <a:pt x="216" y="216"/>
                    </a:lnTo>
                    <a:lnTo>
                      <a:pt x="224" y="230"/>
                    </a:lnTo>
                    <a:lnTo>
                      <a:pt x="229" y="253"/>
                    </a:lnTo>
                    <a:lnTo>
                      <a:pt x="229" y="268"/>
                    </a:lnTo>
                    <a:lnTo>
                      <a:pt x="234" y="271"/>
                    </a:lnTo>
                    <a:lnTo>
                      <a:pt x="246" y="289"/>
                    </a:lnTo>
                    <a:lnTo>
                      <a:pt x="255" y="306"/>
                    </a:lnTo>
                    <a:lnTo>
                      <a:pt x="256" y="328"/>
                    </a:lnTo>
                    <a:lnTo>
                      <a:pt x="258" y="345"/>
                    </a:lnTo>
                    <a:lnTo>
                      <a:pt x="266" y="354"/>
                    </a:lnTo>
                    <a:lnTo>
                      <a:pt x="253" y="367"/>
                    </a:lnTo>
                    <a:lnTo>
                      <a:pt x="239" y="397"/>
                    </a:lnTo>
                    <a:lnTo>
                      <a:pt x="245" y="400"/>
                    </a:lnTo>
                    <a:lnTo>
                      <a:pt x="240" y="426"/>
                    </a:lnTo>
                    <a:lnTo>
                      <a:pt x="239" y="437"/>
                    </a:lnTo>
                    <a:lnTo>
                      <a:pt x="245" y="454"/>
                    </a:lnTo>
                    <a:lnTo>
                      <a:pt x="264" y="450"/>
                    </a:lnTo>
                    <a:lnTo>
                      <a:pt x="261" y="466"/>
                    </a:lnTo>
                    <a:lnTo>
                      <a:pt x="256" y="481"/>
                    </a:lnTo>
                    <a:lnTo>
                      <a:pt x="258" y="507"/>
                    </a:lnTo>
                    <a:lnTo>
                      <a:pt x="257" y="518"/>
                    </a:lnTo>
                    <a:lnTo>
                      <a:pt x="271" y="534"/>
                    </a:lnTo>
                    <a:lnTo>
                      <a:pt x="288" y="540"/>
                    </a:lnTo>
                    <a:lnTo>
                      <a:pt x="282" y="543"/>
                    </a:lnTo>
                    <a:lnTo>
                      <a:pt x="283" y="551"/>
                    </a:lnTo>
                    <a:lnTo>
                      <a:pt x="288" y="558"/>
                    </a:lnTo>
                    <a:lnTo>
                      <a:pt x="306" y="554"/>
                    </a:lnTo>
                    <a:lnTo>
                      <a:pt x="307" y="537"/>
                    </a:lnTo>
                    <a:lnTo>
                      <a:pt x="312" y="533"/>
                    </a:lnTo>
                    <a:lnTo>
                      <a:pt x="330" y="517"/>
                    </a:lnTo>
                    <a:lnTo>
                      <a:pt x="318" y="537"/>
                    </a:lnTo>
                    <a:lnTo>
                      <a:pt x="334" y="560"/>
                    </a:lnTo>
                    <a:lnTo>
                      <a:pt x="334" y="533"/>
                    </a:lnTo>
                    <a:lnTo>
                      <a:pt x="345" y="559"/>
                    </a:lnTo>
                    <a:lnTo>
                      <a:pt x="355" y="559"/>
                    </a:lnTo>
                    <a:lnTo>
                      <a:pt x="352" y="569"/>
                    </a:lnTo>
                    <a:lnTo>
                      <a:pt x="363" y="572"/>
                    </a:lnTo>
                    <a:lnTo>
                      <a:pt x="366" y="564"/>
                    </a:lnTo>
                    <a:lnTo>
                      <a:pt x="369" y="577"/>
                    </a:lnTo>
                    <a:lnTo>
                      <a:pt x="397" y="580"/>
                    </a:lnTo>
                    <a:lnTo>
                      <a:pt x="417" y="558"/>
                    </a:lnTo>
                    <a:lnTo>
                      <a:pt x="416" y="553"/>
                    </a:lnTo>
                    <a:lnTo>
                      <a:pt x="404" y="542"/>
                    </a:lnTo>
                    <a:lnTo>
                      <a:pt x="407" y="529"/>
                    </a:lnTo>
                    <a:lnTo>
                      <a:pt x="404" y="529"/>
                    </a:lnTo>
                    <a:lnTo>
                      <a:pt x="412" y="527"/>
                    </a:lnTo>
                    <a:lnTo>
                      <a:pt x="419" y="531"/>
                    </a:lnTo>
                    <a:lnTo>
                      <a:pt x="418" y="517"/>
                    </a:lnTo>
                    <a:lnTo>
                      <a:pt x="425" y="540"/>
                    </a:lnTo>
                    <a:lnTo>
                      <a:pt x="431" y="550"/>
                    </a:lnTo>
                    <a:lnTo>
                      <a:pt x="441" y="531"/>
                    </a:lnTo>
                    <a:lnTo>
                      <a:pt x="443" y="517"/>
                    </a:lnTo>
                    <a:lnTo>
                      <a:pt x="447" y="518"/>
                    </a:lnTo>
                    <a:lnTo>
                      <a:pt x="456" y="528"/>
                    </a:lnTo>
                    <a:lnTo>
                      <a:pt x="456" y="538"/>
                    </a:lnTo>
                    <a:lnTo>
                      <a:pt x="452" y="561"/>
                    </a:lnTo>
                    <a:lnTo>
                      <a:pt x="451" y="585"/>
                    </a:lnTo>
                    <a:lnTo>
                      <a:pt x="466" y="591"/>
                    </a:lnTo>
                    <a:lnTo>
                      <a:pt x="474" y="585"/>
                    </a:lnTo>
                    <a:lnTo>
                      <a:pt x="486" y="591"/>
                    </a:lnTo>
                    <a:lnTo>
                      <a:pt x="493" y="583"/>
                    </a:lnTo>
                    <a:lnTo>
                      <a:pt x="497" y="593"/>
                    </a:lnTo>
                    <a:lnTo>
                      <a:pt x="516" y="588"/>
                    </a:lnTo>
                    <a:lnTo>
                      <a:pt x="517" y="575"/>
                    </a:lnTo>
                    <a:lnTo>
                      <a:pt x="525" y="575"/>
                    </a:lnTo>
                    <a:lnTo>
                      <a:pt x="524" y="588"/>
                    </a:lnTo>
                    <a:lnTo>
                      <a:pt x="533" y="591"/>
                    </a:lnTo>
                    <a:lnTo>
                      <a:pt x="554" y="592"/>
                    </a:lnTo>
                    <a:lnTo>
                      <a:pt x="560" y="587"/>
                    </a:lnTo>
                    <a:lnTo>
                      <a:pt x="559" y="579"/>
                    </a:lnTo>
                    <a:lnTo>
                      <a:pt x="553" y="566"/>
                    </a:lnTo>
                    <a:lnTo>
                      <a:pt x="557" y="579"/>
                    </a:lnTo>
                    <a:lnTo>
                      <a:pt x="572" y="588"/>
                    </a:lnTo>
                    <a:lnTo>
                      <a:pt x="579" y="580"/>
                    </a:lnTo>
                    <a:lnTo>
                      <a:pt x="583" y="566"/>
                    </a:lnTo>
                    <a:lnTo>
                      <a:pt x="590" y="579"/>
                    </a:lnTo>
                    <a:lnTo>
                      <a:pt x="594" y="592"/>
                    </a:lnTo>
                    <a:lnTo>
                      <a:pt x="613" y="588"/>
                    </a:lnTo>
                    <a:lnTo>
                      <a:pt x="621" y="575"/>
                    </a:lnTo>
                    <a:lnTo>
                      <a:pt x="621" y="549"/>
                    </a:lnTo>
                    <a:lnTo>
                      <a:pt x="634" y="581"/>
                    </a:lnTo>
                    <a:lnTo>
                      <a:pt x="640" y="585"/>
                    </a:lnTo>
                    <a:lnTo>
                      <a:pt x="643" y="576"/>
                    </a:lnTo>
                    <a:lnTo>
                      <a:pt x="651" y="566"/>
                    </a:lnTo>
                    <a:lnTo>
                      <a:pt x="649" y="551"/>
                    </a:lnTo>
                    <a:lnTo>
                      <a:pt x="650" y="543"/>
                    </a:lnTo>
                    <a:lnTo>
                      <a:pt x="651" y="556"/>
                    </a:lnTo>
                    <a:lnTo>
                      <a:pt x="658" y="580"/>
                    </a:lnTo>
                    <a:lnTo>
                      <a:pt x="682" y="580"/>
                    </a:lnTo>
                    <a:lnTo>
                      <a:pt x="730" y="569"/>
                    </a:lnTo>
                    <a:lnTo>
                      <a:pt x="747" y="532"/>
                    </a:lnTo>
                    <a:lnTo>
                      <a:pt x="737" y="521"/>
                    </a:lnTo>
                    <a:lnTo>
                      <a:pt x="731" y="505"/>
                    </a:lnTo>
                    <a:lnTo>
                      <a:pt x="728" y="497"/>
                    </a:lnTo>
                    <a:lnTo>
                      <a:pt x="739" y="504"/>
                    </a:lnTo>
                    <a:lnTo>
                      <a:pt x="746" y="518"/>
                    </a:lnTo>
                    <a:lnTo>
                      <a:pt x="757" y="518"/>
                    </a:lnTo>
                    <a:lnTo>
                      <a:pt x="758" y="533"/>
                    </a:lnTo>
                    <a:lnTo>
                      <a:pt x="758" y="559"/>
                    </a:lnTo>
                    <a:lnTo>
                      <a:pt x="775" y="582"/>
                    </a:lnTo>
                    <a:lnTo>
                      <a:pt x="788" y="580"/>
                    </a:lnTo>
                    <a:lnTo>
                      <a:pt x="790" y="570"/>
                    </a:lnTo>
                    <a:lnTo>
                      <a:pt x="796" y="580"/>
                    </a:lnTo>
                    <a:lnTo>
                      <a:pt x="811" y="588"/>
                    </a:lnTo>
                    <a:lnTo>
                      <a:pt x="825" y="591"/>
                    </a:lnTo>
                    <a:lnTo>
                      <a:pt x="837" y="579"/>
                    </a:lnTo>
                    <a:lnTo>
                      <a:pt x="859" y="570"/>
                    </a:lnTo>
                    <a:lnTo>
                      <a:pt x="892" y="570"/>
                    </a:lnTo>
                    <a:lnTo>
                      <a:pt x="903" y="564"/>
                    </a:lnTo>
                    <a:lnTo>
                      <a:pt x="917" y="563"/>
                    </a:lnTo>
                    <a:lnTo>
                      <a:pt x="917" y="534"/>
                    </a:lnTo>
                    <a:lnTo>
                      <a:pt x="913" y="528"/>
                    </a:lnTo>
                    <a:lnTo>
                      <a:pt x="915" y="521"/>
                    </a:lnTo>
                    <a:lnTo>
                      <a:pt x="909" y="510"/>
                    </a:lnTo>
                    <a:lnTo>
                      <a:pt x="896" y="495"/>
                    </a:lnTo>
                    <a:lnTo>
                      <a:pt x="897" y="468"/>
                    </a:lnTo>
                    <a:lnTo>
                      <a:pt x="907" y="463"/>
                    </a:lnTo>
                    <a:lnTo>
                      <a:pt x="917" y="453"/>
                    </a:lnTo>
                    <a:lnTo>
                      <a:pt x="923" y="440"/>
                    </a:lnTo>
                    <a:lnTo>
                      <a:pt x="935" y="434"/>
                    </a:lnTo>
                    <a:lnTo>
                      <a:pt x="946" y="415"/>
                    </a:lnTo>
                    <a:lnTo>
                      <a:pt x="945" y="378"/>
                    </a:lnTo>
                    <a:lnTo>
                      <a:pt x="944" y="376"/>
                    </a:lnTo>
                    <a:lnTo>
                      <a:pt x="936" y="376"/>
                    </a:lnTo>
                    <a:lnTo>
                      <a:pt x="933" y="367"/>
                    </a:lnTo>
                    <a:lnTo>
                      <a:pt x="935" y="361"/>
                    </a:lnTo>
                    <a:lnTo>
                      <a:pt x="911" y="366"/>
                    </a:lnTo>
                    <a:lnTo>
                      <a:pt x="902" y="362"/>
                    </a:lnTo>
                    <a:lnTo>
                      <a:pt x="913" y="355"/>
                    </a:lnTo>
                    <a:lnTo>
                      <a:pt x="912" y="346"/>
                    </a:lnTo>
                    <a:lnTo>
                      <a:pt x="909" y="341"/>
                    </a:lnTo>
                    <a:lnTo>
                      <a:pt x="892" y="329"/>
                    </a:lnTo>
                    <a:lnTo>
                      <a:pt x="881" y="334"/>
                    </a:lnTo>
                    <a:lnTo>
                      <a:pt x="860" y="328"/>
                    </a:lnTo>
                    <a:lnTo>
                      <a:pt x="863" y="310"/>
                    </a:lnTo>
                    <a:lnTo>
                      <a:pt x="859" y="302"/>
                    </a:lnTo>
                    <a:lnTo>
                      <a:pt x="853" y="305"/>
                    </a:lnTo>
                    <a:lnTo>
                      <a:pt x="798" y="291"/>
                    </a:lnTo>
                    <a:lnTo>
                      <a:pt x="777" y="297"/>
                    </a:lnTo>
                    <a:lnTo>
                      <a:pt x="756" y="313"/>
                    </a:lnTo>
                    <a:lnTo>
                      <a:pt x="741" y="311"/>
                    </a:lnTo>
                    <a:lnTo>
                      <a:pt x="737" y="302"/>
                    </a:lnTo>
                    <a:lnTo>
                      <a:pt x="729" y="306"/>
                    </a:lnTo>
                    <a:lnTo>
                      <a:pt x="720" y="298"/>
                    </a:lnTo>
                    <a:lnTo>
                      <a:pt x="712" y="298"/>
                    </a:lnTo>
                    <a:lnTo>
                      <a:pt x="705" y="310"/>
                    </a:lnTo>
                    <a:lnTo>
                      <a:pt x="676" y="324"/>
                    </a:lnTo>
                    <a:lnTo>
                      <a:pt x="670" y="330"/>
                    </a:lnTo>
                    <a:lnTo>
                      <a:pt x="671" y="338"/>
                    </a:lnTo>
                    <a:lnTo>
                      <a:pt x="673" y="341"/>
                    </a:lnTo>
                    <a:lnTo>
                      <a:pt x="654" y="335"/>
                    </a:lnTo>
                    <a:lnTo>
                      <a:pt x="644" y="339"/>
                    </a:lnTo>
                    <a:lnTo>
                      <a:pt x="638" y="351"/>
                    </a:lnTo>
                    <a:lnTo>
                      <a:pt x="635" y="348"/>
                    </a:lnTo>
                    <a:lnTo>
                      <a:pt x="638" y="362"/>
                    </a:lnTo>
                    <a:lnTo>
                      <a:pt x="637" y="367"/>
                    </a:lnTo>
                    <a:lnTo>
                      <a:pt x="635" y="362"/>
                    </a:lnTo>
                    <a:lnTo>
                      <a:pt x="623" y="357"/>
                    </a:lnTo>
                    <a:lnTo>
                      <a:pt x="621" y="349"/>
                    </a:lnTo>
                    <a:lnTo>
                      <a:pt x="610" y="361"/>
                    </a:lnTo>
                    <a:lnTo>
                      <a:pt x="600" y="361"/>
                    </a:lnTo>
                    <a:lnTo>
                      <a:pt x="584" y="370"/>
                    </a:lnTo>
                    <a:lnTo>
                      <a:pt x="585" y="377"/>
                    </a:lnTo>
                    <a:lnTo>
                      <a:pt x="596" y="386"/>
                    </a:lnTo>
                    <a:lnTo>
                      <a:pt x="615" y="391"/>
                    </a:lnTo>
                    <a:lnTo>
                      <a:pt x="617" y="399"/>
                    </a:lnTo>
                    <a:lnTo>
                      <a:pt x="606" y="394"/>
                    </a:lnTo>
                    <a:lnTo>
                      <a:pt x="583" y="393"/>
                    </a:lnTo>
                    <a:lnTo>
                      <a:pt x="554" y="409"/>
                    </a:lnTo>
                    <a:lnTo>
                      <a:pt x="549" y="403"/>
                    </a:lnTo>
                    <a:lnTo>
                      <a:pt x="567" y="393"/>
                    </a:lnTo>
                    <a:lnTo>
                      <a:pt x="560" y="386"/>
                    </a:lnTo>
                    <a:lnTo>
                      <a:pt x="538" y="377"/>
                    </a:lnTo>
                    <a:lnTo>
                      <a:pt x="529" y="360"/>
                    </a:lnTo>
                    <a:lnTo>
                      <a:pt x="511" y="351"/>
                    </a:lnTo>
                    <a:lnTo>
                      <a:pt x="504" y="364"/>
                    </a:lnTo>
                    <a:lnTo>
                      <a:pt x="505" y="377"/>
                    </a:lnTo>
                    <a:lnTo>
                      <a:pt x="503" y="386"/>
                    </a:lnTo>
                    <a:lnTo>
                      <a:pt x="498" y="364"/>
                    </a:lnTo>
                    <a:lnTo>
                      <a:pt x="492" y="357"/>
                    </a:lnTo>
                    <a:lnTo>
                      <a:pt x="482" y="370"/>
                    </a:lnTo>
                    <a:lnTo>
                      <a:pt x="479" y="377"/>
                    </a:lnTo>
                    <a:lnTo>
                      <a:pt x="474" y="384"/>
                    </a:lnTo>
                    <a:lnTo>
                      <a:pt x="465" y="383"/>
                    </a:lnTo>
                    <a:lnTo>
                      <a:pt x="470" y="371"/>
                    </a:lnTo>
                    <a:lnTo>
                      <a:pt x="467" y="367"/>
                    </a:lnTo>
                    <a:lnTo>
                      <a:pt x="458" y="357"/>
                    </a:lnTo>
                    <a:lnTo>
                      <a:pt x="456" y="350"/>
                    </a:lnTo>
                    <a:lnTo>
                      <a:pt x="445" y="340"/>
                    </a:lnTo>
                    <a:lnTo>
                      <a:pt x="436" y="348"/>
                    </a:lnTo>
                    <a:lnTo>
                      <a:pt x="434" y="359"/>
                    </a:lnTo>
                    <a:lnTo>
                      <a:pt x="439" y="383"/>
                    </a:lnTo>
                    <a:lnTo>
                      <a:pt x="431" y="397"/>
                    </a:lnTo>
                    <a:lnTo>
                      <a:pt x="427" y="388"/>
                    </a:lnTo>
                    <a:lnTo>
                      <a:pt x="422" y="365"/>
                    </a:lnTo>
                    <a:lnTo>
                      <a:pt x="407" y="357"/>
                    </a:lnTo>
                    <a:lnTo>
                      <a:pt x="400" y="367"/>
                    </a:lnTo>
                    <a:lnTo>
                      <a:pt x="395" y="366"/>
                    </a:lnTo>
                    <a:lnTo>
                      <a:pt x="395" y="364"/>
                    </a:lnTo>
                    <a:lnTo>
                      <a:pt x="397" y="357"/>
                    </a:lnTo>
                    <a:lnTo>
                      <a:pt x="388" y="361"/>
                    </a:lnTo>
                    <a:lnTo>
                      <a:pt x="390" y="354"/>
                    </a:lnTo>
                    <a:lnTo>
                      <a:pt x="409" y="349"/>
                    </a:lnTo>
                    <a:lnTo>
                      <a:pt x="417" y="317"/>
                    </a:lnTo>
                    <a:lnTo>
                      <a:pt x="412" y="316"/>
                    </a:lnTo>
                    <a:lnTo>
                      <a:pt x="407" y="302"/>
                    </a:lnTo>
                    <a:lnTo>
                      <a:pt x="393" y="310"/>
                    </a:lnTo>
                    <a:lnTo>
                      <a:pt x="381" y="306"/>
                    </a:lnTo>
                    <a:lnTo>
                      <a:pt x="387" y="295"/>
                    </a:lnTo>
                    <a:lnTo>
                      <a:pt x="380" y="278"/>
                    </a:lnTo>
                    <a:lnTo>
                      <a:pt x="374" y="274"/>
                    </a:lnTo>
                    <a:lnTo>
                      <a:pt x="369" y="284"/>
                    </a:lnTo>
                    <a:lnTo>
                      <a:pt x="365" y="286"/>
                    </a:lnTo>
                    <a:lnTo>
                      <a:pt x="358" y="279"/>
                    </a:lnTo>
                    <a:lnTo>
                      <a:pt x="347" y="289"/>
                    </a:lnTo>
                    <a:lnTo>
                      <a:pt x="347" y="275"/>
                    </a:lnTo>
                    <a:lnTo>
                      <a:pt x="339" y="280"/>
                    </a:lnTo>
                    <a:lnTo>
                      <a:pt x="333" y="279"/>
                    </a:lnTo>
                    <a:lnTo>
                      <a:pt x="332" y="276"/>
                    </a:lnTo>
                    <a:lnTo>
                      <a:pt x="327" y="289"/>
                    </a:lnTo>
                    <a:lnTo>
                      <a:pt x="306" y="312"/>
                    </a:lnTo>
                    <a:lnTo>
                      <a:pt x="309" y="291"/>
                    </a:lnTo>
                    <a:lnTo>
                      <a:pt x="317" y="286"/>
                    </a:lnTo>
                    <a:lnTo>
                      <a:pt x="318" y="281"/>
                    </a:lnTo>
                    <a:lnTo>
                      <a:pt x="312" y="271"/>
                    </a:lnTo>
                    <a:lnTo>
                      <a:pt x="354" y="263"/>
                    </a:lnTo>
                    <a:lnTo>
                      <a:pt x="344" y="255"/>
                    </a:lnTo>
                    <a:lnTo>
                      <a:pt x="332" y="259"/>
                    </a:lnTo>
                    <a:lnTo>
                      <a:pt x="326" y="252"/>
                    </a:lnTo>
                    <a:lnTo>
                      <a:pt x="328" y="249"/>
                    </a:lnTo>
                    <a:lnTo>
                      <a:pt x="330" y="246"/>
                    </a:lnTo>
                    <a:lnTo>
                      <a:pt x="325" y="246"/>
                    </a:lnTo>
                    <a:lnTo>
                      <a:pt x="321" y="238"/>
                    </a:lnTo>
                    <a:lnTo>
                      <a:pt x="307" y="231"/>
                    </a:lnTo>
                    <a:lnTo>
                      <a:pt x="290" y="230"/>
                    </a:lnTo>
                    <a:lnTo>
                      <a:pt x="301" y="217"/>
                    </a:lnTo>
                    <a:lnTo>
                      <a:pt x="295" y="215"/>
                    </a:lnTo>
                    <a:lnTo>
                      <a:pt x="296" y="206"/>
                    </a:lnTo>
                    <a:lnTo>
                      <a:pt x="311" y="225"/>
                    </a:lnTo>
                    <a:lnTo>
                      <a:pt x="326" y="228"/>
                    </a:lnTo>
                    <a:lnTo>
                      <a:pt x="337" y="227"/>
                    </a:lnTo>
                    <a:lnTo>
                      <a:pt x="349" y="241"/>
                    </a:lnTo>
                    <a:lnTo>
                      <a:pt x="357" y="241"/>
                    </a:lnTo>
                    <a:lnTo>
                      <a:pt x="347" y="232"/>
                    </a:lnTo>
                    <a:lnTo>
                      <a:pt x="359" y="231"/>
                    </a:lnTo>
                    <a:lnTo>
                      <a:pt x="387" y="237"/>
                    </a:lnTo>
                    <a:lnTo>
                      <a:pt x="402" y="236"/>
                    </a:lnTo>
                    <a:lnTo>
                      <a:pt x="417" y="222"/>
                    </a:lnTo>
                    <a:lnTo>
                      <a:pt x="420" y="206"/>
                    </a:lnTo>
                    <a:lnTo>
                      <a:pt x="418" y="193"/>
                    </a:lnTo>
                    <a:lnTo>
                      <a:pt x="401" y="197"/>
                    </a:lnTo>
                    <a:lnTo>
                      <a:pt x="386" y="193"/>
                    </a:lnTo>
                    <a:lnTo>
                      <a:pt x="359" y="176"/>
                    </a:lnTo>
                    <a:lnTo>
                      <a:pt x="352" y="174"/>
                    </a:lnTo>
                    <a:lnTo>
                      <a:pt x="347" y="179"/>
                    </a:lnTo>
                    <a:lnTo>
                      <a:pt x="344" y="172"/>
                    </a:lnTo>
                    <a:lnTo>
                      <a:pt x="325" y="160"/>
                    </a:lnTo>
                    <a:lnTo>
                      <a:pt x="298" y="157"/>
                    </a:lnTo>
                    <a:lnTo>
                      <a:pt x="295" y="151"/>
                    </a:lnTo>
                    <a:lnTo>
                      <a:pt x="295" y="146"/>
                    </a:lnTo>
                    <a:lnTo>
                      <a:pt x="320" y="150"/>
                    </a:lnTo>
                    <a:lnTo>
                      <a:pt x="323" y="144"/>
                    </a:lnTo>
                    <a:lnTo>
                      <a:pt x="328" y="151"/>
                    </a:lnTo>
                    <a:lnTo>
                      <a:pt x="337" y="157"/>
                    </a:lnTo>
                    <a:lnTo>
                      <a:pt x="345" y="160"/>
                    </a:lnTo>
                    <a:lnTo>
                      <a:pt x="354" y="156"/>
                    </a:lnTo>
                    <a:lnTo>
                      <a:pt x="352" y="150"/>
                    </a:lnTo>
                    <a:lnTo>
                      <a:pt x="350" y="139"/>
                    </a:lnTo>
                    <a:lnTo>
                      <a:pt x="345" y="130"/>
                    </a:lnTo>
                    <a:lnTo>
                      <a:pt x="320" y="112"/>
                    </a:lnTo>
                    <a:lnTo>
                      <a:pt x="310" y="108"/>
                    </a:lnTo>
                    <a:lnTo>
                      <a:pt x="302" y="102"/>
                    </a:lnTo>
                    <a:lnTo>
                      <a:pt x="301" y="97"/>
                    </a:lnTo>
                    <a:lnTo>
                      <a:pt x="293" y="95"/>
                    </a:lnTo>
                    <a:lnTo>
                      <a:pt x="290" y="99"/>
                    </a:lnTo>
                    <a:lnTo>
                      <a:pt x="269" y="107"/>
                    </a:lnTo>
                    <a:lnTo>
                      <a:pt x="261" y="119"/>
                    </a:lnTo>
                    <a:lnTo>
                      <a:pt x="247" y="123"/>
                    </a:lnTo>
                    <a:lnTo>
                      <a:pt x="241" y="115"/>
                    </a:lnTo>
                    <a:lnTo>
                      <a:pt x="232" y="123"/>
                    </a:lnTo>
                    <a:lnTo>
                      <a:pt x="210" y="120"/>
                    </a:lnTo>
                    <a:lnTo>
                      <a:pt x="193" y="152"/>
                    </a:lnTo>
                    <a:lnTo>
                      <a:pt x="180" y="163"/>
                    </a:lnTo>
                    <a:lnTo>
                      <a:pt x="182" y="154"/>
                    </a:lnTo>
                    <a:lnTo>
                      <a:pt x="181" y="147"/>
                    </a:lnTo>
                    <a:lnTo>
                      <a:pt x="192" y="123"/>
                    </a:lnTo>
                    <a:lnTo>
                      <a:pt x="191" y="112"/>
                    </a:lnTo>
                    <a:lnTo>
                      <a:pt x="197" y="86"/>
                    </a:lnTo>
                    <a:lnTo>
                      <a:pt x="193" y="82"/>
                    </a:lnTo>
                    <a:lnTo>
                      <a:pt x="192" y="70"/>
                    </a:lnTo>
                    <a:lnTo>
                      <a:pt x="186" y="63"/>
                    </a:lnTo>
                    <a:lnTo>
                      <a:pt x="176" y="36"/>
                    </a:lnTo>
                    <a:lnTo>
                      <a:pt x="166" y="39"/>
                    </a:lnTo>
                    <a:lnTo>
                      <a:pt x="161" y="29"/>
                    </a:lnTo>
                    <a:lnTo>
                      <a:pt x="156" y="39"/>
                    </a:lnTo>
                    <a:lnTo>
                      <a:pt x="143" y="45"/>
                    </a:lnTo>
                    <a:lnTo>
                      <a:pt x="137" y="33"/>
                    </a:lnTo>
                    <a:lnTo>
                      <a:pt x="11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8" name="Freeform 299"/>
              <p:cNvSpPr>
                <a:spLocks noChangeAspect="1"/>
              </p:cNvSpPr>
              <p:nvPr/>
            </p:nvSpPr>
            <p:spPr bwMode="gray">
              <a:xfrm>
                <a:off x="1457" y="1187"/>
                <a:ext cx="33" cy="46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105" y="22"/>
                  </a:cxn>
                  <a:cxn ang="0">
                    <a:pos x="123" y="39"/>
                  </a:cxn>
                  <a:cxn ang="0">
                    <a:pos x="129" y="48"/>
                  </a:cxn>
                  <a:cxn ang="0">
                    <a:pos x="130" y="76"/>
                  </a:cxn>
                  <a:cxn ang="0">
                    <a:pos x="149" y="76"/>
                  </a:cxn>
                  <a:cxn ang="0">
                    <a:pos x="156" y="89"/>
                  </a:cxn>
                  <a:cxn ang="0">
                    <a:pos x="157" y="109"/>
                  </a:cxn>
                  <a:cxn ang="0">
                    <a:pos x="159" y="145"/>
                  </a:cxn>
                  <a:cxn ang="0">
                    <a:pos x="161" y="210"/>
                  </a:cxn>
                  <a:cxn ang="0">
                    <a:pos x="150" y="226"/>
                  </a:cxn>
                  <a:cxn ang="0">
                    <a:pos x="124" y="229"/>
                  </a:cxn>
                  <a:cxn ang="0">
                    <a:pos x="98" y="228"/>
                  </a:cxn>
                  <a:cxn ang="0">
                    <a:pos x="86" y="211"/>
                  </a:cxn>
                  <a:cxn ang="0">
                    <a:pos x="75" y="197"/>
                  </a:cxn>
                  <a:cxn ang="0">
                    <a:pos x="62" y="185"/>
                  </a:cxn>
                  <a:cxn ang="0">
                    <a:pos x="60" y="195"/>
                  </a:cxn>
                  <a:cxn ang="0">
                    <a:pos x="53" y="193"/>
                  </a:cxn>
                  <a:cxn ang="0">
                    <a:pos x="50" y="178"/>
                  </a:cxn>
                  <a:cxn ang="0">
                    <a:pos x="39" y="183"/>
                  </a:cxn>
                  <a:cxn ang="0">
                    <a:pos x="26" y="159"/>
                  </a:cxn>
                  <a:cxn ang="0">
                    <a:pos x="31" y="142"/>
                  </a:cxn>
                  <a:cxn ang="0">
                    <a:pos x="25" y="137"/>
                  </a:cxn>
                  <a:cxn ang="0">
                    <a:pos x="14" y="158"/>
                  </a:cxn>
                  <a:cxn ang="0">
                    <a:pos x="6" y="141"/>
                  </a:cxn>
                  <a:cxn ang="0">
                    <a:pos x="0" y="113"/>
                  </a:cxn>
                  <a:cxn ang="0">
                    <a:pos x="6" y="103"/>
                  </a:cxn>
                  <a:cxn ang="0">
                    <a:pos x="7" y="92"/>
                  </a:cxn>
                  <a:cxn ang="0">
                    <a:pos x="23" y="83"/>
                  </a:cxn>
                  <a:cxn ang="0">
                    <a:pos x="34" y="73"/>
                  </a:cxn>
                  <a:cxn ang="0">
                    <a:pos x="26" y="67"/>
                  </a:cxn>
                  <a:cxn ang="0">
                    <a:pos x="32" y="64"/>
                  </a:cxn>
                  <a:cxn ang="0">
                    <a:pos x="39" y="50"/>
                  </a:cxn>
                  <a:cxn ang="0">
                    <a:pos x="23" y="60"/>
                  </a:cxn>
                  <a:cxn ang="0">
                    <a:pos x="28" y="45"/>
                  </a:cxn>
                  <a:cxn ang="0">
                    <a:pos x="44" y="43"/>
                  </a:cxn>
                  <a:cxn ang="0">
                    <a:pos x="65" y="5"/>
                  </a:cxn>
                  <a:cxn ang="0">
                    <a:pos x="84" y="7"/>
                  </a:cxn>
                </a:cxnLst>
                <a:rect l="0" t="0" r="r" b="b"/>
                <a:pathLst>
                  <a:path w="163" h="229">
                    <a:moveTo>
                      <a:pt x="84" y="7"/>
                    </a:moveTo>
                    <a:lnTo>
                      <a:pt x="82" y="0"/>
                    </a:lnTo>
                    <a:lnTo>
                      <a:pt x="85" y="12"/>
                    </a:lnTo>
                    <a:lnTo>
                      <a:pt x="105" y="22"/>
                    </a:lnTo>
                    <a:lnTo>
                      <a:pt x="114" y="34"/>
                    </a:lnTo>
                    <a:lnTo>
                      <a:pt x="123" y="39"/>
                    </a:lnTo>
                    <a:lnTo>
                      <a:pt x="123" y="48"/>
                    </a:lnTo>
                    <a:lnTo>
                      <a:pt x="129" y="48"/>
                    </a:lnTo>
                    <a:lnTo>
                      <a:pt x="134" y="59"/>
                    </a:lnTo>
                    <a:lnTo>
                      <a:pt x="130" y="76"/>
                    </a:lnTo>
                    <a:lnTo>
                      <a:pt x="141" y="65"/>
                    </a:lnTo>
                    <a:lnTo>
                      <a:pt x="149" y="76"/>
                    </a:lnTo>
                    <a:lnTo>
                      <a:pt x="147" y="82"/>
                    </a:lnTo>
                    <a:lnTo>
                      <a:pt x="156" y="89"/>
                    </a:lnTo>
                    <a:lnTo>
                      <a:pt x="161" y="99"/>
                    </a:lnTo>
                    <a:lnTo>
                      <a:pt x="157" y="109"/>
                    </a:lnTo>
                    <a:lnTo>
                      <a:pt x="161" y="123"/>
                    </a:lnTo>
                    <a:lnTo>
                      <a:pt x="159" y="145"/>
                    </a:lnTo>
                    <a:lnTo>
                      <a:pt x="163" y="182"/>
                    </a:lnTo>
                    <a:lnTo>
                      <a:pt x="161" y="210"/>
                    </a:lnTo>
                    <a:lnTo>
                      <a:pt x="159" y="218"/>
                    </a:lnTo>
                    <a:lnTo>
                      <a:pt x="150" y="226"/>
                    </a:lnTo>
                    <a:lnTo>
                      <a:pt x="136" y="224"/>
                    </a:lnTo>
                    <a:lnTo>
                      <a:pt x="124" y="229"/>
                    </a:lnTo>
                    <a:lnTo>
                      <a:pt x="112" y="226"/>
                    </a:lnTo>
                    <a:lnTo>
                      <a:pt x="98" y="228"/>
                    </a:lnTo>
                    <a:lnTo>
                      <a:pt x="89" y="220"/>
                    </a:lnTo>
                    <a:lnTo>
                      <a:pt x="86" y="211"/>
                    </a:lnTo>
                    <a:lnTo>
                      <a:pt x="77" y="207"/>
                    </a:lnTo>
                    <a:lnTo>
                      <a:pt x="75" y="197"/>
                    </a:lnTo>
                    <a:lnTo>
                      <a:pt x="68" y="185"/>
                    </a:lnTo>
                    <a:lnTo>
                      <a:pt x="62" y="185"/>
                    </a:lnTo>
                    <a:lnTo>
                      <a:pt x="59" y="190"/>
                    </a:lnTo>
                    <a:lnTo>
                      <a:pt x="60" y="195"/>
                    </a:lnTo>
                    <a:lnTo>
                      <a:pt x="57" y="197"/>
                    </a:lnTo>
                    <a:lnTo>
                      <a:pt x="53" y="193"/>
                    </a:lnTo>
                    <a:lnTo>
                      <a:pt x="52" y="180"/>
                    </a:lnTo>
                    <a:lnTo>
                      <a:pt x="50" y="178"/>
                    </a:lnTo>
                    <a:lnTo>
                      <a:pt x="42" y="177"/>
                    </a:lnTo>
                    <a:lnTo>
                      <a:pt x="39" y="183"/>
                    </a:lnTo>
                    <a:lnTo>
                      <a:pt x="34" y="178"/>
                    </a:lnTo>
                    <a:lnTo>
                      <a:pt x="26" y="159"/>
                    </a:lnTo>
                    <a:lnTo>
                      <a:pt x="26" y="152"/>
                    </a:lnTo>
                    <a:lnTo>
                      <a:pt x="31" y="142"/>
                    </a:lnTo>
                    <a:lnTo>
                      <a:pt x="27" y="146"/>
                    </a:lnTo>
                    <a:lnTo>
                      <a:pt x="25" y="137"/>
                    </a:lnTo>
                    <a:lnTo>
                      <a:pt x="19" y="157"/>
                    </a:lnTo>
                    <a:lnTo>
                      <a:pt x="14" y="158"/>
                    </a:lnTo>
                    <a:lnTo>
                      <a:pt x="11" y="146"/>
                    </a:lnTo>
                    <a:lnTo>
                      <a:pt x="6" y="141"/>
                    </a:lnTo>
                    <a:lnTo>
                      <a:pt x="1" y="123"/>
                    </a:lnTo>
                    <a:lnTo>
                      <a:pt x="0" y="113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1" y="99"/>
                    </a:lnTo>
                    <a:lnTo>
                      <a:pt x="7" y="92"/>
                    </a:lnTo>
                    <a:lnTo>
                      <a:pt x="12" y="89"/>
                    </a:lnTo>
                    <a:lnTo>
                      <a:pt x="23" y="83"/>
                    </a:lnTo>
                    <a:lnTo>
                      <a:pt x="36" y="78"/>
                    </a:lnTo>
                    <a:lnTo>
                      <a:pt x="34" y="73"/>
                    </a:lnTo>
                    <a:lnTo>
                      <a:pt x="26" y="73"/>
                    </a:lnTo>
                    <a:lnTo>
                      <a:pt x="26" y="67"/>
                    </a:lnTo>
                    <a:lnTo>
                      <a:pt x="32" y="56"/>
                    </a:lnTo>
                    <a:lnTo>
                      <a:pt x="32" y="64"/>
                    </a:lnTo>
                    <a:lnTo>
                      <a:pt x="39" y="61"/>
                    </a:lnTo>
                    <a:lnTo>
                      <a:pt x="39" y="50"/>
                    </a:lnTo>
                    <a:lnTo>
                      <a:pt x="31" y="50"/>
                    </a:lnTo>
                    <a:lnTo>
                      <a:pt x="23" y="60"/>
                    </a:lnTo>
                    <a:lnTo>
                      <a:pt x="22" y="50"/>
                    </a:lnTo>
                    <a:lnTo>
                      <a:pt x="28" y="45"/>
                    </a:lnTo>
                    <a:lnTo>
                      <a:pt x="44" y="49"/>
                    </a:lnTo>
                    <a:lnTo>
                      <a:pt x="44" y="43"/>
                    </a:lnTo>
                    <a:lnTo>
                      <a:pt x="41" y="28"/>
                    </a:lnTo>
                    <a:lnTo>
                      <a:pt x="65" y="5"/>
                    </a:lnTo>
                    <a:lnTo>
                      <a:pt x="76" y="2"/>
                    </a:lnTo>
                    <a:lnTo>
                      <a:pt x="84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9" name="Freeform 300"/>
              <p:cNvSpPr>
                <a:spLocks noChangeAspect="1"/>
              </p:cNvSpPr>
              <p:nvPr/>
            </p:nvSpPr>
            <p:spPr bwMode="gray">
              <a:xfrm>
                <a:off x="1559" y="1520"/>
                <a:ext cx="77" cy="7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10" y="27"/>
                  </a:cxn>
                  <a:cxn ang="0">
                    <a:pos x="118" y="61"/>
                  </a:cxn>
                  <a:cxn ang="0">
                    <a:pos x="134" y="70"/>
                  </a:cxn>
                  <a:cxn ang="0">
                    <a:pos x="161" y="70"/>
                  </a:cxn>
                  <a:cxn ang="0">
                    <a:pos x="179" y="96"/>
                  </a:cxn>
                  <a:cxn ang="0">
                    <a:pos x="212" y="116"/>
                  </a:cxn>
                  <a:cxn ang="0">
                    <a:pos x="243" y="143"/>
                  </a:cxn>
                  <a:cxn ang="0">
                    <a:pos x="276" y="157"/>
                  </a:cxn>
                  <a:cxn ang="0">
                    <a:pos x="296" y="183"/>
                  </a:cxn>
                  <a:cxn ang="0">
                    <a:pos x="303" y="236"/>
                  </a:cxn>
                  <a:cxn ang="0">
                    <a:pos x="327" y="237"/>
                  </a:cxn>
                  <a:cxn ang="0">
                    <a:pos x="351" y="232"/>
                  </a:cxn>
                  <a:cxn ang="0">
                    <a:pos x="364" y="256"/>
                  </a:cxn>
                  <a:cxn ang="0">
                    <a:pos x="384" y="272"/>
                  </a:cxn>
                  <a:cxn ang="0">
                    <a:pos x="351" y="296"/>
                  </a:cxn>
                  <a:cxn ang="0">
                    <a:pos x="319" y="303"/>
                  </a:cxn>
                  <a:cxn ang="0">
                    <a:pos x="307" y="298"/>
                  </a:cxn>
                  <a:cxn ang="0">
                    <a:pos x="285" y="283"/>
                  </a:cxn>
                  <a:cxn ang="0">
                    <a:pos x="263" y="282"/>
                  </a:cxn>
                  <a:cxn ang="0">
                    <a:pos x="263" y="253"/>
                  </a:cxn>
                  <a:cxn ang="0">
                    <a:pos x="233" y="247"/>
                  </a:cxn>
                  <a:cxn ang="0">
                    <a:pos x="230" y="232"/>
                  </a:cxn>
                  <a:cxn ang="0">
                    <a:pos x="212" y="227"/>
                  </a:cxn>
                  <a:cxn ang="0">
                    <a:pos x="195" y="256"/>
                  </a:cxn>
                  <a:cxn ang="0">
                    <a:pos x="189" y="274"/>
                  </a:cxn>
                  <a:cxn ang="0">
                    <a:pos x="176" y="290"/>
                  </a:cxn>
                  <a:cxn ang="0">
                    <a:pos x="155" y="307"/>
                  </a:cxn>
                  <a:cxn ang="0">
                    <a:pos x="147" y="317"/>
                  </a:cxn>
                  <a:cxn ang="0">
                    <a:pos x="108" y="349"/>
                  </a:cxn>
                  <a:cxn ang="0">
                    <a:pos x="88" y="331"/>
                  </a:cxn>
                  <a:cxn ang="0">
                    <a:pos x="85" y="283"/>
                  </a:cxn>
                  <a:cxn ang="0">
                    <a:pos x="79" y="264"/>
                  </a:cxn>
                  <a:cxn ang="0">
                    <a:pos x="63" y="286"/>
                  </a:cxn>
                  <a:cxn ang="0">
                    <a:pos x="37" y="285"/>
                  </a:cxn>
                  <a:cxn ang="0">
                    <a:pos x="4" y="293"/>
                  </a:cxn>
                  <a:cxn ang="0">
                    <a:pos x="20" y="249"/>
                  </a:cxn>
                  <a:cxn ang="0">
                    <a:pos x="51" y="211"/>
                  </a:cxn>
                  <a:cxn ang="0">
                    <a:pos x="44" y="174"/>
                  </a:cxn>
                  <a:cxn ang="0">
                    <a:pos x="55" y="125"/>
                  </a:cxn>
                  <a:cxn ang="0">
                    <a:pos x="59" y="72"/>
                  </a:cxn>
                  <a:cxn ang="0">
                    <a:pos x="66" y="29"/>
                  </a:cxn>
                </a:cxnLst>
                <a:rect l="0" t="0" r="r" b="b"/>
                <a:pathLst>
                  <a:path w="384" h="349">
                    <a:moveTo>
                      <a:pt x="77" y="14"/>
                    </a:moveTo>
                    <a:lnTo>
                      <a:pt x="86" y="1"/>
                    </a:lnTo>
                    <a:lnTo>
                      <a:pt x="91" y="0"/>
                    </a:lnTo>
                    <a:lnTo>
                      <a:pt x="93" y="11"/>
                    </a:lnTo>
                    <a:lnTo>
                      <a:pt x="106" y="10"/>
                    </a:lnTo>
                    <a:lnTo>
                      <a:pt x="110" y="27"/>
                    </a:lnTo>
                    <a:lnTo>
                      <a:pt x="119" y="38"/>
                    </a:lnTo>
                    <a:lnTo>
                      <a:pt x="114" y="48"/>
                    </a:lnTo>
                    <a:lnTo>
                      <a:pt x="118" y="61"/>
                    </a:lnTo>
                    <a:lnTo>
                      <a:pt x="120" y="81"/>
                    </a:lnTo>
                    <a:lnTo>
                      <a:pt x="129" y="85"/>
                    </a:lnTo>
                    <a:lnTo>
                      <a:pt x="134" y="70"/>
                    </a:lnTo>
                    <a:lnTo>
                      <a:pt x="142" y="57"/>
                    </a:lnTo>
                    <a:lnTo>
                      <a:pt x="150" y="59"/>
                    </a:lnTo>
                    <a:lnTo>
                      <a:pt x="161" y="70"/>
                    </a:lnTo>
                    <a:lnTo>
                      <a:pt x="169" y="72"/>
                    </a:lnTo>
                    <a:lnTo>
                      <a:pt x="168" y="89"/>
                    </a:lnTo>
                    <a:lnTo>
                      <a:pt x="179" y="96"/>
                    </a:lnTo>
                    <a:lnTo>
                      <a:pt x="207" y="100"/>
                    </a:lnTo>
                    <a:lnTo>
                      <a:pt x="209" y="108"/>
                    </a:lnTo>
                    <a:lnTo>
                      <a:pt x="212" y="116"/>
                    </a:lnTo>
                    <a:lnTo>
                      <a:pt x="222" y="127"/>
                    </a:lnTo>
                    <a:lnTo>
                      <a:pt x="233" y="132"/>
                    </a:lnTo>
                    <a:lnTo>
                      <a:pt x="243" y="143"/>
                    </a:lnTo>
                    <a:lnTo>
                      <a:pt x="255" y="151"/>
                    </a:lnTo>
                    <a:lnTo>
                      <a:pt x="265" y="148"/>
                    </a:lnTo>
                    <a:lnTo>
                      <a:pt x="276" y="157"/>
                    </a:lnTo>
                    <a:lnTo>
                      <a:pt x="286" y="161"/>
                    </a:lnTo>
                    <a:lnTo>
                      <a:pt x="290" y="172"/>
                    </a:lnTo>
                    <a:lnTo>
                      <a:pt x="296" y="183"/>
                    </a:lnTo>
                    <a:lnTo>
                      <a:pt x="301" y="213"/>
                    </a:lnTo>
                    <a:lnTo>
                      <a:pt x="307" y="222"/>
                    </a:lnTo>
                    <a:lnTo>
                      <a:pt x="303" y="236"/>
                    </a:lnTo>
                    <a:lnTo>
                      <a:pt x="308" y="239"/>
                    </a:lnTo>
                    <a:lnTo>
                      <a:pt x="319" y="236"/>
                    </a:lnTo>
                    <a:lnTo>
                      <a:pt x="327" y="237"/>
                    </a:lnTo>
                    <a:lnTo>
                      <a:pt x="329" y="240"/>
                    </a:lnTo>
                    <a:lnTo>
                      <a:pt x="343" y="227"/>
                    </a:lnTo>
                    <a:lnTo>
                      <a:pt x="351" y="232"/>
                    </a:lnTo>
                    <a:lnTo>
                      <a:pt x="356" y="240"/>
                    </a:lnTo>
                    <a:lnTo>
                      <a:pt x="362" y="245"/>
                    </a:lnTo>
                    <a:lnTo>
                      <a:pt x="364" y="256"/>
                    </a:lnTo>
                    <a:lnTo>
                      <a:pt x="362" y="260"/>
                    </a:lnTo>
                    <a:lnTo>
                      <a:pt x="383" y="266"/>
                    </a:lnTo>
                    <a:lnTo>
                      <a:pt x="384" y="272"/>
                    </a:lnTo>
                    <a:lnTo>
                      <a:pt x="376" y="274"/>
                    </a:lnTo>
                    <a:lnTo>
                      <a:pt x="360" y="291"/>
                    </a:lnTo>
                    <a:lnTo>
                      <a:pt x="351" y="296"/>
                    </a:lnTo>
                    <a:lnTo>
                      <a:pt x="343" y="307"/>
                    </a:lnTo>
                    <a:lnTo>
                      <a:pt x="335" y="309"/>
                    </a:lnTo>
                    <a:lnTo>
                      <a:pt x="319" y="303"/>
                    </a:lnTo>
                    <a:lnTo>
                      <a:pt x="314" y="298"/>
                    </a:lnTo>
                    <a:lnTo>
                      <a:pt x="313" y="295"/>
                    </a:lnTo>
                    <a:lnTo>
                      <a:pt x="307" y="298"/>
                    </a:lnTo>
                    <a:lnTo>
                      <a:pt x="302" y="288"/>
                    </a:lnTo>
                    <a:lnTo>
                      <a:pt x="293" y="285"/>
                    </a:lnTo>
                    <a:lnTo>
                      <a:pt x="285" y="283"/>
                    </a:lnTo>
                    <a:lnTo>
                      <a:pt x="280" y="280"/>
                    </a:lnTo>
                    <a:lnTo>
                      <a:pt x="275" y="283"/>
                    </a:lnTo>
                    <a:lnTo>
                      <a:pt x="263" y="282"/>
                    </a:lnTo>
                    <a:lnTo>
                      <a:pt x="260" y="275"/>
                    </a:lnTo>
                    <a:lnTo>
                      <a:pt x="265" y="264"/>
                    </a:lnTo>
                    <a:lnTo>
                      <a:pt x="263" y="253"/>
                    </a:lnTo>
                    <a:lnTo>
                      <a:pt x="255" y="249"/>
                    </a:lnTo>
                    <a:lnTo>
                      <a:pt x="236" y="244"/>
                    </a:lnTo>
                    <a:lnTo>
                      <a:pt x="233" y="247"/>
                    </a:lnTo>
                    <a:lnTo>
                      <a:pt x="233" y="249"/>
                    </a:lnTo>
                    <a:lnTo>
                      <a:pt x="225" y="245"/>
                    </a:lnTo>
                    <a:lnTo>
                      <a:pt x="230" y="232"/>
                    </a:lnTo>
                    <a:lnTo>
                      <a:pt x="236" y="226"/>
                    </a:lnTo>
                    <a:lnTo>
                      <a:pt x="233" y="222"/>
                    </a:lnTo>
                    <a:lnTo>
                      <a:pt x="212" y="227"/>
                    </a:lnTo>
                    <a:lnTo>
                      <a:pt x="198" y="233"/>
                    </a:lnTo>
                    <a:lnTo>
                      <a:pt x="198" y="239"/>
                    </a:lnTo>
                    <a:lnTo>
                      <a:pt x="195" y="256"/>
                    </a:lnTo>
                    <a:lnTo>
                      <a:pt x="198" y="263"/>
                    </a:lnTo>
                    <a:lnTo>
                      <a:pt x="196" y="274"/>
                    </a:lnTo>
                    <a:lnTo>
                      <a:pt x="189" y="274"/>
                    </a:lnTo>
                    <a:lnTo>
                      <a:pt x="185" y="281"/>
                    </a:lnTo>
                    <a:lnTo>
                      <a:pt x="178" y="283"/>
                    </a:lnTo>
                    <a:lnTo>
                      <a:pt x="176" y="290"/>
                    </a:lnTo>
                    <a:lnTo>
                      <a:pt x="171" y="296"/>
                    </a:lnTo>
                    <a:lnTo>
                      <a:pt x="162" y="296"/>
                    </a:lnTo>
                    <a:lnTo>
                      <a:pt x="155" y="307"/>
                    </a:lnTo>
                    <a:lnTo>
                      <a:pt x="151" y="315"/>
                    </a:lnTo>
                    <a:lnTo>
                      <a:pt x="147" y="314"/>
                    </a:lnTo>
                    <a:lnTo>
                      <a:pt x="147" y="317"/>
                    </a:lnTo>
                    <a:lnTo>
                      <a:pt x="145" y="325"/>
                    </a:lnTo>
                    <a:lnTo>
                      <a:pt x="137" y="335"/>
                    </a:lnTo>
                    <a:lnTo>
                      <a:pt x="108" y="349"/>
                    </a:lnTo>
                    <a:lnTo>
                      <a:pt x="104" y="345"/>
                    </a:lnTo>
                    <a:lnTo>
                      <a:pt x="97" y="349"/>
                    </a:lnTo>
                    <a:lnTo>
                      <a:pt x="88" y="331"/>
                    </a:lnTo>
                    <a:lnTo>
                      <a:pt x="86" y="309"/>
                    </a:lnTo>
                    <a:lnTo>
                      <a:pt x="87" y="290"/>
                    </a:lnTo>
                    <a:lnTo>
                      <a:pt x="85" y="283"/>
                    </a:lnTo>
                    <a:lnTo>
                      <a:pt x="83" y="269"/>
                    </a:lnTo>
                    <a:lnTo>
                      <a:pt x="82" y="259"/>
                    </a:lnTo>
                    <a:lnTo>
                      <a:pt x="79" y="264"/>
                    </a:lnTo>
                    <a:lnTo>
                      <a:pt x="76" y="281"/>
                    </a:lnTo>
                    <a:lnTo>
                      <a:pt x="69" y="281"/>
                    </a:lnTo>
                    <a:lnTo>
                      <a:pt x="63" y="286"/>
                    </a:lnTo>
                    <a:lnTo>
                      <a:pt x="47" y="286"/>
                    </a:lnTo>
                    <a:lnTo>
                      <a:pt x="43" y="283"/>
                    </a:lnTo>
                    <a:lnTo>
                      <a:pt x="37" y="285"/>
                    </a:lnTo>
                    <a:lnTo>
                      <a:pt x="23" y="295"/>
                    </a:lnTo>
                    <a:lnTo>
                      <a:pt x="8" y="299"/>
                    </a:lnTo>
                    <a:lnTo>
                      <a:pt x="4" y="293"/>
                    </a:lnTo>
                    <a:lnTo>
                      <a:pt x="0" y="283"/>
                    </a:lnTo>
                    <a:lnTo>
                      <a:pt x="12" y="256"/>
                    </a:lnTo>
                    <a:lnTo>
                      <a:pt x="20" y="249"/>
                    </a:lnTo>
                    <a:lnTo>
                      <a:pt x="32" y="245"/>
                    </a:lnTo>
                    <a:lnTo>
                      <a:pt x="51" y="223"/>
                    </a:lnTo>
                    <a:lnTo>
                      <a:pt x="51" y="211"/>
                    </a:lnTo>
                    <a:lnTo>
                      <a:pt x="48" y="206"/>
                    </a:lnTo>
                    <a:lnTo>
                      <a:pt x="47" y="182"/>
                    </a:lnTo>
                    <a:lnTo>
                      <a:pt x="44" y="174"/>
                    </a:lnTo>
                    <a:lnTo>
                      <a:pt x="47" y="158"/>
                    </a:lnTo>
                    <a:lnTo>
                      <a:pt x="53" y="141"/>
                    </a:lnTo>
                    <a:lnTo>
                      <a:pt x="55" y="125"/>
                    </a:lnTo>
                    <a:lnTo>
                      <a:pt x="55" y="121"/>
                    </a:lnTo>
                    <a:lnTo>
                      <a:pt x="58" y="110"/>
                    </a:lnTo>
                    <a:lnTo>
                      <a:pt x="59" y="72"/>
                    </a:lnTo>
                    <a:lnTo>
                      <a:pt x="59" y="60"/>
                    </a:lnTo>
                    <a:lnTo>
                      <a:pt x="63" y="49"/>
                    </a:lnTo>
                    <a:lnTo>
                      <a:pt x="66" y="29"/>
                    </a:lnTo>
                    <a:lnTo>
                      <a:pt x="72" y="19"/>
                    </a:lnTo>
                    <a:lnTo>
                      <a:pt x="77" y="1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0" name="Freeform 301"/>
              <p:cNvSpPr>
                <a:spLocks noChangeAspect="1"/>
              </p:cNvSpPr>
              <p:nvPr/>
            </p:nvSpPr>
            <p:spPr bwMode="gray">
              <a:xfrm>
                <a:off x="1668" y="1452"/>
                <a:ext cx="24" cy="32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6" y="0"/>
                  </a:cxn>
                  <a:cxn ang="0">
                    <a:pos x="59" y="5"/>
                  </a:cxn>
                  <a:cxn ang="0">
                    <a:pos x="65" y="11"/>
                  </a:cxn>
                  <a:cxn ang="0">
                    <a:pos x="75" y="3"/>
                  </a:cxn>
                  <a:cxn ang="0">
                    <a:pos x="87" y="5"/>
                  </a:cxn>
                  <a:cxn ang="0">
                    <a:pos x="92" y="17"/>
                  </a:cxn>
                  <a:cxn ang="0">
                    <a:pos x="100" y="19"/>
                  </a:cxn>
                  <a:cxn ang="0">
                    <a:pos x="111" y="17"/>
                  </a:cxn>
                  <a:cxn ang="0">
                    <a:pos x="119" y="33"/>
                  </a:cxn>
                  <a:cxn ang="0">
                    <a:pos x="120" y="49"/>
                  </a:cxn>
                  <a:cxn ang="0">
                    <a:pos x="119" y="74"/>
                  </a:cxn>
                  <a:cxn ang="0">
                    <a:pos x="122" y="97"/>
                  </a:cxn>
                  <a:cxn ang="0">
                    <a:pos x="119" y="119"/>
                  </a:cxn>
                  <a:cxn ang="0">
                    <a:pos x="104" y="139"/>
                  </a:cxn>
                  <a:cxn ang="0">
                    <a:pos x="88" y="151"/>
                  </a:cxn>
                  <a:cxn ang="0">
                    <a:pos x="39" y="161"/>
                  </a:cxn>
                  <a:cxn ang="0">
                    <a:pos x="33" y="158"/>
                  </a:cxn>
                  <a:cxn ang="0">
                    <a:pos x="17" y="153"/>
                  </a:cxn>
                  <a:cxn ang="0">
                    <a:pos x="6" y="132"/>
                  </a:cxn>
                  <a:cxn ang="0">
                    <a:pos x="1" y="110"/>
                  </a:cxn>
                  <a:cxn ang="0">
                    <a:pos x="0" y="90"/>
                  </a:cxn>
                  <a:cxn ang="0">
                    <a:pos x="2" y="72"/>
                  </a:cxn>
                  <a:cxn ang="0">
                    <a:pos x="8" y="62"/>
                  </a:cxn>
                  <a:cxn ang="0">
                    <a:pos x="13" y="46"/>
                  </a:cxn>
                  <a:cxn ang="0">
                    <a:pos x="22" y="27"/>
                  </a:cxn>
                  <a:cxn ang="0">
                    <a:pos x="33" y="13"/>
                  </a:cxn>
                  <a:cxn ang="0">
                    <a:pos x="44" y="10"/>
                  </a:cxn>
                  <a:cxn ang="0">
                    <a:pos x="52" y="4"/>
                  </a:cxn>
                </a:cxnLst>
                <a:rect l="0" t="0" r="r" b="b"/>
                <a:pathLst>
                  <a:path w="122" h="161">
                    <a:moveTo>
                      <a:pt x="52" y="4"/>
                    </a:moveTo>
                    <a:lnTo>
                      <a:pt x="56" y="0"/>
                    </a:lnTo>
                    <a:lnTo>
                      <a:pt x="59" y="5"/>
                    </a:lnTo>
                    <a:lnTo>
                      <a:pt x="65" y="11"/>
                    </a:lnTo>
                    <a:lnTo>
                      <a:pt x="75" y="3"/>
                    </a:lnTo>
                    <a:lnTo>
                      <a:pt x="87" y="5"/>
                    </a:lnTo>
                    <a:lnTo>
                      <a:pt x="92" y="17"/>
                    </a:lnTo>
                    <a:lnTo>
                      <a:pt x="100" y="19"/>
                    </a:lnTo>
                    <a:lnTo>
                      <a:pt x="111" y="17"/>
                    </a:lnTo>
                    <a:lnTo>
                      <a:pt x="119" y="33"/>
                    </a:lnTo>
                    <a:lnTo>
                      <a:pt x="120" y="49"/>
                    </a:lnTo>
                    <a:lnTo>
                      <a:pt x="119" y="74"/>
                    </a:lnTo>
                    <a:lnTo>
                      <a:pt x="122" y="97"/>
                    </a:lnTo>
                    <a:lnTo>
                      <a:pt x="119" y="119"/>
                    </a:lnTo>
                    <a:lnTo>
                      <a:pt x="104" y="139"/>
                    </a:lnTo>
                    <a:lnTo>
                      <a:pt x="88" y="151"/>
                    </a:lnTo>
                    <a:lnTo>
                      <a:pt x="39" y="161"/>
                    </a:lnTo>
                    <a:lnTo>
                      <a:pt x="33" y="158"/>
                    </a:lnTo>
                    <a:lnTo>
                      <a:pt x="17" y="153"/>
                    </a:lnTo>
                    <a:lnTo>
                      <a:pt x="6" y="132"/>
                    </a:lnTo>
                    <a:lnTo>
                      <a:pt x="1" y="110"/>
                    </a:lnTo>
                    <a:lnTo>
                      <a:pt x="0" y="90"/>
                    </a:lnTo>
                    <a:lnTo>
                      <a:pt x="2" y="72"/>
                    </a:lnTo>
                    <a:lnTo>
                      <a:pt x="8" y="62"/>
                    </a:lnTo>
                    <a:lnTo>
                      <a:pt x="13" y="46"/>
                    </a:lnTo>
                    <a:lnTo>
                      <a:pt x="22" y="27"/>
                    </a:lnTo>
                    <a:lnTo>
                      <a:pt x="33" y="13"/>
                    </a:lnTo>
                    <a:lnTo>
                      <a:pt x="44" y="10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1" name="Freeform 302"/>
              <p:cNvSpPr>
                <a:spLocks noChangeAspect="1"/>
              </p:cNvSpPr>
              <p:nvPr/>
            </p:nvSpPr>
            <p:spPr bwMode="gray">
              <a:xfrm>
                <a:off x="1628" y="1270"/>
                <a:ext cx="53" cy="3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29" y="14"/>
                  </a:cxn>
                  <a:cxn ang="0">
                    <a:pos x="149" y="16"/>
                  </a:cxn>
                  <a:cxn ang="0">
                    <a:pos x="200" y="45"/>
                  </a:cxn>
                  <a:cxn ang="0">
                    <a:pos x="207" y="57"/>
                  </a:cxn>
                  <a:cxn ang="0">
                    <a:pos x="208" y="68"/>
                  </a:cxn>
                  <a:cxn ang="0">
                    <a:pos x="217" y="81"/>
                  </a:cxn>
                  <a:cxn ang="0">
                    <a:pos x="227" y="87"/>
                  </a:cxn>
                  <a:cxn ang="0">
                    <a:pos x="243" y="118"/>
                  </a:cxn>
                  <a:cxn ang="0">
                    <a:pos x="254" y="129"/>
                  </a:cxn>
                  <a:cxn ang="0">
                    <a:pos x="253" y="136"/>
                  </a:cxn>
                  <a:cxn ang="0">
                    <a:pos x="255" y="147"/>
                  </a:cxn>
                  <a:cxn ang="0">
                    <a:pos x="265" y="158"/>
                  </a:cxn>
                  <a:cxn ang="0">
                    <a:pos x="256" y="172"/>
                  </a:cxn>
                  <a:cxn ang="0">
                    <a:pos x="238" y="173"/>
                  </a:cxn>
                  <a:cxn ang="0">
                    <a:pos x="213" y="170"/>
                  </a:cxn>
                  <a:cxn ang="0">
                    <a:pos x="186" y="159"/>
                  </a:cxn>
                  <a:cxn ang="0">
                    <a:pos x="148" y="158"/>
                  </a:cxn>
                  <a:cxn ang="0">
                    <a:pos x="109" y="183"/>
                  </a:cxn>
                  <a:cxn ang="0">
                    <a:pos x="86" y="190"/>
                  </a:cxn>
                  <a:cxn ang="0">
                    <a:pos x="65" y="179"/>
                  </a:cxn>
                  <a:cxn ang="0">
                    <a:pos x="49" y="165"/>
                  </a:cxn>
                  <a:cxn ang="0">
                    <a:pos x="41" y="145"/>
                  </a:cxn>
                  <a:cxn ang="0">
                    <a:pos x="39" y="100"/>
                  </a:cxn>
                  <a:cxn ang="0">
                    <a:pos x="11" y="92"/>
                  </a:cxn>
                  <a:cxn ang="0">
                    <a:pos x="0" y="72"/>
                  </a:cxn>
                  <a:cxn ang="0">
                    <a:pos x="1" y="51"/>
                  </a:cxn>
                  <a:cxn ang="0">
                    <a:pos x="6" y="44"/>
                  </a:cxn>
                  <a:cxn ang="0">
                    <a:pos x="6" y="18"/>
                  </a:cxn>
                  <a:cxn ang="0">
                    <a:pos x="14" y="1"/>
                  </a:cxn>
                  <a:cxn ang="0">
                    <a:pos x="28" y="0"/>
                  </a:cxn>
                  <a:cxn ang="0">
                    <a:pos x="40" y="8"/>
                  </a:cxn>
                  <a:cxn ang="0">
                    <a:pos x="49" y="7"/>
                  </a:cxn>
                  <a:cxn ang="0">
                    <a:pos x="73" y="17"/>
                  </a:cxn>
                  <a:cxn ang="0">
                    <a:pos x="102" y="23"/>
                  </a:cxn>
                  <a:cxn ang="0">
                    <a:pos x="110" y="18"/>
                  </a:cxn>
                </a:cxnLst>
                <a:rect l="0" t="0" r="r" b="b"/>
                <a:pathLst>
                  <a:path w="265" h="190">
                    <a:moveTo>
                      <a:pt x="110" y="18"/>
                    </a:moveTo>
                    <a:lnTo>
                      <a:pt x="129" y="14"/>
                    </a:lnTo>
                    <a:lnTo>
                      <a:pt x="149" y="16"/>
                    </a:lnTo>
                    <a:lnTo>
                      <a:pt x="200" y="45"/>
                    </a:lnTo>
                    <a:lnTo>
                      <a:pt x="207" y="57"/>
                    </a:lnTo>
                    <a:lnTo>
                      <a:pt x="208" y="68"/>
                    </a:lnTo>
                    <a:lnTo>
                      <a:pt x="217" y="81"/>
                    </a:lnTo>
                    <a:lnTo>
                      <a:pt x="227" y="87"/>
                    </a:lnTo>
                    <a:lnTo>
                      <a:pt x="243" y="118"/>
                    </a:lnTo>
                    <a:lnTo>
                      <a:pt x="254" y="129"/>
                    </a:lnTo>
                    <a:lnTo>
                      <a:pt x="253" y="136"/>
                    </a:lnTo>
                    <a:lnTo>
                      <a:pt x="255" y="147"/>
                    </a:lnTo>
                    <a:lnTo>
                      <a:pt x="265" y="158"/>
                    </a:lnTo>
                    <a:lnTo>
                      <a:pt x="256" y="172"/>
                    </a:lnTo>
                    <a:lnTo>
                      <a:pt x="238" y="173"/>
                    </a:lnTo>
                    <a:lnTo>
                      <a:pt x="213" y="170"/>
                    </a:lnTo>
                    <a:lnTo>
                      <a:pt x="186" y="159"/>
                    </a:lnTo>
                    <a:lnTo>
                      <a:pt x="148" y="158"/>
                    </a:lnTo>
                    <a:lnTo>
                      <a:pt x="109" y="183"/>
                    </a:lnTo>
                    <a:lnTo>
                      <a:pt x="86" y="190"/>
                    </a:lnTo>
                    <a:lnTo>
                      <a:pt x="65" y="179"/>
                    </a:lnTo>
                    <a:lnTo>
                      <a:pt x="49" y="165"/>
                    </a:lnTo>
                    <a:lnTo>
                      <a:pt x="41" y="145"/>
                    </a:lnTo>
                    <a:lnTo>
                      <a:pt x="39" y="100"/>
                    </a:lnTo>
                    <a:lnTo>
                      <a:pt x="11" y="92"/>
                    </a:lnTo>
                    <a:lnTo>
                      <a:pt x="0" y="72"/>
                    </a:lnTo>
                    <a:lnTo>
                      <a:pt x="1" y="51"/>
                    </a:lnTo>
                    <a:lnTo>
                      <a:pt x="6" y="44"/>
                    </a:lnTo>
                    <a:lnTo>
                      <a:pt x="6" y="18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0" y="8"/>
                    </a:lnTo>
                    <a:lnTo>
                      <a:pt x="49" y="7"/>
                    </a:lnTo>
                    <a:lnTo>
                      <a:pt x="73" y="17"/>
                    </a:lnTo>
                    <a:lnTo>
                      <a:pt x="102" y="23"/>
                    </a:lnTo>
                    <a:lnTo>
                      <a:pt x="11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2" name="Freeform 303"/>
              <p:cNvSpPr>
                <a:spLocks noChangeAspect="1"/>
              </p:cNvSpPr>
              <p:nvPr/>
            </p:nvSpPr>
            <p:spPr bwMode="gray">
              <a:xfrm>
                <a:off x="1527" y="1265"/>
                <a:ext cx="316" cy="356"/>
              </a:xfrm>
              <a:custGeom>
                <a:avLst/>
                <a:gdLst/>
                <a:ahLst/>
                <a:cxnLst>
                  <a:cxn ang="0">
                    <a:pos x="1131" y="1671"/>
                  </a:cxn>
                  <a:cxn ang="0">
                    <a:pos x="1196" y="1735"/>
                  </a:cxn>
                  <a:cxn ang="0">
                    <a:pos x="1317" y="1753"/>
                  </a:cxn>
                  <a:cxn ang="0">
                    <a:pos x="1220" y="1622"/>
                  </a:cxn>
                  <a:cxn ang="0">
                    <a:pos x="1258" y="1612"/>
                  </a:cxn>
                  <a:cxn ang="0">
                    <a:pos x="1376" y="1663"/>
                  </a:cxn>
                  <a:cxn ang="0">
                    <a:pos x="1400" y="1662"/>
                  </a:cxn>
                  <a:cxn ang="0">
                    <a:pos x="1406" y="1612"/>
                  </a:cxn>
                  <a:cxn ang="0">
                    <a:pos x="1383" y="1464"/>
                  </a:cxn>
                  <a:cxn ang="0">
                    <a:pos x="1312" y="1405"/>
                  </a:cxn>
                  <a:cxn ang="0">
                    <a:pos x="1253" y="1334"/>
                  </a:cxn>
                  <a:cxn ang="0">
                    <a:pos x="1242" y="1240"/>
                  </a:cxn>
                  <a:cxn ang="0">
                    <a:pos x="1265" y="1192"/>
                  </a:cxn>
                  <a:cxn ang="0">
                    <a:pos x="1384" y="1340"/>
                  </a:cxn>
                  <a:cxn ang="0">
                    <a:pos x="1470" y="1359"/>
                  </a:cxn>
                  <a:cxn ang="0">
                    <a:pos x="1512" y="1254"/>
                  </a:cxn>
                  <a:cxn ang="0">
                    <a:pos x="1581" y="1182"/>
                  </a:cxn>
                  <a:cxn ang="0">
                    <a:pos x="1471" y="1095"/>
                  </a:cxn>
                  <a:cxn ang="0">
                    <a:pos x="1374" y="1010"/>
                  </a:cxn>
                  <a:cxn ang="0">
                    <a:pos x="1283" y="958"/>
                  </a:cxn>
                  <a:cxn ang="0">
                    <a:pos x="1226" y="870"/>
                  </a:cxn>
                  <a:cxn ang="0">
                    <a:pos x="1248" y="812"/>
                  </a:cxn>
                  <a:cxn ang="0">
                    <a:pos x="1178" y="743"/>
                  </a:cxn>
                  <a:cxn ang="0">
                    <a:pos x="1201" y="661"/>
                  </a:cxn>
                  <a:cxn ang="0">
                    <a:pos x="1190" y="606"/>
                  </a:cxn>
                  <a:cxn ang="0">
                    <a:pos x="1102" y="546"/>
                  </a:cxn>
                  <a:cxn ang="0">
                    <a:pos x="1018" y="500"/>
                  </a:cxn>
                  <a:cxn ang="0">
                    <a:pos x="928" y="454"/>
                  </a:cxn>
                  <a:cxn ang="0">
                    <a:pos x="867" y="385"/>
                  </a:cxn>
                  <a:cxn ang="0">
                    <a:pos x="828" y="289"/>
                  </a:cxn>
                  <a:cxn ang="0">
                    <a:pos x="618" y="285"/>
                  </a:cxn>
                  <a:cxn ang="0">
                    <a:pos x="503" y="357"/>
                  </a:cxn>
                  <a:cxn ang="0">
                    <a:pos x="510" y="176"/>
                  </a:cxn>
                  <a:cxn ang="0">
                    <a:pos x="390" y="33"/>
                  </a:cxn>
                  <a:cxn ang="0">
                    <a:pos x="291" y="94"/>
                  </a:cxn>
                  <a:cxn ang="0">
                    <a:pos x="293" y="177"/>
                  </a:cxn>
                  <a:cxn ang="0">
                    <a:pos x="279" y="274"/>
                  </a:cxn>
                  <a:cxn ang="0">
                    <a:pos x="280" y="406"/>
                  </a:cxn>
                  <a:cxn ang="0">
                    <a:pos x="277" y="485"/>
                  </a:cxn>
                  <a:cxn ang="0">
                    <a:pos x="281" y="460"/>
                  </a:cxn>
                  <a:cxn ang="0">
                    <a:pos x="222" y="102"/>
                  </a:cxn>
                  <a:cxn ang="0">
                    <a:pos x="75" y="101"/>
                  </a:cxn>
                  <a:cxn ang="0">
                    <a:pos x="7" y="274"/>
                  </a:cxn>
                  <a:cxn ang="0">
                    <a:pos x="115" y="476"/>
                  </a:cxn>
                  <a:cxn ang="0">
                    <a:pos x="83" y="602"/>
                  </a:cxn>
                  <a:cxn ang="0">
                    <a:pos x="265" y="682"/>
                  </a:cxn>
                  <a:cxn ang="0">
                    <a:pos x="448" y="709"/>
                  </a:cxn>
                  <a:cxn ang="0">
                    <a:pos x="549" y="682"/>
                  </a:cxn>
                  <a:cxn ang="0">
                    <a:pos x="658" y="638"/>
                  </a:cxn>
                  <a:cxn ang="0">
                    <a:pos x="750" y="759"/>
                  </a:cxn>
                  <a:cxn ang="0">
                    <a:pos x="849" y="829"/>
                  </a:cxn>
                  <a:cxn ang="0">
                    <a:pos x="912" y="949"/>
                  </a:cxn>
                  <a:cxn ang="0">
                    <a:pos x="951" y="1121"/>
                  </a:cxn>
                  <a:cxn ang="0">
                    <a:pos x="908" y="1313"/>
                  </a:cxn>
                  <a:cxn ang="0">
                    <a:pos x="743" y="1348"/>
                  </a:cxn>
                  <a:cxn ang="0">
                    <a:pos x="668" y="1462"/>
                  </a:cxn>
                  <a:cxn ang="0">
                    <a:pos x="780" y="1452"/>
                  </a:cxn>
                  <a:cxn ang="0">
                    <a:pos x="846" y="1419"/>
                  </a:cxn>
                  <a:cxn ang="0">
                    <a:pos x="919" y="1456"/>
                  </a:cxn>
                  <a:cxn ang="0">
                    <a:pos x="968" y="1547"/>
                  </a:cxn>
                  <a:cxn ang="0">
                    <a:pos x="1003" y="1593"/>
                  </a:cxn>
                </a:cxnLst>
                <a:rect l="0" t="0" r="r" b="b"/>
                <a:pathLst>
                  <a:path w="1581" h="1779">
                    <a:moveTo>
                      <a:pt x="1037" y="1646"/>
                    </a:moveTo>
                    <a:lnTo>
                      <a:pt x="1053" y="1650"/>
                    </a:lnTo>
                    <a:lnTo>
                      <a:pt x="1071" y="1657"/>
                    </a:lnTo>
                    <a:lnTo>
                      <a:pt x="1072" y="1665"/>
                    </a:lnTo>
                    <a:lnTo>
                      <a:pt x="1078" y="1665"/>
                    </a:lnTo>
                    <a:lnTo>
                      <a:pt x="1091" y="1673"/>
                    </a:lnTo>
                    <a:lnTo>
                      <a:pt x="1102" y="1667"/>
                    </a:lnTo>
                    <a:lnTo>
                      <a:pt x="1109" y="1654"/>
                    </a:lnTo>
                    <a:lnTo>
                      <a:pt x="1111" y="1659"/>
                    </a:lnTo>
                    <a:lnTo>
                      <a:pt x="1109" y="1672"/>
                    </a:lnTo>
                    <a:lnTo>
                      <a:pt x="1118" y="1677"/>
                    </a:lnTo>
                    <a:lnTo>
                      <a:pt x="1121" y="1668"/>
                    </a:lnTo>
                    <a:lnTo>
                      <a:pt x="1131" y="1671"/>
                    </a:lnTo>
                    <a:lnTo>
                      <a:pt x="1137" y="1667"/>
                    </a:lnTo>
                    <a:lnTo>
                      <a:pt x="1135" y="1678"/>
                    </a:lnTo>
                    <a:lnTo>
                      <a:pt x="1138" y="1688"/>
                    </a:lnTo>
                    <a:lnTo>
                      <a:pt x="1145" y="1688"/>
                    </a:lnTo>
                    <a:lnTo>
                      <a:pt x="1148" y="1693"/>
                    </a:lnTo>
                    <a:lnTo>
                      <a:pt x="1150" y="1703"/>
                    </a:lnTo>
                    <a:lnTo>
                      <a:pt x="1159" y="1716"/>
                    </a:lnTo>
                    <a:lnTo>
                      <a:pt x="1170" y="1720"/>
                    </a:lnTo>
                    <a:lnTo>
                      <a:pt x="1175" y="1708"/>
                    </a:lnTo>
                    <a:lnTo>
                      <a:pt x="1175" y="1720"/>
                    </a:lnTo>
                    <a:lnTo>
                      <a:pt x="1181" y="1722"/>
                    </a:lnTo>
                    <a:lnTo>
                      <a:pt x="1185" y="1730"/>
                    </a:lnTo>
                    <a:lnTo>
                      <a:pt x="1196" y="1735"/>
                    </a:lnTo>
                    <a:lnTo>
                      <a:pt x="1205" y="1732"/>
                    </a:lnTo>
                    <a:lnTo>
                      <a:pt x="1213" y="1740"/>
                    </a:lnTo>
                    <a:lnTo>
                      <a:pt x="1236" y="1741"/>
                    </a:lnTo>
                    <a:lnTo>
                      <a:pt x="1238" y="1748"/>
                    </a:lnTo>
                    <a:lnTo>
                      <a:pt x="1249" y="1758"/>
                    </a:lnTo>
                    <a:lnTo>
                      <a:pt x="1254" y="1759"/>
                    </a:lnTo>
                    <a:lnTo>
                      <a:pt x="1267" y="1758"/>
                    </a:lnTo>
                    <a:lnTo>
                      <a:pt x="1280" y="1751"/>
                    </a:lnTo>
                    <a:lnTo>
                      <a:pt x="1306" y="1779"/>
                    </a:lnTo>
                    <a:lnTo>
                      <a:pt x="1325" y="1776"/>
                    </a:lnTo>
                    <a:lnTo>
                      <a:pt x="1323" y="1768"/>
                    </a:lnTo>
                    <a:lnTo>
                      <a:pt x="1317" y="1759"/>
                    </a:lnTo>
                    <a:lnTo>
                      <a:pt x="1317" y="1753"/>
                    </a:lnTo>
                    <a:lnTo>
                      <a:pt x="1320" y="1747"/>
                    </a:lnTo>
                    <a:lnTo>
                      <a:pt x="1322" y="1735"/>
                    </a:lnTo>
                    <a:lnTo>
                      <a:pt x="1319" y="1726"/>
                    </a:lnTo>
                    <a:lnTo>
                      <a:pt x="1301" y="1705"/>
                    </a:lnTo>
                    <a:lnTo>
                      <a:pt x="1285" y="1692"/>
                    </a:lnTo>
                    <a:lnTo>
                      <a:pt x="1279" y="1683"/>
                    </a:lnTo>
                    <a:lnTo>
                      <a:pt x="1270" y="1679"/>
                    </a:lnTo>
                    <a:lnTo>
                      <a:pt x="1253" y="1665"/>
                    </a:lnTo>
                    <a:lnTo>
                      <a:pt x="1249" y="1652"/>
                    </a:lnTo>
                    <a:lnTo>
                      <a:pt x="1236" y="1645"/>
                    </a:lnTo>
                    <a:lnTo>
                      <a:pt x="1236" y="1633"/>
                    </a:lnTo>
                    <a:lnTo>
                      <a:pt x="1224" y="1635"/>
                    </a:lnTo>
                    <a:lnTo>
                      <a:pt x="1220" y="1622"/>
                    </a:lnTo>
                    <a:lnTo>
                      <a:pt x="1216" y="1619"/>
                    </a:lnTo>
                    <a:lnTo>
                      <a:pt x="1213" y="1622"/>
                    </a:lnTo>
                    <a:lnTo>
                      <a:pt x="1210" y="1618"/>
                    </a:lnTo>
                    <a:lnTo>
                      <a:pt x="1188" y="1587"/>
                    </a:lnTo>
                    <a:lnTo>
                      <a:pt x="1178" y="1577"/>
                    </a:lnTo>
                    <a:lnTo>
                      <a:pt x="1167" y="1557"/>
                    </a:lnTo>
                    <a:lnTo>
                      <a:pt x="1180" y="1552"/>
                    </a:lnTo>
                    <a:lnTo>
                      <a:pt x="1197" y="1565"/>
                    </a:lnTo>
                    <a:lnTo>
                      <a:pt x="1216" y="1587"/>
                    </a:lnTo>
                    <a:lnTo>
                      <a:pt x="1231" y="1590"/>
                    </a:lnTo>
                    <a:lnTo>
                      <a:pt x="1227" y="1579"/>
                    </a:lnTo>
                    <a:lnTo>
                      <a:pt x="1236" y="1576"/>
                    </a:lnTo>
                    <a:lnTo>
                      <a:pt x="1258" y="1612"/>
                    </a:lnTo>
                    <a:lnTo>
                      <a:pt x="1269" y="1618"/>
                    </a:lnTo>
                    <a:lnTo>
                      <a:pt x="1280" y="1619"/>
                    </a:lnTo>
                    <a:lnTo>
                      <a:pt x="1287" y="1641"/>
                    </a:lnTo>
                    <a:lnTo>
                      <a:pt x="1318" y="1641"/>
                    </a:lnTo>
                    <a:lnTo>
                      <a:pt x="1330" y="1657"/>
                    </a:lnTo>
                    <a:lnTo>
                      <a:pt x="1335" y="1649"/>
                    </a:lnTo>
                    <a:lnTo>
                      <a:pt x="1341" y="1654"/>
                    </a:lnTo>
                    <a:lnTo>
                      <a:pt x="1350" y="1657"/>
                    </a:lnTo>
                    <a:lnTo>
                      <a:pt x="1356" y="1649"/>
                    </a:lnTo>
                    <a:lnTo>
                      <a:pt x="1360" y="1651"/>
                    </a:lnTo>
                    <a:lnTo>
                      <a:pt x="1361" y="1657"/>
                    </a:lnTo>
                    <a:lnTo>
                      <a:pt x="1367" y="1668"/>
                    </a:lnTo>
                    <a:lnTo>
                      <a:pt x="1376" y="1663"/>
                    </a:lnTo>
                    <a:lnTo>
                      <a:pt x="1376" y="1670"/>
                    </a:lnTo>
                    <a:lnTo>
                      <a:pt x="1372" y="1679"/>
                    </a:lnTo>
                    <a:lnTo>
                      <a:pt x="1371" y="1684"/>
                    </a:lnTo>
                    <a:lnTo>
                      <a:pt x="1382" y="1690"/>
                    </a:lnTo>
                    <a:lnTo>
                      <a:pt x="1387" y="1700"/>
                    </a:lnTo>
                    <a:lnTo>
                      <a:pt x="1394" y="1698"/>
                    </a:lnTo>
                    <a:lnTo>
                      <a:pt x="1390" y="1690"/>
                    </a:lnTo>
                    <a:lnTo>
                      <a:pt x="1389" y="1683"/>
                    </a:lnTo>
                    <a:lnTo>
                      <a:pt x="1382" y="1666"/>
                    </a:lnTo>
                    <a:lnTo>
                      <a:pt x="1380" y="1659"/>
                    </a:lnTo>
                    <a:lnTo>
                      <a:pt x="1384" y="1651"/>
                    </a:lnTo>
                    <a:lnTo>
                      <a:pt x="1393" y="1654"/>
                    </a:lnTo>
                    <a:lnTo>
                      <a:pt x="1400" y="1662"/>
                    </a:lnTo>
                    <a:lnTo>
                      <a:pt x="1410" y="1665"/>
                    </a:lnTo>
                    <a:lnTo>
                      <a:pt x="1412" y="1657"/>
                    </a:lnTo>
                    <a:lnTo>
                      <a:pt x="1411" y="1651"/>
                    </a:lnTo>
                    <a:lnTo>
                      <a:pt x="1408" y="1649"/>
                    </a:lnTo>
                    <a:lnTo>
                      <a:pt x="1408" y="1645"/>
                    </a:lnTo>
                    <a:lnTo>
                      <a:pt x="1403" y="1643"/>
                    </a:lnTo>
                    <a:lnTo>
                      <a:pt x="1393" y="1644"/>
                    </a:lnTo>
                    <a:lnTo>
                      <a:pt x="1387" y="1625"/>
                    </a:lnTo>
                    <a:lnTo>
                      <a:pt x="1380" y="1613"/>
                    </a:lnTo>
                    <a:lnTo>
                      <a:pt x="1383" y="1606"/>
                    </a:lnTo>
                    <a:lnTo>
                      <a:pt x="1383" y="1589"/>
                    </a:lnTo>
                    <a:lnTo>
                      <a:pt x="1395" y="1598"/>
                    </a:lnTo>
                    <a:lnTo>
                      <a:pt x="1406" y="1612"/>
                    </a:lnTo>
                    <a:lnTo>
                      <a:pt x="1408" y="1607"/>
                    </a:lnTo>
                    <a:lnTo>
                      <a:pt x="1405" y="1593"/>
                    </a:lnTo>
                    <a:lnTo>
                      <a:pt x="1409" y="1589"/>
                    </a:lnTo>
                    <a:lnTo>
                      <a:pt x="1409" y="1570"/>
                    </a:lnTo>
                    <a:lnTo>
                      <a:pt x="1411" y="1560"/>
                    </a:lnTo>
                    <a:lnTo>
                      <a:pt x="1405" y="1547"/>
                    </a:lnTo>
                    <a:lnTo>
                      <a:pt x="1401" y="1520"/>
                    </a:lnTo>
                    <a:lnTo>
                      <a:pt x="1388" y="1518"/>
                    </a:lnTo>
                    <a:lnTo>
                      <a:pt x="1374" y="1511"/>
                    </a:lnTo>
                    <a:lnTo>
                      <a:pt x="1368" y="1505"/>
                    </a:lnTo>
                    <a:lnTo>
                      <a:pt x="1367" y="1485"/>
                    </a:lnTo>
                    <a:lnTo>
                      <a:pt x="1379" y="1482"/>
                    </a:lnTo>
                    <a:lnTo>
                      <a:pt x="1383" y="1464"/>
                    </a:lnTo>
                    <a:lnTo>
                      <a:pt x="1380" y="1450"/>
                    </a:lnTo>
                    <a:lnTo>
                      <a:pt x="1367" y="1453"/>
                    </a:lnTo>
                    <a:lnTo>
                      <a:pt x="1368" y="1445"/>
                    </a:lnTo>
                    <a:lnTo>
                      <a:pt x="1366" y="1436"/>
                    </a:lnTo>
                    <a:lnTo>
                      <a:pt x="1362" y="1434"/>
                    </a:lnTo>
                    <a:lnTo>
                      <a:pt x="1346" y="1447"/>
                    </a:lnTo>
                    <a:lnTo>
                      <a:pt x="1346" y="1425"/>
                    </a:lnTo>
                    <a:lnTo>
                      <a:pt x="1344" y="1414"/>
                    </a:lnTo>
                    <a:lnTo>
                      <a:pt x="1331" y="1413"/>
                    </a:lnTo>
                    <a:lnTo>
                      <a:pt x="1315" y="1426"/>
                    </a:lnTo>
                    <a:lnTo>
                      <a:pt x="1308" y="1420"/>
                    </a:lnTo>
                    <a:lnTo>
                      <a:pt x="1320" y="1404"/>
                    </a:lnTo>
                    <a:lnTo>
                      <a:pt x="1312" y="1405"/>
                    </a:lnTo>
                    <a:lnTo>
                      <a:pt x="1299" y="1402"/>
                    </a:lnTo>
                    <a:lnTo>
                      <a:pt x="1291" y="1404"/>
                    </a:lnTo>
                    <a:lnTo>
                      <a:pt x="1288" y="1421"/>
                    </a:lnTo>
                    <a:lnTo>
                      <a:pt x="1283" y="1402"/>
                    </a:lnTo>
                    <a:lnTo>
                      <a:pt x="1275" y="1388"/>
                    </a:lnTo>
                    <a:lnTo>
                      <a:pt x="1275" y="1382"/>
                    </a:lnTo>
                    <a:lnTo>
                      <a:pt x="1271" y="1371"/>
                    </a:lnTo>
                    <a:lnTo>
                      <a:pt x="1258" y="1367"/>
                    </a:lnTo>
                    <a:lnTo>
                      <a:pt x="1258" y="1363"/>
                    </a:lnTo>
                    <a:lnTo>
                      <a:pt x="1263" y="1354"/>
                    </a:lnTo>
                    <a:lnTo>
                      <a:pt x="1256" y="1347"/>
                    </a:lnTo>
                    <a:lnTo>
                      <a:pt x="1263" y="1344"/>
                    </a:lnTo>
                    <a:lnTo>
                      <a:pt x="1253" y="1334"/>
                    </a:lnTo>
                    <a:lnTo>
                      <a:pt x="1252" y="1326"/>
                    </a:lnTo>
                    <a:lnTo>
                      <a:pt x="1256" y="1316"/>
                    </a:lnTo>
                    <a:lnTo>
                      <a:pt x="1240" y="1311"/>
                    </a:lnTo>
                    <a:lnTo>
                      <a:pt x="1221" y="1321"/>
                    </a:lnTo>
                    <a:lnTo>
                      <a:pt x="1220" y="1316"/>
                    </a:lnTo>
                    <a:lnTo>
                      <a:pt x="1224" y="1299"/>
                    </a:lnTo>
                    <a:lnTo>
                      <a:pt x="1221" y="1280"/>
                    </a:lnTo>
                    <a:lnTo>
                      <a:pt x="1229" y="1278"/>
                    </a:lnTo>
                    <a:lnTo>
                      <a:pt x="1236" y="1280"/>
                    </a:lnTo>
                    <a:lnTo>
                      <a:pt x="1252" y="1272"/>
                    </a:lnTo>
                    <a:lnTo>
                      <a:pt x="1263" y="1272"/>
                    </a:lnTo>
                    <a:lnTo>
                      <a:pt x="1256" y="1254"/>
                    </a:lnTo>
                    <a:lnTo>
                      <a:pt x="1242" y="1240"/>
                    </a:lnTo>
                    <a:lnTo>
                      <a:pt x="1222" y="1236"/>
                    </a:lnTo>
                    <a:lnTo>
                      <a:pt x="1215" y="1230"/>
                    </a:lnTo>
                    <a:lnTo>
                      <a:pt x="1209" y="1211"/>
                    </a:lnTo>
                    <a:lnTo>
                      <a:pt x="1226" y="1213"/>
                    </a:lnTo>
                    <a:lnTo>
                      <a:pt x="1221" y="1203"/>
                    </a:lnTo>
                    <a:lnTo>
                      <a:pt x="1231" y="1202"/>
                    </a:lnTo>
                    <a:lnTo>
                      <a:pt x="1253" y="1224"/>
                    </a:lnTo>
                    <a:lnTo>
                      <a:pt x="1260" y="1224"/>
                    </a:lnTo>
                    <a:lnTo>
                      <a:pt x="1252" y="1204"/>
                    </a:lnTo>
                    <a:lnTo>
                      <a:pt x="1260" y="1205"/>
                    </a:lnTo>
                    <a:lnTo>
                      <a:pt x="1247" y="1192"/>
                    </a:lnTo>
                    <a:lnTo>
                      <a:pt x="1253" y="1183"/>
                    </a:lnTo>
                    <a:lnTo>
                      <a:pt x="1265" y="1192"/>
                    </a:lnTo>
                    <a:lnTo>
                      <a:pt x="1277" y="1194"/>
                    </a:lnTo>
                    <a:lnTo>
                      <a:pt x="1279" y="1211"/>
                    </a:lnTo>
                    <a:lnTo>
                      <a:pt x="1272" y="1220"/>
                    </a:lnTo>
                    <a:lnTo>
                      <a:pt x="1288" y="1224"/>
                    </a:lnTo>
                    <a:lnTo>
                      <a:pt x="1317" y="1245"/>
                    </a:lnTo>
                    <a:lnTo>
                      <a:pt x="1329" y="1251"/>
                    </a:lnTo>
                    <a:lnTo>
                      <a:pt x="1333" y="1272"/>
                    </a:lnTo>
                    <a:lnTo>
                      <a:pt x="1350" y="1272"/>
                    </a:lnTo>
                    <a:lnTo>
                      <a:pt x="1362" y="1265"/>
                    </a:lnTo>
                    <a:lnTo>
                      <a:pt x="1358" y="1283"/>
                    </a:lnTo>
                    <a:lnTo>
                      <a:pt x="1362" y="1306"/>
                    </a:lnTo>
                    <a:lnTo>
                      <a:pt x="1366" y="1315"/>
                    </a:lnTo>
                    <a:lnTo>
                      <a:pt x="1384" y="1340"/>
                    </a:lnTo>
                    <a:lnTo>
                      <a:pt x="1400" y="1332"/>
                    </a:lnTo>
                    <a:lnTo>
                      <a:pt x="1403" y="1343"/>
                    </a:lnTo>
                    <a:lnTo>
                      <a:pt x="1395" y="1359"/>
                    </a:lnTo>
                    <a:lnTo>
                      <a:pt x="1405" y="1375"/>
                    </a:lnTo>
                    <a:lnTo>
                      <a:pt x="1422" y="1365"/>
                    </a:lnTo>
                    <a:lnTo>
                      <a:pt x="1430" y="1388"/>
                    </a:lnTo>
                    <a:lnTo>
                      <a:pt x="1442" y="1380"/>
                    </a:lnTo>
                    <a:lnTo>
                      <a:pt x="1446" y="1392"/>
                    </a:lnTo>
                    <a:lnTo>
                      <a:pt x="1451" y="1403"/>
                    </a:lnTo>
                    <a:lnTo>
                      <a:pt x="1459" y="1409"/>
                    </a:lnTo>
                    <a:lnTo>
                      <a:pt x="1465" y="1386"/>
                    </a:lnTo>
                    <a:lnTo>
                      <a:pt x="1466" y="1374"/>
                    </a:lnTo>
                    <a:lnTo>
                      <a:pt x="1470" y="1359"/>
                    </a:lnTo>
                    <a:lnTo>
                      <a:pt x="1479" y="1358"/>
                    </a:lnTo>
                    <a:lnTo>
                      <a:pt x="1475" y="1339"/>
                    </a:lnTo>
                    <a:lnTo>
                      <a:pt x="1466" y="1311"/>
                    </a:lnTo>
                    <a:lnTo>
                      <a:pt x="1468" y="1297"/>
                    </a:lnTo>
                    <a:lnTo>
                      <a:pt x="1491" y="1320"/>
                    </a:lnTo>
                    <a:lnTo>
                      <a:pt x="1506" y="1321"/>
                    </a:lnTo>
                    <a:lnTo>
                      <a:pt x="1508" y="1310"/>
                    </a:lnTo>
                    <a:lnTo>
                      <a:pt x="1512" y="1299"/>
                    </a:lnTo>
                    <a:lnTo>
                      <a:pt x="1523" y="1294"/>
                    </a:lnTo>
                    <a:lnTo>
                      <a:pt x="1524" y="1269"/>
                    </a:lnTo>
                    <a:lnTo>
                      <a:pt x="1541" y="1263"/>
                    </a:lnTo>
                    <a:lnTo>
                      <a:pt x="1533" y="1251"/>
                    </a:lnTo>
                    <a:lnTo>
                      <a:pt x="1512" y="1254"/>
                    </a:lnTo>
                    <a:lnTo>
                      <a:pt x="1514" y="1241"/>
                    </a:lnTo>
                    <a:lnTo>
                      <a:pt x="1527" y="1242"/>
                    </a:lnTo>
                    <a:lnTo>
                      <a:pt x="1529" y="1229"/>
                    </a:lnTo>
                    <a:lnTo>
                      <a:pt x="1513" y="1224"/>
                    </a:lnTo>
                    <a:lnTo>
                      <a:pt x="1525" y="1218"/>
                    </a:lnTo>
                    <a:lnTo>
                      <a:pt x="1549" y="1232"/>
                    </a:lnTo>
                    <a:lnTo>
                      <a:pt x="1562" y="1232"/>
                    </a:lnTo>
                    <a:lnTo>
                      <a:pt x="1567" y="1224"/>
                    </a:lnTo>
                    <a:lnTo>
                      <a:pt x="1557" y="1211"/>
                    </a:lnTo>
                    <a:lnTo>
                      <a:pt x="1560" y="1207"/>
                    </a:lnTo>
                    <a:lnTo>
                      <a:pt x="1564" y="1197"/>
                    </a:lnTo>
                    <a:lnTo>
                      <a:pt x="1573" y="1193"/>
                    </a:lnTo>
                    <a:lnTo>
                      <a:pt x="1581" y="1182"/>
                    </a:lnTo>
                    <a:lnTo>
                      <a:pt x="1573" y="1165"/>
                    </a:lnTo>
                    <a:lnTo>
                      <a:pt x="1555" y="1144"/>
                    </a:lnTo>
                    <a:lnTo>
                      <a:pt x="1544" y="1139"/>
                    </a:lnTo>
                    <a:lnTo>
                      <a:pt x="1535" y="1132"/>
                    </a:lnTo>
                    <a:lnTo>
                      <a:pt x="1523" y="1134"/>
                    </a:lnTo>
                    <a:lnTo>
                      <a:pt x="1513" y="1130"/>
                    </a:lnTo>
                    <a:lnTo>
                      <a:pt x="1496" y="1132"/>
                    </a:lnTo>
                    <a:lnTo>
                      <a:pt x="1474" y="1144"/>
                    </a:lnTo>
                    <a:lnTo>
                      <a:pt x="1480" y="1112"/>
                    </a:lnTo>
                    <a:lnTo>
                      <a:pt x="1490" y="1100"/>
                    </a:lnTo>
                    <a:lnTo>
                      <a:pt x="1489" y="1089"/>
                    </a:lnTo>
                    <a:lnTo>
                      <a:pt x="1478" y="1087"/>
                    </a:lnTo>
                    <a:lnTo>
                      <a:pt x="1471" y="1095"/>
                    </a:lnTo>
                    <a:lnTo>
                      <a:pt x="1439" y="1100"/>
                    </a:lnTo>
                    <a:lnTo>
                      <a:pt x="1426" y="1098"/>
                    </a:lnTo>
                    <a:lnTo>
                      <a:pt x="1435" y="1091"/>
                    </a:lnTo>
                    <a:lnTo>
                      <a:pt x="1422" y="1087"/>
                    </a:lnTo>
                    <a:lnTo>
                      <a:pt x="1427" y="1081"/>
                    </a:lnTo>
                    <a:lnTo>
                      <a:pt x="1441" y="1080"/>
                    </a:lnTo>
                    <a:lnTo>
                      <a:pt x="1441" y="1070"/>
                    </a:lnTo>
                    <a:lnTo>
                      <a:pt x="1423" y="1035"/>
                    </a:lnTo>
                    <a:lnTo>
                      <a:pt x="1416" y="1022"/>
                    </a:lnTo>
                    <a:lnTo>
                      <a:pt x="1410" y="1017"/>
                    </a:lnTo>
                    <a:lnTo>
                      <a:pt x="1401" y="1011"/>
                    </a:lnTo>
                    <a:lnTo>
                      <a:pt x="1379" y="1016"/>
                    </a:lnTo>
                    <a:lnTo>
                      <a:pt x="1374" y="1010"/>
                    </a:lnTo>
                    <a:lnTo>
                      <a:pt x="1377" y="999"/>
                    </a:lnTo>
                    <a:lnTo>
                      <a:pt x="1382" y="993"/>
                    </a:lnTo>
                    <a:lnTo>
                      <a:pt x="1383" y="979"/>
                    </a:lnTo>
                    <a:lnTo>
                      <a:pt x="1363" y="984"/>
                    </a:lnTo>
                    <a:lnTo>
                      <a:pt x="1342" y="985"/>
                    </a:lnTo>
                    <a:lnTo>
                      <a:pt x="1329" y="1000"/>
                    </a:lnTo>
                    <a:lnTo>
                      <a:pt x="1323" y="989"/>
                    </a:lnTo>
                    <a:lnTo>
                      <a:pt x="1312" y="985"/>
                    </a:lnTo>
                    <a:lnTo>
                      <a:pt x="1314" y="976"/>
                    </a:lnTo>
                    <a:lnTo>
                      <a:pt x="1324" y="968"/>
                    </a:lnTo>
                    <a:lnTo>
                      <a:pt x="1315" y="952"/>
                    </a:lnTo>
                    <a:lnTo>
                      <a:pt x="1297" y="957"/>
                    </a:lnTo>
                    <a:lnTo>
                      <a:pt x="1283" y="958"/>
                    </a:lnTo>
                    <a:lnTo>
                      <a:pt x="1279" y="952"/>
                    </a:lnTo>
                    <a:lnTo>
                      <a:pt x="1285" y="940"/>
                    </a:lnTo>
                    <a:lnTo>
                      <a:pt x="1288" y="929"/>
                    </a:lnTo>
                    <a:lnTo>
                      <a:pt x="1279" y="923"/>
                    </a:lnTo>
                    <a:lnTo>
                      <a:pt x="1252" y="918"/>
                    </a:lnTo>
                    <a:lnTo>
                      <a:pt x="1216" y="908"/>
                    </a:lnTo>
                    <a:lnTo>
                      <a:pt x="1204" y="902"/>
                    </a:lnTo>
                    <a:lnTo>
                      <a:pt x="1199" y="893"/>
                    </a:lnTo>
                    <a:lnTo>
                      <a:pt x="1215" y="893"/>
                    </a:lnTo>
                    <a:lnTo>
                      <a:pt x="1216" y="885"/>
                    </a:lnTo>
                    <a:lnTo>
                      <a:pt x="1233" y="882"/>
                    </a:lnTo>
                    <a:lnTo>
                      <a:pt x="1224" y="875"/>
                    </a:lnTo>
                    <a:lnTo>
                      <a:pt x="1226" y="870"/>
                    </a:lnTo>
                    <a:lnTo>
                      <a:pt x="1209" y="852"/>
                    </a:lnTo>
                    <a:lnTo>
                      <a:pt x="1210" y="842"/>
                    </a:lnTo>
                    <a:lnTo>
                      <a:pt x="1228" y="843"/>
                    </a:lnTo>
                    <a:lnTo>
                      <a:pt x="1231" y="836"/>
                    </a:lnTo>
                    <a:lnTo>
                      <a:pt x="1220" y="826"/>
                    </a:lnTo>
                    <a:lnTo>
                      <a:pt x="1202" y="815"/>
                    </a:lnTo>
                    <a:lnTo>
                      <a:pt x="1188" y="816"/>
                    </a:lnTo>
                    <a:lnTo>
                      <a:pt x="1186" y="807"/>
                    </a:lnTo>
                    <a:lnTo>
                      <a:pt x="1202" y="804"/>
                    </a:lnTo>
                    <a:lnTo>
                      <a:pt x="1207" y="807"/>
                    </a:lnTo>
                    <a:lnTo>
                      <a:pt x="1215" y="804"/>
                    </a:lnTo>
                    <a:lnTo>
                      <a:pt x="1215" y="791"/>
                    </a:lnTo>
                    <a:lnTo>
                      <a:pt x="1248" y="812"/>
                    </a:lnTo>
                    <a:lnTo>
                      <a:pt x="1263" y="812"/>
                    </a:lnTo>
                    <a:lnTo>
                      <a:pt x="1280" y="805"/>
                    </a:lnTo>
                    <a:lnTo>
                      <a:pt x="1295" y="811"/>
                    </a:lnTo>
                    <a:lnTo>
                      <a:pt x="1299" y="802"/>
                    </a:lnTo>
                    <a:lnTo>
                      <a:pt x="1299" y="793"/>
                    </a:lnTo>
                    <a:lnTo>
                      <a:pt x="1286" y="779"/>
                    </a:lnTo>
                    <a:lnTo>
                      <a:pt x="1269" y="768"/>
                    </a:lnTo>
                    <a:lnTo>
                      <a:pt x="1249" y="766"/>
                    </a:lnTo>
                    <a:lnTo>
                      <a:pt x="1228" y="767"/>
                    </a:lnTo>
                    <a:lnTo>
                      <a:pt x="1211" y="757"/>
                    </a:lnTo>
                    <a:lnTo>
                      <a:pt x="1206" y="769"/>
                    </a:lnTo>
                    <a:lnTo>
                      <a:pt x="1191" y="752"/>
                    </a:lnTo>
                    <a:lnTo>
                      <a:pt x="1178" y="743"/>
                    </a:lnTo>
                    <a:lnTo>
                      <a:pt x="1169" y="751"/>
                    </a:lnTo>
                    <a:lnTo>
                      <a:pt x="1180" y="735"/>
                    </a:lnTo>
                    <a:lnTo>
                      <a:pt x="1201" y="736"/>
                    </a:lnTo>
                    <a:lnTo>
                      <a:pt x="1215" y="729"/>
                    </a:lnTo>
                    <a:lnTo>
                      <a:pt x="1222" y="716"/>
                    </a:lnTo>
                    <a:lnTo>
                      <a:pt x="1238" y="713"/>
                    </a:lnTo>
                    <a:lnTo>
                      <a:pt x="1258" y="723"/>
                    </a:lnTo>
                    <a:lnTo>
                      <a:pt x="1267" y="705"/>
                    </a:lnTo>
                    <a:lnTo>
                      <a:pt x="1261" y="691"/>
                    </a:lnTo>
                    <a:lnTo>
                      <a:pt x="1226" y="641"/>
                    </a:lnTo>
                    <a:lnTo>
                      <a:pt x="1207" y="632"/>
                    </a:lnTo>
                    <a:lnTo>
                      <a:pt x="1200" y="646"/>
                    </a:lnTo>
                    <a:lnTo>
                      <a:pt x="1201" y="661"/>
                    </a:lnTo>
                    <a:lnTo>
                      <a:pt x="1185" y="673"/>
                    </a:lnTo>
                    <a:lnTo>
                      <a:pt x="1178" y="688"/>
                    </a:lnTo>
                    <a:lnTo>
                      <a:pt x="1161" y="687"/>
                    </a:lnTo>
                    <a:lnTo>
                      <a:pt x="1178" y="661"/>
                    </a:lnTo>
                    <a:lnTo>
                      <a:pt x="1178" y="649"/>
                    </a:lnTo>
                    <a:lnTo>
                      <a:pt x="1142" y="651"/>
                    </a:lnTo>
                    <a:lnTo>
                      <a:pt x="1130" y="660"/>
                    </a:lnTo>
                    <a:lnTo>
                      <a:pt x="1125" y="653"/>
                    </a:lnTo>
                    <a:lnTo>
                      <a:pt x="1140" y="640"/>
                    </a:lnTo>
                    <a:lnTo>
                      <a:pt x="1169" y="628"/>
                    </a:lnTo>
                    <a:lnTo>
                      <a:pt x="1178" y="606"/>
                    </a:lnTo>
                    <a:lnTo>
                      <a:pt x="1188" y="619"/>
                    </a:lnTo>
                    <a:lnTo>
                      <a:pt x="1190" y="606"/>
                    </a:lnTo>
                    <a:lnTo>
                      <a:pt x="1190" y="585"/>
                    </a:lnTo>
                    <a:lnTo>
                      <a:pt x="1154" y="570"/>
                    </a:lnTo>
                    <a:lnTo>
                      <a:pt x="1143" y="560"/>
                    </a:lnTo>
                    <a:lnTo>
                      <a:pt x="1131" y="557"/>
                    </a:lnTo>
                    <a:lnTo>
                      <a:pt x="1111" y="563"/>
                    </a:lnTo>
                    <a:lnTo>
                      <a:pt x="1099" y="580"/>
                    </a:lnTo>
                    <a:lnTo>
                      <a:pt x="1093" y="585"/>
                    </a:lnTo>
                    <a:lnTo>
                      <a:pt x="1083" y="597"/>
                    </a:lnTo>
                    <a:lnTo>
                      <a:pt x="1083" y="591"/>
                    </a:lnTo>
                    <a:lnTo>
                      <a:pt x="1089" y="575"/>
                    </a:lnTo>
                    <a:lnTo>
                      <a:pt x="1102" y="563"/>
                    </a:lnTo>
                    <a:lnTo>
                      <a:pt x="1110" y="542"/>
                    </a:lnTo>
                    <a:lnTo>
                      <a:pt x="1102" y="546"/>
                    </a:lnTo>
                    <a:lnTo>
                      <a:pt x="1091" y="556"/>
                    </a:lnTo>
                    <a:lnTo>
                      <a:pt x="1076" y="560"/>
                    </a:lnTo>
                    <a:lnTo>
                      <a:pt x="1057" y="575"/>
                    </a:lnTo>
                    <a:lnTo>
                      <a:pt x="1059" y="564"/>
                    </a:lnTo>
                    <a:lnTo>
                      <a:pt x="1066" y="552"/>
                    </a:lnTo>
                    <a:lnTo>
                      <a:pt x="1075" y="528"/>
                    </a:lnTo>
                    <a:lnTo>
                      <a:pt x="1071" y="509"/>
                    </a:lnTo>
                    <a:lnTo>
                      <a:pt x="1060" y="506"/>
                    </a:lnTo>
                    <a:lnTo>
                      <a:pt x="1044" y="520"/>
                    </a:lnTo>
                    <a:lnTo>
                      <a:pt x="1028" y="525"/>
                    </a:lnTo>
                    <a:lnTo>
                      <a:pt x="1021" y="513"/>
                    </a:lnTo>
                    <a:lnTo>
                      <a:pt x="990" y="506"/>
                    </a:lnTo>
                    <a:lnTo>
                      <a:pt x="1018" y="500"/>
                    </a:lnTo>
                    <a:lnTo>
                      <a:pt x="1034" y="501"/>
                    </a:lnTo>
                    <a:lnTo>
                      <a:pt x="1041" y="489"/>
                    </a:lnTo>
                    <a:lnTo>
                      <a:pt x="1048" y="477"/>
                    </a:lnTo>
                    <a:lnTo>
                      <a:pt x="1041" y="455"/>
                    </a:lnTo>
                    <a:lnTo>
                      <a:pt x="1028" y="431"/>
                    </a:lnTo>
                    <a:lnTo>
                      <a:pt x="986" y="412"/>
                    </a:lnTo>
                    <a:lnTo>
                      <a:pt x="968" y="393"/>
                    </a:lnTo>
                    <a:lnTo>
                      <a:pt x="965" y="395"/>
                    </a:lnTo>
                    <a:lnTo>
                      <a:pt x="962" y="412"/>
                    </a:lnTo>
                    <a:lnTo>
                      <a:pt x="949" y="425"/>
                    </a:lnTo>
                    <a:lnTo>
                      <a:pt x="935" y="419"/>
                    </a:lnTo>
                    <a:lnTo>
                      <a:pt x="922" y="423"/>
                    </a:lnTo>
                    <a:lnTo>
                      <a:pt x="928" y="454"/>
                    </a:lnTo>
                    <a:lnTo>
                      <a:pt x="927" y="463"/>
                    </a:lnTo>
                    <a:lnTo>
                      <a:pt x="926" y="455"/>
                    </a:lnTo>
                    <a:lnTo>
                      <a:pt x="914" y="457"/>
                    </a:lnTo>
                    <a:lnTo>
                      <a:pt x="912" y="452"/>
                    </a:lnTo>
                    <a:lnTo>
                      <a:pt x="904" y="443"/>
                    </a:lnTo>
                    <a:lnTo>
                      <a:pt x="906" y="419"/>
                    </a:lnTo>
                    <a:lnTo>
                      <a:pt x="896" y="418"/>
                    </a:lnTo>
                    <a:lnTo>
                      <a:pt x="882" y="438"/>
                    </a:lnTo>
                    <a:lnTo>
                      <a:pt x="895" y="408"/>
                    </a:lnTo>
                    <a:lnTo>
                      <a:pt x="912" y="385"/>
                    </a:lnTo>
                    <a:lnTo>
                      <a:pt x="910" y="379"/>
                    </a:lnTo>
                    <a:lnTo>
                      <a:pt x="883" y="385"/>
                    </a:lnTo>
                    <a:lnTo>
                      <a:pt x="867" y="385"/>
                    </a:lnTo>
                    <a:lnTo>
                      <a:pt x="851" y="406"/>
                    </a:lnTo>
                    <a:lnTo>
                      <a:pt x="844" y="411"/>
                    </a:lnTo>
                    <a:lnTo>
                      <a:pt x="845" y="391"/>
                    </a:lnTo>
                    <a:lnTo>
                      <a:pt x="829" y="401"/>
                    </a:lnTo>
                    <a:lnTo>
                      <a:pt x="846" y="381"/>
                    </a:lnTo>
                    <a:lnTo>
                      <a:pt x="863" y="370"/>
                    </a:lnTo>
                    <a:lnTo>
                      <a:pt x="871" y="357"/>
                    </a:lnTo>
                    <a:lnTo>
                      <a:pt x="867" y="334"/>
                    </a:lnTo>
                    <a:lnTo>
                      <a:pt x="846" y="328"/>
                    </a:lnTo>
                    <a:lnTo>
                      <a:pt x="825" y="328"/>
                    </a:lnTo>
                    <a:lnTo>
                      <a:pt x="819" y="322"/>
                    </a:lnTo>
                    <a:lnTo>
                      <a:pt x="831" y="305"/>
                    </a:lnTo>
                    <a:lnTo>
                      <a:pt x="828" y="289"/>
                    </a:lnTo>
                    <a:lnTo>
                      <a:pt x="818" y="266"/>
                    </a:lnTo>
                    <a:lnTo>
                      <a:pt x="808" y="259"/>
                    </a:lnTo>
                    <a:lnTo>
                      <a:pt x="812" y="250"/>
                    </a:lnTo>
                    <a:lnTo>
                      <a:pt x="791" y="240"/>
                    </a:lnTo>
                    <a:lnTo>
                      <a:pt x="771" y="239"/>
                    </a:lnTo>
                    <a:lnTo>
                      <a:pt x="712" y="209"/>
                    </a:lnTo>
                    <a:lnTo>
                      <a:pt x="685" y="208"/>
                    </a:lnTo>
                    <a:lnTo>
                      <a:pt x="656" y="221"/>
                    </a:lnTo>
                    <a:lnTo>
                      <a:pt x="631" y="245"/>
                    </a:lnTo>
                    <a:lnTo>
                      <a:pt x="630" y="266"/>
                    </a:lnTo>
                    <a:lnTo>
                      <a:pt x="646" y="280"/>
                    </a:lnTo>
                    <a:lnTo>
                      <a:pt x="634" y="285"/>
                    </a:lnTo>
                    <a:lnTo>
                      <a:pt x="618" y="285"/>
                    </a:lnTo>
                    <a:lnTo>
                      <a:pt x="607" y="300"/>
                    </a:lnTo>
                    <a:lnTo>
                      <a:pt x="588" y="274"/>
                    </a:lnTo>
                    <a:lnTo>
                      <a:pt x="575" y="289"/>
                    </a:lnTo>
                    <a:lnTo>
                      <a:pt x="565" y="283"/>
                    </a:lnTo>
                    <a:lnTo>
                      <a:pt x="566" y="267"/>
                    </a:lnTo>
                    <a:lnTo>
                      <a:pt x="562" y="251"/>
                    </a:lnTo>
                    <a:lnTo>
                      <a:pt x="550" y="275"/>
                    </a:lnTo>
                    <a:lnTo>
                      <a:pt x="550" y="283"/>
                    </a:lnTo>
                    <a:lnTo>
                      <a:pt x="545" y="306"/>
                    </a:lnTo>
                    <a:lnTo>
                      <a:pt x="537" y="304"/>
                    </a:lnTo>
                    <a:lnTo>
                      <a:pt x="533" y="322"/>
                    </a:lnTo>
                    <a:lnTo>
                      <a:pt x="519" y="344"/>
                    </a:lnTo>
                    <a:lnTo>
                      <a:pt x="503" y="357"/>
                    </a:lnTo>
                    <a:lnTo>
                      <a:pt x="506" y="347"/>
                    </a:lnTo>
                    <a:lnTo>
                      <a:pt x="498" y="336"/>
                    </a:lnTo>
                    <a:lnTo>
                      <a:pt x="503" y="325"/>
                    </a:lnTo>
                    <a:lnTo>
                      <a:pt x="517" y="328"/>
                    </a:lnTo>
                    <a:lnTo>
                      <a:pt x="519" y="323"/>
                    </a:lnTo>
                    <a:lnTo>
                      <a:pt x="511" y="312"/>
                    </a:lnTo>
                    <a:lnTo>
                      <a:pt x="506" y="312"/>
                    </a:lnTo>
                    <a:lnTo>
                      <a:pt x="512" y="289"/>
                    </a:lnTo>
                    <a:lnTo>
                      <a:pt x="518" y="274"/>
                    </a:lnTo>
                    <a:lnTo>
                      <a:pt x="528" y="230"/>
                    </a:lnTo>
                    <a:lnTo>
                      <a:pt x="534" y="212"/>
                    </a:lnTo>
                    <a:lnTo>
                      <a:pt x="518" y="196"/>
                    </a:lnTo>
                    <a:lnTo>
                      <a:pt x="510" y="176"/>
                    </a:lnTo>
                    <a:lnTo>
                      <a:pt x="508" y="167"/>
                    </a:lnTo>
                    <a:lnTo>
                      <a:pt x="518" y="159"/>
                    </a:lnTo>
                    <a:lnTo>
                      <a:pt x="519" y="148"/>
                    </a:lnTo>
                    <a:lnTo>
                      <a:pt x="512" y="134"/>
                    </a:lnTo>
                    <a:lnTo>
                      <a:pt x="496" y="122"/>
                    </a:lnTo>
                    <a:lnTo>
                      <a:pt x="475" y="115"/>
                    </a:lnTo>
                    <a:lnTo>
                      <a:pt x="489" y="99"/>
                    </a:lnTo>
                    <a:lnTo>
                      <a:pt x="484" y="47"/>
                    </a:lnTo>
                    <a:lnTo>
                      <a:pt x="475" y="33"/>
                    </a:lnTo>
                    <a:lnTo>
                      <a:pt x="470" y="22"/>
                    </a:lnTo>
                    <a:lnTo>
                      <a:pt x="417" y="26"/>
                    </a:lnTo>
                    <a:lnTo>
                      <a:pt x="401" y="25"/>
                    </a:lnTo>
                    <a:lnTo>
                      <a:pt x="390" y="33"/>
                    </a:lnTo>
                    <a:lnTo>
                      <a:pt x="378" y="37"/>
                    </a:lnTo>
                    <a:lnTo>
                      <a:pt x="358" y="49"/>
                    </a:lnTo>
                    <a:lnTo>
                      <a:pt x="339" y="68"/>
                    </a:lnTo>
                    <a:lnTo>
                      <a:pt x="355" y="84"/>
                    </a:lnTo>
                    <a:lnTo>
                      <a:pt x="351" y="103"/>
                    </a:lnTo>
                    <a:lnTo>
                      <a:pt x="347" y="92"/>
                    </a:lnTo>
                    <a:lnTo>
                      <a:pt x="340" y="80"/>
                    </a:lnTo>
                    <a:lnTo>
                      <a:pt x="325" y="73"/>
                    </a:lnTo>
                    <a:lnTo>
                      <a:pt x="307" y="81"/>
                    </a:lnTo>
                    <a:lnTo>
                      <a:pt x="304" y="94"/>
                    </a:lnTo>
                    <a:lnTo>
                      <a:pt x="313" y="118"/>
                    </a:lnTo>
                    <a:lnTo>
                      <a:pt x="303" y="112"/>
                    </a:lnTo>
                    <a:lnTo>
                      <a:pt x="291" y="94"/>
                    </a:lnTo>
                    <a:lnTo>
                      <a:pt x="277" y="97"/>
                    </a:lnTo>
                    <a:lnTo>
                      <a:pt x="272" y="115"/>
                    </a:lnTo>
                    <a:lnTo>
                      <a:pt x="285" y="131"/>
                    </a:lnTo>
                    <a:lnTo>
                      <a:pt x="344" y="153"/>
                    </a:lnTo>
                    <a:lnTo>
                      <a:pt x="341" y="160"/>
                    </a:lnTo>
                    <a:lnTo>
                      <a:pt x="324" y="156"/>
                    </a:lnTo>
                    <a:lnTo>
                      <a:pt x="266" y="138"/>
                    </a:lnTo>
                    <a:lnTo>
                      <a:pt x="264" y="148"/>
                    </a:lnTo>
                    <a:lnTo>
                      <a:pt x="258" y="144"/>
                    </a:lnTo>
                    <a:lnTo>
                      <a:pt x="250" y="148"/>
                    </a:lnTo>
                    <a:lnTo>
                      <a:pt x="261" y="156"/>
                    </a:lnTo>
                    <a:lnTo>
                      <a:pt x="276" y="160"/>
                    </a:lnTo>
                    <a:lnTo>
                      <a:pt x="293" y="177"/>
                    </a:lnTo>
                    <a:lnTo>
                      <a:pt x="312" y="186"/>
                    </a:lnTo>
                    <a:lnTo>
                      <a:pt x="331" y="204"/>
                    </a:lnTo>
                    <a:lnTo>
                      <a:pt x="319" y="207"/>
                    </a:lnTo>
                    <a:lnTo>
                      <a:pt x="280" y="176"/>
                    </a:lnTo>
                    <a:lnTo>
                      <a:pt x="255" y="170"/>
                    </a:lnTo>
                    <a:lnTo>
                      <a:pt x="243" y="171"/>
                    </a:lnTo>
                    <a:lnTo>
                      <a:pt x="238" y="181"/>
                    </a:lnTo>
                    <a:lnTo>
                      <a:pt x="239" y="210"/>
                    </a:lnTo>
                    <a:lnTo>
                      <a:pt x="248" y="237"/>
                    </a:lnTo>
                    <a:lnTo>
                      <a:pt x="243" y="246"/>
                    </a:lnTo>
                    <a:lnTo>
                      <a:pt x="250" y="263"/>
                    </a:lnTo>
                    <a:lnTo>
                      <a:pt x="269" y="274"/>
                    </a:lnTo>
                    <a:lnTo>
                      <a:pt x="279" y="274"/>
                    </a:lnTo>
                    <a:lnTo>
                      <a:pt x="285" y="268"/>
                    </a:lnTo>
                    <a:lnTo>
                      <a:pt x="288" y="273"/>
                    </a:lnTo>
                    <a:lnTo>
                      <a:pt x="282" y="291"/>
                    </a:lnTo>
                    <a:lnTo>
                      <a:pt x="272" y="302"/>
                    </a:lnTo>
                    <a:lnTo>
                      <a:pt x="254" y="299"/>
                    </a:lnTo>
                    <a:lnTo>
                      <a:pt x="249" y="314"/>
                    </a:lnTo>
                    <a:lnTo>
                      <a:pt x="248" y="325"/>
                    </a:lnTo>
                    <a:lnTo>
                      <a:pt x="226" y="343"/>
                    </a:lnTo>
                    <a:lnTo>
                      <a:pt x="229" y="354"/>
                    </a:lnTo>
                    <a:lnTo>
                      <a:pt x="245" y="364"/>
                    </a:lnTo>
                    <a:lnTo>
                      <a:pt x="245" y="381"/>
                    </a:lnTo>
                    <a:lnTo>
                      <a:pt x="259" y="398"/>
                    </a:lnTo>
                    <a:lnTo>
                      <a:pt x="280" y="406"/>
                    </a:lnTo>
                    <a:lnTo>
                      <a:pt x="295" y="406"/>
                    </a:lnTo>
                    <a:lnTo>
                      <a:pt x="298" y="419"/>
                    </a:lnTo>
                    <a:lnTo>
                      <a:pt x="295" y="441"/>
                    </a:lnTo>
                    <a:lnTo>
                      <a:pt x="295" y="447"/>
                    </a:lnTo>
                    <a:lnTo>
                      <a:pt x="290" y="455"/>
                    </a:lnTo>
                    <a:lnTo>
                      <a:pt x="291" y="471"/>
                    </a:lnTo>
                    <a:lnTo>
                      <a:pt x="290" y="485"/>
                    </a:lnTo>
                    <a:lnTo>
                      <a:pt x="288" y="504"/>
                    </a:lnTo>
                    <a:lnTo>
                      <a:pt x="281" y="525"/>
                    </a:lnTo>
                    <a:lnTo>
                      <a:pt x="275" y="519"/>
                    </a:lnTo>
                    <a:lnTo>
                      <a:pt x="277" y="500"/>
                    </a:lnTo>
                    <a:lnTo>
                      <a:pt x="281" y="490"/>
                    </a:lnTo>
                    <a:lnTo>
                      <a:pt x="277" y="485"/>
                    </a:lnTo>
                    <a:lnTo>
                      <a:pt x="271" y="489"/>
                    </a:lnTo>
                    <a:lnTo>
                      <a:pt x="254" y="487"/>
                    </a:lnTo>
                    <a:lnTo>
                      <a:pt x="242" y="490"/>
                    </a:lnTo>
                    <a:lnTo>
                      <a:pt x="227" y="498"/>
                    </a:lnTo>
                    <a:lnTo>
                      <a:pt x="207" y="515"/>
                    </a:lnTo>
                    <a:lnTo>
                      <a:pt x="190" y="513"/>
                    </a:lnTo>
                    <a:lnTo>
                      <a:pt x="215" y="495"/>
                    </a:lnTo>
                    <a:lnTo>
                      <a:pt x="227" y="481"/>
                    </a:lnTo>
                    <a:lnTo>
                      <a:pt x="252" y="476"/>
                    </a:lnTo>
                    <a:lnTo>
                      <a:pt x="256" y="470"/>
                    </a:lnTo>
                    <a:lnTo>
                      <a:pt x="268" y="465"/>
                    </a:lnTo>
                    <a:lnTo>
                      <a:pt x="281" y="467"/>
                    </a:lnTo>
                    <a:lnTo>
                      <a:pt x="281" y="460"/>
                    </a:lnTo>
                    <a:lnTo>
                      <a:pt x="277" y="446"/>
                    </a:lnTo>
                    <a:lnTo>
                      <a:pt x="274" y="438"/>
                    </a:lnTo>
                    <a:lnTo>
                      <a:pt x="255" y="433"/>
                    </a:lnTo>
                    <a:lnTo>
                      <a:pt x="205" y="361"/>
                    </a:lnTo>
                    <a:lnTo>
                      <a:pt x="196" y="334"/>
                    </a:lnTo>
                    <a:lnTo>
                      <a:pt x="198" y="306"/>
                    </a:lnTo>
                    <a:lnTo>
                      <a:pt x="206" y="274"/>
                    </a:lnTo>
                    <a:lnTo>
                      <a:pt x="198" y="252"/>
                    </a:lnTo>
                    <a:lnTo>
                      <a:pt x="185" y="229"/>
                    </a:lnTo>
                    <a:lnTo>
                      <a:pt x="186" y="198"/>
                    </a:lnTo>
                    <a:lnTo>
                      <a:pt x="207" y="155"/>
                    </a:lnTo>
                    <a:lnTo>
                      <a:pt x="211" y="124"/>
                    </a:lnTo>
                    <a:lnTo>
                      <a:pt x="222" y="102"/>
                    </a:lnTo>
                    <a:lnTo>
                      <a:pt x="236" y="88"/>
                    </a:lnTo>
                    <a:lnTo>
                      <a:pt x="247" y="67"/>
                    </a:lnTo>
                    <a:lnTo>
                      <a:pt x="275" y="38"/>
                    </a:lnTo>
                    <a:lnTo>
                      <a:pt x="285" y="25"/>
                    </a:lnTo>
                    <a:lnTo>
                      <a:pt x="285" y="21"/>
                    </a:lnTo>
                    <a:lnTo>
                      <a:pt x="279" y="16"/>
                    </a:lnTo>
                    <a:lnTo>
                      <a:pt x="270" y="8"/>
                    </a:lnTo>
                    <a:lnTo>
                      <a:pt x="206" y="0"/>
                    </a:lnTo>
                    <a:lnTo>
                      <a:pt x="190" y="3"/>
                    </a:lnTo>
                    <a:lnTo>
                      <a:pt x="146" y="20"/>
                    </a:lnTo>
                    <a:lnTo>
                      <a:pt x="114" y="42"/>
                    </a:lnTo>
                    <a:lnTo>
                      <a:pt x="81" y="76"/>
                    </a:lnTo>
                    <a:lnTo>
                      <a:pt x="75" y="101"/>
                    </a:lnTo>
                    <a:lnTo>
                      <a:pt x="61" y="118"/>
                    </a:lnTo>
                    <a:lnTo>
                      <a:pt x="55" y="123"/>
                    </a:lnTo>
                    <a:lnTo>
                      <a:pt x="49" y="134"/>
                    </a:lnTo>
                    <a:lnTo>
                      <a:pt x="44" y="149"/>
                    </a:lnTo>
                    <a:lnTo>
                      <a:pt x="51" y="164"/>
                    </a:lnTo>
                    <a:lnTo>
                      <a:pt x="39" y="172"/>
                    </a:lnTo>
                    <a:lnTo>
                      <a:pt x="38" y="199"/>
                    </a:lnTo>
                    <a:lnTo>
                      <a:pt x="48" y="204"/>
                    </a:lnTo>
                    <a:lnTo>
                      <a:pt x="29" y="204"/>
                    </a:lnTo>
                    <a:lnTo>
                      <a:pt x="24" y="230"/>
                    </a:lnTo>
                    <a:lnTo>
                      <a:pt x="16" y="236"/>
                    </a:lnTo>
                    <a:lnTo>
                      <a:pt x="14" y="261"/>
                    </a:lnTo>
                    <a:lnTo>
                      <a:pt x="7" y="274"/>
                    </a:lnTo>
                    <a:lnTo>
                      <a:pt x="12" y="310"/>
                    </a:lnTo>
                    <a:lnTo>
                      <a:pt x="27" y="310"/>
                    </a:lnTo>
                    <a:lnTo>
                      <a:pt x="17" y="316"/>
                    </a:lnTo>
                    <a:lnTo>
                      <a:pt x="7" y="330"/>
                    </a:lnTo>
                    <a:lnTo>
                      <a:pt x="0" y="347"/>
                    </a:lnTo>
                    <a:lnTo>
                      <a:pt x="7" y="369"/>
                    </a:lnTo>
                    <a:lnTo>
                      <a:pt x="13" y="381"/>
                    </a:lnTo>
                    <a:lnTo>
                      <a:pt x="3" y="401"/>
                    </a:lnTo>
                    <a:lnTo>
                      <a:pt x="3" y="441"/>
                    </a:lnTo>
                    <a:lnTo>
                      <a:pt x="8" y="454"/>
                    </a:lnTo>
                    <a:lnTo>
                      <a:pt x="12" y="460"/>
                    </a:lnTo>
                    <a:lnTo>
                      <a:pt x="62" y="471"/>
                    </a:lnTo>
                    <a:lnTo>
                      <a:pt x="115" y="476"/>
                    </a:lnTo>
                    <a:lnTo>
                      <a:pt x="126" y="490"/>
                    </a:lnTo>
                    <a:lnTo>
                      <a:pt x="145" y="506"/>
                    </a:lnTo>
                    <a:lnTo>
                      <a:pt x="162" y="516"/>
                    </a:lnTo>
                    <a:lnTo>
                      <a:pt x="131" y="528"/>
                    </a:lnTo>
                    <a:lnTo>
                      <a:pt x="107" y="530"/>
                    </a:lnTo>
                    <a:lnTo>
                      <a:pt x="73" y="510"/>
                    </a:lnTo>
                    <a:lnTo>
                      <a:pt x="53" y="509"/>
                    </a:lnTo>
                    <a:lnTo>
                      <a:pt x="37" y="504"/>
                    </a:lnTo>
                    <a:lnTo>
                      <a:pt x="45" y="515"/>
                    </a:lnTo>
                    <a:lnTo>
                      <a:pt x="38" y="532"/>
                    </a:lnTo>
                    <a:lnTo>
                      <a:pt x="48" y="548"/>
                    </a:lnTo>
                    <a:lnTo>
                      <a:pt x="61" y="575"/>
                    </a:lnTo>
                    <a:lnTo>
                      <a:pt x="83" y="602"/>
                    </a:lnTo>
                    <a:lnTo>
                      <a:pt x="118" y="624"/>
                    </a:lnTo>
                    <a:lnTo>
                      <a:pt x="105" y="627"/>
                    </a:lnTo>
                    <a:lnTo>
                      <a:pt x="124" y="634"/>
                    </a:lnTo>
                    <a:lnTo>
                      <a:pt x="126" y="628"/>
                    </a:lnTo>
                    <a:lnTo>
                      <a:pt x="141" y="627"/>
                    </a:lnTo>
                    <a:lnTo>
                      <a:pt x="167" y="632"/>
                    </a:lnTo>
                    <a:lnTo>
                      <a:pt x="186" y="627"/>
                    </a:lnTo>
                    <a:lnTo>
                      <a:pt x="194" y="606"/>
                    </a:lnTo>
                    <a:lnTo>
                      <a:pt x="196" y="635"/>
                    </a:lnTo>
                    <a:lnTo>
                      <a:pt x="209" y="656"/>
                    </a:lnTo>
                    <a:lnTo>
                      <a:pt x="226" y="673"/>
                    </a:lnTo>
                    <a:lnTo>
                      <a:pt x="253" y="682"/>
                    </a:lnTo>
                    <a:lnTo>
                      <a:pt x="265" y="682"/>
                    </a:lnTo>
                    <a:lnTo>
                      <a:pt x="250" y="672"/>
                    </a:lnTo>
                    <a:lnTo>
                      <a:pt x="265" y="670"/>
                    </a:lnTo>
                    <a:lnTo>
                      <a:pt x="292" y="680"/>
                    </a:lnTo>
                    <a:lnTo>
                      <a:pt x="344" y="688"/>
                    </a:lnTo>
                    <a:lnTo>
                      <a:pt x="358" y="696"/>
                    </a:lnTo>
                    <a:lnTo>
                      <a:pt x="360" y="689"/>
                    </a:lnTo>
                    <a:lnTo>
                      <a:pt x="384" y="678"/>
                    </a:lnTo>
                    <a:lnTo>
                      <a:pt x="419" y="702"/>
                    </a:lnTo>
                    <a:lnTo>
                      <a:pt x="435" y="703"/>
                    </a:lnTo>
                    <a:lnTo>
                      <a:pt x="437" y="708"/>
                    </a:lnTo>
                    <a:lnTo>
                      <a:pt x="442" y="700"/>
                    </a:lnTo>
                    <a:lnTo>
                      <a:pt x="441" y="702"/>
                    </a:lnTo>
                    <a:lnTo>
                      <a:pt x="448" y="709"/>
                    </a:lnTo>
                    <a:lnTo>
                      <a:pt x="455" y="693"/>
                    </a:lnTo>
                    <a:lnTo>
                      <a:pt x="469" y="687"/>
                    </a:lnTo>
                    <a:lnTo>
                      <a:pt x="483" y="696"/>
                    </a:lnTo>
                    <a:lnTo>
                      <a:pt x="496" y="718"/>
                    </a:lnTo>
                    <a:lnTo>
                      <a:pt x="506" y="718"/>
                    </a:lnTo>
                    <a:lnTo>
                      <a:pt x="501" y="704"/>
                    </a:lnTo>
                    <a:lnTo>
                      <a:pt x="481" y="680"/>
                    </a:lnTo>
                    <a:lnTo>
                      <a:pt x="462" y="672"/>
                    </a:lnTo>
                    <a:lnTo>
                      <a:pt x="464" y="659"/>
                    </a:lnTo>
                    <a:lnTo>
                      <a:pt x="517" y="676"/>
                    </a:lnTo>
                    <a:lnTo>
                      <a:pt x="530" y="682"/>
                    </a:lnTo>
                    <a:lnTo>
                      <a:pt x="543" y="676"/>
                    </a:lnTo>
                    <a:lnTo>
                      <a:pt x="549" y="682"/>
                    </a:lnTo>
                    <a:lnTo>
                      <a:pt x="556" y="682"/>
                    </a:lnTo>
                    <a:lnTo>
                      <a:pt x="569" y="707"/>
                    </a:lnTo>
                    <a:lnTo>
                      <a:pt x="596" y="698"/>
                    </a:lnTo>
                    <a:lnTo>
                      <a:pt x="618" y="696"/>
                    </a:lnTo>
                    <a:lnTo>
                      <a:pt x="625" y="684"/>
                    </a:lnTo>
                    <a:lnTo>
                      <a:pt x="620" y="659"/>
                    </a:lnTo>
                    <a:lnTo>
                      <a:pt x="605" y="624"/>
                    </a:lnTo>
                    <a:lnTo>
                      <a:pt x="591" y="626"/>
                    </a:lnTo>
                    <a:lnTo>
                      <a:pt x="581" y="618"/>
                    </a:lnTo>
                    <a:lnTo>
                      <a:pt x="593" y="607"/>
                    </a:lnTo>
                    <a:lnTo>
                      <a:pt x="620" y="614"/>
                    </a:lnTo>
                    <a:lnTo>
                      <a:pt x="653" y="649"/>
                    </a:lnTo>
                    <a:lnTo>
                      <a:pt x="658" y="638"/>
                    </a:lnTo>
                    <a:lnTo>
                      <a:pt x="670" y="646"/>
                    </a:lnTo>
                    <a:lnTo>
                      <a:pt x="684" y="643"/>
                    </a:lnTo>
                    <a:lnTo>
                      <a:pt x="685" y="707"/>
                    </a:lnTo>
                    <a:lnTo>
                      <a:pt x="694" y="716"/>
                    </a:lnTo>
                    <a:lnTo>
                      <a:pt x="701" y="700"/>
                    </a:lnTo>
                    <a:lnTo>
                      <a:pt x="711" y="708"/>
                    </a:lnTo>
                    <a:lnTo>
                      <a:pt x="723" y="707"/>
                    </a:lnTo>
                    <a:lnTo>
                      <a:pt x="728" y="714"/>
                    </a:lnTo>
                    <a:lnTo>
                      <a:pt x="727" y="726"/>
                    </a:lnTo>
                    <a:lnTo>
                      <a:pt x="715" y="736"/>
                    </a:lnTo>
                    <a:lnTo>
                      <a:pt x="727" y="737"/>
                    </a:lnTo>
                    <a:lnTo>
                      <a:pt x="738" y="745"/>
                    </a:lnTo>
                    <a:lnTo>
                      <a:pt x="750" y="759"/>
                    </a:lnTo>
                    <a:lnTo>
                      <a:pt x="787" y="793"/>
                    </a:lnTo>
                    <a:lnTo>
                      <a:pt x="792" y="816"/>
                    </a:lnTo>
                    <a:lnTo>
                      <a:pt x="772" y="833"/>
                    </a:lnTo>
                    <a:lnTo>
                      <a:pt x="752" y="828"/>
                    </a:lnTo>
                    <a:lnTo>
                      <a:pt x="737" y="828"/>
                    </a:lnTo>
                    <a:lnTo>
                      <a:pt x="743" y="854"/>
                    </a:lnTo>
                    <a:lnTo>
                      <a:pt x="740" y="887"/>
                    </a:lnTo>
                    <a:lnTo>
                      <a:pt x="761" y="880"/>
                    </a:lnTo>
                    <a:lnTo>
                      <a:pt x="791" y="859"/>
                    </a:lnTo>
                    <a:lnTo>
                      <a:pt x="798" y="843"/>
                    </a:lnTo>
                    <a:lnTo>
                      <a:pt x="812" y="849"/>
                    </a:lnTo>
                    <a:lnTo>
                      <a:pt x="829" y="834"/>
                    </a:lnTo>
                    <a:lnTo>
                      <a:pt x="849" y="829"/>
                    </a:lnTo>
                    <a:lnTo>
                      <a:pt x="868" y="833"/>
                    </a:lnTo>
                    <a:lnTo>
                      <a:pt x="836" y="843"/>
                    </a:lnTo>
                    <a:lnTo>
                      <a:pt x="842" y="848"/>
                    </a:lnTo>
                    <a:lnTo>
                      <a:pt x="835" y="863"/>
                    </a:lnTo>
                    <a:lnTo>
                      <a:pt x="858" y="892"/>
                    </a:lnTo>
                    <a:lnTo>
                      <a:pt x="872" y="906"/>
                    </a:lnTo>
                    <a:lnTo>
                      <a:pt x="878" y="901"/>
                    </a:lnTo>
                    <a:lnTo>
                      <a:pt x="871" y="887"/>
                    </a:lnTo>
                    <a:lnTo>
                      <a:pt x="872" y="877"/>
                    </a:lnTo>
                    <a:lnTo>
                      <a:pt x="892" y="883"/>
                    </a:lnTo>
                    <a:lnTo>
                      <a:pt x="890" y="920"/>
                    </a:lnTo>
                    <a:lnTo>
                      <a:pt x="895" y="936"/>
                    </a:lnTo>
                    <a:lnTo>
                      <a:pt x="912" y="949"/>
                    </a:lnTo>
                    <a:lnTo>
                      <a:pt x="925" y="941"/>
                    </a:lnTo>
                    <a:lnTo>
                      <a:pt x="939" y="963"/>
                    </a:lnTo>
                    <a:lnTo>
                      <a:pt x="942" y="988"/>
                    </a:lnTo>
                    <a:lnTo>
                      <a:pt x="948" y="1004"/>
                    </a:lnTo>
                    <a:lnTo>
                      <a:pt x="955" y="1014"/>
                    </a:lnTo>
                    <a:lnTo>
                      <a:pt x="958" y="1037"/>
                    </a:lnTo>
                    <a:lnTo>
                      <a:pt x="965" y="1049"/>
                    </a:lnTo>
                    <a:lnTo>
                      <a:pt x="967" y="1069"/>
                    </a:lnTo>
                    <a:lnTo>
                      <a:pt x="970" y="1085"/>
                    </a:lnTo>
                    <a:lnTo>
                      <a:pt x="976" y="1089"/>
                    </a:lnTo>
                    <a:lnTo>
                      <a:pt x="971" y="1103"/>
                    </a:lnTo>
                    <a:lnTo>
                      <a:pt x="964" y="1114"/>
                    </a:lnTo>
                    <a:lnTo>
                      <a:pt x="951" y="1121"/>
                    </a:lnTo>
                    <a:lnTo>
                      <a:pt x="942" y="1130"/>
                    </a:lnTo>
                    <a:lnTo>
                      <a:pt x="941" y="1166"/>
                    </a:lnTo>
                    <a:lnTo>
                      <a:pt x="937" y="1170"/>
                    </a:lnTo>
                    <a:lnTo>
                      <a:pt x="924" y="1173"/>
                    </a:lnTo>
                    <a:lnTo>
                      <a:pt x="911" y="1191"/>
                    </a:lnTo>
                    <a:lnTo>
                      <a:pt x="895" y="1204"/>
                    </a:lnTo>
                    <a:lnTo>
                      <a:pt x="882" y="1224"/>
                    </a:lnTo>
                    <a:lnTo>
                      <a:pt x="861" y="1242"/>
                    </a:lnTo>
                    <a:lnTo>
                      <a:pt x="863" y="1254"/>
                    </a:lnTo>
                    <a:lnTo>
                      <a:pt x="877" y="1275"/>
                    </a:lnTo>
                    <a:lnTo>
                      <a:pt x="894" y="1292"/>
                    </a:lnTo>
                    <a:lnTo>
                      <a:pt x="898" y="1310"/>
                    </a:lnTo>
                    <a:lnTo>
                      <a:pt x="908" y="1313"/>
                    </a:lnTo>
                    <a:lnTo>
                      <a:pt x="908" y="1338"/>
                    </a:lnTo>
                    <a:lnTo>
                      <a:pt x="889" y="1328"/>
                    </a:lnTo>
                    <a:lnTo>
                      <a:pt x="888" y="1333"/>
                    </a:lnTo>
                    <a:lnTo>
                      <a:pt x="874" y="1327"/>
                    </a:lnTo>
                    <a:lnTo>
                      <a:pt x="871" y="1334"/>
                    </a:lnTo>
                    <a:lnTo>
                      <a:pt x="862" y="1337"/>
                    </a:lnTo>
                    <a:lnTo>
                      <a:pt x="846" y="1347"/>
                    </a:lnTo>
                    <a:lnTo>
                      <a:pt x="822" y="1347"/>
                    </a:lnTo>
                    <a:lnTo>
                      <a:pt x="820" y="1360"/>
                    </a:lnTo>
                    <a:lnTo>
                      <a:pt x="811" y="1364"/>
                    </a:lnTo>
                    <a:lnTo>
                      <a:pt x="793" y="1354"/>
                    </a:lnTo>
                    <a:lnTo>
                      <a:pt x="765" y="1358"/>
                    </a:lnTo>
                    <a:lnTo>
                      <a:pt x="743" y="1348"/>
                    </a:lnTo>
                    <a:lnTo>
                      <a:pt x="731" y="1348"/>
                    </a:lnTo>
                    <a:lnTo>
                      <a:pt x="718" y="1344"/>
                    </a:lnTo>
                    <a:lnTo>
                      <a:pt x="711" y="1338"/>
                    </a:lnTo>
                    <a:lnTo>
                      <a:pt x="700" y="1339"/>
                    </a:lnTo>
                    <a:lnTo>
                      <a:pt x="707" y="1350"/>
                    </a:lnTo>
                    <a:lnTo>
                      <a:pt x="697" y="1350"/>
                    </a:lnTo>
                    <a:lnTo>
                      <a:pt x="700" y="1374"/>
                    </a:lnTo>
                    <a:lnTo>
                      <a:pt x="688" y="1378"/>
                    </a:lnTo>
                    <a:lnTo>
                      <a:pt x="668" y="1393"/>
                    </a:lnTo>
                    <a:lnTo>
                      <a:pt x="661" y="1408"/>
                    </a:lnTo>
                    <a:lnTo>
                      <a:pt x="658" y="1425"/>
                    </a:lnTo>
                    <a:lnTo>
                      <a:pt x="659" y="1441"/>
                    </a:lnTo>
                    <a:lnTo>
                      <a:pt x="668" y="1462"/>
                    </a:lnTo>
                    <a:lnTo>
                      <a:pt x="680" y="1473"/>
                    </a:lnTo>
                    <a:lnTo>
                      <a:pt x="690" y="1473"/>
                    </a:lnTo>
                    <a:lnTo>
                      <a:pt x="702" y="1488"/>
                    </a:lnTo>
                    <a:lnTo>
                      <a:pt x="710" y="1485"/>
                    </a:lnTo>
                    <a:lnTo>
                      <a:pt x="731" y="1491"/>
                    </a:lnTo>
                    <a:lnTo>
                      <a:pt x="737" y="1496"/>
                    </a:lnTo>
                    <a:lnTo>
                      <a:pt x="739" y="1493"/>
                    </a:lnTo>
                    <a:lnTo>
                      <a:pt x="761" y="1487"/>
                    </a:lnTo>
                    <a:lnTo>
                      <a:pt x="759" y="1478"/>
                    </a:lnTo>
                    <a:lnTo>
                      <a:pt x="776" y="1477"/>
                    </a:lnTo>
                    <a:lnTo>
                      <a:pt x="783" y="1473"/>
                    </a:lnTo>
                    <a:lnTo>
                      <a:pt x="785" y="1463"/>
                    </a:lnTo>
                    <a:lnTo>
                      <a:pt x="780" y="1452"/>
                    </a:lnTo>
                    <a:lnTo>
                      <a:pt x="792" y="1447"/>
                    </a:lnTo>
                    <a:lnTo>
                      <a:pt x="807" y="1447"/>
                    </a:lnTo>
                    <a:lnTo>
                      <a:pt x="812" y="1457"/>
                    </a:lnTo>
                    <a:lnTo>
                      <a:pt x="814" y="1467"/>
                    </a:lnTo>
                    <a:lnTo>
                      <a:pt x="840" y="1468"/>
                    </a:lnTo>
                    <a:lnTo>
                      <a:pt x="849" y="1472"/>
                    </a:lnTo>
                    <a:lnTo>
                      <a:pt x="847" y="1461"/>
                    </a:lnTo>
                    <a:lnTo>
                      <a:pt x="855" y="1453"/>
                    </a:lnTo>
                    <a:lnTo>
                      <a:pt x="857" y="1460"/>
                    </a:lnTo>
                    <a:lnTo>
                      <a:pt x="847" y="1441"/>
                    </a:lnTo>
                    <a:lnTo>
                      <a:pt x="835" y="1436"/>
                    </a:lnTo>
                    <a:lnTo>
                      <a:pt x="834" y="1423"/>
                    </a:lnTo>
                    <a:lnTo>
                      <a:pt x="846" y="1419"/>
                    </a:lnTo>
                    <a:lnTo>
                      <a:pt x="851" y="1413"/>
                    </a:lnTo>
                    <a:lnTo>
                      <a:pt x="851" y="1425"/>
                    </a:lnTo>
                    <a:lnTo>
                      <a:pt x="852" y="1435"/>
                    </a:lnTo>
                    <a:lnTo>
                      <a:pt x="860" y="1426"/>
                    </a:lnTo>
                    <a:lnTo>
                      <a:pt x="862" y="1435"/>
                    </a:lnTo>
                    <a:lnTo>
                      <a:pt x="871" y="1444"/>
                    </a:lnTo>
                    <a:lnTo>
                      <a:pt x="876" y="1439"/>
                    </a:lnTo>
                    <a:lnTo>
                      <a:pt x="885" y="1435"/>
                    </a:lnTo>
                    <a:lnTo>
                      <a:pt x="889" y="1436"/>
                    </a:lnTo>
                    <a:lnTo>
                      <a:pt x="898" y="1450"/>
                    </a:lnTo>
                    <a:lnTo>
                      <a:pt x="906" y="1444"/>
                    </a:lnTo>
                    <a:lnTo>
                      <a:pt x="914" y="1446"/>
                    </a:lnTo>
                    <a:lnTo>
                      <a:pt x="919" y="1456"/>
                    </a:lnTo>
                    <a:lnTo>
                      <a:pt x="916" y="1462"/>
                    </a:lnTo>
                    <a:lnTo>
                      <a:pt x="917" y="1473"/>
                    </a:lnTo>
                    <a:lnTo>
                      <a:pt x="921" y="1485"/>
                    </a:lnTo>
                    <a:lnTo>
                      <a:pt x="927" y="1482"/>
                    </a:lnTo>
                    <a:lnTo>
                      <a:pt x="938" y="1498"/>
                    </a:lnTo>
                    <a:lnTo>
                      <a:pt x="941" y="1507"/>
                    </a:lnTo>
                    <a:lnTo>
                      <a:pt x="939" y="1515"/>
                    </a:lnTo>
                    <a:lnTo>
                      <a:pt x="942" y="1518"/>
                    </a:lnTo>
                    <a:lnTo>
                      <a:pt x="943" y="1528"/>
                    </a:lnTo>
                    <a:lnTo>
                      <a:pt x="951" y="1526"/>
                    </a:lnTo>
                    <a:lnTo>
                      <a:pt x="955" y="1528"/>
                    </a:lnTo>
                    <a:lnTo>
                      <a:pt x="963" y="1544"/>
                    </a:lnTo>
                    <a:lnTo>
                      <a:pt x="968" y="1547"/>
                    </a:lnTo>
                    <a:lnTo>
                      <a:pt x="975" y="1541"/>
                    </a:lnTo>
                    <a:lnTo>
                      <a:pt x="980" y="1543"/>
                    </a:lnTo>
                    <a:lnTo>
                      <a:pt x="980" y="1550"/>
                    </a:lnTo>
                    <a:lnTo>
                      <a:pt x="986" y="1560"/>
                    </a:lnTo>
                    <a:lnTo>
                      <a:pt x="994" y="1563"/>
                    </a:lnTo>
                    <a:lnTo>
                      <a:pt x="995" y="1554"/>
                    </a:lnTo>
                    <a:lnTo>
                      <a:pt x="1001" y="1542"/>
                    </a:lnTo>
                    <a:lnTo>
                      <a:pt x="1012" y="1559"/>
                    </a:lnTo>
                    <a:lnTo>
                      <a:pt x="1018" y="1563"/>
                    </a:lnTo>
                    <a:lnTo>
                      <a:pt x="1022" y="1571"/>
                    </a:lnTo>
                    <a:lnTo>
                      <a:pt x="1033" y="1571"/>
                    </a:lnTo>
                    <a:lnTo>
                      <a:pt x="1019" y="1587"/>
                    </a:lnTo>
                    <a:lnTo>
                      <a:pt x="1003" y="1593"/>
                    </a:lnTo>
                    <a:lnTo>
                      <a:pt x="992" y="1579"/>
                    </a:lnTo>
                    <a:lnTo>
                      <a:pt x="998" y="1595"/>
                    </a:lnTo>
                    <a:lnTo>
                      <a:pt x="1014" y="1628"/>
                    </a:lnTo>
                    <a:lnTo>
                      <a:pt x="1024" y="1630"/>
                    </a:lnTo>
                    <a:lnTo>
                      <a:pt x="1035" y="1643"/>
                    </a:lnTo>
                    <a:lnTo>
                      <a:pt x="1037" y="16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3" name="Freeform 304"/>
              <p:cNvSpPr>
                <a:spLocks noChangeAspect="1"/>
              </p:cNvSpPr>
              <p:nvPr/>
            </p:nvSpPr>
            <p:spPr bwMode="gray">
              <a:xfrm>
                <a:off x="969" y="1334"/>
                <a:ext cx="937" cy="648"/>
              </a:xfrm>
              <a:custGeom>
                <a:avLst/>
                <a:gdLst/>
                <a:ahLst/>
                <a:cxnLst>
                  <a:cxn ang="0">
                    <a:pos x="4121" y="2577"/>
                  </a:cxn>
                  <a:cxn ang="0">
                    <a:pos x="3985" y="2718"/>
                  </a:cxn>
                  <a:cxn ang="0">
                    <a:pos x="4193" y="2896"/>
                  </a:cxn>
                  <a:cxn ang="0">
                    <a:pos x="4252" y="3041"/>
                  </a:cxn>
                  <a:cxn ang="0">
                    <a:pos x="4261" y="2980"/>
                  </a:cxn>
                  <a:cxn ang="0">
                    <a:pos x="3928" y="2815"/>
                  </a:cxn>
                  <a:cxn ang="0">
                    <a:pos x="3510" y="3092"/>
                  </a:cxn>
                  <a:cxn ang="0">
                    <a:pos x="3186" y="3206"/>
                  </a:cxn>
                  <a:cxn ang="0">
                    <a:pos x="3305" y="3028"/>
                  </a:cxn>
                  <a:cxn ang="0">
                    <a:pos x="3138" y="2904"/>
                  </a:cxn>
                  <a:cxn ang="0">
                    <a:pos x="2884" y="2730"/>
                  </a:cxn>
                  <a:cxn ang="0">
                    <a:pos x="2558" y="2711"/>
                  </a:cxn>
                  <a:cxn ang="0">
                    <a:pos x="999" y="2670"/>
                  </a:cxn>
                  <a:cxn ang="0">
                    <a:pos x="900" y="2578"/>
                  </a:cxn>
                  <a:cxn ang="0">
                    <a:pos x="745" y="2484"/>
                  </a:cxn>
                  <a:cxn ang="0">
                    <a:pos x="658" y="2308"/>
                  </a:cxn>
                  <a:cxn ang="0">
                    <a:pos x="605" y="2062"/>
                  </a:cxn>
                  <a:cxn ang="0">
                    <a:pos x="257" y="1689"/>
                  </a:cxn>
                  <a:cxn ang="0">
                    <a:pos x="0" y="1022"/>
                  </a:cxn>
                  <a:cxn ang="0">
                    <a:pos x="300" y="501"/>
                  </a:cxn>
                  <a:cxn ang="0">
                    <a:pos x="554" y="316"/>
                  </a:cxn>
                  <a:cxn ang="0">
                    <a:pos x="516" y="434"/>
                  </a:cxn>
                  <a:cxn ang="0">
                    <a:pos x="780" y="376"/>
                  </a:cxn>
                  <a:cxn ang="0">
                    <a:pos x="908" y="308"/>
                  </a:cxn>
                  <a:cxn ang="0">
                    <a:pos x="1229" y="461"/>
                  </a:cxn>
                  <a:cxn ang="0">
                    <a:pos x="1409" y="630"/>
                  </a:cxn>
                  <a:cxn ang="0">
                    <a:pos x="1713" y="655"/>
                  </a:cxn>
                  <a:cxn ang="0">
                    <a:pos x="1850" y="758"/>
                  </a:cxn>
                  <a:cxn ang="0">
                    <a:pos x="1884" y="566"/>
                  </a:cxn>
                  <a:cxn ang="0">
                    <a:pos x="1897" y="496"/>
                  </a:cxn>
                  <a:cxn ang="0">
                    <a:pos x="2137" y="669"/>
                  </a:cxn>
                  <a:cxn ang="0">
                    <a:pos x="2360" y="650"/>
                  </a:cxn>
                  <a:cxn ang="0">
                    <a:pos x="2467" y="619"/>
                  </a:cxn>
                  <a:cxn ang="0">
                    <a:pos x="2592" y="506"/>
                  </a:cxn>
                  <a:cxn ang="0">
                    <a:pos x="2465" y="360"/>
                  </a:cxn>
                  <a:cxn ang="0">
                    <a:pos x="2513" y="2"/>
                  </a:cxn>
                  <a:cxn ang="0">
                    <a:pos x="2671" y="301"/>
                  </a:cxn>
                  <a:cxn ang="0">
                    <a:pos x="2773" y="515"/>
                  </a:cxn>
                  <a:cxn ang="0">
                    <a:pos x="2955" y="732"/>
                  </a:cxn>
                  <a:cxn ang="0">
                    <a:pos x="3048" y="400"/>
                  </a:cxn>
                  <a:cxn ang="0">
                    <a:pos x="3223" y="566"/>
                  </a:cxn>
                  <a:cxn ang="0">
                    <a:pos x="3139" y="886"/>
                  </a:cxn>
                  <a:cxn ang="0">
                    <a:pos x="2869" y="956"/>
                  </a:cxn>
                  <a:cxn ang="0">
                    <a:pos x="2806" y="1170"/>
                  </a:cxn>
                  <a:cxn ang="0">
                    <a:pos x="2662" y="1202"/>
                  </a:cxn>
                  <a:cxn ang="0">
                    <a:pos x="2634" y="1400"/>
                  </a:cxn>
                  <a:cxn ang="0">
                    <a:pos x="2596" y="1772"/>
                  </a:cxn>
                  <a:cxn ang="0">
                    <a:pos x="2978" y="2076"/>
                  </a:cxn>
                  <a:cxn ang="0">
                    <a:pos x="3253" y="2406"/>
                  </a:cxn>
                  <a:cxn ang="0">
                    <a:pos x="3435" y="2410"/>
                  </a:cxn>
                  <a:cxn ang="0">
                    <a:pos x="3543" y="2007"/>
                  </a:cxn>
                  <a:cxn ang="0">
                    <a:pos x="3489" y="1658"/>
                  </a:cxn>
                  <a:cxn ang="0">
                    <a:pos x="3454" y="1379"/>
                  </a:cxn>
                  <a:cxn ang="0">
                    <a:pos x="3782" y="1465"/>
                  </a:cxn>
                  <a:cxn ang="0">
                    <a:pos x="3908" y="1642"/>
                  </a:cxn>
                  <a:cxn ang="0">
                    <a:pos x="3931" y="1765"/>
                  </a:cxn>
                  <a:cxn ang="0">
                    <a:pos x="4124" y="1745"/>
                  </a:cxn>
                  <a:cxn ang="0">
                    <a:pos x="4254" y="1721"/>
                  </a:cxn>
                  <a:cxn ang="0">
                    <a:pos x="4305" y="1837"/>
                  </a:cxn>
                  <a:cxn ang="0">
                    <a:pos x="4379" y="2060"/>
                  </a:cxn>
                  <a:cxn ang="0">
                    <a:pos x="4580" y="2206"/>
                  </a:cxn>
                  <a:cxn ang="0">
                    <a:pos x="4538" y="2229"/>
                  </a:cxn>
                  <a:cxn ang="0">
                    <a:pos x="4668" y="2398"/>
                  </a:cxn>
                </a:cxnLst>
                <a:rect l="0" t="0" r="r" b="b"/>
                <a:pathLst>
                  <a:path w="4686" h="3236">
                    <a:moveTo>
                      <a:pt x="4668" y="2398"/>
                    </a:moveTo>
                    <a:lnTo>
                      <a:pt x="4678" y="2405"/>
                    </a:lnTo>
                    <a:lnTo>
                      <a:pt x="4684" y="2412"/>
                    </a:lnTo>
                    <a:lnTo>
                      <a:pt x="4675" y="2423"/>
                    </a:lnTo>
                    <a:lnTo>
                      <a:pt x="4664" y="2437"/>
                    </a:lnTo>
                    <a:lnTo>
                      <a:pt x="4646" y="2449"/>
                    </a:lnTo>
                    <a:lnTo>
                      <a:pt x="4630" y="2469"/>
                    </a:lnTo>
                    <a:lnTo>
                      <a:pt x="4619" y="2470"/>
                    </a:lnTo>
                    <a:lnTo>
                      <a:pt x="4616" y="2475"/>
                    </a:lnTo>
                    <a:lnTo>
                      <a:pt x="4601" y="2475"/>
                    </a:lnTo>
                    <a:lnTo>
                      <a:pt x="4578" y="2474"/>
                    </a:lnTo>
                    <a:lnTo>
                      <a:pt x="4564" y="2481"/>
                    </a:lnTo>
                    <a:lnTo>
                      <a:pt x="4533" y="2487"/>
                    </a:lnTo>
                    <a:lnTo>
                      <a:pt x="4521" y="2496"/>
                    </a:lnTo>
                    <a:lnTo>
                      <a:pt x="4510" y="2512"/>
                    </a:lnTo>
                    <a:lnTo>
                      <a:pt x="4505" y="2511"/>
                    </a:lnTo>
                    <a:lnTo>
                      <a:pt x="4493" y="2531"/>
                    </a:lnTo>
                    <a:lnTo>
                      <a:pt x="4476" y="2554"/>
                    </a:lnTo>
                    <a:lnTo>
                      <a:pt x="4465" y="2560"/>
                    </a:lnTo>
                    <a:lnTo>
                      <a:pt x="4453" y="2574"/>
                    </a:lnTo>
                    <a:lnTo>
                      <a:pt x="4444" y="2579"/>
                    </a:lnTo>
                    <a:lnTo>
                      <a:pt x="4438" y="2579"/>
                    </a:lnTo>
                    <a:lnTo>
                      <a:pt x="4433" y="2574"/>
                    </a:lnTo>
                    <a:lnTo>
                      <a:pt x="4438" y="2563"/>
                    </a:lnTo>
                    <a:lnTo>
                      <a:pt x="4431" y="2566"/>
                    </a:lnTo>
                    <a:lnTo>
                      <a:pt x="4425" y="2577"/>
                    </a:lnTo>
                    <a:lnTo>
                      <a:pt x="4385" y="2583"/>
                    </a:lnTo>
                    <a:lnTo>
                      <a:pt x="4359" y="2593"/>
                    </a:lnTo>
                    <a:lnTo>
                      <a:pt x="4353" y="2590"/>
                    </a:lnTo>
                    <a:lnTo>
                      <a:pt x="4352" y="2584"/>
                    </a:lnTo>
                    <a:lnTo>
                      <a:pt x="4343" y="2579"/>
                    </a:lnTo>
                    <a:lnTo>
                      <a:pt x="4325" y="2577"/>
                    </a:lnTo>
                    <a:lnTo>
                      <a:pt x="4280" y="2577"/>
                    </a:lnTo>
                    <a:lnTo>
                      <a:pt x="4264" y="2581"/>
                    </a:lnTo>
                    <a:lnTo>
                      <a:pt x="4232" y="2574"/>
                    </a:lnTo>
                    <a:lnTo>
                      <a:pt x="4225" y="2574"/>
                    </a:lnTo>
                    <a:lnTo>
                      <a:pt x="4200" y="2572"/>
                    </a:lnTo>
                    <a:lnTo>
                      <a:pt x="4173" y="2579"/>
                    </a:lnTo>
                    <a:lnTo>
                      <a:pt x="4164" y="2577"/>
                    </a:lnTo>
                    <a:lnTo>
                      <a:pt x="4151" y="2577"/>
                    </a:lnTo>
                    <a:lnTo>
                      <a:pt x="4134" y="2579"/>
                    </a:lnTo>
                    <a:lnTo>
                      <a:pt x="4121" y="2577"/>
                    </a:lnTo>
                    <a:lnTo>
                      <a:pt x="4113" y="2581"/>
                    </a:lnTo>
                    <a:lnTo>
                      <a:pt x="4100" y="2581"/>
                    </a:lnTo>
                    <a:lnTo>
                      <a:pt x="4095" y="2583"/>
                    </a:lnTo>
                    <a:lnTo>
                      <a:pt x="4094" y="2590"/>
                    </a:lnTo>
                    <a:lnTo>
                      <a:pt x="4084" y="2589"/>
                    </a:lnTo>
                    <a:lnTo>
                      <a:pt x="4080" y="2593"/>
                    </a:lnTo>
                    <a:lnTo>
                      <a:pt x="4074" y="2597"/>
                    </a:lnTo>
                    <a:lnTo>
                      <a:pt x="4068" y="2604"/>
                    </a:lnTo>
                    <a:lnTo>
                      <a:pt x="4058" y="2617"/>
                    </a:lnTo>
                    <a:lnTo>
                      <a:pt x="4053" y="2635"/>
                    </a:lnTo>
                    <a:lnTo>
                      <a:pt x="4044" y="2654"/>
                    </a:lnTo>
                    <a:lnTo>
                      <a:pt x="4042" y="2657"/>
                    </a:lnTo>
                    <a:lnTo>
                      <a:pt x="4004" y="2659"/>
                    </a:lnTo>
                    <a:lnTo>
                      <a:pt x="3993" y="2670"/>
                    </a:lnTo>
                    <a:lnTo>
                      <a:pt x="3987" y="2670"/>
                    </a:lnTo>
                    <a:lnTo>
                      <a:pt x="3987" y="2675"/>
                    </a:lnTo>
                    <a:lnTo>
                      <a:pt x="3968" y="2694"/>
                    </a:lnTo>
                    <a:lnTo>
                      <a:pt x="3958" y="2699"/>
                    </a:lnTo>
                    <a:lnTo>
                      <a:pt x="3930" y="2743"/>
                    </a:lnTo>
                    <a:lnTo>
                      <a:pt x="3919" y="2751"/>
                    </a:lnTo>
                    <a:lnTo>
                      <a:pt x="3908" y="2753"/>
                    </a:lnTo>
                    <a:lnTo>
                      <a:pt x="3909" y="2769"/>
                    </a:lnTo>
                    <a:lnTo>
                      <a:pt x="3887" y="2810"/>
                    </a:lnTo>
                    <a:lnTo>
                      <a:pt x="3882" y="2810"/>
                    </a:lnTo>
                    <a:lnTo>
                      <a:pt x="3860" y="2832"/>
                    </a:lnTo>
                    <a:lnTo>
                      <a:pt x="3834" y="2858"/>
                    </a:lnTo>
                    <a:lnTo>
                      <a:pt x="3834" y="2861"/>
                    </a:lnTo>
                    <a:lnTo>
                      <a:pt x="3848" y="2858"/>
                    </a:lnTo>
                    <a:lnTo>
                      <a:pt x="3859" y="2851"/>
                    </a:lnTo>
                    <a:lnTo>
                      <a:pt x="3859" y="2847"/>
                    </a:lnTo>
                    <a:lnTo>
                      <a:pt x="3864" y="2845"/>
                    </a:lnTo>
                    <a:lnTo>
                      <a:pt x="3879" y="2827"/>
                    </a:lnTo>
                    <a:lnTo>
                      <a:pt x="3888" y="2814"/>
                    </a:lnTo>
                    <a:lnTo>
                      <a:pt x="3898" y="2805"/>
                    </a:lnTo>
                    <a:lnTo>
                      <a:pt x="3908" y="2794"/>
                    </a:lnTo>
                    <a:lnTo>
                      <a:pt x="3920" y="2770"/>
                    </a:lnTo>
                    <a:lnTo>
                      <a:pt x="3930" y="2761"/>
                    </a:lnTo>
                    <a:lnTo>
                      <a:pt x="3952" y="2739"/>
                    </a:lnTo>
                    <a:lnTo>
                      <a:pt x="3958" y="2735"/>
                    </a:lnTo>
                    <a:lnTo>
                      <a:pt x="3968" y="2733"/>
                    </a:lnTo>
                    <a:lnTo>
                      <a:pt x="3974" y="2726"/>
                    </a:lnTo>
                    <a:lnTo>
                      <a:pt x="3985" y="2718"/>
                    </a:lnTo>
                    <a:lnTo>
                      <a:pt x="3998" y="2713"/>
                    </a:lnTo>
                    <a:lnTo>
                      <a:pt x="4030" y="2694"/>
                    </a:lnTo>
                    <a:lnTo>
                      <a:pt x="4084" y="2670"/>
                    </a:lnTo>
                    <a:lnTo>
                      <a:pt x="4114" y="2663"/>
                    </a:lnTo>
                    <a:lnTo>
                      <a:pt x="4128" y="2664"/>
                    </a:lnTo>
                    <a:lnTo>
                      <a:pt x="4139" y="2662"/>
                    </a:lnTo>
                    <a:lnTo>
                      <a:pt x="4167" y="2664"/>
                    </a:lnTo>
                    <a:lnTo>
                      <a:pt x="4194" y="2676"/>
                    </a:lnTo>
                    <a:lnTo>
                      <a:pt x="4207" y="2685"/>
                    </a:lnTo>
                    <a:lnTo>
                      <a:pt x="4214" y="2701"/>
                    </a:lnTo>
                    <a:lnTo>
                      <a:pt x="4207" y="2697"/>
                    </a:lnTo>
                    <a:lnTo>
                      <a:pt x="4205" y="2700"/>
                    </a:lnTo>
                    <a:lnTo>
                      <a:pt x="4211" y="2707"/>
                    </a:lnTo>
                    <a:lnTo>
                      <a:pt x="4211" y="2723"/>
                    </a:lnTo>
                    <a:lnTo>
                      <a:pt x="4200" y="2733"/>
                    </a:lnTo>
                    <a:lnTo>
                      <a:pt x="4176" y="2753"/>
                    </a:lnTo>
                    <a:lnTo>
                      <a:pt x="4160" y="2761"/>
                    </a:lnTo>
                    <a:lnTo>
                      <a:pt x="4141" y="2760"/>
                    </a:lnTo>
                    <a:lnTo>
                      <a:pt x="4126" y="2753"/>
                    </a:lnTo>
                    <a:lnTo>
                      <a:pt x="4105" y="2756"/>
                    </a:lnTo>
                    <a:lnTo>
                      <a:pt x="4089" y="2762"/>
                    </a:lnTo>
                    <a:lnTo>
                      <a:pt x="4085" y="2765"/>
                    </a:lnTo>
                    <a:lnTo>
                      <a:pt x="4100" y="2765"/>
                    </a:lnTo>
                    <a:lnTo>
                      <a:pt x="4127" y="2773"/>
                    </a:lnTo>
                    <a:lnTo>
                      <a:pt x="4132" y="2787"/>
                    </a:lnTo>
                    <a:lnTo>
                      <a:pt x="4137" y="2791"/>
                    </a:lnTo>
                    <a:lnTo>
                      <a:pt x="4166" y="2776"/>
                    </a:lnTo>
                    <a:lnTo>
                      <a:pt x="4170" y="2777"/>
                    </a:lnTo>
                    <a:lnTo>
                      <a:pt x="4168" y="2782"/>
                    </a:lnTo>
                    <a:lnTo>
                      <a:pt x="4177" y="2783"/>
                    </a:lnTo>
                    <a:lnTo>
                      <a:pt x="4183" y="2788"/>
                    </a:lnTo>
                    <a:lnTo>
                      <a:pt x="4182" y="2798"/>
                    </a:lnTo>
                    <a:lnTo>
                      <a:pt x="4173" y="2823"/>
                    </a:lnTo>
                    <a:lnTo>
                      <a:pt x="4157" y="2839"/>
                    </a:lnTo>
                    <a:lnTo>
                      <a:pt x="4157" y="2841"/>
                    </a:lnTo>
                    <a:lnTo>
                      <a:pt x="4165" y="2840"/>
                    </a:lnTo>
                    <a:lnTo>
                      <a:pt x="4180" y="2842"/>
                    </a:lnTo>
                    <a:lnTo>
                      <a:pt x="4178" y="2862"/>
                    </a:lnTo>
                    <a:lnTo>
                      <a:pt x="4180" y="2870"/>
                    </a:lnTo>
                    <a:lnTo>
                      <a:pt x="4184" y="2879"/>
                    </a:lnTo>
                    <a:lnTo>
                      <a:pt x="4188" y="2889"/>
                    </a:lnTo>
                    <a:lnTo>
                      <a:pt x="4193" y="2896"/>
                    </a:lnTo>
                    <a:lnTo>
                      <a:pt x="4199" y="2902"/>
                    </a:lnTo>
                    <a:lnTo>
                      <a:pt x="4198" y="2906"/>
                    </a:lnTo>
                    <a:lnTo>
                      <a:pt x="4215" y="2907"/>
                    </a:lnTo>
                    <a:lnTo>
                      <a:pt x="4236" y="2917"/>
                    </a:lnTo>
                    <a:lnTo>
                      <a:pt x="4240" y="2921"/>
                    </a:lnTo>
                    <a:lnTo>
                      <a:pt x="4231" y="2926"/>
                    </a:lnTo>
                    <a:lnTo>
                      <a:pt x="4230" y="2932"/>
                    </a:lnTo>
                    <a:lnTo>
                      <a:pt x="4239" y="2936"/>
                    </a:lnTo>
                    <a:lnTo>
                      <a:pt x="4250" y="2937"/>
                    </a:lnTo>
                    <a:lnTo>
                      <a:pt x="4266" y="2943"/>
                    </a:lnTo>
                    <a:lnTo>
                      <a:pt x="4294" y="2947"/>
                    </a:lnTo>
                    <a:lnTo>
                      <a:pt x="4297" y="2953"/>
                    </a:lnTo>
                    <a:lnTo>
                      <a:pt x="4320" y="2950"/>
                    </a:lnTo>
                    <a:lnTo>
                      <a:pt x="4339" y="2937"/>
                    </a:lnTo>
                    <a:lnTo>
                      <a:pt x="4344" y="2947"/>
                    </a:lnTo>
                    <a:lnTo>
                      <a:pt x="4342" y="2955"/>
                    </a:lnTo>
                    <a:lnTo>
                      <a:pt x="4348" y="2954"/>
                    </a:lnTo>
                    <a:lnTo>
                      <a:pt x="4358" y="2955"/>
                    </a:lnTo>
                    <a:lnTo>
                      <a:pt x="4368" y="2954"/>
                    </a:lnTo>
                    <a:lnTo>
                      <a:pt x="4375" y="2963"/>
                    </a:lnTo>
                    <a:lnTo>
                      <a:pt x="4379" y="2968"/>
                    </a:lnTo>
                    <a:lnTo>
                      <a:pt x="4372" y="2971"/>
                    </a:lnTo>
                    <a:lnTo>
                      <a:pt x="4371" y="2977"/>
                    </a:lnTo>
                    <a:lnTo>
                      <a:pt x="4387" y="2979"/>
                    </a:lnTo>
                    <a:lnTo>
                      <a:pt x="4391" y="2981"/>
                    </a:lnTo>
                    <a:lnTo>
                      <a:pt x="4385" y="2986"/>
                    </a:lnTo>
                    <a:lnTo>
                      <a:pt x="4375" y="2985"/>
                    </a:lnTo>
                    <a:lnTo>
                      <a:pt x="4366" y="2991"/>
                    </a:lnTo>
                    <a:lnTo>
                      <a:pt x="4359" y="2988"/>
                    </a:lnTo>
                    <a:lnTo>
                      <a:pt x="4345" y="2997"/>
                    </a:lnTo>
                    <a:lnTo>
                      <a:pt x="4325" y="3006"/>
                    </a:lnTo>
                    <a:lnTo>
                      <a:pt x="4316" y="3012"/>
                    </a:lnTo>
                    <a:lnTo>
                      <a:pt x="4311" y="3013"/>
                    </a:lnTo>
                    <a:lnTo>
                      <a:pt x="4309" y="3018"/>
                    </a:lnTo>
                    <a:lnTo>
                      <a:pt x="4300" y="3017"/>
                    </a:lnTo>
                    <a:lnTo>
                      <a:pt x="4289" y="3025"/>
                    </a:lnTo>
                    <a:lnTo>
                      <a:pt x="4279" y="3026"/>
                    </a:lnTo>
                    <a:lnTo>
                      <a:pt x="4277" y="3024"/>
                    </a:lnTo>
                    <a:lnTo>
                      <a:pt x="4269" y="3028"/>
                    </a:lnTo>
                    <a:lnTo>
                      <a:pt x="4262" y="3033"/>
                    </a:lnTo>
                    <a:lnTo>
                      <a:pt x="4250" y="3028"/>
                    </a:lnTo>
                    <a:lnTo>
                      <a:pt x="4252" y="3041"/>
                    </a:lnTo>
                    <a:lnTo>
                      <a:pt x="4251" y="3046"/>
                    </a:lnTo>
                    <a:lnTo>
                      <a:pt x="4239" y="3046"/>
                    </a:lnTo>
                    <a:lnTo>
                      <a:pt x="4232" y="3038"/>
                    </a:lnTo>
                    <a:lnTo>
                      <a:pt x="4232" y="3033"/>
                    </a:lnTo>
                    <a:lnTo>
                      <a:pt x="4224" y="3046"/>
                    </a:lnTo>
                    <a:lnTo>
                      <a:pt x="4220" y="3038"/>
                    </a:lnTo>
                    <a:lnTo>
                      <a:pt x="4215" y="3047"/>
                    </a:lnTo>
                    <a:lnTo>
                      <a:pt x="4213" y="3061"/>
                    </a:lnTo>
                    <a:lnTo>
                      <a:pt x="4203" y="3068"/>
                    </a:lnTo>
                    <a:lnTo>
                      <a:pt x="4189" y="3085"/>
                    </a:lnTo>
                    <a:lnTo>
                      <a:pt x="4187" y="3090"/>
                    </a:lnTo>
                    <a:lnTo>
                      <a:pt x="4176" y="3095"/>
                    </a:lnTo>
                    <a:lnTo>
                      <a:pt x="4170" y="3108"/>
                    </a:lnTo>
                    <a:lnTo>
                      <a:pt x="4162" y="3104"/>
                    </a:lnTo>
                    <a:lnTo>
                      <a:pt x="4156" y="3106"/>
                    </a:lnTo>
                    <a:lnTo>
                      <a:pt x="4155" y="3117"/>
                    </a:lnTo>
                    <a:lnTo>
                      <a:pt x="4149" y="3121"/>
                    </a:lnTo>
                    <a:lnTo>
                      <a:pt x="4145" y="3121"/>
                    </a:lnTo>
                    <a:lnTo>
                      <a:pt x="4134" y="3119"/>
                    </a:lnTo>
                    <a:lnTo>
                      <a:pt x="4129" y="3105"/>
                    </a:lnTo>
                    <a:lnTo>
                      <a:pt x="4124" y="3098"/>
                    </a:lnTo>
                    <a:lnTo>
                      <a:pt x="4116" y="3098"/>
                    </a:lnTo>
                    <a:lnTo>
                      <a:pt x="4111" y="3083"/>
                    </a:lnTo>
                    <a:lnTo>
                      <a:pt x="4110" y="3068"/>
                    </a:lnTo>
                    <a:lnTo>
                      <a:pt x="4112" y="3056"/>
                    </a:lnTo>
                    <a:lnTo>
                      <a:pt x="4124" y="3038"/>
                    </a:lnTo>
                    <a:lnTo>
                      <a:pt x="4119" y="3044"/>
                    </a:lnTo>
                    <a:lnTo>
                      <a:pt x="4108" y="3050"/>
                    </a:lnTo>
                    <a:lnTo>
                      <a:pt x="4111" y="3042"/>
                    </a:lnTo>
                    <a:lnTo>
                      <a:pt x="4127" y="3030"/>
                    </a:lnTo>
                    <a:lnTo>
                      <a:pt x="4133" y="3031"/>
                    </a:lnTo>
                    <a:lnTo>
                      <a:pt x="4143" y="3026"/>
                    </a:lnTo>
                    <a:lnTo>
                      <a:pt x="4143" y="3020"/>
                    </a:lnTo>
                    <a:lnTo>
                      <a:pt x="4166" y="3004"/>
                    </a:lnTo>
                    <a:lnTo>
                      <a:pt x="4189" y="2990"/>
                    </a:lnTo>
                    <a:lnTo>
                      <a:pt x="4203" y="2982"/>
                    </a:lnTo>
                    <a:lnTo>
                      <a:pt x="4207" y="2987"/>
                    </a:lnTo>
                    <a:lnTo>
                      <a:pt x="4209" y="2995"/>
                    </a:lnTo>
                    <a:lnTo>
                      <a:pt x="4218" y="2999"/>
                    </a:lnTo>
                    <a:lnTo>
                      <a:pt x="4227" y="2988"/>
                    </a:lnTo>
                    <a:lnTo>
                      <a:pt x="4237" y="2983"/>
                    </a:lnTo>
                    <a:lnTo>
                      <a:pt x="4261" y="2980"/>
                    </a:lnTo>
                    <a:lnTo>
                      <a:pt x="4262" y="2975"/>
                    </a:lnTo>
                    <a:lnTo>
                      <a:pt x="4247" y="2974"/>
                    </a:lnTo>
                    <a:lnTo>
                      <a:pt x="4232" y="2977"/>
                    </a:lnTo>
                    <a:lnTo>
                      <a:pt x="4207" y="2972"/>
                    </a:lnTo>
                    <a:lnTo>
                      <a:pt x="4194" y="2979"/>
                    </a:lnTo>
                    <a:lnTo>
                      <a:pt x="4183" y="2980"/>
                    </a:lnTo>
                    <a:lnTo>
                      <a:pt x="4182" y="2968"/>
                    </a:lnTo>
                    <a:lnTo>
                      <a:pt x="4196" y="2958"/>
                    </a:lnTo>
                    <a:lnTo>
                      <a:pt x="4207" y="2943"/>
                    </a:lnTo>
                    <a:lnTo>
                      <a:pt x="4199" y="2943"/>
                    </a:lnTo>
                    <a:lnTo>
                      <a:pt x="4197" y="2936"/>
                    </a:lnTo>
                    <a:lnTo>
                      <a:pt x="4187" y="2953"/>
                    </a:lnTo>
                    <a:lnTo>
                      <a:pt x="4176" y="2955"/>
                    </a:lnTo>
                    <a:lnTo>
                      <a:pt x="4144" y="2980"/>
                    </a:lnTo>
                    <a:lnTo>
                      <a:pt x="4134" y="2985"/>
                    </a:lnTo>
                    <a:lnTo>
                      <a:pt x="4124" y="2986"/>
                    </a:lnTo>
                    <a:lnTo>
                      <a:pt x="4116" y="2985"/>
                    </a:lnTo>
                    <a:lnTo>
                      <a:pt x="4110" y="2991"/>
                    </a:lnTo>
                    <a:lnTo>
                      <a:pt x="4101" y="2996"/>
                    </a:lnTo>
                    <a:lnTo>
                      <a:pt x="4079" y="2999"/>
                    </a:lnTo>
                    <a:lnTo>
                      <a:pt x="4074" y="2998"/>
                    </a:lnTo>
                    <a:lnTo>
                      <a:pt x="4068" y="2995"/>
                    </a:lnTo>
                    <a:lnTo>
                      <a:pt x="4058" y="2992"/>
                    </a:lnTo>
                    <a:lnTo>
                      <a:pt x="4057" y="2996"/>
                    </a:lnTo>
                    <a:lnTo>
                      <a:pt x="4052" y="2996"/>
                    </a:lnTo>
                    <a:lnTo>
                      <a:pt x="4043" y="2995"/>
                    </a:lnTo>
                    <a:lnTo>
                      <a:pt x="4035" y="2988"/>
                    </a:lnTo>
                    <a:lnTo>
                      <a:pt x="4032" y="2983"/>
                    </a:lnTo>
                    <a:lnTo>
                      <a:pt x="4031" y="2979"/>
                    </a:lnTo>
                    <a:lnTo>
                      <a:pt x="4031" y="2963"/>
                    </a:lnTo>
                    <a:lnTo>
                      <a:pt x="4016" y="2955"/>
                    </a:lnTo>
                    <a:lnTo>
                      <a:pt x="4016" y="2899"/>
                    </a:lnTo>
                    <a:lnTo>
                      <a:pt x="4016" y="2848"/>
                    </a:lnTo>
                    <a:lnTo>
                      <a:pt x="3990" y="2823"/>
                    </a:lnTo>
                    <a:lnTo>
                      <a:pt x="3983" y="2823"/>
                    </a:lnTo>
                    <a:lnTo>
                      <a:pt x="3976" y="2834"/>
                    </a:lnTo>
                    <a:lnTo>
                      <a:pt x="3958" y="2837"/>
                    </a:lnTo>
                    <a:lnTo>
                      <a:pt x="3946" y="2832"/>
                    </a:lnTo>
                    <a:lnTo>
                      <a:pt x="3944" y="2829"/>
                    </a:lnTo>
                    <a:lnTo>
                      <a:pt x="3941" y="2823"/>
                    </a:lnTo>
                    <a:lnTo>
                      <a:pt x="3934" y="2816"/>
                    </a:lnTo>
                    <a:lnTo>
                      <a:pt x="3928" y="2815"/>
                    </a:lnTo>
                    <a:lnTo>
                      <a:pt x="3922" y="2819"/>
                    </a:lnTo>
                    <a:lnTo>
                      <a:pt x="3895" y="2864"/>
                    </a:lnTo>
                    <a:lnTo>
                      <a:pt x="3891" y="2888"/>
                    </a:lnTo>
                    <a:lnTo>
                      <a:pt x="3885" y="2900"/>
                    </a:lnTo>
                    <a:lnTo>
                      <a:pt x="3884" y="2906"/>
                    </a:lnTo>
                    <a:lnTo>
                      <a:pt x="3879" y="2915"/>
                    </a:lnTo>
                    <a:lnTo>
                      <a:pt x="3876" y="2922"/>
                    </a:lnTo>
                    <a:lnTo>
                      <a:pt x="3872" y="2958"/>
                    </a:lnTo>
                    <a:lnTo>
                      <a:pt x="3871" y="2960"/>
                    </a:lnTo>
                    <a:lnTo>
                      <a:pt x="3864" y="2965"/>
                    </a:lnTo>
                    <a:lnTo>
                      <a:pt x="3861" y="2970"/>
                    </a:lnTo>
                    <a:lnTo>
                      <a:pt x="3860" y="2975"/>
                    </a:lnTo>
                    <a:lnTo>
                      <a:pt x="3861" y="2981"/>
                    </a:lnTo>
                    <a:lnTo>
                      <a:pt x="3861" y="2983"/>
                    </a:lnTo>
                    <a:lnTo>
                      <a:pt x="3854" y="2980"/>
                    </a:lnTo>
                    <a:lnTo>
                      <a:pt x="3853" y="2981"/>
                    </a:lnTo>
                    <a:lnTo>
                      <a:pt x="3853" y="2987"/>
                    </a:lnTo>
                    <a:lnTo>
                      <a:pt x="3842" y="2983"/>
                    </a:lnTo>
                    <a:lnTo>
                      <a:pt x="3833" y="2986"/>
                    </a:lnTo>
                    <a:lnTo>
                      <a:pt x="3831" y="2988"/>
                    </a:lnTo>
                    <a:lnTo>
                      <a:pt x="3818" y="2990"/>
                    </a:lnTo>
                    <a:lnTo>
                      <a:pt x="3815" y="2993"/>
                    </a:lnTo>
                    <a:lnTo>
                      <a:pt x="3809" y="3009"/>
                    </a:lnTo>
                    <a:lnTo>
                      <a:pt x="3807" y="3009"/>
                    </a:lnTo>
                    <a:lnTo>
                      <a:pt x="3709" y="3009"/>
                    </a:lnTo>
                    <a:lnTo>
                      <a:pt x="3634" y="3009"/>
                    </a:lnTo>
                    <a:lnTo>
                      <a:pt x="3619" y="3009"/>
                    </a:lnTo>
                    <a:lnTo>
                      <a:pt x="3603" y="3024"/>
                    </a:lnTo>
                    <a:lnTo>
                      <a:pt x="3584" y="3035"/>
                    </a:lnTo>
                    <a:lnTo>
                      <a:pt x="3581" y="3040"/>
                    </a:lnTo>
                    <a:lnTo>
                      <a:pt x="3580" y="3041"/>
                    </a:lnTo>
                    <a:lnTo>
                      <a:pt x="3567" y="3056"/>
                    </a:lnTo>
                    <a:lnTo>
                      <a:pt x="3554" y="3058"/>
                    </a:lnTo>
                    <a:lnTo>
                      <a:pt x="3524" y="3072"/>
                    </a:lnTo>
                    <a:lnTo>
                      <a:pt x="3514" y="3078"/>
                    </a:lnTo>
                    <a:lnTo>
                      <a:pt x="3511" y="3071"/>
                    </a:lnTo>
                    <a:lnTo>
                      <a:pt x="3508" y="3071"/>
                    </a:lnTo>
                    <a:lnTo>
                      <a:pt x="3499" y="3072"/>
                    </a:lnTo>
                    <a:lnTo>
                      <a:pt x="3498" y="3076"/>
                    </a:lnTo>
                    <a:lnTo>
                      <a:pt x="3503" y="3076"/>
                    </a:lnTo>
                    <a:lnTo>
                      <a:pt x="3509" y="3087"/>
                    </a:lnTo>
                    <a:lnTo>
                      <a:pt x="3510" y="3092"/>
                    </a:lnTo>
                    <a:lnTo>
                      <a:pt x="3501" y="3093"/>
                    </a:lnTo>
                    <a:lnTo>
                      <a:pt x="3497" y="3089"/>
                    </a:lnTo>
                    <a:lnTo>
                      <a:pt x="3485" y="3088"/>
                    </a:lnTo>
                    <a:lnTo>
                      <a:pt x="3479" y="3085"/>
                    </a:lnTo>
                    <a:lnTo>
                      <a:pt x="3466" y="3084"/>
                    </a:lnTo>
                    <a:lnTo>
                      <a:pt x="3449" y="3085"/>
                    </a:lnTo>
                    <a:lnTo>
                      <a:pt x="3392" y="3103"/>
                    </a:lnTo>
                    <a:lnTo>
                      <a:pt x="3377" y="3114"/>
                    </a:lnTo>
                    <a:lnTo>
                      <a:pt x="3371" y="3119"/>
                    </a:lnTo>
                    <a:lnTo>
                      <a:pt x="3369" y="3125"/>
                    </a:lnTo>
                    <a:lnTo>
                      <a:pt x="3358" y="3138"/>
                    </a:lnTo>
                    <a:lnTo>
                      <a:pt x="3380" y="3146"/>
                    </a:lnTo>
                    <a:lnTo>
                      <a:pt x="3388" y="3143"/>
                    </a:lnTo>
                    <a:lnTo>
                      <a:pt x="3398" y="3142"/>
                    </a:lnTo>
                    <a:lnTo>
                      <a:pt x="3401" y="3152"/>
                    </a:lnTo>
                    <a:lnTo>
                      <a:pt x="3406" y="3159"/>
                    </a:lnTo>
                    <a:lnTo>
                      <a:pt x="3408" y="3171"/>
                    </a:lnTo>
                    <a:lnTo>
                      <a:pt x="3386" y="3168"/>
                    </a:lnTo>
                    <a:lnTo>
                      <a:pt x="3379" y="3168"/>
                    </a:lnTo>
                    <a:lnTo>
                      <a:pt x="3368" y="3169"/>
                    </a:lnTo>
                    <a:lnTo>
                      <a:pt x="3363" y="3169"/>
                    </a:lnTo>
                    <a:lnTo>
                      <a:pt x="3344" y="3173"/>
                    </a:lnTo>
                    <a:lnTo>
                      <a:pt x="3332" y="3178"/>
                    </a:lnTo>
                    <a:lnTo>
                      <a:pt x="3317" y="3191"/>
                    </a:lnTo>
                    <a:lnTo>
                      <a:pt x="3305" y="3187"/>
                    </a:lnTo>
                    <a:lnTo>
                      <a:pt x="3285" y="3184"/>
                    </a:lnTo>
                    <a:lnTo>
                      <a:pt x="3266" y="3190"/>
                    </a:lnTo>
                    <a:lnTo>
                      <a:pt x="3261" y="3194"/>
                    </a:lnTo>
                    <a:lnTo>
                      <a:pt x="3256" y="3196"/>
                    </a:lnTo>
                    <a:lnTo>
                      <a:pt x="3248" y="3211"/>
                    </a:lnTo>
                    <a:lnTo>
                      <a:pt x="3246" y="3209"/>
                    </a:lnTo>
                    <a:lnTo>
                      <a:pt x="3234" y="3214"/>
                    </a:lnTo>
                    <a:lnTo>
                      <a:pt x="3228" y="3219"/>
                    </a:lnTo>
                    <a:lnTo>
                      <a:pt x="3218" y="3227"/>
                    </a:lnTo>
                    <a:lnTo>
                      <a:pt x="3213" y="3232"/>
                    </a:lnTo>
                    <a:lnTo>
                      <a:pt x="3212" y="3236"/>
                    </a:lnTo>
                    <a:lnTo>
                      <a:pt x="3197" y="3233"/>
                    </a:lnTo>
                    <a:lnTo>
                      <a:pt x="3191" y="3235"/>
                    </a:lnTo>
                    <a:lnTo>
                      <a:pt x="3175" y="3234"/>
                    </a:lnTo>
                    <a:lnTo>
                      <a:pt x="3175" y="3223"/>
                    </a:lnTo>
                    <a:lnTo>
                      <a:pt x="3180" y="3211"/>
                    </a:lnTo>
                    <a:lnTo>
                      <a:pt x="3186" y="3206"/>
                    </a:lnTo>
                    <a:lnTo>
                      <a:pt x="3187" y="3209"/>
                    </a:lnTo>
                    <a:lnTo>
                      <a:pt x="3198" y="3212"/>
                    </a:lnTo>
                    <a:lnTo>
                      <a:pt x="3207" y="3211"/>
                    </a:lnTo>
                    <a:lnTo>
                      <a:pt x="3210" y="3208"/>
                    </a:lnTo>
                    <a:lnTo>
                      <a:pt x="3212" y="3205"/>
                    </a:lnTo>
                    <a:lnTo>
                      <a:pt x="3213" y="3201"/>
                    </a:lnTo>
                    <a:lnTo>
                      <a:pt x="3212" y="3197"/>
                    </a:lnTo>
                    <a:lnTo>
                      <a:pt x="3207" y="3195"/>
                    </a:lnTo>
                    <a:lnTo>
                      <a:pt x="3205" y="3187"/>
                    </a:lnTo>
                    <a:lnTo>
                      <a:pt x="3205" y="3187"/>
                    </a:lnTo>
                    <a:lnTo>
                      <a:pt x="3213" y="3160"/>
                    </a:lnTo>
                    <a:lnTo>
                      <a:pt x="3213" y="3153"/>
                    </a:lnTo>
                    <a:lnTo>
                      <a:pt x="3223" y="3153"/>
                    </a:lnTo>
                    <a:lnTo>
                      <a:pt x="3228" y="3148"/>
                    </a:lnTo>
                    <a:lnTo>
                      <a:pt x="3230" y="3143"/>
                    </a:lnTo>
                    <a:lnTo>
                      <a:pt x="3239" y="3142"/>
                    </a:lnTo>
                    <a:lnTo>
                      <a:pt x="3247" y="3132"/>
                    </a:lnTo>
                    <a:lnTo>
                      <a:pt x="3251" y="3116"/>
                    </a:lnTo>
                    <a:lnTo>
                      <a:pt x="3250" y="3100"/>
                    </a:lnTo>
                    <a:lnTo>
                      <a:pt x="3248" y="3084"/>
                    </a:lnTo>
                    <a:lnTo>
                      <a:pt x="3248" y="3072"/>
                    </a:lnTo>
                    <a:lnTo>
                      <a:pt x="3266" y="3044"/>
                    </a:lnTo>
                    <a:lnTo>
                      <a:pt x="3269" y="3035"/>
                    </a:lnTo>
                    <a:lnTo>
                      <a:pt x="3271" y="3028"/>
                    </a:lnTo>
                    <a:lnTo>
                      <a:pt x="3271" y="3020"/>
                    </a:lnTo>
                    <a:lnTo>
                      <a:pt x="3267" y="3008"/>
                    </a:lnTo>
                    <a:lnTo>
                      <a:pt x="3261" y="2995"/>
                    </a:lnTo>
                    <a:lnTo>
                      <a:pt x="3257" y="2993"/>
                    </a:lnTo>
                    <a:lnTo>
                      <a:pt x="3255" y="2987"/>
                    </a:lnTo>
                    <a:lnTo>
                      <a:pt x="3257" y="2986"/>
                    </a:lnTo>
                    <a:lnTo>
                      <a:pt x="3273" y="2988"/>
                    </a:lnTo>
                    <a:lnTo>
                      <a:pt x="3275" y="3002"/>
                    </a:lnTo>
                    <a:lnTo>
                      <a:pt x="3282" y="3014"/>
                    </a:lnTo>
                    <a:lnTo>
                      <a:pt x="3284" y="3015"/>
                    </a:lnTo>
                    <a:lnTo>
                      <a:pt x="3286" y="3012"/>
                    </a:lnTo>
                    <a:lnTo>
                      <a:pt x="3290" y="3009"/>
                    </a:lnTo>
                    <a:lnTo>
                      <a:pt x="3288" y="3023"/>
                    </a:lnTo>
                    <a:lnTo>
                      <a:pt x="3293" y="3023"/>
                    </a:lnTo>
                    <a:lnTo>
                      <a:pt x="3294" y="3031"/>
                    </a:lnTo>
                    <a:lnTo>
                      <a:pt x="3294" y="3038"/>
                    </a:lnTo>
                    <a:lnTo>
                      <a:pt x="3302" y="3029"/>
                    </a:lnTo>
                    <a:lnTo>
                      <a:pt x="3305" y="3028"/>
                    </a:lnTo>
                    <a:lnTo>
                      <a:pt x="3310" y="3036"/>
                    </a:lnTo>
                    <a:lnTo>
                      <a:pt x="3315" y="3039"/>
                    </a:lnTo>
                    <a:lnTo>
                      <a:pt x="3327" y="3044"/>
                    </a:lnTo>
                    <a:lnTo>
                      <a:pt x="3342" y="3044"/>
                    </a:lnTo>
                    <a:lnTo>
                      <a:pt x="3345" y="3038"/>
                    </a:lnTo>
                    <a:lnTo>
                      <a:pt x="3345" y="3033"/>
                    </a:lnTo>
                    <a:lnTo>
                      <a:pt x="3341" y="3023"/>
                    </a:lnTo>
                    <a:lnTo>
                      <a:pt x="3342" y="3018"/>
                    </a:lnTo>
                    <a:lnTo>
                      <a:pt x="3344" y="3017"/>
                    </a:lnTo>
                    <a:lnTo>
                      <a:pt x="3350" y="3023"/>
                    </a:lnTo>
                    <a:lnTo>
                      <a:pt x="3359" y="3023"/>
                    </a:lnTo>
                    <a:lnTo>
                      <a:pt x="3363" y="3020"/>
                    </a:lnTo>
                    <a:lnTo>
                      <a:pt x="3363" y="3019"/>
                    </a:lnTo>
                    <a:lnTo>
                      <a:pt x="3361" y="3015"/>
                    </a:lnTo>
                    <a:lnTo>
                      <a:pt x="3360" y="3013"/>
                    </a:lnTo>
                    <a:lnTo>
                      <a:pt x="3350" y="3009"/>
                    </a:lnTo>
                    <a:lnTo>
                      <a:pt x="3343" y="2997"/>
                    </a:lnTo>
                    <a:lnTo>
                      <a:pt x="3345" y="2995"/>
                    </a:lnTo>
                    <a:lnTo>
                      <a:pt x="3343" y="2986"/>
                    </a:lnTo>
                    <a:lnTo>
                      <a:pt x="3343" y="2979"/>
                    </a:lnTo>
                    <a:lnTo>
                      <a:pt x="3337" y="2979"/>
                    </a:lnTo>
                    <a:lnTo>
                      <a:pt x="3331" y="2975"/>
                    </a:lnTo>
                    <a:lnTo>
                      <a:pt x="3326" y="2968"/>
                    </a:lnTo>
                    <a:lnTo>
                      <a:pt x="3316" y="2960"/>
                    </a:lnTo>
                    <a:lnTo>
                      <a:pt x="3311" y="2942"/>
                    </a:lnTo>
                    <a:lnTo>
                      <a:pt x="3301" y="2936"/>
                    </a:lnTo>
                    <a:lnTo>
                      <a:pt x="3291" y="2933"/>
                    </a:lnTo>
                    <a:lnTo>
                      <a:pt x="3272" y="2931"/>
                    </a:lnTo>
                    <a:lnTo>
                      <a:pt x="3259" y="2933"/>
                    </a:lnTo>
                    <a:lnTo>
                      <a:pt x="3258" y="2928"/>
                    </a:lnTo>
                    <a:lnTo>
                      <a:pt x="3258" y="2923"/>
                    </a:lnTo>
                    <a:lnTo>
                      <a:pt x="3246" y="2925"/>
                    </a:lnTo>
                    <a:lnTo>
                      <a:pt x="3231" y="2923"/>
                    </a:lnTo>
                    <a:lnTo>
                      <a:pt x="3214" y="2920"/>
                    </a:lnTo>
                    <a:lnTo>
                      <a:pt x="3209" y="2917"/>
                    </a:lnTo>
                    <a:lnTo>
                      <a:pt x="3205" y="2918"/>
                    </a:lnTo>
                    <a:lnTo>
                      <a:pt x="3198" y="2917"/>
                    </a:lnTo>
                    <a:lnTo>
                      <a:pt x="3193" y="2912"/>
                    </a:lnTo>
                    <a:lnTo>
                      <a:pt x="3181" y="2915"/>
                    </a:lnTo>
                    <a:lnTo>
                      <a:pt x="3177" y="2917"/>
                    </a:lnTo>
                    <a:lnTo>
                      <a:pt x="3171" y="2916"/>
                    </a:lnTo>
                    <a:lnTo>
                      <a:pt x="3138" y="2904"/>
                    </a:lnTo>
                    <a:lnTo>
                      <a:pt x="3126" y="2905"/>
                    </a:lnTo>
                    <a:lnTo>
                      <a:pt x="3119" y="2906"/>
                    </a:lnTo>
                    <a:lnTo>
                      <a:pt x="3119" y="2899"/>
                    </a:lnTo>
                    <a:lnTo>
                      <a:pt x="3111" y="2884"/>
                    </a:lnTo>
                    <a:lnTo>
                      <a:pt x="3108" y="2882"/>
                    </a:lnTo>
                    <a:lnTo>
                      <a:pt x="3107" y="2883"/>
                    </a:lnTo>
                    <a:lnTo>
                      <a:pt x="3106" y="2886"/>
                    </a:lnTo>
                    <a:lnTo>
                      <a:pt x="3106" y="2891"/>
                    </a:lnTo>
                    <a:lnTo>
                      <a:pt x="3099" y="2891"/>
                    </a:lnTo>
                    <a:lnTo>
                      <a:pt x="3101" y="2890"/>
                    </a:lnTo>
                    <a:lnTo>
                      <a:pt x="3101" y="2889"/>
                    </a:lnTo>
                    <a:lnTo>
                      <a:pt x="3099" y="2888"/>
                    </a:lnTo>
                    <a:lnTo>
                      <a:pt x="3096" y="2880"/>
                    </a:lnTo>
                    <a:lnTo>
                      <a:pt x="3100" y="2873"/>
                    </a:lnTo>
                    <a:lnTo>
                      <a:pt x="3097" y="2873"/>
                    </a:lnTo>
                    <a:lnTo>
                      <a:pt x="3096" y="2868"/>
                    </a:lnTo>
                    <a:lnTo>
                      <a:pt x="3102" y="2861"/>
                    </a:lnTo>
                    <a:lnTo>
                      <a:pt x="3089" y="2853"/>
                    </a:lnTo>
                    <a:lnTo>
                      <a:pt x="3085" y="2840"/>
                    </a:lnTo>
                    <a:lnTo>
                      <a:pt x="3090" y="2824"/>
                    </a:lnTo>
                    <a:lnTo>
                      <a:pt x="3075" y="2805"/>
                    </a:lnTo>
                    <a:lnTo>
                      <a:pt x="3072" y="2798"/>
                    </a:lnTo>
                    <a:lnTo>
                      <a:pt x="3074" y="2781"/>
                    </a:lnTo>
                    <a:lnTo>
                      <a:pt x="3076" y="2770"/>
                    </a:lnTo>
                    <a:lnTo>
                      <a:pt x="3053" y="2773"/>
                    </a:lnTo>
                    <a:lnTo>
                      <a:pt x="3031" y="2775"/>
                    </a:lnTo>
                    <a:lnTo>
                      <a:pt x="3020" y="2766"/>
                    </a:lnTo>
                    <a:lnTo>
                      <a:pt x="3005" y="2733"/>
                    </a:lnTo>
                    <a:lnTo>
                      <a:pt x="2999" y="2717"/>
                    </a:lnTo>
                    <a:lnTo>
                      <a:pt x="2994" y="2710"/>
                    </a:lnTo>
                    <a:lnTo>
                      <a:pt x="2986" y="2710"/>
                    </a:lnTo>
                    <a:lnTo>
                      <a:pt x="2972" y="2705"/>
                    </a:lnTo>
                    <a:lnTo>
                      <a:pt x="2957" y="2705"/>
                    </a:lnTo>
                    <a:lnTo>
                      <a:pt x="2957" y="2744"/>
                    </a:lnTo>
                    <a:lnTo>
                      <a:pt x="2938" y="2699"/>
                    </a:lnTo>
                    <a:lnTo>
                      <a:pt x="2903" y="2686"/>
                    </a:lnTo>
                    <a:lnTo>
                      <a:pt x="2898" y="2690"/>
                    </a:lnTo>
                    <a:lnTo>
                      <a:pt x="2897" y="2692"/>
                    </a:lnTo>
                    <a:lnTo>
                      <a:pt x="2898" y="2712"/>
                    </a:lnTo>
                    <a:lnTo>
                      <a:pt x="2897" y="2716"/>
                    </a:lnTo>
                    <a:lnTo>
                      <a:pt x="2888" y="2722"/>
                    </a:lnTo>
                    <a:lnTo>
                      <a:pt x="2884" y="2730"/>
                    </a:lnTo>
                    <a:lnTo>
                      <a:pt x="2880" y="2733"/>
                    </a:lnTo>
                    <a:lnTo>
                      <a:pt x="2877" y="2726"/>
                    </a:lnTo>
                    <a:lnTo>
                      <a:pt x="2882" y="2716"/>
                    </a:lnTo>
                    <a:lnTo>
                      <a:pt x="2885" y="2707"/>
                    </a:lnTo>
                    <a:lnTo>
                      <a:pt x="2884" y="2702"/>
                    </a:lnTo>
                    <a:lnTo>
                      <a:pt x="2879" y="2711"/>
                    </a:lnTo>
                    <a:lnTo>
                      <a:pt x="2869" y="2734"/>
                    </a:lnTo>
                    <a:lnTo>
                      <a:pt x="2866" y="2738"/>
                    </a:lnTo>
                    <a:lnTo>
                      <a:pt x="2860" y="2740"/>
                    </a:lnTo>
                    <a:lnTo>
                      <a:pt x="2858" y="2732"/>
                    </a:lnTo>
                    <a:lnTo>
                      <a:pt x="2859" y="2721"/>
                    </a:lnTo>
                    <a:lnTo>
                      <a:pt x="2845" y="2738"/>
                    </a:lnTo>
                    <a:lnTo>
                      <a:pt x="2839" y="2753"/>
                    </a:lnTo>
                    <a:lnTo>
                      <a:pt x="2834" y="2756"/>
                    </a:lnTo>
                    <a:lnTo>
                      <a:pt x="2833" y="2761"/>
                    </a:lnTo>
                    <a:lnTo>
                      <a:pt x="2812" y="2771"/>
                    </a:lnTo>
                    <a:lnTo>
                      <a:pt x="2807" y="2771"/>
                    </a:lnTo>
                    <a:lnTo>
                      <a:pt x="2793" y="2764"/>
                    </a:lnTo>
                    <a:lnTo>
                      <a:pt x="2767" y="2764"/>
                    </a:lnTo>
                    <a:lnTo>
                      <a:pt x="2750" y="2756"/>
                    </a:lnTo>
                    <a:lnTo>
                      <a:pt x="2741" y="2757"/>
                    </a:lnTo>
                    <a:lnTo>
                      <a:pt x="2728" y="2764"/>
                    </a:lnTo>
                    <a:lnTo>
                      <a:pt x="2721" y="2765"/>
                    </a:lnTo>
                    <a:lnTo>
                      <a:pt x="2709" y="2759"/>
                    </a:lnTo>
                    <a:lnTo>
                      <a:pt x="2702" y="2749"/>
                    </a:lnTo>
                    <a:lnTo>
                      <a:pt x="2689" y="2745"/>
                    </a:lnTo>
                    <a:lnTo>
                      <a:pt x="2682" y="2739"/>
                    </a:lnTo>
                    <a:lnTo>
                      <a:pt x="2673" y="2737"/>
                    </a:lnTo>
                    <a:lnTo>
                      <a:pt x="2669" y="2734"/>
                    </a:lnTo>
                    <a:lnTo>
                      <a:pt x="2662" y="2727"/>
                    </a:lnTo>
                    <a:lnTo>
                      <a:pt x="2654" y="2721"/>
                    </a:lnTo>
                    <a:lnTo>
                      <a:pt x="2644" y="2717"/>
                    </a:lnTo>
                    <a:lnTo>
                      <a:pt x="2618" y="2716"/>
                    </a:lnTo>
                    <a:lnTo>
                      <a:pt x="2610" y="2721"/>
                    </a:lnTo>
                    <a:lnTo>
                      <a:pt x="2599" y="2721"/>
                    </a:lnTo>
                    <a:lnTo>
                      <a:pt x="2592" y="2719"/>
                    </a:lnTo>
                    <a:lnTo>
                      <a:pt x="2592" y="2717"/>
                    </a:lnTo>
                    <a:lnTo>
                      <a:pt x="2590" y="2716"/>
                    </a:lnTo>
                    <a:lnTo>
                      <a:pt x="2576" y="2712"/>
                    </a:lnTo>
                    <a:lnTo>
                      <a:pt x="2572" y="2708"/>
                    </a:lnTo>
                    <a:lnTo>
                      <a:pt x="2562" y="2711"/>
                    </a:lnTo>
                    <a:lnTo>
                      <a:pt x="2558" y="2711"/>
                    </a:lnTo>
                    <a:lnTo>
                      <a:pt x="2557" y="2708"/>
                    </a:lnTo>
                    <a:lnTo>
                      <a:pt x="2548" y="2710"/>
                    </a:lnTo>
                    <a:lnTo>
                      <a:pt x="2540" y="2687"/>
                    </a:lnTo>
                    <a:lnTo>
                      <a:pt x="2537" y="2686"/>
                    </a:lnTo>
                    <a:lnTo>
                      <a:pt x="2526" y="2654"/>
                    </a:lnTo>
                    <a:lnTo>
                      <a:pt x="2519" y="2653"/>
                    </a:lnTo>
                    <a:lnTo>
                      <a:pt x="2514" y="2653"/>
                    </a:lnTo>
                    <a:lnTo>
                      <a:pt x="2514" y="2689"/>
                    </a:lnTo>
                    <a:lnTo>
                      <a:pt x="2455" y="2689"/>
                    </a:lnTo>
                    <a:lnTo>
                      <a:pt x="2400" y="2689"/>
                    </a:lnTo>
                    <a:lnTo>
                      <a:pt x="2388" y="2689"/>
                    </a:lnTo>
                    <a:lnTo>
                      <a:pt x="2342" y="2689"/>
                    </a:lnTo>
                    <a:lnTo>
                      <a:pt x="2294" y="2689"/>
                    </a:lnTo>
                    <a:lnTo>
                      <a:pt x="2241" y="2689"/>
                    </a:lnTo>
                    <a:lnTo>
                      <a:pt x="2191" y="2689"/>
                    </a:lnTo>
                    <a:lnTo>
                      <a:pt x="2174" y="2689"/>
                    </a:lnTo>
                    <a:lnTo>
                      <a:pt x="2027" y="2689"/>
                    </a:lnTo>
                    <a:lnTo>
                      <a:pt x="1983" y="2689"/>
                    </a:lnTo>
                    <a:lnTo>
                      <a:pt x="1929" y="2689"/>
                    </a:lnTo>
                    <a:lnTo>
                      <a:pt x="1880" y="2689"/>
                    </a:lnTo>
                    <a:lnTo>
                      <a:pt x="1833" y="2689"/>
                    </a:lnTo>
                    <a:lnTo>
                      <a:pt x="1785" y="2689"/>
                    </a:lnTo>
                    <a:lnTo>
                      <a:pt x="1731" y="2689"/>
                    </a:lnTo>
                    <a:lnTo>
                      <a:pt x="1699" y="2689"/>
                    </a:lnTo>
                    <a:lnTo>
                      <a:pt x="1650" y="2687"/>
                    </a:lnTo>
                    <a:lnTo>
                      <a:pt x="1596" y="2687"/>
                    </a:lnTo>
                    <a:lnTo>
                      <a:pt x="1546" y="2687"/>
                    </a:lnTo>
                    <a:lnTo>
                      <a:pt x="1477" y="2687"/>
                    </a:lnTo>
                    <a:lnTo>
                      <a:pt x="1368" y="2687"/>
                    </a:lnTo>
                    <a:lnTo>
                      <a:pt x="1315" y="2687"/>
                    </a:lnTo>
                    <a:lnTo>
                      <a:pt x="1262" y="2687"/>
                    </a:lnTo>
                    <a:lnTo>
                      <a:pt x="1217" y="2687"/>
                    </a:lnTo>
                    <a:lnTo>
                      <a:pt x="1167" y="2687"/>
                    </a:lnTo>
                    <a:lnTo>
                      <a:pt x="1115" y="2687"/>
                    </a:lnTo>
                    <a:lnTo>
                      <a:pt x="1064" y="2687"/>
                    </a:lnTo>
                    <a:lnTo>
                      <a:pt x="1002" y="2687"/>
                    </a:lnTo>
                    <a:lnTo>
                      <a:pt x="1000" y="2683"/>
                    </a:lnTo>
                    <a:lnTo>
                      <a:pt x="994" y="2679"/>
                    </a:lnTo>
                    <a:lnTo>
                      <a:pt x="989" y="2680"/>
                    </a:lnTo>
                    <a:lnTo>
                      <a:pt x="988" y="2678"/>
                    </a:lnTo>
                    <a:lnTo>
                      <a:pt x="989" y="2674"/>
                    </a:lnTo>
                    <a:lnTo>
                      <a:pt x="999" y="2670"/>
                    </a:lnTo>
                    <a:lnTo>
                      <a:pt x="1011" y="2671"/>
                    </a:lnTo>
                    <a:lnTo>
                      <a:pt x="1010" y="2665"/>
                    </a:lnTo>
                    <a:lnTo>
                      <a:pt x="1008" y="2665"/>
                    </a:lnTo>
                    <a:lnTo>
                      <a:pt x="1006" y="2663"/>
                    </a:lnTo>
                    <a:lnTo>
                      <a:pt x="1004" y="2662"/>
                    </a:lnTo>
                    <a:lnTo>
                      <a:pt x="992" y="2665"/>
                    </a:lnTo>
                    <a:lnTo>
                      <a:pt x="981" y="2664"/>
                    </a:lnTo>
                    <a:lnTo>
                      <a:pt x="979" y="2660"/>
                    </a:lnTo>
                    <a:lnTo>
                      <a:pt x="979" y="2659"/>
                    </a:lnTo>
                    <a:lnTo>
                      <a:pt x="977" y="2656"/>
                    </a:lnTo>
                    <a:lnTo>
                      <a:pt x="977" y="2652"/>
                    </a:lnTo>
                    <a:lnTo>
                      <a:pt x="979" y="2651"/>
                    </a:lnTo>
                    <a:lnTo>
                      <a:pt x="981" y="2626"/>
                    </a:lnTo>
                    <a:lnTo>
                      <a:pt x="976" y="2625"/>
                    </a:lnTo>
                    <a:lnTo>
                      <a:pt x="975" y="2630"/>
                    </a:lnTo>
                    <a:lnTo>
                      <a:pt x="966" y="2638"/>
                    </a:lnTo>
                    <a:lnTo>
                      <a:pt x="960" y="2649"/>
                    </a:lnTo>
                    <a:lnTo>
                      <a:pt x="955" y="2648"/>
                    </a:lnTo>
                    <a:lnTo>
                      <a:pt x="952" y="2641"/>
                    </a:lnTo>
                    <a:lnTo>
                      <a:pt x="952" y="2637"/>
                    </a:lnTo>
                    <a:lnTo>
                      <a:pt x="955" y="2626"/>
                    </a:lnTo>
                    <a:lnTo>
                      <a:pt x="949" y="2626"/>
                    </a:lnTo>
                    <a:lnTo>
                      <a:pt x="949" y="2621"/>
                    </a:lnTo>
                    <a:lnTo>
                      <a:pt x="946" y="2621"/>
                    </a:lnTo>
                    <a:lnTo>
                      <a:pt x="944" y="2616"/>
                    </a:lnTo>
                    <a:lnTo>
                      <a:pt x="944" y="2611"/>
                    </a:lnTo>
                    <a:lnTo>
                      <a:pt x="939" y="2606"/>
                    </a:lnTo>
                    <a:lnTo>
                      <a:pt x="936" y="2598"/>
                    </a:lnTo>
                    <a:lnTo>
                      <a:pt x="935" y="2600"/>
                    </a:lnTo>
                    <a:lnTo>
                      <a:pt x="938" y="2609"/>
                    </a:lnTo>
                    <a:lnTo>
                      <a:pt x="936" y="2614"/>
                    </a:lnTo>
                    <a:lnTo>
                      <a:pt x="930" y="2605"/>
                    </a:lnTo>
                    <a:lnTo>
                      <a:pt x="927" y="2615"/>
                    </a:lnTo>
                    <a:lnTo>
                      <a:pt x="923" y="2617"/>
                    </a:lnTo>
                    <a:lnTo>
                      <a:pt x="911" y="2617"/>
                    </a:lnTo>
                    <a:lnTo>
                      <a:pt x="902" y="2610"/>
                    </a:lnTo>
                    <a:lnTo>
                      <a:pt x="898" y="2605"/>
                    </a:lnTo>
                    <a:lnTo>
                      <a:pt x="892" y="2599"/>
                    </a:lnTo>
                    <a:lnTo>
                      <a:pt x="891" y="2594"/>
                    </a:lnTo>
                    <a:lnTo>
                      <a:pt x="898" y="2588"/>
                    </a:lnTo>
                    <a:lnTo>
                      <a:pt x="900" y="2584"/>
                    </a:lnTo>
                    <a:lnTo>
                      <a:pt x="900" y="2578"/>
                    </a:lnTo>
                    <a:lnTo>
                      <a:pt x="897" y="2573"/>
                    </a:lnTo>
                    <a:lnTo>
                      <a:pt x="900" y="2565"/>
                    </a:lnTo>
                    <a:lnTo>
                      <a:pt x="896" y="2563"/>
                    </a:lnTo>
                    <a:lnTo>
                      <a:pt x="890" y="2568"/>
                    </a:lnTo>
                    <a:lnTo>
                      <a:pt x="884" y="2570"/>
                    </a:lnTo>
                    <a:lnTo>
                      <a:pt x="880" y="2565"/>
                    </a:lnTo>
                    <a:lnTo>
                      <a:pt x="878" y="2555"/>
                    </a:lnTo>
                    <a:lnTo>
                      <a:pt x="875" y="2555"/>
                    </a:lnTo>
                    <a:lnTo>
                      <a:pt x="864" y="2561"/>
                    </a:lnTo>
                    <a:lnTo>
                      <a:pt x="853" y="2557"/>
                    </a:lnTo>
                    <a:lnTo>
                      <a:pt x="849" y="2560"/>
                    </a:lnTo>
                    <a:lnTo>
                      <a:pt x="842" y="2554"/>
                    </a:lnTo>
                    <a:lnTo>
                      <a:pt x="841" y="2558"/>
                    </a:lnTo>
                    <a:lnTo>
                      <a:pt x="837" y="2561"/>
                    </a:lnTo>
                    <a:lnTo>
                      <a:pt x="833" y="2557"/>
                    </a:lnTo>
                    <a:lnTo>
                      <a:pt x="803" y="2556"/>
                    </a:lnTo>
                    <a:lnTo>
                      <a:pt x="800" y="2552"/>
                    </a:lnTo>
                    <a:lnTo>
                      <a:pt x="826" y="2545"/>
                    </a:lnTo>
                    <a:lnTo>
                      <a:pt x="828" y="2541"/>
                    </a:lnTo>
                    <a:lnTo>
                      <a:pt x="816" y="2541"/>
                    </a:lnTo>
                    <a:lnTo>
                      <a:pt x="819" y="2531"/>
                    </a:lnTo>
                    <a:lnTo>
                      <a:pt x="809" y="2528"/>
                    </a:lnTo>
                    <a:lnTo>
                      <a:pt x="803" y="2527"/>
                    </a:lnTo>
                    <a:lnTo>
                      <a:pt x="803" y="2525"/>
                    </a:lnTo>
                    <a:lnTo>
                      <a:pt x="810" y="2525"/>
                    </a:lnTo>
                    <a:lnTo>
                      <a:pt x="815" y="2523"/>
                    </a:lnTo>
                    <a:lnTo>
                      <a:pt x="810" y="2517"/>
                    </a:lnTo>
                    <a:lnTo>
                      <a:pt x="794" y="2514"/>
                    </a:lnTo>
                    <a:lnTo>
                      <a:pt x="787" y="2522"/>
                    </a:lnTo>
                    <a:lnTo>
                      <a:pt x="783" y="2518"/>
                    </a:lnTo>
                    <a:lnTo>
                      <a:pt x="766" y="2517"/>
                    </a:lnTo>
                    <a:lnTo>
                      <a:pt x="764" y="2520"/>
                    </a:lnTo>
                    <a:lnTo>
                      <a:pt x="767" y="2524"/>
                    </a:lnTo>
                    <a:lnTo>
                      <a:pt x="762" y="2525"/>
                    </a:lnTo>
                    <a:lnTo>
                      <a:pt x="740" y="2514"/>
                    </a:lnTo>
                    <a:lnTo>
                      <a:pt x="731" y="2504"/>
                    </a:lnTo>
                    <a:lnTo>
                      <a:pt x="729" y="2498"/>
                    </a:lnTo>
                    <a:lnTo>
                      <a:pt x="729" y="2492"/>
                    </a:lnTo>
                    <a:lnTo>
                      <a:pt x="735" y="2490"/>
                    </a:lnTo>
                    <a:lnTo>
                      <a:pt x="741" y="2490"/>
                    </a:lnTo>
                    <a:lnTo>
                      <a:pt x="747" y="2487"/>
                    </a:lnTo>
                    <a:lnTo>
                      <a:pt x="745" y="2484"/>
                    </a:lnTo>
                    <a:lnTo>
                      <a:pt x="740" y="2481"/>
                    </a:lnTo>
                    <a:lnTo>
                      <a:pt x="729" y="2484"/>
                    </a:lnTo>
                    <a:lnTo>
                      <a:pt x="730" y="2479"/>
                    </a:lnTo>
                    <a:lnTo>
                      <a:pt x="741" y="2474"/>
                    </a:lnTo>
                    <a:lnTo>
                      <a:pt x="752" y="2475"/>
                    </a:lnTo>
                    <a:lnTo>
                      <a:pt x="756" y="2472"/>
                    </a:lnTo>
                    <a:lnTo>
                      <a:pt x="745" y="2469"/>
                    </a:lnTo>
                    <a:lnTo>
                      <a:pt x="742" y="2465"/>
                    </a:lnTo>
                    <a:lnTo>
                      <a:pt x="750" y="2457"/>
                    </a:lnTo>
                    <a:lnTo>
                      <a:pt x="742" y="2448"/>
                    </a:lnTo>
                    <a:lnTo>
                      <a:pt x="734" y="2461"/>
                    </a:lnTo>
                    <a:lnTo>
                      <a:pt x="728" y="2463"/>
                    </a:lnTo>
                    <a:lnTo>
                      <a:pt x="725" y="2461"/>
                    </a:lnTo>
                    <a:lnTo>
                      <a:pt x="723" y="2454"/>
                    </a:lnTo>
                    <a:lnTo>
                      <a:pt x="723" y="2443"/>
                    </a:lnTo>
                    <a:lnTo>
                      <a:pt x="725" y="2430"/>
                    </a:lnTo>
                    <a:lnTo>
                      <a:pt x="723" y="2428"/>
                    </a:lnTo>
                    <a:lnTo>
                      <a:pt x="722" y="2425"/>
                    </a:lnTo>
                    <a:lnTo>
                      <a:pt x="722" y="2420"/>
                    </a:lnTo>
                    <a:lnTo>
                      <a:pt x="724" y="2409"/>
                    </a:lnTo>
                    <a:lnTo>
                      <a:pt x="723" y="2402"/>
                    </a:lnTo>
                    <a:lnTo>
                      <a:pt x="719" y="2400"/>
                    </a:lnTo>
                    <a:lnTo>
                      <a:pt x="719" y="2393"/>
                    </a:lnTo>
                    <a:lnTo>
                      <a:pt x="718" y="2388"/>
                    </a:lnTo>
                    <a:lnTo>
                      <a:pt x="707" y="2394"/>
                    </a:lnTo>
                    <a:lnTo>
                      <a:pt x="698" y="2395"/>
                    </a:lnTo>
                    <a:lnTo>
                      <a:pt x="699" y="2390"/>
                    </a:lnTo>
                    <a:lnTo>
                      <a:pt x="702" y="2388"/>
                    </a:lnTo>
                    <a:lnTo>
                      <a:pt x="702" y="2383"/>
                    </a:lnTo>
                    <a:lnTo>
                      <a:pt x="699" y="2378"/>
                    </a:lnTo>
                    <a:lnTo>
                      <a:pt x="693" y="2378"/>
                    </a:lnTo>
                    <a:lnTo>
                      <a:pt x="683" y="2382"/>
                    </a:lnTo>
                    <a:lnTo>
                      <a:pt x="674" y="2380"/>
                    </a:lnTo>
                    <a:lnTo>
                      <a:pt x="671" y="2377"/>
                    </a:lnTo>
                    <a:lnTo>
                      <a:pt x="669" y="2363"/>
                    </a:lnTo>
                    <a:lnTo>
                      <a:pt x="663" y="2361"/>
                    </a:lnTo>
                    <a:lnTo>
                      <a:pt x="656" y="2350"/>
                    </a:lnTo>
                    <a:lnTo>
                      <a:pt x="655" y="2345"/>
                    </a:lnTo>
                    <a:lnTo>
                      <a:pt x="651" y="2337"/>
                    </a:lnTo>
                    <a:lnTo>
                      <a:pt x="654" y="2326"/>
                    </a:lnTo>
                    <a:lnTo>
                      <a:pt x="658" y="2321"/>
                    </a:lnTo>
                    <a:lnTo>
                      <a:pt x="658" y="2308"/>
                    </a:lnTo>
                    <a:lnTo>
                      <a:pt x="658" y="2298"/>
                    </a:lnTo>
                    <a:lnTo>
                      <a:pt x="656" y="2296"/>
                    </a:lnTo>
                    <a:lnTo>
                      <a:pt x="653" y="2292"/>
                    </a:lnTo>
                    <a:lnTo>
                      <a:pt x="647" y="2297"/>
                    </a:lnTo>
                    <a:lnTo>
                      <a:pt x="645" y="2299"/>
                    </a:lnTo>
                    <a:lnTo>
                      <a:pt x="643" y="2298"/>
                    </a:lnTo>
                    <a:lnTo>
                      <a:pt x="642" y="2296"/>
                    </a:lnTo>
                    <a:lnTo>
                      <a:pt x="640" y="2296"/>
                    </a:lnTo>
                    <a:lnTo>
                      <a:pt x="624" y="2278"/>
                    </a:lnTo>
                    <a:lnTo>
                      <a:pt x="621" y="2270"/>
                    </a:lnTo>
                    <a:lnTo>
                      <a:pt x="616" y="2264"/>
                    </a:lnTo>
                    <a:lnTo>
                      <a:pt x="600" y="2250"/>
                    </a:lnTo>
                    <a:lnTo>
                      <a:pt x="599" y="2246"/>
                    </a:lnTo>
                    <a:lnTo>
                      <a:pt x="600" y="2238"/>
                    </a:lnTo>
                    <a:lnTo>
                      <a:pt x="605" y="2233"/>
                    </a:lnTo>
                    <a:lnTo>
                      <a:pt x="610" y="2231"/>
                    </a:lnTo>
                    <a:lnTo>
                      <a:pt x="608" y="2226"/>
                    </a:lnTo>
                    <a:lnTo>
                      <a:pt x="595" y="2227"/>
                    </a:lnTo>
                    <a:lnTo>
                      <a:pt x="590" y="2224"/>
                    </a:lnTo>
                    <a:lnTo>
                      <a:pt x="583" y="2211"/>
                    </a:lnTo>
                    <a:lnTo>
                      <a:pt x="580" y="2208"/>
                    </a:lnTo>
                    <a:lnTo>
                      <a:pt x="580" y="2195"/>
                    </a:lnTo>
                    <a:lnTo>
                      <a:pt x="584" y="2189"/>
                    </a:lnTo>
                    <a:lnTo>
                      <a:pt x="586" y="2181"/>
                    </a:lnTo>
                    <a:lnTo>
                      <a:pt x="591" y="2179"/>
                    </a:lnTo>
                    <a:lnTo>
                      <a:pt x="599" y="2185"/>
                    </a:lnTo>
                    <a:lnTo>
                      <a:pt x="600" y="2181"/>
                    </a:lnTo>
                    <a:lnTo>
                      <a:pt x="596" y="2175"/>
                    </a:lnTo>
                    <a:lnTo>
                      <a:pt x="596" y="2170"/>
                    </a:lnTo>
                    <a:lnTo>
                      <a:pt x="599" y="2161"/>
                    </a:lnTo>
                    <a:lnTo>
                      <a:pt x="604" y="2157"/>
                    </a:lnTo>
                    <a:lnTo>
                      <a:pt x="604" y="2153"/>
                    </a:lnTo>
                    <a:lnTo>
                      <a:pt x="601" y="2147"/>
                    </a:lnTo>
                    <a:lnTo>
                      <a:pt x="599" y="2147"/>
                    </a:lnTo>
                    <a:lnTo>
                      <a:pt x="600" y="2140"/>
                    </a:lnTo>
                    <a:lnTo>
                      <a:pt x="602" y="2136"/>
                    </a:lnTo>
                    <a:lnTo>
                      <a:pt x="605" y="2130"/>
                    </a:lnTo>
                    <a:lnTo>
                      <a:pt x="605" y="2125"/>
                    </a:lnTo>
                    <a:lnTo>
                      <a:pt x="600" y="2109"/>
                    </a:lnTo>
                    <a:lnTo>
                      <a:pt x="600" y="2082"/>
                    </a:lnTo>
                    <a:lnTo>
                      <a:pt x="602" y="2067"/>
                    </a:lnTo>
                    <a:lnTo>
                      <a:pt x="605" y="2062"/>
                    </a:lnTo>
                    <a:lnTo>
                      <a:pt x="605" y="2060"/>
                    </a:lnTo>
                    <a:lnTo>
                      <a:pt x="601" y="2054"/>
                    </a:lnTo>
                    <a:lnTo>
                      <a:pt x="599" y="2050"/>
                    </a:lnTo>
                    <a:lnTo>
                      <a:pt x="580" y="2045"/>
                    </a:lnTo>
                    <a:lnTo>
                      <a:pt x="575" y="2039"/>
                    </a:lnTo>
                    <a:lnTo>
                      <a:pt x="550" y="2018"/>
                    </a:lnTo>
                    <a:lnTo>
                      <a:pt x="514" y="2008"/>
                    </a:lnTo>
                    <a:lnTo>
                      <a:pt x="502" y="2001"/>
                    </a:lnTo>
                    <a:lnTo>
                      <a:pt x="497" y="1995"/>
                    </a:lnTo>
                    <a:lnTo>
                      <a:pt x="492" y="1986"/>
                    </a:lnTo>
                    <a:lnTo>
                      <a:pt x="487" y="1969"/>
                    </a:lnTo>
                    <a:lnTo>
                      <a:pt x="487" y="1965"/>
                    </a:lnTo>
                    <a:lnTo>
                      <a:pt x="483" y="1958"/>
                    </a:lnTo>
                    <a:lnTo>
                      <a:pt x="473" y="1949"/>
                    </a:lnTo>
                    <a:lnTo>
                      <a:pt x="472" y="1944"/>
                    </a:lnTo>
                    <a:lnTo>
                      <a:pt x="475" y="1939"/>
                    </a:lnTo>
                    <a:lnTo>
                      <a:pt x="475" y="1936"/>
                    </a:lnTo>
                    <a:lnTo>
                      <a:pt x="471" y="1928"/>
                    </a:lnTo>
                    <a:lnTo>
                      <a:pt x="457" y="1911"/>
                    </a:lnTo>
                    <a:lnTo>
                      <a:pt x="452" y="1893"/>
                    </a:lnTo>
                    <a:lnTo>
                      <a:pt x="449" y="1893"/>
                    </a:lnTo>
                    <a:lnTo>
                      <a:pt x="448" y="1890"/>
                    </a:lnTo>
                    <a:lnTo>
                      <a:pt x="441" y="1872"/>
                    </a:lnTo>
                    <a:lnTo>
                      <a:pt x="413" y="1826"/>
                    </a:lnTo>
                    <a:lnTo>
                      <a:pt x="402" y="1807"/>
                    </a:lnTo>
                    <a:lnTo>
                      <a:pt x="395" y="1786"/>
                    </a:lnTo>
                    <a:lnTo>
                      <a:pt x="384" y="1775"/>
                    </a:lnTo>
                    <a:lnTo>
                      <a:pt x="363" y="1766"/>
                    </a:lnTo>
                    <a:lnTo>
                      <a:pt x="359" y="1759"/>
                    </a:lnTo>
                    <a:lnTo>
                      <a:pt x="359" y="1756"/>
                    </a:lnTo>
                    <a:lnTo>
                      <a:pt x="355" y="1740"/>
                    </a:lnTo>
                    <a:lnTo>
                      <a:pt x="343" y="1729"/>
                    </a:lnTo>
                    <a:lnTo>
                      <a:pt x="341" y="1721"/>
                    </a:lnTo>
                    <a:lnTo>
                      <a:pt x="332" y="1707"/>
                    </a:lnTo>
                    <a:lnTo>
                      <a:pt x="328" y="1695"/>
                    </a:lnTo>
                    <a:lnTo>
                      <a:pt x="323" y="1695"/>
                    </a:lnTo>
                    <a:lnTo>
                      <a:pt x="320" y="1691"/>
                    </a:lnTo>
                    <a:lnTo>
                      <a:pt x="311" y="1673"/>
                    </a:lnTo>
                    <a:lnTo>
                      <a:pt x="305" y="1667"/>
                    </a:lnTo>
                    <a:lnTo>
                      <a:pt x="300" y="1666"/>
                    </a:lnTo>
                    <a:lnTo>
                      <a:pt x="278" y="1683"/>
                    </a:lnTo>
                    <a:lnTo>
                      <a:pt x="257" y="1689"/>
                    </a:lnTo>
                    <a:lnTo>
                      <a:pt x="252" y="1695"/>
                    </a:lnTo>
                    <a:lnTo>
                      <a:pt x="251" y="1707"/>
                    </a:lnTo>
                    <a:lnTo>
                      <a:pt x="249" y="1710"/>
                    </a:lnTo>
                    <a:lnTo>
                      <a:pt x="242" y="1713"/>
                    </a:lnTo>
                    <a:lnTo>
                      <a:pt x="240" y="1717"/>
                    </a:lnTo>
                    <a:lnTo>
                      <a:pt x="240" y="1726"/>
                    </a:lnTo>
                    <a:lnTo>
                      <a:pt x="236" y="1734"/>
                    </a:lnTo>
                    <a:lnTo>
                      <a:pt x="220" y="1739"/>
                    </a:lnTo>
                    <a:lnTo>
                      <a:pt x="204" y="1753"/>
                    </a:lnTo>
                    <a:lnTo>
                      <a:pt x="191" y="1758"/>
                    </a:lnTo>
                    <a:lnTo>
                      <a:pt x="188" y="1756"/>
                    </a:lnTo>
                    <a:lnTo>
                      <a:pt x="188" y="1753"/>
                    </a:lnTo>
                    <a:lnTo>
                      <a:pt x="185" y="1747"/>
                    </a:lnTo>
                    <a:lnTo>
                      <a:pt x="175" y="1723"/>
                    </a:lnTo>
                    <a:lnTo>
                      <a:pt x="159" y="1710"/>
                    </a:lnTo>
                    <a:lnTo>
                      <a:pt x="176" y="1695"/>
                    </a:lnTo>
                    <a:lnTo>
                      <a:pt x="174" y="1691"/>
                    </a:lnTo>
                    <a:lnTo>
                      <a:pt x="158" y="1681"/>
                    </a:lnTo>
                    <a:lnTo>
                      <a:pt x="169" y="1693"/>
                    </a:lnTo>
                    <a:lnTo>
                      <a:pt x="166" y="1697"/>
                    </a:lnTo>
                    <a:lnTo>
                      <a:pt x="155" y="1695"/>
                    </a:lnTo>
                    <a:lnTo>
                      <a:pt x="152" y="1702"/>
                    </a:lnTo>
                    <a:lnTo>
                      <a:pt x="149" y="1699"/>
                    </a:lnTo>
                    <a:lnTo>
                      <a:pt x="122" y="1664"/>
                    </a:lnTo>
                    <a:lnTo>
                      <a:pt x="117" y="1653"/>
                    </a:lnTo>
                    <a:lnTo>
                      <a:pt x="104" y="1642"/>
                    </a:lnTo>
                    <a:lnTo>
                      <a:pt x="97" y="1636"/>
                    </a:lnTo>
                    <a:lnTo>
                      <a:pt x="101" y="1636"/>
                    </a:lnTo>
                    <a:lnTo>
                      <a:pt x="101" y="1630"/>
                    </a:lnTo>
                    <a:lnTo>
                      <a:pt x="101" y="1608"/>
                    </a:lnTo>
                    <a:lnTo>
                      <a:pt x="68" y="1609"/>
                    </a:lnTo>
                    <a:lnTo>
                      <a:pt x="56" y="1624"/>
                    </a:lnTo>
                    <a:lnTo>
                      <a:pt x="50" y="1621"/>
                    </a:lnTo>
                    <a:lnTo>
                      <a:pt x="35" y="1610"/>
                    </a:lnTo>
                    <a:lnTo>
                      <a:pt x="20" y="1621"/>
                    </a:lnTo>
                    <a:lnTo>
                      <a:pt x="0" y="1609"/>
                    </a:lnTo>
                    <a:lnTo>
                      <a:pt x="0" y="1573"/>
                    </a:lnTo>
                    <a:lnTo>
                      <a:pt x="0" y="1463"/>
                    </a:lnTo>
                    <a:lnTo>
                      <a:pt x="0" y="1356"/>
                    </a:lnTo>
                    <a:lnTo>
                      <a:pt x="0" y="1255"/>
                    </a:lnTo>
                    <a:lnTo>
                      <a:pt x="0" y="1146"/>
                    </a:lnTo>
                    <a:lnTo>
                      <a:pt x="0" y="1022"/>
                    </a:lnTo>
                    <a:lnTo>
                      <a:pt x="0" y="900"/>
                    </a:lnTo>
                    <a:lnTo>
                      <a:pt x="0" y="785"/>
                    </a:lnTo>
                    <a:lnTo>
                      <a:pt x="0" y="660"/>
                    </a:lnTo>
                    <a:lnTo>
                      <a:pt x="0" y="516"/>
                    </a:lnTo>
                    <a:lnTo>
                      <a:pt x="0" y="373"/>
                    </a:lnTo>
                    <a:lnTo>
                      <a:pt x="2" y="376"/>
                    </a:lnTo>
                    <a:lnTo>
                      <a:pt x="11" y="381"/>
                    </a:lnTo>
                    <a:lnTo>
                      <a:pt x="21" y="384"/>
                    </a:lnTo>
                    <a:lnTo>
                      <a:pt x="62" y="383"/>
                    </a:lnTo>
                    <a:lnTo>
                      <a:pt x="70" y="386"/>
                    </a:lnTo>
                    <a:lnTo>
                      <a:pt x="74" y="393"/>
                    </a:lnTo>
                    <a:lnTo>
                      <a:pt x="91" y="394"/>
                    </a:lnTo>
                    <a:lnTo>
                      <a:pt x="110" y="413"/>
                    </a:lnTo>
                    <a:lnTo>
                      <a:pt x="132" y="447"/>
                    </a:lnTo>
                    <a:lnTo>
                      <a:pt x="139" y="447"/>
                    </a:lnTo>
                    <a:lnTo>
                      <a:pt x="143" y="451"/>
                    </a:lnTo>
                    <a:lnTo>
                      <a:pt x="145" y="445"/>
                    </a:lnTo>
                    <a:lnTo>
                      <a:pt x="149" y="454"/>
                    </a:lnTo>
                    <a:lnTo>
                      <a:pt x="159" y="465"/>
                    </a:lnTo>
                    <a:lnTo>
                      <a:pt x="170" y="475"/>
                    </a:lnTo>
                    <a:lnTo>
                      <a:pt x="179" y="480"/>
                    </a:lnTo>
                    <a:lnTo>
                      <a:pt x="191" y="492"/>
                    </a:lnTo>
                    <a:lnTo>
                      <a:pt x="198" y="491"/>
                    </a:lnTo>
                    <a:lnTo>
                      <a:pt x="214" y="495"/>
                    </a:lnTo>
                    <a:lnTo>
                      <a:pt x="228" y="502"/>
                    </a:lnTo>
                    <a:lnTo>
                      <a:pt x="235" y="504"/>
                    </a:lnTo>
                    <a:lnTo>
                      <a:pt x="241" y="501"/>
                    </a:lnTo>
                    <a:lnTo>
                      <a:pt x="246" y="505"/>
                    </a:lnTo>
                    <a:lnTo>
                      <a:pt x="246" y="500"/>
                    </a:lnTo>
                    <a:lnTo>
                      <a:pt x="244" y="492"/>
                    </a:lnTo>
                    <a:lnTo>
                      <a:pt x="255" y="497"/>
                    </a:lnTo>
                    <a:lnTo>
                      <a:pt x="265" y="501"/>
                    </a:lnTo>
                    <a:lnTo>
                      <a:pt x="269" y="506"/>
                    </a:lnTo>
                    <a:lnTo>
                      <a:pt x="277" y="507"/>
                    </a:lnTo>
                    <a:lnTo>
                      <a:pt x="288" y="516"/>
                    </a:lnTo>
                    <a:lnTo>
                      <a:pt x="309" y="537"/>
                    </a:lnTo>
                    <a:lnTo>
                      <a:pt x="316" y="535"/>
                    </a:lnTo>
                    <a:lnTo>
                      <a:pt x="321" y="537"/>
                    </a:lnTo>
                    <a:lnTo>
                      <a:pt x="319" y="529"/>
                    </a:lnTo>
                    <a:lnTo>
                      <a:pt x="308" y="517"/>
                    </a:lnTo>
                    <a:lnTo>
                      <a:pt x="304" y="506"/>
                    </a:lnTo>
                    <a:lnTo>
                      <a:pt x="300" y="501"/>
                    </a:lnTo>
                    <a:lnTo>
                      <a:pt x="306" y="499"/>
                    </a:lnTo>
                    <a:lnTo>
                      <a:pt x="322" y="505"/>
                    </a:lnTo>
                    <a:lnTo>
                      <a:pt x="331" y="502"/>
                    </a:lnTo>
                    <a:lnTo>
                      <a:pt x="341" y="505"/>
                    </a:lnTo>
                    <a:lnTo>
                      <a:pt x="347" y="510"/>
                    </a:lnTo>
                    <a:lnTo>
                      <a:pt x="349" y="524"/>
                    </a:lnTo>
                    <a:lnTo>
                      <a:pt x="354" y="532"/>
                    </a:lnTo>
                    <a:lnTo>
                      <a:pt x="370" y="545"/>
                    </a:lnTo>
                    <a:lnTo>
                      <a:pt x="373" y="553"/>
                    </a:lnTo>
                    <a:lnTo>
                      <a:pt x="376" y="542"/>
                    </a:lnTo>
                    <a:lnTo>
                      <a:pt x="375" y="527"/>
                    </a:lnTo>
                    <a:lnTo>
                      <a:pt x="370" y="522"/>
                    </a:lnTo>
                    <a:lnTo>
                      <a:pt x="353" y="490"/>
                    </a:lnTo>
                    <a:lnTo>
                      <a:pt x="349" y="480"/>
                    </a:lnTo>
                    <a:lnTo>
                      <a:pt x="349" y="475"/>
                    </a:lnTo>
                    <a:lnTo>
                      <a:pt x="360" y="468"/>
                    </a:lnTo>
                    <a:lnTo>
                      <a:pt x="369" y="456"/>
                    </a:lnTo>
                    <a:lnTo>
                      <a:pt x="385" y="445"/>
                    </a:lnTo>
                    <a:lnTo>
                      <a:pt x="391" y="435"/>
                    </a:lnTo>
                    <a:lnTo>
                      <a:pt x="396" y="435"/>
                    </a:lnTo>
                    <a:lnTo>
                      <a:pt x="400" y="429"/>
                    </a:lnTo>
                    <a:lnTo>
                      <a:pt x="423" y="425"/>
                    </a:lnTo>
                    <a:lnTo>
                      <a:pt x="430" y="420"/>
                    </a:lnTo>
                    <a:lnTo>
                      <a:pt x="439" y="411"/>
                    </a:lnTo>
                    <a:lnTo>
                      <a:pt x="440" y="391"/>
                    </a:lnTo>
                    <a:lnTo>
                      <a:pt x="448" y="384"/>
                    </a:lnTo>
                    <a:lnTo>
                      <a:pt x="450" y="387"/>
                    </a:lnTo>
                    <a:lnTo>
                      <a:pt x="455" y="387"/>
                    </a:lnTo>
                    <a:lnTo>
                      <a:pt x="457" y="378"/>
                    </a:lnTo>
                    <a:lnTo>
                      <a:pt x="464" y="371"/>
                    </a:lnTo>
                    <a:lnTo>
                      <a:pt x="468" y="371"/>
                    </a:lnTo>
                    <a:lnTo>
                      <a:pt x="470" y="376"/>
                    </a:lnTo>
                    <a:lnTo>
                      <a:pt x="484" y="376"/>
                    </a:lnTo>
                    <a:lnTo>
                      <a:pt x="491" y="370"/>
                    </a:lnTo>
                    <a:lnTo>
                      <a:pt x="492" y="365"/>
                    </a:lnTo>
                    <a:lnTo>
                      <a:pt x="500" y="362"/>
                    </a:lnTo>
                    <a:lnTo>
                      <a:pt x="521" y="348"/>
                    </a:lnTo>
                    <a:lnTo>
                      <a:pt x="524" y="336"/>
                    </a:lnTo>
                    <a:lnTo>
                      <a:pt x="542" y="344"/>
                    </a:lnTo>
                    <a:lnTo>
                      <a:pt x="550" y="334"/>
                    </a:lnTo>
                    <a:lnTo>
                      <a:pt x="551" y="324"/>
                    </a:lnTo>
                    <a:lnTo>
                      <a:pt x="554" y="316"/>
                    </a:lnTo>
                    <a:lnTo>
                      <a:pt x="568" y="309"/>
                    </a:lnTo>
                    <a:lnTo>
                      <a:pt x="574" y="303"/>
                    </a:lnTo>
                    <a:lnTo>
                      <a:pt x="585" y="312"/>
                    </a:lnTo>
                    <a:lnTo>
                      <a:pt x="593" y="312"/>
                    </a:lnTo>
                    <a:lnTo>
                      <a:pt x="597" y="317"/>
                    </a:lnTo>
                    <a:lnTo>
                      <a:pt x="606" y="313"/>
                    </a:lnTo>
                    <a:lnTo>
                      <a:pt x="612" y="302"/>
                    </a:lnTo>
                    <a:lnTo>
                      <a:pt x="613" y="295"/>
                    </a:lnTo>
                    <a:lnTo>
                      <a:pt x="621" y="290"/>
                    </a:lnTo>
                    <a:lnTo>
                      <a:pt x="623" y="297"/>
                    </a:lnTo>
                    <a:lnTo>
                      <a:pt x="629" y="305"/>
                    </a:lnTo>
                    <a:lnTo>
                      <a:pt x="633" y="318"/>
                    </a:lnTo>
                    <a:lnTo>
                      <a:pt x="629" y="321"/>
                    </a:lnTo>
                    <a:lnTo>
                      <a:pt x="622" y="332"/>
                    </a:lnTo>
                    <a:lnTo>
                      <a:pt x="583" y="360"/>
                    </a:lnTo>
                    <a:lnTo>
                      <a:pt x="574" y="372"/>
                    </a:lnTo>
                    <a:lnTo>
                      <a:pt x="564" y="378"/>
                    </a:lnTo>
                    <a:lnTo>
                      <a:pt x="548" y="398"/>
                    </a:lnTo>
                    <a:lnTo>
                      <a:pt x="534" y="392"/>
                    </a:lnTo>
                    <a:lnTo>
                      <a:pt x="499" y="404"/>
                    </a:lnTo>
                    <a:lnTo>
                      <a:pt x="488" y="414"/>
                    </a:lnTo>
                    <a:lnTo>
                      <a:pt x="484" y="424"/>
                    </a:lnTo>
                    <a:lnTo>
                      <a:pt x="492" y="421"/>
                    </a:lnTo>
                    <a:lnTo>
                      <a:pt x="476" y="435"/>
                    </a:lnTo>
                    <a:lnTo>
                      <a:pt x="473" y="443"/>
                    </a:lnTo>
                    <a:lnTo>
                      <a:pt x="468" y="441"/>
                    </a:lnTo>
                    <a:lnTo>
                      <a:pt x="464" y="451"/>
                    </a:lnTo>
                    <a:lnTo>
                      <a:pt x="460" y="461"/>
                    </a:lnTo>
                    <a:lnTo>
                      <a:pt x="459" y="452"/>
                    </a:lnTo>
                    <a:lnTo>
                      <a:pt x="454" y="449"/>
                    </a:lnTo>
                    <a:lnTo>
                      <a:pt x="441" y="469"/>
                    </a:lnTo>
                    <a:lnTo>
                      <a:pt x="441" y="478"/>
                    </a:lnTo>
                    <a:lnTo>
                      <a:pt x="449" y="477"/>
                    </a:lnTo>
                    <a:lnTo>
                      <a:pt x="459" y="467"/>
                    </a:lnTo>
                    <a:lnTo>
                      <a:pt x="483" y="458"/>
                    </a:lnTo>
                    <a:lnTo>
                      <a:pt x="504" y="435"/>
                    </a:lnTo>
                    <a:lnTo>
                      <a:pt x="505" y="431"/>
                    </a:lnTo>
                    <a:lnTo>
                      <a:pt x="502" y="426"/>
                    </a:lnTo>
                    <a:lnTo>
                      <a:pt x="504" y="424"/>
                    </a:lnTo>
                    <a:lnTo>
                      <a:pt x="513" y="418"/>
                    </a:lnTo>
                    <a:lnTo>
                      <a:pt x="518" y="420"/>
                    </a:lnTo>
                    <a:lnTo>
                      <a:pt x="516" y="434"/>
                    </a:lnTo>
                    <a:lnTo>
                      <a:pt x="524" y="421"/>
                    </a:lnTo>
                    <a:lnTo>
                      <a:pt x="526" y="432"/>
                    </a:lnTo>
                    <a:lnTo>
                      <a:pt x="535" y="415"/>
                    </a:lnTo>
                    <a:lnTo>
                      <a:pt x="543" y="411"/>
                    </a:lnTo>
                    <a:lnTo>
                      <a:pt x="550" y="418"/>
                    </a:lnTo>
                    <a:lnTo>
                      <a:pt x="548" y="432"/>
                    </a:lnTo>
                    <a:lnTo>
                      <a:pt x="546" y="454"/>
                    </a:lnTo>
                    <a:lnTo>
                      <a:pt x="564" y="418"/>
                    </a:lnTo>
                    <a:lnTo>
                      <a:pt x="581" y="389"/>
                    </a:lnTo>
                    <a:lnTo>
                      <a:pt x="583" y="378"/>
                    </a:lnTo>
                    <a:lnTo>
                      <a:pt x="596" y="376"/>
                    </a:lnTo>
                    <a:lnTo>
                      <a:pt x="607" y="371"/>
                    </a:lnTo>
                    <a:lnTo>
                      <a:pt x="617" y="360"/>
                    </a:lnTo>
                    <a:lnTo>
                      <a:pt x="645" y="351"/>
                    </a:lnTo>
                    <a:lnTo>
                      <a:pt x="663" y="334"/>
                    </a:lnTo>
                    <a:lnTo>
                      <a:pt x="660" y="354"/>
                    </a:lnTo>
                    <a:lnTo>
                      <a:pt x="656" y="352"/>
                    </a:lnTo>
                    <a:lnTo>
                      <a:pt x="650" y="366"/>
                    </a:lnTo>
                    <a:lnTo>
                      <a:pt x="649" y="376"/>
                    </a:lnTo>
                    <a:lnTo>
                      <a:pt x="672" y="361"/>
                    </a:lnTo>
                    <a:lnTo>
                      <a:pt x="681" y="348"/>
                    </a:lnTo>
                    <a:lnTo>
                      <a:pt x="692" y="336"/>
                    </a:lnTo>
                    <a:lnTo>
                      <a:pt x="697" y="324"/>
                    </a:lnTo>
                    <a:lnTo>
                      <a:pt x="693" y="316"/>
                    </a:lnTo>
                    <a:lnTo>
                      <a:pt x="698" y="309"/>
                    </a:lnTo>
                    <a:lnTo>
                      <a:pt x="725" y="298"/>
                    </a:lnTo>
                    <a:lnTo>
                      <a:pt x="731" y="292"/>
                    </a:lnTo>
                    <a:lnTo>
                      <a:pt x="715" y="287"/>
                    </a:lnTo>
                    <a:lnTo>
                      <a:pt x="709" y="281"/>
                    </a:lnTo>
                    <a:lnTo>
                      <a:pt x="710" y="276"/>
                    </a:lnTo>
                    <a:lnTo>
                      <a:pt x="712" y="266"/>
                    </a:lnTo>
                    <a:lnTo>
                      <a:pt x="709" y="262"/>
                    </a:lnTo>
                    <a:lnTo>
                      <a:pt x="699" y="265"/>
                    </a:lnTo>
                    <a:lnTo>
                      <a:pt x="701" y="255"/>
                    </a:lnTo>
                    <a:lnTo>
                      <a:pt x="706" y="247"/>
                    </a:lnTo>
                    <a:lnTo>
                      <a:pt x="709" y="242"/>
                    </a:lnTo>
                    <a:lnTo>
                      <a:pt x="722" y="247"/>
                    </a:lnTo>
                    <a:lnTo>
                      <a:pt x="751" y="281"/>
                    </a:lnTo>
                    <a:lnTo>
                      <a:pt x="757" y="295"/>
                    </a:lnTo>
                    <a:lnTo>
                      <a:pt x="761" y="323"/>
                    </a:lnTo>
                    <a:lnTo>
                      <a:pt x="768" y="335"/>
                    </a:lnTo>
                    <a:lnTo>
                      <a:pt x="780" y="376"/>
                    </a:lnTo>
                    <a:lnTo>
                      <a:pt x="787" y="389"/>
                    </a:lnTo>
                    <a:lnTo>
                      <a:pt x="796" y="394"/>
                    </a:lnTo>
                    <a:lnTo>
                      <a:pt x="803" y="410"/>
                    </a:lnTo>
                    <a:lnTo>
                      <a:pt x="805" y="409"/>
                    </a:lnTo>
                    <a:lnTo>
                      <a:pt x="821" y="425"/>
                    </a:lnTo>
                    <a:lnTo>
                      <a:pt x="831" y="429"/>
                    </a:lnTo>
                    <a:lnTo>
                      <a:pt x="853" y="430"/>
                    </a:lnTo>
                    <a:lnTo>
                      <a:pt x="853" y="426"/>
                    </a:lnTo>
                    <a:lnTo>
                      <a:pt x="855" y="424"/>
                    </a:lnTo>
                    <a:lnTo>
                      <a:pt x="866" y="424"/>
                    </a:lnTo>
                    <a:lnTo>
                      <a:pt x="866" y="418"/>
                    </a:lnTo>
                    <a:lnTo>
                      <a:pt x="858" y="414"/>
                    </a:lnTo>
                    <a:lnTo>
                      <a:pt x="841" y="420"/>
                    </a:lnTo>
                    <a:lnTo>
                      <a:pt x="844" y="409"/>
                    </a:lnTo>
                    <a:lnTo>
                      <a:pt x="859" y="408"/>
                    </a:lnTo>
                    <a:lnTo>
                      <a:pt x="868" y="403"/>
                    </a:lnTo>
                    <a:lnTo>
                      <a:pt x="863" y="403"/>
                    </a:lnTo>
                    <a:lnTo>
                      <a:pt x="852" y="387"/>
                    </a:lnTo>
                    <a:lnTo>
                      <a:pt x="858" y="381"/>
                    </a:lnTo>
                    <a:lnTo>
                      <a:pt x="871" y="376"/>
                    </a:lnTo>
                    <a:lnTo>
                      <a:pt x="871" y="368"/>
                    </a:lnTo>
                    <a:lnTo>
                      <a:pt x="863" y="366"/>
                    </a:lnTo>
                    <a:lnTo>
                      <a:pt x="863" y="354"/>
                    </a:lnTo>
                    <a:lnTo>
                      <a:pt x="866" y="362"/>
                    </a:lnTo>
                    <a:lnTo>
                      <a:pt x="884" y="341"/>
                    </a:lnTo>
                    <a:lnTo>
                      <a:pt x="887" y="330"/>
                    </a:lnTo>
                    <a:lnTo>
                      <a:pt x="884" y="328"/>
                    </a:lnTo>
                    <a:lnTo>
                      <a:pt x="876" y="333"/>
                    </a:lnTo>
                    <a:lnTo>
                      <a:pt x="873" y="341"/>
                    </a:lnTo>
                    <a:lnTo>
                      <a:pt x="869" y="338"/>
                    </a:lnTo>
                    <a:lnTo>
                      <a:pt x="868" y="328"/>
                    </a:lnTo>
                    <a:lnTo>
                      <a:pt x="871" y="321"/>
                    </a:lnTo>
                    <a:lnTo>
                      <a:pt x="878" y="324"/>
                    </a:lnTo>
                    <a:lnTo>
                      <a:pt x="887" y="322"/>
                    </a:lnTo>
                    <a:lnTo>
                      <a:pt x="892" y="324"/>
                    </a:lnTo>
                    <a:lnTo>
                      <a:pt x="895" y="335"/>
                    </a:lnTo>
                    <a:lnTo>
                      <a:pt x="900" y="325"/>
                    </a:lnTo>
                    <a:lnTo>
                      <a:pt x="907" y="324"/>
                    </a:lnTo>
                    <a:lnTo>
                      <a:pt x="906" y="318"/>
                    </a:lnTo>
                    <a:lnTo>
                      <a:pt x="898" y="316"/>
                    </a:lnTo>
                    <a:lnTo>
                      <a:pt x="893" y="311"/>
                    </a:lnTo>
                    <a:lnTo>
                      <a:pt x="908" y="308"/>
                    </a:lnTo>
                    <a:lnTo>
                      <a:pt x="908" y="313"/>
                    </a:lnTo>
                    <a:lnTo>
                      <a:pt x="912" y="321"/>
                    </a:lnTo>
                    <a:lnTo>
                      <a:pt x="909" y="335"/>
                    </a:lnTo>
                    <a:lnTo>
                      <a:pt x="908" y="359"/>
                    </a:lnTo>
                    <a:lnTo>
                      <a:pt x="906" y="366"/>
                    </a:lnTo>
                    <a:lnTo>
                      <a:pt x="907" y="373"/>
                    </a:lnTo>
                    <a:lnTo>
                      <a:pt x="912" y="378"/>
                    </a:lnTo>
                    <a:lnTo>
                      <a:pt x="919" y="372"/>
                    </a:lnTo>
                    <a:lnTo>
                      <a:pt x="930" y="376"/>
                    </a:lnTo>
                    <a:lnTo>
                      <a:pt x="912" y="409"/>
                    </a:lnTo>
                    <a:lnTo>
                      <a:pt x="907" y="424"/>
                    </a:lnTo>
                    <a:lnTo>
                      <a:pt x="906" y="413"/>
                    </a:lnTo>
                    <a:lnTo>
                      <a:pt x="903" y="424"/>
                    </a:lnTo>
                    <a:lnTo>
                      <a:pt x="903" y="430"/>
                    </a:lnTo>
                    <a:lnTo>
                      <a:pt x="925" y="432"/>
                    </a:lnTo>
                    <a:lnTo>
                      <a:pt x="933" y="425"/>
                    </a:lnTo>
                    <a:lnTo>
                      <a:pt x="938" y="429"/>
                    </a:lnTo>
                    <a:lnTo>
                      <a:pt x="954" y="430"/>
                    </a:lnTo>
                    <a:lnTo>
                      <a:pt x="962" y="424"/>
                    </a:lnTo>
                    <a:lnTo>
                      <a:pt x="965" y="414"/>
                    </a:lnTo>
                    <a:lnTo>
                      <a:pt x="975" y="405"/>
                    </a:lnTo>
                    <a:lnTo>
                      <a:pt x="976" y="394"/>
                    </a:lnTo>
                    <a:lnTo>
                      <a:pt x="981" y="378"/>
                    </a:lnTo>
                    <a:lnTo>
                      <a:pt x="982" y="360"/>
                    </a:lnTo>
                    <a:lnTo>
                      <a:pt x="991" y="360"/>
                    </a:lnTo>
                    <a:lnTo>
                      <a:pt x="1005" y="354"/>
                    </a:lnTo>
                    <a:lnTo>
                      <a:pt x="1016" y="360"/>
                    </a:lnTo>
                    <a:lnTo>
                      <a:pt x="1025" y="359"/>
                    </a:lnTo>
                    <a:lnTo>
                      <a:pt x="1032" y="360"/>
                    </a:lnTo>
                    <a:lnTo>
                      <a:pt x="1032" y="362"/>
                    </a:lnTo>
                    <a:lnTo>
                      <a:pt x="1054" y="360"/>
                    </a:lnTo>
                    <a:lnTo>
                      <a:pt x="1077" y="367"/>
                    </a:lnTo>
                    <a:lnTo>
                      <a:pt x="1107" y="392"/>
                    </a:lnTo>
                    <a:lnTo>
                      <a:pt x="1127" y="418"/>
                    </a:lnTo>
                    <a:lnTo>
                      <a:pt x="1145" y="429"/>
                    </a:lnTo>
                    <a:lnTo>
                      <a:pt x="1166" y="431"/>
                    </a:lnTo>
                    <a:lnTo>
                      <a:pt x="1175" y="438"/>
                    </a:lnTo>
                    <a:lnTo>
                      <a:pt x="1187" y="438"/>
                    </a:lnTo>
                    <a:lnTo>
                      <a:pt x="1207" y="447"/>
                    </a:lnTo>
                    <a:lnTo>
                      <a:pt x="1214" y="446"/>
                    </a:lnTo>
                    <a:lnTo>
                      <a:pt x="1224" y="449"/>
                    </a:lnTo>
                    <a:lnTo>
                      <a:pt x="1229" y="461"/>
                    </a:lnTo>
                    <a:lnTo>
                      <a:pt x="1244" y="470"/>
                    </a:lnTo>
                    <a:lnTo>
                      <a:pt x="1256" y="475"/>
                    </a:lnTo>
                    <a:lnTo>
                      <a:pt x="1282" y="491"/>
                    </a:lnTo>
                    <a:lnTo>
                      <a:pt x="1300" y="492"/>
                    </a:lnTo>
                    <a:lnTo>
                      <a:pt x="1307" y="497"/>
                    </a:lnTo>
                    <a:lnTo>
                      <a:pt x="1319" y="500"/>
                    </a:lnTo>
                    <a:lnTo>
                      <a:pt x="1317" y="496"/>
                    </a:lnTo>
                    <a:lnTo>
                      <a:pt x="1348" y="501"/>
                    </a:lnTo>
                    <a:lnTo>
                      <a:pt x="1360" y="500"/>
                    </a:lnTo>
                    <a:lnTo>
                      <a:pt x="1371" y="513"/>
                    </a:lnTo>
                    <a:lnTo>
                      <a:pt x="1374" y="504"/>
                    </a:lnTo>
                    <a:lnTo>
                      <a:pt x="1357" y="488"/>
                    </a:lnTo>
                    <a:lnTo>
                      <a:pt x="1369" y="485"/>
                    </a:lnTo>
                    <a:lnTo>
                      <a:pt x="1375" y="490"/>
                    </a:lnTo>
                    <a:lnTo>
                      <a:pt x="1386" y="491"/>
                    </a:lnTo>
                    <a:lnTo>
                      <a:pt x="1386" y="485"/>
                    </a:lnTo>
                    <a:lnTo>
                      <a:pt x="1413" y="491"/>
                    </a:lnTo>
                    <a:lnTo>
                      <a:pt x="1407" y="496"/>
                    </a:lnTo>
                    <a:lnTo>
                      <a:pt x="1423" y="505"/>
                    </a:lnTo>
                    <a:lnTo>
                      <a:pt x="1424" y="513"/>
                    </a:lnTo>
                    <a:lnTo>
                      <a:pt x="1434" y="508"/>
                    </a:lnTo>
                    <a:lnTo>
                      <a:pt x="1434" y="517"/>
                    </a:lnTo>
                    <a:lnTo>
                      <a:pt x="1451" y="528"/>
                    </a:lnTo>
                    <a:lnTo>
                      <a:pt x="1463" y="547"/>
                    </a:lnTo>
                    <a:lnTo>
                      <a:pt x="1470" y="553"/>
                    </a:lnTo>
                    <a:lnTo>
                      <a:pt x="1470" y="575"/>
                    </a:lnTo>
                    <a:lnTo>
                      <a:pt x="1478" y="564"/>
                    </a:lnTo>
                    <a:lnTo>
                      <a:pt x="1478" y="576"/>
                    </a:lnTo>
                    <a:lnTo>
                      <a:pt x="1475" y="585"/>
                    </a:lnTo>
                    <a:lnTo>
                      <a:pt x="1479" y="591"/>
                    </a:lnTo>
                    <a:lnTo>
                      <a:pt x="1470" y="590"/>
                    </a:lnTo>
                    <a:lnTo>
                      <a:pt x="1467" y="597"/>
                    </a:lnTo>
                    <a:lnTo>
                      <a:pt x="1461" y="599"/>
                    </a:lnTo>
                    <a:lnTo>
                      <a:pt x="1456" y="590"/>
                    </a:lnTo>
                    <a:lnTo>
                      <a:pt x="1443" y="594"/>
                    </a:lnTo>
                    <a:lnTo>
                      <a:pt x="1424" y="591"/>
                    </a:lnTo>
                    <a:lnTo>
                      <a:pt x="1436" y="597"/>
                    </a:lnTo>
                    <a:lnTo>
                      <a:pt x="1429" y="607"/>
                    </a:lnTo>
                    <a:lnTo>
                      <a:pt x="1409" y="603"/>
                    </a:lnTo>
                    <a:lnTo>
                      <a:pt x="1413" y="609"/>
                    </a:lnTo>
                    <a:lnTo>
                      <a:pt x="1409" y="615"/>
                    </a:lnTo>
                    <a:lnTo>
                      <a:pt x="1409" y="630"/>
                    </a:lnTo>
                    <a:lnTo>
                      <a:pt x="1393" y="639"/>
                    </a:lnTo>
                    <a:lnTo>
                      <a:pt x="1400" y="645"/>
                    </a:lnTo>
                    <a:lnTo>
                      <a:pt x="1405" y="646"/>
                    </a:lnTo>
                    <a:lnTo>
                      <a:pt x="1412" y="644"/>
                    </a:lnTo>
                    <a:lnTo>
                      <a:pt x="1406" y="650"/>
                    </a:lnTo>
                    <a:lnTo>
                      <a:pt x="1420" y="655"/>
                    </a:lnTo>
                    <a:lnTo>
                      <a:pt x="1441" y="667"/>
                    </a:lnTo>
                    <a:lnTo>
                      <a:pt x="1445" y="658"/>
                    </a:lnTo>
                    <a:lnTo>
                      <a:pt x="1454" y="662"/>
                    </a:lnTo>
                    <a:lnTo>
                      <a:pt x="1459" y="668"/>
                    </a:lnTo>
                    <a:lnTo>
                      <a:pt x="1470" y="667"/>
                    </a:lnTo>
                    <a:lnTo>
                      <a:pt x="1482" y="671"/>
                    </a:lnTo>
                    <a:lnTo>
                      <a:pt x="1503" y="669"/>
                    </a:lnTo>
                    <a:lnTo>
                      <a:pt x="1516" y="674"/>
                    </a:lnTo>
                    <a:lnTo>
                      <a:pt x="1535" y="669"/>
                    </a:lnTo>
                    <a:lnTo>
                      <a:pt x="1533" y="673"/>
                    </a:lnTo>
                    <a:lnTo>
                      <a:pt x="1546" y="675"/>
                    </a:lnTo>
                    <a:lnTo>
                      <a:pt x="1570" y="674"/>
                    </a:lnTo>
                    <a:lnTo>
                      <a:pt x="1573" y="667"/>
                    </a:lnTo>
                    <a:lnTo>
                      <a:pt x="1591" y="667"/>
                    </a:lnTo>
                    <a:lnTo>
                      <a:pt x="1588" y="674"/>
                    </a:lnTo>
                    <a:lnTo>
                      <a:pt x="1599" y="674"/>
                    </a:lnTo>
                    <a:lnTo>
                      <a:pt x="1592" y="669"/>
                    </a:lnTo>
                    <a:lnTo>
                      <a:pt x="1601" y="662"/>
                    </a:lnTo>
                    <a:lnTo>
                      <a:pt x="1604" y="669"/>
                    </a:lnTo>
                    <a:lnTo>
                      <a:pt x="1615" y="671"/>
                    </a:lnTo>
                    <a:lnTo>
                      <a:pt x="1616" y="667"/>
                    </a:lnTo>
                    <a:lnTo>
                      <a:pt x="1623" y="668"/>
                    </a:lnTo>
                    <a:lnTo>
                      <a:pt x="1628" y="651"/>
                    </a:lnTo>
                    <a:lnTo>
                      <a:pt x="1639" y="648"/>
                    </a:lnTo>
                    <a:lnTo>
                      <a:pt x="1637" y="667"/>
                    </a:lnTo>
                    <a:lnTo>
                      <a:pt x="1648" y="667"/>
                    </a:lnTo>
                    <a:lnTo>
                      <a:pt x="1655" y="662"/>
                    </a:lnTo>
                    <a:lnTo>
                      <a:pt x="1667" y="644"/>
                    </a:lnTo>
                    <a:lnTo>
                      <a:pt x="1678" y="636"/>
                    </a:lnTo>
                    <a:lnTo>
                      <a:pt x="1691" y="636"/>
                    </a:lnTo>
                    <a:lnTo>
                      <a:pt x="1696" y="626"/>
                    </a:lnTo>
                    <a:lnTo>
                      <a:pt x="1703" y="639"/>
                    </a:lnTo>
                    <a:lnTo>
                      <a:pt x="1701" y="646"/>
                    </a:lnTo>
                    <a:lnTo>
                      <a:pt x="1707" y="650"/>
                    </a:lnTo>
                    <a:lnTo>
                      <a:pt x="1709" y="645"/>
                    </a:lnTo>
                    <a:lnTo>
                      <a:pt x="1713" y="655"/>
                    </a:lnTo>
                    <a:lnTo>
                      <a:pt x="1715" y="658"/>
                    </a:lnTo>
                    <a:lnTo>
                      <a:pt x="1715" y="667"/>
                    </a:lnTo>
                    <a:lnTo>
                      <a:pt x="1713" y="667"/>
                    </a:lnTo>
                    <a:lnTo>
                      <a:pt x="1730" y="673"/>
                    </a:lnTo>
                    <a:lnTo>
                      <a:pt x="1729" y="667"/>
                    </a:lnTo>
                    <a:lnTo>
                      <a:pt x="1757" y="667"/>
                    </a:lnTo>
                    <a:lnTo>
                      <a:pt x="1755" y="675"/>
                    </a:lnTo>
                    <a:lnTo>
                      <a:pt x="1757" y="682"/>
                    </a:lnTo>
                    <a:lnTo>
                      <a:pt x="1755" y="687"/>
                    </a:lnTo>
                    <a:lnTo>
                      <a:pt x="1760" y="695"/>
                    </a:lnTo>
                    <a:lnTo>
                      <a:pt x="1757" y="707"/>
                    </a:lnTo>
                    <a:lnTo>
                      <a:pt x="1763" y="715"/>
                    </a:lnTo>
                    <a:lnTo>
                      <a:pt x="1763" y="709"/>
                    </a:lnTo>
                    <a:lnTo>
                      <a:pt x="1764" y="714"/>
                    </a:lnTo>
                    <a:lnTo>
                      <a:pt x="1769" y="701"/>
                    </a:lnTo>
                    <a:lnTo>
                      <a:pt x="1771" y="683"/>
                    </a:lnTo>
                    <a:lnTo>
                      <a:pt x="1776" y="685"/>
                    </a:lnTo>
                    <a:lnTo>
                      <a:pt x="1776" y="695"/>
                    </a:lnTo>
                    <a:lnTo>
                      <a:pt x="1779" y="695"/>
                    </a:lnTo>
                    <a:lnTo>
                      <a:pt x="1777" y="705"/>
                    </a:lnTo>
                    <a:lnTo>
                      <a:pt x="1777" y="715"/>
                    </a:lnTo>
                    <a:lnTo>
                      <a:pt x="1784" y="718"/>
                    </a:lnTo>
                    <a:lnTo>
                      <a:pt x="1789" y="711"/>
                    </a:lnTo>
                    <a:lnTo>
                      <a:pt x="1796" y="727"/>
                    </a:lnTo>
                    <a:lnTo>
                      <a:pt x="1806" y="727"/>
                    </a:lnTo>
                    <a:lnTo>
                      <a:pt x="1810" y="737"/>
                    </a:lnTo>
                    <a:lnTo>
                      <a:pt x="1817" y="755"/>
                    </a:lnTo>
                    <a:lnTo>
                      <a:pt x="1809" y="764"/>
                    </a:lnTo>
                    <a:lnTo>
                      <a:pt x="1801" y="761"/>
                    </a:lnTo>
                    <a:lnTo>
                      <a:pt x="1791" y="768"/>
                    </a:lnTo>
                    <a:lnTo>
                      <a:pt x="1788" y="764"/>
                    </a:lnTo>
                    <a:lnTo>
                      <a:pt x="1790" y="774"/>
                    </a:lnTo>
                    <a:lnTo>
                      <a:pt x="1801" y="790"/>
                    </a:lnTo>
                    <a:lnTo>
                      <a:pt x="1812" y="804"/>
                    </a:lnTo>
                    <a:lnTo>
                      <a:pt x="1820" y="808"/>
                    </a:lnTo>
                    <a:lnTo>
                      <a:pt x="1821" y="788"/>
                    </a:lnTo>
                    <a:lnTo>
                      <a:pt x="1826" y="787"/>
                    </a:lnTo>
                    <a:lnTo>
                      <a:pt x="1834" y="793"/>
                    </a:lnTo>
                    <a:lnTo>
                      <a:pt x="1843" y="782"/>
                    </a:lnTo>
                    <a:lnTo>
                      <a:pt x="1852" y="785"/>
                    </a:lnTo>
                    <a:lnTo>
                      <a:pt x="1841" y="765"/>
                    </a:lnTo>
                    <a:lnTo>
                      <a:pt x="1850" y="758"/>
                    </a:lnTo>
                    <a:lnTo>
                      <a:pt x="1849" y="755"/>
                    </a:lnTo>
                    <a:lnTo>
                      <a:pt x="1841" y="755"/>
                    </a:lnTo>
                    <a:lnTo>
                      <a:pt x="1834" y="743"/>
                    </a:lnTo>
                    <a:lnTo>
                      <a:pt x="1831" y="727"/>
                    </a:lnTo>
                    <a:lnTo>
                      <a:pt x="1822" y="716"/>
                    </a:lnTo>
                    <a:lnTo>
                      <a:pt x="1827" y="712"/>
                    </a:lnTo>
                    <a:lnTo>
                      <a:pt x="1827" y="695"/>
                    </a:lnTo>
                    <a:lnTo>
                      <a:pt x="1822" y="690"/>
                    </a:lnTo>
                    <a:lnTo>
                      <a:pt x="1822" y="683"/>
                    </a:lnTo>
                    <a:lnTo>
                      <a:pt x="1809" y="675"/>
                    </a:lnTo>
                    <a:lnTo>
                      <a:pt x="1804" y="667"/>
                    </a:lnTo>
                    <a:lnTo>
                      <a:pt x="1812" y="650"/>
                    </a:lnTo>
                    <a:lnTo>
                      <a:pt x="1818" y="651"/>
                    </a:lnTo>
                    <a:lnTo>
                      <a:pt x="1821" y="644"/>
                    </a:lnTo>
                    <a:lnTo>
                      <a:pt x="1827" y="640"/>
                    </a:lnTo>
                    <a:lnTo>
                      <a:pt x="1820" y="637"/>
                    </a:lnTo>
                    <a:lnTo>
                      <a:pt x="1826" y="623"/>
                    </a:lnTo>
                    <a:lnTo>
                      <a:pt x="1839" y="623"/>
                    </a:lnTo>
                    <a:lnTo>
                      <a:pt x="1852" y="614"/>
                    </a:lnTo>
                    <a:lnTo>
                      <a:pt x="1853" y="609"/>
                    </a:lnTo>
                    <a:lnTo>
                      <a:pt x="1853" y="615"/>
                    </a:lnTo>
                    <a:lnTo>
                      <a:pt x="1876" y="613"/>
                    </a:lnTo>
                    <a:lnTo>
                      <a:pt x="1875" y="601"/>
                    </a:lnTo>
                    <a:lnTo>
                      <a:pt x="1884" y="597"/>
                    </a:lnTo>
                    <a:lnTo>
                      <a:pt x="1895" y="599"/>
                    </a:lnTo>
                    <a:lnTo>
                      <a:pt x="1893" y="582"/>
                    </a:lnTo>
                    <a:lnTo>
                      <a:pt x="1897" y="578"/>
                    </a:lnTo>
                    <a:lnTo>
                      <a:pt x="1901" y="591"/>
                    </a:lnTo>
                    <a:lnTo>
                      <a:pt x="1907" y="575"/>
                    </a:lnTo>
                    <a:lnTo>
                      <a:pt x="1912" y="569"/>
                    </a:lnTo>
                    <a:lnTo>
                      <a:pt x="1909" y="559"/>
                    </a:lnTo>
                    <a:lnTo>
                      <a:pt x="1924" y="553"/>
                    </a:lnTo>
                    <a:lnTo>
                      <a:pt x="1918" y="550"/>
                    </a:lnTo>
                    <a:lnTo>
                      <a:pt x="1925" y="542"/>
                    </a:lnTo>
                    <a:lnTo>
                      <a:pt x="1925" y="533"/>
                    </a:lnTo>
                    <a:lnTo>
                      <a:pt x="1918" y="537"/>
                    </a:lnTo>
                    <a:lnTo>
                      <a:pt x="1916" y="533"/>
                    </a:lnTo>
                    <a:lnTo>
                      <a:pt x="1884" y="545"/>
                    </a:lnTo>
                    <a:lnTo>
                      <a:pt x="1891" y="555"/>
                    </a:lnTo>
                    <a:lnTo>
                      <a:pt x="1875" y="558"/>
                    </a:lnTo>
                    <a:lnTo>
                      <a:pt x="1882" y="575"/>
                    </a:lnTo>
                    <a:lnTo>
                      <a:pt x="1884" y="566"/>
                    </a:lnTo>
                    <a:lnTo>
                      <a:pt x="1884" y="585"/>
                    </a:lnTo>
                    <a:lnTo>
                      <a:pt x="1881" y="590"/>
                    </a:lnTo>
                    <a:lnTo>
                      <a:pt x="1877" y="583"/>
                    </a:lnTo>
                    <a:lnTo>
                      <a:pt x="1880" y="578"/>
                    </a:lnTo>
                    <a:lnTo>
                      <a:pt x="1875" y="581"/>
                    </a:lnTo>
                    <a:lnTo>
                      <a:pt x="1874" y="575"/>
                    </a:lnTo>
                    <a:lnTo>
                      <a:pt x="1863" y="575"/>
                    </a:lnTo>
                    <a:lnTo>
                      <a:pt x="1858" y="577"/>
                    </a:lnTo>
                    <a:lnTo>
                      <a:pt x="1852" y="588"/>
                    </a:lnTo>
                    <a:lnTo>
                      <a:pt x="1849" y="582"/>
                    </a:lnTo>
                    <a:lnTo>
                      <a:pt x="1834" y="581"/>
                    </a:lnTo>
                    <a:lnTo>
                      <a:pt x="1832" y="576"/>
                    </a:lnTo>
                    <a:lnTo>
                      <a:pt x="1818" y="581"/>
                    </a:lnTo>
                    <a:lnTo>
                      <a:pt x="1812" y="587"/>
                    </a:lnTo>
                    <a:lnTo>
                      <a:pt x="1815" y="594"/>
                    </a:lnTo>
                    <a:lnTo>
                      <a:pt x="1822" y="596"/>
                    </a:lnTo>
                    <a:lnTo>
                      <a:pt x="1822" y="601"/>
                    </a:lnTo>
                    <a:lnTo>
                      <a:pt x="1827" y="603"/>
                    </a:lnTo>
                    <a:lnTo>
                      <a:pt x="1817" y="605"/>
                    </a:lnTo>
                    <a:lnTo>
                      <a:pt x="1809" y="612"/>
                    </a:lnTo>
                    <a:lnTo>
                      <a:pt x="1804" y="609"/>
                    </a:lnTo>
                    <a:lnTo>
                      <a:pt x="1810" y="605"/>
                    </a:lnTo>
                    <a:lnTo>
                      <a:pt x="1791" y="608"/>
                    </a:lnTo>
                    <a:lnTo>
                      <a:pt x="1791" y="602"/>
                    </a:lnTo>
                    <a:lnTo>
                      <a:pt x="1783" y="605"/>
                    </a:lnTo>
                    <a:lnTo>
                      <a:pt x="1785" y="597"/>
                    </a:lnTo>
                    <a:lnTo>
                      <a:pt x="1777" y="597"/>
                    </a:lnTo>
                    <a:lnTo>
                      <a:pt x="1779" y="590"/>
                    </a:lnTo>
                    <a:lnTo>
                      <a:pt x="1766" y="594"/>
                    </a:lnTo>
                    <a:lnTo>
                      <a:pt x="1763" y="590"/>
                    </a:lnTo>
                    <a:lnTo>
                      <a:pt x="1764" y="578"/>
                    </a:lnTo>
                    <a:lnTo>
                      <a:pt x="1776" y="564"/>
                    </a:lnTo>
                    <a:lnTo>
                      <a:pt x="1776" y="558"/>
                    </a:lnTo>
                    <a:lnTo>
                      <a:pt x="1783" y="542"/>
                    </a:lnTo>
                    <a:lnTo>
                      <a:pt x="1790" y="537"/>
                    </a:lnTo>
                    <a:lnTo>
                      <a:pt x="1822" y="533"/>
                    </a:lnTo>
                    <a:lnTo>
                      <a:pt x="1846" y="521"/>
                    </a:lnTo>
                    <a:lnTo>
                      <a:pt x="1861" y="516"/>
                    </a:lnTo>
                    <a:lnTo>
                      <a:pt x="1868" y="506"/>
                    </a:lnTo>
                    <a:lnTo>
                      <a:pt x="1882" y="501"/>
                    </a:lnTo>
                    <a:lnTo>
                      <a:pt x="1884" y="492"/>
                    </a:lnTo>
                    <a:lnTo>
                      <a:pt x="1897" y="496"/>
                    </a:lnTo>
                    <a:lnTo>
                      <a:pt x="1907" y="486"/>
                    </a:lnTo>
                    <a:lnTo>
                      <a:pt x="1916" y="492"/>
                    </a:lnTo>
                    <a:lnTo>
                      <a:pt x="1919" y="497"/>
                    </a:lnTo>
                    <a:lnTo>
                      <a:pt x="1927" y="499"/>
                    </a:lnTo>
                    <a:lnTo>
                      <a:pt x="1929" y="513"/>
                    </a:lnTo>
                    <a:lnTo>
                      <a:pt x="1944" y="522"/>
                    </a:lnTo>
                    <a:lnTo>
                      <a:pt x="1936" y="528"/>
                    </a:lnTo>
                    <a:lnTo>
                      <a:pt x="1944" y="537"/>
                    </a:lnTo>
                    <a:lnTo>
                      <a:pt x="1945" y="547"/>
                    </a:lnTo>
                    <a:lnTo>
                      <a:pt x="1954" y="551"/>
                    </a:lnTo>
                    <a:lnTo>
                      <a:pt x="1954" y="558"/>
                    </a:lnTo>
                    <a:lnTo>
                      <a:pt x="1945" y="558"/>
                    </a:lnTo>
                    <a:lnTo>
                      <a:pt x="1939" y="560"/>
                    </a:lnTo>
                    <a:lnTo>
                      <a:pt x="1939" y="565"/>
                    </a:lnTo>
                    <a:lnTo>
                      <a:pt x="1945" y="564"/>
                    </a:lnTo>
                    <a:lnTo>
                      <a:pt x="1954" y="575"/>
                    </a:lnTo>
                    <a:lnTo>
                      <a:pt x="1960" y="577"/>
                    </a:lnTo>
                    <a:lnTo>
                      <a:pt x="1962" y="582"/>
                    </a:lnTo>
                    <a:lnTo>
                      <a:pt x="1971" y="593"/>
                    </a:lnTo>
                    <a:lnTo>
                      <a:pt x="1989" y="597"/>
                    </a:lnTo>
                    <a:lnTo>
                      <a:pt x="1988" y="599"/>
                    </a:lnTo>
                    <a:lnTo>
                      <a:pt x="1989" y="608"/>
                    </a:lnTo>
                    <a:lnTo>
                      <a:pt x="1989" y="618"/>
                    </a:lnTo>
                    <a:lnTo>
                      <a:pt x="1999" y="625"/>
                    </a:lnTo>
                    <a:lnTo>
                      <a:pt x="2006" y="624"/>
                    </a:lnTo>
                    <a:lnTo>
                      <a:pt x="2020" y="630"/>
                    </a:lnTo>
                    <a:lnTo>
                      <a:pt x="2030" y="624"/>
                    </a:lnTo>
                    <a:lnTo>
                      <a:pt x="2038" y="628"/>
                    </a:lnTo>
                    <a:lnTo>
                      <a:pt x="2038" y="619"/>
                    </a:lnTo>
                    <a:lnTo>
                      <a:pt x="2046" y="624"/>
                    </a:lnTo>
                    <a:lnTo>
                      <a:pt x="2051" y="615"/>
                    </a:lnTo>
                    <a:lnTo>
                      <a:pt x="2051" y="605"/>
                    </a:lnTo>
                    <a:lnTo>
                      <a:pt x="2068" y="613"/>
                    </a:lnTo>
                    <a:lnTo>
                      <a:pt x="2068" y="630"/>
                    </a:lnTo>
                    <a:lnTo>
                      <a:pt x="2083" y="645"/>
                    </a:lnTo>
                    <a:lnTo>
                      <a:pt x="2090" y="650"/>
                    </a:lnTo>
                    <a:lnTo>
                      <a:pt x="2099" y="667"/>
                    </a:lnTo>
                    <a:lnTo>
                      <a:pt x="2106" y="667"/>
                    </a:lnTo>
                    <a:lnTo>
                      <a:pt x="2121" y="678"/>
                    </a:lnTo>
                    <a:lnTo>
                      <a:pt x="2129" y="677"/>
                    </a:lnTo>
                    <a:lnTo>
                      <a:pt x="2129" y="668"/>
                    </a:lnTo>
                    <a:lnTo>
                      <a:pt x="2137" y="669"/>
                    </a:lnTo>
                    <a:lnTo>
                      <a:pt x="2139" y="667"/>
                    </a:lnTo>
                    <a:lnTo>
                      <a:pt x="2148" y="673"/>
                    </a:lnTo>
                    <a:lnTo>
                      <a:pt x="2150" y="669"/>
                    </a:lnTo>
                    <a:lnTo>
                      <a:pt x="2164" y="677"/>
                    </a:lnTo>
                    <a:lnTo>
                      <a:pt x="2182" y="667"/>
                    </a:lnTo>
                    <a:lnTo>
                      <a:pt x="2204" y="673"/>
                    </a:lnTo>
                    <a:lnTo>
                      <a:pt x="2221" y="667"/>
                    </a:lnTo>
                    <a:lnTo>
                      <a:pt x="2230" y="655"/>
                    </a:lnTo>
                    <a:lnTo>
                      <a:pt x="2267" y="660"/>
                    </a:lnTo>
                    <a:lnTo>
                      <a:pt x="2275" y="657"/>
                    </a:lnTo>
                    <a:lnTo>
                      <a:pt x="2290" y="671"/>
                    </a:lnTo>
                    <a:lnTo>
                      <a:pt x="2293" y="668"/>
                    </a:lnTo>
                    <a:lnTo>
                      <a:pt x="2300" y="667"/>
                    </a:lnTo>
                    <a:lnTo>
                      <a:pt x="2300" y="673"/>
                    </a:lnTo>
                    <a:lnTo>
                      <a:pt x="2322" y="667"/>
                    </a:lnTo>
                    <a:lnTo>
                      <a:pt x="2337" y="667"/>
                    </a:lnTo>
                    <a:lnTo>
                      <a:pt x="2328" y="655"/>
                    </a:lnTo>
                    <a:lnTo>
                      <a:pt x="2328" y="650"/>
                    </a:lnTo>
                    <a:lnTo>
                      <a:pt x="2321" y="640"/>
                    </a:lnTo>
                    <a:lnTo>
                      <a:pt x="2317" y="630"/>
                    </a:lnTo>
                    <a:lnTo>
                      <a:pt x="2322" y="623"/>
                    </a:lnTo>
                    <a:lnTo>
                      <a:pt x="2328" y="623"/>
                    </a:lnTo>
                    <a:lnTo>
                      <a:pt x="2331" y="625"/>
                    </a:lnTo>
                    <a:lnTo>
                      <a:pt x="2336" y="636"/>
                    </a:lnTo>
                    <a:lnTo>
                      <a:pt x="2342" y="641"/>
                    </a:lnTo>
                    <a:lnTo>
                      <a:pt x="2342" y="655"/>
                    </a:lnTo>
                    <a:lnTo>
                      <a:pt x="2349" y="667"/>
                    </a:lnTo>
                    <a:lnTo>
                      <a:pt x="2359" y="669"/>
                    </a:lnTo>
                    <a:lnTo>
                      <a:pt x="2364" y="678"/>
                    </a:lnTo>
                    <a:lnTo>
                      <a:pt x="2377" y="683"/>
                    </a:lnTo>
                    <a:lnTo>
                      <a:pt x="2384" y="689"/>
                    </a:lnTo>
                    <a:lnTo>
                      <a:pt x="2396" y="688"/>
                    </a:lnTo>
                    <a:lnTo>
                      <a:pt x="2404" y="677"/>
                    </a:lnTo>
                    <a:lnTo>
                      <a:pt x="2403" y="641"/>
                    </a:lnTo>
                    <a:lnTo>
                      <a:pt x="2398" y="641"/>
                    </a:lnTo>
                    <a:lnTo>
                      <a:pt x="2397" y="650"/>
                    </a:lnTo>
                    <a:lnTo>
                      <a:pt x="2390" y="650"/>
                    </a:lnTo>
                    <a:lnTo>
                      <a:pt x="2390" y="641"/>
                    </a:lnTo>
                    <a:lnTo>
                      <a:pt x="2385" y="636"/>
                    </a:lnTo>
                    <a:lnTo>
                      <a:pt x="2364" y="637"/>
                    </a:lnTo>
                    <a:lnTo>
                      <a:pt x="2359" y="646"/>
                    </a:lnTo>
                    <a:lnTo>
                      <a:pt x="2360" y="650"/>
                    </a:lnTo>
                    <a:lnTo>
                      <a:pt x="2361" y="658"/>
                    </a:lnTo>
                    <a:lnTo>
                      <a:pt x="2354" y="656"/>
                    </a:lnTo>
                    <a:lnTo>
                      <a:pt x="2348" y="636"/>
                    </a:lnTo>
                    <a:lnTo>
                      <a:pt x="2339" y="624"/>
                    </a:lnTo>
                    <a:lnTo>
                      <a:pt x="2334" y="614"/>
                    </a:lnTo>
                    <a:lnTo>
                      <a:pt x="2342" y="619"/>
                    </a:lnTo>
                    <a:lnTo>
                      <a:pt x="2342" y="605"/>
                    </a:lnTo>
                    <a:lnTo>
                      <a:pt x="2331" y="596"/>
                    </a:lnTo>
                    <a:lnTo>
                      <a:pt x="2331" y="590"/>
                    </a:lnTo>
                    <a:lnTo>
                      <a:pt x="2321" y="575"/>
                    </a:lnTo>
                    <a:lnTo>
                      <a:pt x="2328" y="575"/>
                    </a:lnTo>
                    <a:lnTo>
                      <a:pt x="2334" y="583"/>
                    </a:lnTo>
                    <a:lnTo>
                      <a:pt x="2339" y="578"/>
                    </a:lnTo>
                    <a:lnTo>
                      <a:pt x="2339" y="575"/>
                    </a:lnTo>
                    <a:lnTo>
                      <a:pt x="2349" y="575"/>
                    </a:lnTo>
                    <a:lnTo>
                      <a:pt x="2353" y="581"/>
                    </a:lnTo>
                    <a:lnTo>
                      <a:pt x="2374" y="577"/>
                    </a:lnTo>
                    <a:lnTo>
                      <a:pt x="2374" y="575"/>
                    </a:lnTo>
                    <a:lnTo>
                      <a:pt x="2358" y="554"/>
                    </a:lnTo>
                    <a:lnTo>
                      <a:pt x="2365" y="551"/>
                    </a:lnTo>
                    <a:lnTo>
                      <a:pt x="2377" y="554"/>
                    </a:lnTo>
                    <a:lnTo>
                      <a:pt x="2379" y="562"/>
                    </a:lnTo>
                    <a:lnTo>
                      <a:pt x="2390" y="575"/>
                    </a:lnTo>
                    <a:lnTo>
                      <a:pt x="2385" y="559"/>
                    </a:lnTo>
                    <a:lnTo>
                      <a:pt x="2398" y="560"/>
                    </a:lnTo>
                    <a:lnTo>
                      <a:pt x="2404" y="575"/>
                    </a:lnTo>
                    <a:lnTo>
                      <a:pt x="2420" y="582"/>
                    </a:lnTo>
                    <a:lnTo>
                      <a:pt x="2414" y="590"/>
                    </a:lnTo>
                    <a:lnTo>
                      <a:pt x="2422" y="594"/>
                    </a:lnTo>
                    <a:lnTo>
                      <a:pt x="2439" y="587"/>
                    </a:lnTo>
                    <a:lnTo>
                      <a:pt x="2439" y="594"/>
                    </a:lnTo>
                    <a:lnTo>
                      <a:pt x="2434" y="605"/>
                    </a:lnTo>
                    <a:lnTo>
                      <a:pt x="2433" y="615"/>
                    </a:lnTo>
                    <a:lnTo>
                      <a:pt x="2427" y="623"/>
                    </a:lnTo>
                    <a:lnTo>
                      <a:pt x="2431" y="628"/>
                    </a:lnTo>
                    <a:lnTo>
                      <a:pt x="2439" y="624"/>
                    </a:lnTo>
                    <a:lnTo>
                      <a:pt x="2443" y="631"/>
                    </a:lnTo>
                    <a:lnTo>
                      <a:pt x="2443" y="612"/>
                    </a:lnTo>
                    <a:lnTo>
                      <a:pt x="2466" y="596"/>
                    </a:lnTo>
                    <a:lnTo>
                      <a:pt x="2467" y="597"/>
                    </a:lnTo>
                    <a:lnTo>
                      <a:pt x="2466" y="607"/>
                    </a:lnTo>
                    <a:lnTo>
                      <a:pt x="2467" y="619"/>
                    </a:lnTo>
                    <a:lnTo>
                      <a:pt x="2466" y="636"/>
                    </a:lnTo>
                    <a:lnTo>
                      <a:pt x="2460" y="650"/>
                    </a:lnTo>
                    <a:lnTo>
                      <a:pt x="2459" y="668"/>
                    </a:lnTo>
                    <a:lnTo>
                      <a:pt x="2466" y="683"/>
                    </a:lnTo>
                    <a:lnTo>
                      <a:pt x="2446" y="695"/>
                    </a:lnTo>
                    <a:lnTo>
                      <a:pt x="2451" y="712"/>
                    </a:lnTo>
                    <a:lnTo>
                      <a:pt x="2466" y="711"/>
                    </a:lnTo>
                    <a:lnTo>
                      <a:pt x="2466" y="736"/>
                    </a:lnTo>
                    <a:lnTo>
                      <a:pt x="2482" y="720"/>
                    </a:lnTo>
                    <a:lnTo>
                      <a:pt x="2486" y="727"/>
                    </a:lnTo>
                    <a:lnTo>
                      <a:pt x="2495" y="718"/>
                    </a:lnTo>
                    <a:lnTo>
                      <a:pt x="2495" y="727"/>
                    </a:lnTo>
                    <a:lnTo>
                      <a:pt x="2489" y="733"/>
                    </a:lnTo>
                    <a:lnTo>
                      <a:pt x="2494" y="743"/>
                    </a:lnTo>
                    <a:lnTo>
                      <a:pt x="2504" y="744"/>
                    </a:lnTo>
                    <a:lnTo>
                      <a:pt x="2509" y="727"/>
                    </a:lnTo>
                    <a:lnTo>
                      <a:pt x="2504" y="711"/>
                    </a:lnTo>
                    <a:lnTo>
                      <a:pt x="2506" y="695"/>
                    </a:lnTo>
                    <a:lnTo>
                      <a:pt x="2502" y="682"/>
                    </a:lnTo>
                    <a:lnTo>
                      <a:pt x="2488" y="673"/>
                    </a:lnTo>
                    <a:lnTo>
                      <a:pt x="2488" y="667"/>
                    </a:lnTo>
                    <a:lnTo>
                      <a:pt x="2495" y="636"/>
                    </a:lnTo>
                    <a:lnTo>
                      <a:pt x="2492" y="631"/>
                    </a:lnTo>
                    <a:lnTo>
                      <a:pt x="2489" y="620"/>
                    </a:lnTo>
                    <a:lnTo>
                      <a:pt x="2495" y="620"/>
                    </a:lnTo>
                    <a:lnTo>
                      <a:pt x="2500" y="618"/>
                    </a:lnTo>
                    <a:lnTo>
                      <a:pt x="2504" y="620"/>
                    </a:lnTo>
                    <a:lnTo>
                      <a:pt x="2506" y="625"/>
                    </a:lnTo>
                    <a:lnTo>
                      <a:pt x="2510" y="623"/>
                    </a:lnTo>
                    <a:lnTo>
                      <a:pt x="2521" y="621"/>
                    </a:lnTo>
                    <a:lnTo>
                      <a:pt x="2533" y="628"/>
                    </a:lnTo>
                    <a:lnTo>
                      <a:pt x="2540" y="625"/>
                    </a:lnTo>
                    <a:lnTo>
                      <a:pt x="2545" y="613"/>
                    </a:lnTo>
                    <a:lnTo>
                      <a:pt x="2549" y="607"/>
                    </a:lnTo>
                    <a:lnTo>
                      <a:pt x="2563" y="599"/>
                    </a:lnTo>
                    <a:lnTo>
                      <a:pt x="2563" y="590"/>
                    </a:lnTo>
                    <a:lnTo>
                      <a:pt x="2569" y="574"/>
                    </a:lnTo>
                    <a:lnTo>
                      <a:pt x="2595" y="555"/>
                    </a:lnTo>
                    <a:lnTo>
                      <a:pt x="2602" y="544"/>
                    </a:lnTo>
                    <a:lnTo>
                      <a:pt x="2591" y="542"/>
                    </a:lnTo>
                    <a:lnTo>
                      <a:pt x="2594" y="520"/>
                    </a:lnTo>
                    <a:lnTo>
                      <a:pt x="2592" y="506"/>
                    </a:lnTo>
                    <a:lnTo>
                      <a:pt x="2589" y="491"/>
                    </a:lnTo>
                    <a:lnTo>
                      <a:pt x="2576" y="483"/>
                    </a:lnTo>
                    <a:lnTo>
                      <a:pt x="2575" y="491"/>
                    </a:lnTo>
                    <a:lnTo>
                      <a:pt x="2573" y="499"/>
                    </a:lnTo>
                    <a:lnTo>
                      <a:pt x="2572" y="508"/>
                    </a:lnTo>
                    <a:lnTo>
                      <a:pt x="2579" y="505"/>
                    </a:lnTo>
                    <a:lnTo>
                      <a:pt x="2583" y="497"/>
                    </a:lnTo>
                    <a:lnTo>
                      <a:pt x="2570" y="522"/>
                    </a:lnTo>
                    <a:lnTo>
                      <a:pt x="2551" y="528"/>
                    </a:lnTo>
                    <a:lnTo>
                      <a:pt x="2538" y="526"/>
                    </a:lnTo>
                    <a:lnTo>
                      <a:pt x="2542" y="516"/>
                    </a:lnTo>
                    <a:lnTo>
                      <a:pt x="2543" y="494"/>
                    </a:lnTo>
                    <a:lnTo>
                      <a:pt x="2547" y="491"/>
                    </a:lnTo>
                    <a:lnTo>
                      <a:pt x="2554" y="492"/>
                    </a:lnTo>
                    <a:lnTo>
                      <a:pt x="2563" y="472"/>
                    </a:lnTo>
                    <a:lnTo>
                      <a:pt x="2563" y="462"/>
                    </a:lnTo>
                    <a:lnTo>
                      <a:pt x="2557" y="465"/>
                    </a:lnTo>
                    <a:lnTo>
                      <a:pt x="2557" y="463"/>
                    </a:lnTo>
                    <a:lnTo>
                      <a:pt x="2558" y="449"/>
                    </a:lnTo>
                    <a:lnTo>
                      <a:pt x="2567" y="432"/>
                    </a:lnTo>
                    <a:lnTo>
                      <a:pt x="2586" y="425"/>
                    </a:lnTo>
                    <a:lnTo>
                      <a:pt x="2589" y="421"/>
                    </a:lnTo>
                    <a:lnTo>
                      <a:pt x="2581" y="436"/>
                    </a:lnTo>
                    <a:lnTo>
                      <a:pt x="2581" y="451"/>
                    </a:lnTo>
                    <a:lnTo>
                      <a:pt x="2585" y="458"/>
                    </a:lnTo>
                    <a:lnTo>
                      <a:pt x="2595" y="445"/>
                    </a:lnTo>
                    <a:lnTo>
                      <a:pt x="2599" y="427"/>
                    </a:lnTo>
                    <a:lnTo>
                      <a:pt x="2594" y="408"/>
                    </a:lnTo>
                    <a:lnTo>
                      <a:pt x="2583" y="408"/>
                    </a:lnTo>
                    <a:lnTo>
                      <a:pt x="2569" y="420"/>
                    </a:lnTo>
                    <a:lnTo>
                      <a:pt x="2556" y="418"/>
                    </a:lnTo>
                    <a:lnTo>
                      <a:pt x="2542" y="391"/>
                    </a:lnTo>
                    <a:lnTo>
                      <a:pt x="2536" y="386"/>
                    </a:lnTo>
                    <a:lnTo>
                      <a:pt x="2537" y="394"/>
                    </a:lnTo>
                    <a:lnTo>
                      <a:pt x="2532" y="399"/>
                    </a:lnTo>
                    <a:lnTo>
                      <a:pt x="2524" y="392"/>
                    </a:lnTo>
                    <a:lnTo>
                      <a:pt x="2524" y="387"/>
                    </a:lnTo>
                    <a:lnTo>
                      <a:pt x="2508" y="379"/>
                    </a:lnTo>
                    <a:lnTo>
                      <a:pt x="2505" y="372"/>
                    </a:lnTo>
                    <a:lnTo>
                      <a:pt x="2505" y="367"/>
                    </a:lnTo>
                    <a:lnTo>
                      <a:pt x="2479" y="370"/>
                    </a:lnTo>
                    <a:lnTo>
                      <a:pt x="2465" y="360"/>
                    </a:lnTo>
                    <a:lnTo>
                      <a:pt x="2461" y="352"/>
                    </a:lnTo>
                    <a:lnTo>
                      <a:pt x="2465" y="345"/>
                    </a:lnTo>
                    <a:lnTo>
                      <a:pt x="2447" y="336"/>
                    </a:lnTo>
                    <a:lnTo>
                      <a:pt x="2445" y="328"/>
                    </a:lnTo>
                    <a:lnTo>
                      <a:pt x="2436" y="318"/>
                    </a:lnTo>
                    <a:lnTo>
                      <a:pt x="2434" y="290"/>
                    </a:lnTo>
                    <a:lnTo>
                      <a:pt x="2434" y="275"/>
                    </a:lnTo>
                    <a:lnTo>
                      <a:pt x="2435" y="266"/>
                    </a:lnTo>
                    <a:lnTo>
                      <a:pt x="2441" y="262"/>
                    </a:lnTo>
                    <a:lnTo>
                      <a:pt x="2445" y="262"/>
                    </a:lnTo>
                    <a:lnTo>
                      <a:pt x="2456" y="236"/>
                    </a:lnTo>
                    <a:lnTo>
                      <a:pt x="2459" y="236"/>
                    </a:lnTo>
                    <a:lnTo>
                      <a:pt x="2461" y="242"/>
                    </a:lnTo>
                    <a:lnTo>
                      <a:pt x="2465" y="237"/>
                    </a:lnTo>
                    <a:lnTo>
                      <a:pt x="2466" y="222"/>
                    </a:lnTo>
                    <a:lnTo>
                      <a:pt x="2461" y="227"/>
                    </a:lnTo>
                    <a:lnTo>
                      <a:pt x="2452" y="204"/>
                    </a:lnTo>
                    <a:lnTo>
                      <a:pt x="2444" y="194"/>
                    </a:lnTo>
                    <a:lnTo>
                      <a:pt x="2444" y="184"/>
                    </a:lnTo>
                    <a:lnTo>
                      <a:pt x="2445" y="171"/>
                    </a:lnTo>
                    <a:lnTo>
                      <a:pt x="2452" y="156"/>
                    </a:lnTo>
                    <a:lnTo>
                      <a:pt x="2449" y="156"/>
                    </a:lnTo>
                    <a:lnTo>
                      <a:pt x="2450" y="145"/>
                    </a:lnTo>
                    <a:lnTo>
                      <a:pt x="2451" y="137"/>
                    </a:lnTo>
                    <a:lnTo>
                      <a:pt x="2451" y="122"/>
                    </a:lnTo>
                    <a:lnTo>
                      <a:pt x="2455" y="117"/>
                    </a:lnTo>
                    <a:lnTo>
                      <a:pt x="2460" y="118"/>
                    </a:lnTo>
                    <a:lnTo>
                      <a:pt x="2461" y="114"/>
                    </a:lnTo>
                    <a:lnTo>
                      <a:pt x="2462" y="106"/>
                    </a:lnTo>
                    <a:lnTo>
                      <a:pt x="2470" y="101"/>
                    </a:lnTo>
                    <a:lnTo>
                      <a:pt x="2488" y="124"/>
                    </a:lnTo>
                    <a:lnTo>
                      <a:pt x="2492" y="123"/>
                    </a:lnTo>
                    <a:lnTo>
                      <a:pt x="2495" y="107"/>
                    </a:lnTo>
                    <a:lnTo>
                      <a:pt x="2493" y="86"/>
                    </a:lnTo>
                    <a:lnTo>
                      <a:pt x="2487" y="85"/>
                    </a:lnTo>
                    <a:lnTo>
                      <a:pt x="2481" y="79"/>
                    </a:lnTo>
                    <a:lnTo>
                      <a:pt x="2479" y="67"/>
                    </a:lnTo>
                    <a:lnTo>
                      <a:pt x="2488" y="52"/>
                    </a:lnTo>
                    <a:lnTo>
                      <a:pt x="2502" y="36"/>
                    </a:lnTo>
                    <a:lnTo>
                      <a:pt x="2505" y="26"/>
                    </a:lnTo>
                    <a:lnTo>
                      <a:pt x="2506" y="16"/>
                    </a:lnTo>
                    <a:lnTo>
                      <a:pt x="2513" y="2"/>
                    </a:lnTo>
                    <a:lnTo>
                      <a:pt x="2522" y="0"/>
                    </a:lnTo>
                    <a:lnTo>
                      <a:pt x="2531" y="2"/>
                    </a:lnTo>
                    <a:lnTo>
                      <a:pt x="2541" y="0"/>
                    </a:lnTo>
                    <a:lnTo>
                      <a:pt x="2551" y="10"/>
                    </a:lnTo>
                    <a:lnTo>
                      <a:pt x="2549" y="18"/>
                    </a:lnTo>
                    <a:lnTo>
                      <a:pt x="2546" y="22"/>
                    </a:lnTo>
                    <a:lnTo>
                      <a:pt x="2545" y="32"/>
                    </a:lnTo>
                    <a:lnTo>
                      <a:pt x="2546" y="38"/>
                    </a:lnTo>
                    <a:lnTo>
                      <a:pt x="2554" y="32"/>
                    </a:lnTo>
                    <a:lnTo>
                      <a:pt x="2554" y="49"/>
                    </a:lnTo>
                    <a:lnTo>
                      <a:pt x="2564" y="40"/>
                    </a:lnTo>
                    <a:lnTo>
                      <a:pt x="2567" y="32"/>
                    </a:lnTo>
                    <a:lnTo>
                      <a:pt x="2576" y="44"/>
                    </a:lnTo>
                    <a:lnTo>
                      <a:pt x="2594" y="37"/>
                    </a:lnTo>
                    <a:lnTo>
                      <a:pt x="2594" y="47"/>
                    </a:lnTo>
                    <a:lnTo>
                      <a:pt x="2590" y="63"/>
                    </a:lnTo>
                    <a:lnTo>
                      <a:pt x="2595" y="75"/>
                    </a:lnTo>
                    <a:lnTo>
                      <a:pt x="2605" y="76"/>
                    </a:lnTo>
                    <a:lnTo>
                      <a:pt x="2632" y="115"/>
                    </a:lnTo>
                    <a:lnTo>
                      <a:pt x="2637" y="147"/>
                    </a:lnTo>
                    <a:lnTo>
                      <a:pt x="2638" y="167"/>
                    </a:lnTo>
                    <a:lnTo>
                      <a:pt x="2637" y="190"/>
                    </a:lnTo>
                    <a:lnTo>
                      <a:pt x="2633" y="189"/>
                    </a:lnTo>
                    <a:lnTo>
                      <a:pt x="2634" y="198"/>
                    </a:lnTo>
                    <a:lnTo>
                      <a:pt x="2645" y="201"/>
                    </a:lnTo>
                    <a:lnTo>
                      <a:pt x="2648" y="221"/>
                    </a:lnTo>
                    <a:lnTo>
                      <a:pt x="2662" y="220"/>
                    </a:lnTo>
                    <a:lnTo>
                      <a:pt x="2671" y="230"/>
                    </a:lnTo>
                    <a:lnTo>
                      <a:pt x="2671" y="244"/>
                    </a:lnTo>
                    <a:lnTo>
                      <a:pt x="2672" y="251"/>
                    </a:lnTo>
                    <a:lnTo>
                      <a:pt x="2681" y="264"/>
                    </a:lnTo>
                    <a:lnTo>
                      <a:pt x="2683" y="274"/>
                    </a:lnTo>
                    <a:lnTo>
                      <a:pt x="2685" y="284"/>
                    </a:lnTo>
                    <a:lnTo>
                      <a:pt x="2688" y="284"/>
                    </a:lnTo>
                    <a:lnTo>
                      <a:pt x="2692" y="279"/>
                    </a:lnTo>
                    <a:lnTo>
                      <a:pt x="2693" y="274"/>
                    </a:lnTo>
                    <a:lnTo>
                      <a:pt x="2701" y="280"/>
                    </a:lnTo>
                    <a:lnTo>
                      <a:pt x="2703" y="297"/>
                    </a:lnTo>
                    <a:lnTo>
                      <a:pt x="2709" y="301"/>
                    </a:lnTo>
                    <a:lnTo>
                      <a:pt x="2713" y="308"/>
                    </a:lnTo>
                    <a:lnTo>
                      <a:pt x="2694" y="312"/>
                    </a:lnTo>
                    <a:lnTo>
                      <a:pt x="2671" y="301"/>
                    </a:lnTo>
                    <a:lnTo>
                      <a:pt x="2664" y="302"/>
                    </a:lnTo>
                    <a:lnTo>
                      <a:pt x="2665" y="306"/>
                    </a:lnTo>
                    <a:lnTo>
                      <a:pt x="2665" y="312"/>
                    </a:lnTo>
                    <a:lnTo>
                      <a:pt x="2661" y="316"/>
                    </a:lnTo>
                    <a:lnTo>
                      <a:pt x="2661" y="318"/>
                    </a:lnTo>
                    <a:lnTo>
                      <a:pt x="2680" y="321"/>
                    </a:lnTo>
                    <a:lnTo>
                      <a:pt x="2688" y="334"/>
                    </a:lnTo>
                    <a:lnTo>
                      <a:pt x="2683" y="343"/>
                    </a:lnTo>
                    <a:lnTo>
                      <a:pt x="2676" y="352"/>
                    </a:lnTo>
                    <a:lnTo>
                      <a:pt x="2670" y="352"/>
                    </a:lnTo>
                    <a:lnTo>
                      <a:pt x="2664" y="357"/>
                    </a:lnTo>
                    <a:lnTo>
                      <a:pt x="2658" y="357"/>
                    </a:lnTo>
                    <a:lnTo>
                      <a:pt x="2656" y="364"/>
                    </a:lnTo>
                    <a:lnTo>
                      <a:pt x="2648" y="371"/>
                    </a:lnTo>
                    <a:lnTo>
                      <a:pt x="2650" y="378"/>
                    </a:lnTo>
                    <a:lnTo>
                      <a:pt x="2649" y="381"/>
                    </a:lnTo>
                    <a:lnTo>
                      <a:pt x="2669" y="381"/>
                    </a:lnTo>
                    <a:lnTo>
                      <a:pt x="2673" y="388"/>
                    </a:lnTo>
                    <a:lnTo>
                      <a:pt x="2678" y="402"/>
                    </a:lnTo>
                    <a:lnTo>
                      <a:pt x="2692" y="408"/>
                    </a:lnTo>
                    <a:lnTo>
                      <a:pt x="2705" y="405"/>
                    </a:lnTo>
                    <a:lnTo>
                      <a:pt x="2715" y="391"/>
                    </a:lnTo>
                    <a:lnTo>
                      <a:pt x="2723" y="389"/>
                    </a:lnTo>
                    <a:lnTo>
                      <a:pt x="2724" y="395"/>
                    </a:lnTo>
                    <a:lnTo>
                      <a:pt x="2718" y="404"/>
                    </a:lnTo>
                    <a:lnTo>
                      <a:pt x="2725" y="402"/>
                    </a:lnTo>
                    <a:lnTo>
                      <a:pt x="2731" y="413"/>
                    </a:lnTo>
                    <a:lnTo>
                      <a:pt x="2735" y="409"/>
                    </a:lnTo>
                    <a:lnTo>
                      <a:pt x="2745" y="415"/>
                    </a:lnTo>
                    <a:lnTo>
                      <a:pt x="2748" y="406"/>
                    </a:lnTo>
                    <a:lnTo>
                      <a:pt x="2751" y="421"/>
                    </a:lnTo>
                    <a:lnTo>
                      <a:pt x="2748" y="432"/>
                    </a:lnTo>
                    <a:lnTo>
                      <a:pt x="2744" y="440"/>
                    </a:lnTo>
                    <a:lnTo>
                      <a:pt x="2735" y="430"/>
                    </a:lnTo>
                    <a:lnTo>
                      <a:pt x="2729" y="434"/>
                    </a:lnTo>
                    <a:lnTo>
                      <a:pt x="2720" y="431"/>
                    </a:lnTo>
                    <a:lnTo>
                      <a:pt x="2745" y="465"/>
                    </a:lnTo>
                    <a:lnTo>
                      <a:pt x="2755" y="469"/>
                    </a:lnTo>
                    <a:lnTo>
                      <a:pt x="2756" y="479"/>
                    </a:lnTo>
                    <a:lnTo>
                      <a:pt x="2764" y="494"/>
                    </a:lnTo>
                    <a:lnTo>
                      <a:pt x="2763" y="499"/>
                    </a:lnTo>
                    <a:lnTo>
                      <a:pt x="2773" y="515"/>
                    </a:lnTo>
                    <a:lnTo>
                      <a:pt x="2768" y="531"/>
                    </a:lnTo>
                    <a:lnTo>
                      <a:pt x="2768" y="549"/>
                    </a:lnTo>
                    <a:lnTo>
                      <a:pt x="2766" y="558"/>
                    </a:lnTo>
                    <a:lnTo>
                      <a:pt x="2771" y="574"/>
                    </a:lnTo>
                    <a:lnTo>
                      <a:pt x="2775" y="581"/>
                    </a:lnTo>
                    <a:lnTo>
                      <a:pt x="2779" y="591"/>
                    </a:lnTo>
                    <a:lnTo>
                      <a:pt x="2787" y="581"/>
                    </a:lnTo>
                    <a:lnTo>
                      <a:pt x="2798" y="559"/>
                    </a:lnTo>
                    <a:lnTo>
                      <a:pt x="2798" y="540"/>
                    </a:lnTo>
                    <a:lnTo>
                      <a:pt x="2799" y="535"/>
                    </a:lnTo>
                    <a:lnTo>
                      <a:pt x="2800" y="532"/>
                    </a:lnTo>
                    <a:lnTo>
                      <a:pt x="2806" y="532"/>
                    </a:lnTo>
                    <a:lnTo>
                      <a:pt x="2807" y="513"/>
                    </a:lnTo>
                    <a:lnTo>
                      <a:pt x="2806" y="495"/>
                    </a:lnTo>
                    <a:lnTo>
                      <a:pt x="2806" y="480"/>
                    </a:lnTo>
                    <a:lnTo>
                      <a:pt x="2818" y="465"/>
                    </a:lnTo>
                    <a:lnTo>
                      <a:pt x="2826" y="447"/>
                    </a:lnTo>
                    <a:lnTo>
                      <a:pt x="2837" y="442"/>
                    </a:lnTo>
                    <a:lnTo>
                      <a:pt x="2850" y="443"/>
                    </a:lnTo>
                    <a:lnTo>
                      <a:pt x="2855" y="462"/>
                    </a:lnTo>
                    <a:lnTo>
                      <a:pt x="2866" y="480"/>
                    </a:lnTo>
                    <a:lnTo>
                      <a:pt x="2896" y="505"/>
                    </a:lnTo>
                    <a:lnTo>
                      <a:pt x="2901" y="517"/>
                    </a:lnTo>
                    <a:lnTo>
                      <a:pt x="2907" y="554"/>
                    </a:lnTo>
                    <a:lnTo>
                      <a:pt x="2913" y="575"/>
                    </a:lnTo>
                    <a:lnTo>
                      <a:pt x="2914" y="592"/>
                    </a:lnTo>
                    <a:lnTo>
                      <a:pt x="2906" y="599"/>
                    </a:lnTo>
                    <a:lnTo>
                      <a:pt x="2897" y="597"/>
                    </a:lnTo>
                    <a:lnTo>
                      <a:pt x="2893" y="592"/>
                    </a:lnTo>
                    <a:lnTo>
                      <a:pt x="2893" y="575"/>
                    </a:lnTo>
                    <a:lnTo>
                      <a:pt x="2884" y="598"/>
                    </a:lnTo>
                    <a:lnTo>
                      <a:pt x="2887" y="615"/>
                    </a:lnTo>
                    <a:lnTo>
                      <a:pt x="2884" y="631"/>
                    </a:lnTo>
                    <a:lnTo>
                      <a:pt x="2884" y="641"/>
                    </a:lnTo>
                    <a:lnTo>
                      <a:pt x="2895" y="663"/>
                    </a:lnTo>
                    <a:lnTo>
                      <a:pt x="2900" y="677"/>
                    </a:lnTo>
                    <a:lnTo>
                      <a:pt x="2908" y="689"/>
                    </a:lnTo>
                    <a:lnTo>
                      <a:pt x="2930" y="732"/>
                    </a:lnTo>
                    <a:lnTo>
                      <a:pt x="2936" y="737"/>
                    </a:lnTo>
                    <a:lnTo>
                      <a:pt x="2944" y="746"/>
                    </a:lnTo>
                    <a:lnTo>
                      <a:pt x="2954" y="741"/>
                    </a:lnTo>
                    <a:lnTo>
                      <a:pt x="2955" y="732"/>
                    </a:lnTo>
                    <a:lnTo>
                      <a:pt x="2957" y="721"/>
                    </a:lnTo>
                    <a:lnTo>
                      <a:pt x="2966" y="716"/>
                    </a:lnTo>
                    <a:lnTo>
                      <a:pt x="2971" y="721"/>
                    </a:lnTo>
                    <a:lnTo>
                      <a:pt x="2974" y="715"/>
                    </a:lnTo>
                    <a:lnTo>
                      <a:pt x="2977" y="720"/>
                    </a:lnTo>
                    <a:lnTo>
                      <a:pt x="2983" y="721"/>
                    </a:lnTo>
                    <a:lnTo>
                      <a:pt x="2987" y="699"/>
                    </a:lnTo>
                    <a:lnTo>
                      <a:pt x="2987" y="679"/>
                    </a:lnTo>
                    <a:lnTo>
                      <a:pt x="2988" y="673"/>
                    </a:lnTo>
                    <a:lnTo>
                      <a:pt x="2997" y="653"/>
                    </a:lnTo>
                    <a:lnTo>
                      <a:pt x="3009" y="640"/>
                    </a:lnTo>
                    <a:lnTo>
                      <a:pt x="3020" y="607"/>
                    </a:lnTo>
                    <a:lnTo>
                      <a:pt x="3021" y="592"/>
                    </a:lnTo>
                    <a:lnTo>
                      <a:pt x="3027" y="586"/>
                    </a:lnTo>
                    <a:lnTo>
                      <a:pt x="3030" y="545"/>
                    </a:lnTo>
                    <a:lnTo>
                      <a:pt x="3029" y="538"/>
                    </a:lnTo>
                    <a:lnTo>
                      <a:pt x="3035" y="531"/>
                    </a:lnTo>
                    <a:lnTo>
                      <a:pt x="3047" y="529"/>
                    </a:lnTo>
                    <a:lnTo>
                      <a:pt x="3049" y="523"/>
                    </a:lnTo>
                    <a:lnTo>
                      <a:pt x="3054" y="524"/>
                    </a:lnTo>
                    <a:lnTo>
                      <a:pt x="3064" y="520"/>
                    </a:lnTo>
                    <a:lnTo>
                      <a:pt x="3076" y="524"/>
                    </a:lnTo>
                    <a:lnTo>
                      <a:pt x="3087" y="522"/>
                    </a:lnTo>
                    <a:lnTo>
                      <a:pt x="3083" y="517"/>
                    </a:lnTo>
                    <a:lnTo>
                      <a:pt x="3069" y="515"/>
                    </a:lnTo>
                    <a:lnTo>
                      <a:pt x="3064" y="507"/>
                    </a:lnTo>
                    <a:lnTo>
                      <a:pt x="3068" y="501"/>
                    </a:lnTo>
                    <a:lnTo>
                      <a:pt x="3065" y="496"/>
                    </a:lnTo>
                    <a:lnTo>
                      <a:pt x="3075" y="496"/>
                    </a:lnTo>
                    <a:lnTo>
                      <a:pt x="3074" y="488"/>
                    </a:lnTo>
                    <a:lnTo>
                      <a:pt x="3079" y="485"/>
                    </a:lnTo>
                    <a:lnTo>
                      <a:pt x="3090" y="489"/>
                    </a:lnTo>
                    <a:lnTo>
                      <a:pt x="3087" y="479"/>
                    </a:lnTo>
                    <a:lnTo>
                      <a:pt x="3080" y="479"/>
                    </a:lnTo>
                    <a:lnTo>
                      <a:pt x="3073" y="469"/>
                    </a:lnTo>
                    <a:lnTo>
                      <a:pt x="3059" y="465"/>
                    </a:lnTo>
                    <a:lnTo>
                      <a:pt x="3052" y="456"/>
                    </a:lnTo>
                    <a:lnTo>
                      <a:pt x="3047" y="442"/>
                    </a:lnTo>
                    <a:lnTo>
                      <a:pt x="3048" y="431"/>
                    </a:lnTo>
                    <a:lnTo>
                      <a:pt x="3049" y="426"/>
                    </a:lnTo>
                    <a:lnTo>
                      <a:pt x="3046" y="410"/>
                    </a:lnTo>
                    <a:lnTo>
                      <a:pt x="3048" y="400"/>
                    </a:lnTo>
                    <a:lnTo>
                      <a:pt x="3044" y="386"/>
                    </a:lnTo>
                    <a:lnTo>
                      <a:pt x="3046" y="381"/>
                    </a:lnTo>
                    <a:lnTo>
                      <a:pt x="3048" y="371"/>
                    </a:lnTo>
                    <a:lnTo>
                      <a:pt x="3048" y="360"/>
                    </a:lnTo>
                    <a:lnTo>
                      <a:pt x="3067" y="365"/>
                    </a:lnTo>
                    <a:lnTo>
                      <a:pt x="3075" y="356"/>
                    </a:lnTo>
                    <a:lnTo>
                      <a:pt x="3097" y="355"/>
                    </a:lnTo>
                    <a:lnTo>
                      <a:pt x="3116" y="360"/>
                    </a:lnTo>
                    <a:lnTo>
                      <a:pt x="3126" y="371"/>
                    </a:lnTo>
                    <a:lnTo>
                      <a:pt x="3150" y="384"/>
                    </a:lnTo>
                    <a:lnTo>
                      <a:pt x="3173" y="381"/>
                    </a:lnTo>
                    <a:lnTo>
                      <a:pt x="3181" y="386"/>
                    </a:lnTo>
                    <a:lnTo>
                      <a:pt x="3192" y="383"/>
                    </a:lnTo>
                    <a:lnTo>
                      <a:pt x="3200" y="378"/>
                    </a:lnTo>
                    <a:lnTo>
                      <a:pt x="3205" y="386"/>
                    </a:lnTo>
                    <a:lnTo>
                      <a:pt x="3205" y="403"/>
                    </a:lnTo>
                    <a:lnTo>
                      <a:pt x="3207" y="411"/>
                    </a:lnTo>
                    <a:lnTo>
                      <a:pt x="3198" y="415"/>
                    </a:lnTo>
                    <a:lnTo>
                      <a:pt x="3205" y="415"/>
                    </a:lnTo>
                    <a:lnTo>
                      <a:pt x="3216" y="431"/>
                    </a:lnTo>
                    <a:lnTo>
                      <a:pt x="3224" y="445"/>
                    </a:lnTo>
                    <a:lnTo>
                      <a:pt x="3220" y="451"/>
                    </a:lnTo>
                    <a:lnTo>
                      <a:pt x="3223" y="453"/>
                    </a:lnTo>
                    <a:lnTo>
                      <a:pt x="3251" y="451"/>
                    </a:lnTo>
                    <a:lnTo>
                      <a:pt x="3259" y="458"/>
                    </a:lnTo>
                    <a:lnTo>
                      <a:pt x="3269" y="461"/>
                    </a:lnTo>
                    <a:lnTo>
                      <a:pt x="3272" y="470"/>
                    </a:lnTo>
                    <a:lnTo>
                      <a:pt x="3262" y="484"/>
                    </a:lnTo>
                    <a:lnTo>
                      <a:pt x="3246" y="496"/>
                    </a:lnTo>
                    <a:lnTo>
                      <a:pt x="3240" y="508"/>
                    </a:lnTo>
                    <a:lnTo>
                      <a:pt x="3272" y="513"/>
                    </a:lnTo>
                    <a:lnTo>
                      <a:pt x="3277" y="526"/>
                    </a:lnTo>
                    <a:lnTo>
                      <a:pt x="3275" y="542"/>
                    </a:lnTo>
                    <a:lnTo>
                      <a:pt x="3271" y="549"/>
                    </a:lnTo>
                    <a:lnTo>
                      <a:pt x="3258" y="558"/>
                    </a:lnTo>
                    <a:lnTo>
                      <a:pt x="3252" y="559"/>
                    </a:lnTo>
                    <a:lnTo>
                      <a:pt x="3246" y="570"/>
                    </a:lnTo>
                    <a:lnTo>
                      <a:pt x="3242" y="577"/>
                    </a:lnTo>
                    <a:lnTo>
                      <a:pt x="3236" y="571"/>
                    </a:lnTo>
                    <a:lnTo>
                      <a:pt x="3232" y="556"/>
                    </a:lnTo>
                    <a:lnTo>
                      <a:pt x="3225" y="559"/>
                    </a:lnTo>
                    <a:lnTo>
                      <a:pt x="3223" y="566"/>
                    </a:lnTo>
                    <a:lnTo>
                      <a:pt x="3208" y="559"/>
                    </a:lnTo>
                    <a:lnTo>
                      <a:pt x="3207" y="569"/>
                    </a:lnTo>
                    <a:lnTo>
                      <a:pt x="3220" y="588"/>
                    </a:lnTo>
                    <a:lnTo>
                      <a:pt x="3215" y="592"/>
                    </a:lnTo>
                    <a:lnTo>
                      <a:pt x="3215" y="596"/>
                    </a:lnTo>
                    <a:lnTo>
                      <a:pt x="3221" y="597"/>
                    </a:lnTo>
                    <a:lnTo>
                      <a:pt x="3221" y="605"/>
                    </a:lnTo>
                    <a:lnTo>
                      <a:pt x="3220" y="613"/>
                    </a:lnTo>
                    <a:lnTo>
                      <a:pt x="3239" y="604"/>
                    </a:lnTo>
                    <a:lnTo>
                      <a:pt x="3232" y="620"/>
                    </a:lnTo>
                    <a:lnTo>
                      <a:pt x="3230" y="637"/>
                    </a:lnTo>
                    <a:lnTo>
                      <a:pt x="3231" y="651"/>
                    </a:lnTo>
                    <a:lnTo>
                      <a:pt x="3257" y="688"/>
                    </a:lnTo>
                    <a:lnTo>
                      <a:pt x="3268" y="699"/>
                    </a:lnTo>
                    <a:lnTo>
                      <a:pt x="3275" y="711"/>
                    </a:lnTo>
                    <a:lnTo>
                      <a:pt x="3275" y="717"/>
                    </a:lnTo>
                    <a:lnTo>
                      <a:pt x="3271" y="723"/>
                    </a:lnTo>
                    <a:lnTo>
                      <a:pt x="3271" y="738"/>
                    </a:lnTo>
                    <a:lnTo>
                      <a:pt x="3274" y="748"/>
                    </a:lnTo>
                    <a:lnTo>
                      <a:pt x="3268" y="755"/>
                    </a:lnTo>
                    <a:lnTo>
                      <a:pt x="3268" y="764"/>
                    </a:lnTo>
                    <a:lnTo>
                      <a:pt x="3255" y="770"/>
                    </a:lnTo>
                    <a:lnTo>
                      <a:pt x="3248" y="776"/>
                    </a:lnTo>
                    <a:lnTo>
                      <a:pt x="3236" y="790"/>
                    </a:lnTo>
                    <a:lnTo>
                      <a:pt x="3235" y="798"/>
                    </a:lnTo>
                    <a:lnTo>
                      <a:pt x="3230" y="807"/>
                    </a:lnTo>
                    <a:lnTo>
                      <a:pt x="3202" y="835"/>
                    </a:lnTo>
                    <a:lnTo>
                      <a:pt x="3183" y="840"/>
                    </a:lnTo>
                    <a:lnTo>
                      <a:pt x="3180" y="851"/>
                    </a:lnTo>
                    <a:lnTo>
                      <a:pt x="3170" y="863"/>
                    </a:lnTo>
                    <a:lnTo>
                      <a:pt x="3162" y="863"/>
                    </a:lnTo>
                    <a:lnTo>
                      <a:pt x="3157" y="859"/>
                    </a:lnTo>
                    <a:lnTo>
                      <a:pt x="3155" y="851"/>
                    </a:lnTo>
                    <a:lnTo>
                      <a:pt x="3134" y="831"/>
                    </a:lnTo>
                    <a:lnTo>
                      <a:pt x="3126" y="819"/>
                    </a:lnTo>
                    <a:lnTo>
                      <a:pt x="3119" y="827"/>
                    </a:lnTo>
                    <a:lnTo>
                      <a:pt x="3121" y="836"/>
                    </a:lnTo>
                    <a:lnTo>
                      <a:pt x="3133" y="855"/>
                    </a:lnTo>
                    <a:lnTo>
                      <a:pt x="3134" y="868"/>
                    </a:lnTo>
                    <a:lnTo>
                      <a:pt x="3140" y="886"/>
                    </a:lnTo>
                    <a:lnTo>
                      <a:pt x="3140" y="892"/>
                    </a:lnTo>
                    <a:lnTo>
                      <a:pt x="3139" y="886"/>
                    </a:lnTo>
                    <a:lnTo>
                      <a:pt x="3128" y="884"/>
                    </a:lnTo>
                    <a:lnTo>
                      <a:pt x="3114" y="870"/>
                    </a:lnTo>
                    <a:lnTo>
                      <a:pt x="3106" y="866"/>
                    </a:lnTo>
                    <a:lnTo>
                      <a:pt x="3103" y="863"/>
                    </a:lnTo>
                    <a:lnTo>
                      <a:pt x="3100" y="863"/>
                    </a:lnTo>
                    <a:lnTo>
                      <a:pt x="3100" y="887"/>
                    </a:lnTo>
                    <a:lnTo>
                      <a:pt x="3084" y="881"/>
                    </a:lnTo>
                    <a:lnTo>
                      <a:pt x="3076" y="882"/>
                    </a:lnTo>
                    <a:lnTo>
                      <a:pt x="3065" y="874"/>
                    </a:lnTo>
                    <a:lnTo>
                      <a:pt x="3063" y="879"/>
                    </a:lnTo>
                    <a:lnTo>
                      <a:pt x="3053" y="836"/>
                    </a:lnTo>
                    <a:lnTo>
                      <a:pt x="3044" y="835"/>
                    </a:lnTo>
                    <a:lnTo>
                      <a:pt x="3026" y="849"/>
                    </a:lnTo>
                    <a:lnTo>
                      <a:pt x="3025" y="846"/>
                    </a:lnTo>
                    <a:lnTo>
                      <a:pt x="3017" y="847"/>
                    </a:lnTo>
                    <a:lnTo>
                      <a:pt x="2990" y="838"/>
                    </a:lnTo>
                    <a:lnTo>
                      <a:pt x="2979" y="847"/>
                    </a:lnTo>
                    <a:lnTo>
                      <a:pt x="2981" y="854"/>
                    </a:lnTo>
                    <a:lnTo>
                      <a:pt x="2977" y="856"/>
                    </a:lnTo>
                    <a:lnTo>
                      <a:pt x="2979" y="865"/>
                    </a:lnTo>
                    <a:lnTo>
                      <a:pt x="3003" y="877"/>
                    </a:lnTo>
                    <a:lnTo>
                      <a:pt x="3011" y="878"/>
                    </a:lnTo>
                    <a:lnTo>
                      <a:pt x="3017" y="887"/>
                    </a:lnTo>
                    <a:lnTo>
                      <a:pt x="3015" y="895"/>
                    </a:lnTo>
                    <a:lnTo>
                      <a:pt x="3015" y="905"/>
                    </a:lnTo>
                    <a:lnTo>
                      <a:pt x="3011" y="909"/>
                    </a:lnTo>
                    <a:lnTo>
                      <a:pt x="3011" y="915"/>
                    </a:lnTo>
                    <a:lnTo>
                      <a:pt x="3009" y="921"/>
                    </a:lnTo>
                    <a:lnTo>
                      <a:pt x="3001" y="927"/>
                    </a:lnTo>
                    <a:lnTo>
                      <a:pt x="2994" y="944"/>
                    </a:lnTo>
                    <a:lnTo>
                      <a:pt x="2988" y="953"/>
                    </a:lnTo>
                    <a:lnTo>
                      <a:pt x="2981" y="960"/>
                    </a:lnTo>
                    <a:lnTo>
                      <a:pt x="2978" y="968"/>
                    </a:lnTo>
                    <a:lnTo>
                      <a:pt x="2967" y="973"/>
                    </a:lnTo>
                    <a:lnTo>
                      <a:pt x="2960" y="991"/>
                    </a:lnTo>
                    <a:lnTo>
                      <a:pt x="2956" y="996"/>
                    </a:lnTo>
                    <a:lnTo>
                      <a:pt x="2946" y="999"/>
                    </a:lnTo>
                    <a:lnTo>
                      <a:pt x="2909" y="1002"/>
                    </a:lnTo>
                    <a:lnTo>
                      <a:pt x="2906" y="994"/>
                    </a:lnTo>
                    <a:lnTo>
                      <a:pt x="2900" y="984"/>
                    </a:lnTo>
                    <a:lnTo>
                      <a:pt x="2869" y="958"/>
                    </a:lnTo>
                    <a:lnTo>
                      <a:pt x="2869" y="956"/>
                    </a:lnTo>
                    <a:lnTo>
                      <a:pt x="2847" y="947"/>
                    </a:lnTo>
                    <a:lnTo>
                      <a:pt x="2826" y="930"/>
                    </a:lnTo>
                    <a:lnTo>
                      <a:pt x="2818" y="929"/>
                    </a:lnTo>
                    <a:lnTo>
                      <a:pt x="2810" y="932"/>
                    </a:lnTo>
                    <a:lnTo>
                      <a:pt x="2794" y="927"/>
                    </a:lnTo>
                    <a:lnTo>
                      <a:pt x="2789" y="940"/>
                    </a:lnTo>
                    <a:lnTo>
                      <a:pt x="2807" y="951"/>
                    </a:lnTo>
                    <a:lnTo>
                      <a:pt x="2822" y="967"/>
                    </a:lnTo>
                    <a:lnTo>
                      <a:pt x="2833" y="986"/>
                    </a:lnTo>
                    <a:lnTo>
                      <a:pt x="2850" y="1002"/>
                    </a:lnTo>
                    <a:lnTo>
                      <a:pt x="2879" y="1006"/>
                    </a:lnTo>
                    <a:lnTo>
                      <a:pt x="2903" y="1016"/>
                    </a:lnTo>
                    <a:lnTo>
                      <a:pt x="2912" y="1011"/>
                    </a:lnTo>
                    <a:lnTo>
                      <a:pt x="2936" y="1012"/>
                    </a:lnTo>
                    <a:lnTo>
                      <a:pt x="2961" y="1016"/>
                    </a:lnTo>
                    <a:lnTo>
                      <a:pt x="2962" y="1021"/>
                    </a:lnTo>
                    <a:lnTo>
                      <a:pt x="2968" y="1019"/>
                    </a:lnTo>
                    <a:lnTo>
                      <a:pt x="2965" y="1032"/>
                    </a:lnTo>
                    <a:lnTo>
                      <a:pt x="2960" y="1040"/>
                    </a:lnTo>
                    <a:lnTo>
                      <a:pt x="2960" y="1050"/>
                    </a:lnTo>
                    <a:lnTo>
                      <a:pt x="2950" y="1062"/>
                    </a:lnTo>
                    <a:lnTo>
                      <a:pt x="2946" y="1081"/>
                    </a:lnTo>
                    <a:lnTo>
                      <a:pt x="2939" y="1085"/>
                    </a:lnTo>
                    <a:lnTo>
                      <a:pt x="2931" y="1104"/>
                    </a:lnTo>
                    <a:lnTo>
                      <a:pt x="2918" y="1110"/>
                    </a:lnTo>
                    <a:lnTo>
                      <a:pt x="2918" y="1125"/>
                    </a:lnTo>
                    <a:lnTo>
                      <a:pt x="2913" y="1131"/>
                    </a:lnTo>
                    <a:lnTo>
                      <a:pt x="2903" y="1153"/>
                    </a:lnTo>
                    <a:lnTo>
                      <a:pt x="2900" y="1151"/>
                    </a:lnTo>
                    <a:lnTo>
                      <a:pt x="2888" y="1164"/>
                    </a:lnTo>
                    <a:lnTo>
                      <a:pt x="2871" y="1174"/>
                    </a:lnTo>
                    <a:lnTo>
                      <a:pt x="2850" y="1169"/>
                    </a:lnTo>
                    <a:lnTo>
                      <a:pt x="2847" y="1177"/>
                    </a:lnTo>
                    <a:lnTo>
                      <a:pt x="2827" y="1162"/>
                    </a:lnTo>
                    <a:lnTo>
                      <a:pt x="2826" y="1166"/>
                    </a:lnTo>
                    <a:lnTo>
                      <a:pt x="2826" y="1170"/>
                    </a:lnTo>
                    <a:lnTo>
                      <a:pt x="2820" y="1159"/>
                    </a:lnTo>
                    <a:lnTo>
                      <a:pt x="2816" y="1162"/>
                    </a:lnTo>
                    <a:lnTo>
                      <a:pt x="2809" y="1156"/>
                    </a:lnTo>
                    <a:lnTo>
                      <a:pt x="2804" y="1155"/>
                    </a:lnTo>
                    <a:lnTo>
                      <a:pt x="2806" y="1162"/>
                    </a:lnTo>
                    <a:lnTo>
                      <a:pt x="2806" y="1170"/>
                    </a:lnTo>
                    <a:lnTo>
                      <a:pt x="2809" y="1180"/>
                    </a:lnTo>
                    <a:lnTo>
                      <a:pt x="2809" y="1182"/>
                    </a:lnTo>
                    <a:lnTo>
                      <a:pt x="2804" y="1182"/>
                    </a:lnTo>
                    <a:lnTo>
                      <a:pt x="2796" y="1178"/>
                    </a:lnTo>
                    <a:lnTo>
                      <a:pt x="2795" y="1189"/>
                    </a:lnTo>
                    <a:lnTo>
                      <a:pt x="2800" y="1196"/>
                    </a:lnTo>
                    <a:lnTo>
                      <a:pt x="2796" y="1201"/>
                    </a:lnTo>
                    <a:lnTo>
                      <a:pt x="2793" y="1215"/>
                    </a:lnTo>
                    <a:lnTo>
                      <a:pt x="2788" y="1222"/>
                    </a:lnTo>
                    <a:lnTo>
                      <a:pt x="2780" y="1222"/>
                    </a:lnTo>
                    <a:lnTo>
                      <a:pt x="2778" y="1229"/>
                    </a:lnTo>
                    <a:lnTo>
                      <a:pt x="2773" y="1231"/>
                    </a:lnTo>
                    <a:lnTo>
                      <a:pt x="2767" y="1228"/>
                    </a:lnTo>
                    <a:lnTo>
                      <a:pt x="2763" y="1237"/>
                    </a:lnTo>
                    <a:lnTo>
                      <a:pt x="2758" y="1229"/>
                    </a:lnTo>
                    <a:lnTo>
                      <a:pt x="2752" y="1227"/>
                    </a:lnTo>
                    <a:lnTo>
                      <a:pt x="2746" y="1221"/>
                    </a:lnTo>
                    <a:lnTo>
                      <a:pt x="2734" y="1216"/>
                    </a:lnTo>
                    <a:lnTo>
                      <a:pt x="2721" y="1205"/>
                    </a:lnTo>
                    <a:lnTo>
                      <a:pt x="2716" y="1209"/>
                    </a:lnTo>
                    <a:lnTo>
                      <a:pt x="2714" y="1195"/>
                    </a:lnTo>
                    <a:lnTo>
                      <a:pt x="2707" y="1204"/>
                    </a:lnTo>
                    <a:lnTo>
                      <a:pt x="2697" y="1205"/>
                    </a:lnTo>
                    <a:lnTo>
                      <a:pt x="2692" y="1200"/>
                    </a:lnTo>
                    <a:lnTo>
                      <a:pt x="2688" y="1204"/>
                    </a:lnTo>
                    <a:lnTo>
                      <a:pt x="2678" y="1204"/>
                    </a:lnTo>
                    <a:lnTo>
                      <a:pt x="2658" y="1195"/>
                    </a:lnTo>
                    <a:lnTo>
                      <a:pt x="2654" y="1189"/>
                    </a:lnTo>
                    <a:lnTo>
                      <a:pt x="2608" y="1167"/>
                    </a:lnTo>
                    <a:lnTo>
                      <a:pt x="2606" y="1170"/>
                    </a:lnTo>
                    <a:lnTo>
                      <a:pt x="2600" y="1182"/>
                    </a:lnTo>
                    <a:lnTo>
                      <a:pt x="2602" y="1189"/>
                    </a:lnTo>
                    <a:lnTo>
                      <a:pt x="2611" y="1195"/>
                    </a:lnTo>
                    <a:lnTo>
                      <a:pt x="2618" y="1191"/>
                    </a:lnTo>
                    <a:lnTo>
                      <a:pt x="2617" y="1186"/>
                    </a:lnTo>
                    <a:lnTo>
                      <a:pt x="2617" y="1180"/>
                    </a:lnTo>
                    <a:lnTo>
                      <a:pt x="2626" y="1189"/>
                    </a:lnTo>
                    <a:lnTo>
                      <a:pt x="2642" y="1194"/>
                    </a:lnTo>
                    <a:lnTo>
                      <a:pt x="2654" y="1200"/>
                    </a:lnTo>
                    <a:lnTo>
                      <a:pt x="2656" y="1205"/>
                    </a:lnTo>
                    <a:lnTo>
                      <a:pt x="2656" y="1211"/>
                    </a:lnTo>
                    <a:lnTo>
                      <a:pt x="2662" y="1202"/>
                    </a:lnTo>
                    <a:lnTo>
                      <a:pt x="2682" y="1209"/>
                    </a:lnTo>
                    <a:lnTo>
                      <a:pt x="2683" y="1215"/>
                    </a:lnTo>
                    <a:lnTo>
                      <a:pt x="2676" y="1220"/>
                    </a:lnTo>
                    <a:lnTo>
                      <a:pt x="2672" y="1227"/>
                    </a:lnTo>
                    <a:lnTo>
                      <a:pt x="2678" y="1228"/>
                    </a:lnTo>
                    <a:lnTo>
                      <a:pt x="2682" y="1220"/>
                    </a:lnTo>
                    <a:lnTo>
                      <a:pt x="2689" y="1213"/>
                    </a:lnTo>
                    <a:lnTo>
                      <a:pt x="2701" y="1211"/>
                    </a:lnTo>
                    <a:lnTo>
                      <a:pt x="2709" y="1215"/>
                    </a:lnTo>
                    <a:lnTo>
                      <a:pt x="2712" y="1222"/>
                    </a:lnTo>
                    <a:lnTo>
                      <a:pt x="2724" y="1233"/>
                    </a:lnTo>
                    <a:lnTo>
                      <a:pt x="2737" y="1237"/>
                    </a:lnTo>
                    <a:lnTo>
                      <a:pt x="2740" y="1242"/>
                    </a:lnTo>
                    <a:lnTo>
                      <a:pt x="2748" y="1238"/>
                    </a:lnTo>
                    <a:lnTo>
                      <a:pt x="2751" y="1243"/>
                    </a:lnTo>
                    <a:lnTo>
                      <a:pt x="2750" y="1248"/>
                    </a:lnTo>
                    <a:lnTo>
                      <a:pt x="2758" y="1258"/>
                    </a:lnTo>
                    <a:lnTo>
                      <a:pt x="2759" y="1264"/>
                    </a:lnTo>
                    <a:lnTo>
                      <a:pt x="2764" y="1287"/>
                    </a:lnTo>
                    <a:lnTo>
                      <a:pt x="2763" y="1298"/>
                    </a:lnTo>
                    <a:lnTo>
                      <a:pt x="2761" y="1304"/>
                    </a:lnTo>
                    <a:lnTo>
                      <a:pt x="2756" y="1311"/>
                    </a:lnTo>
                    <a:lnTo>
                      <a:pt x="2734" y="1311"/>
                    </a:lnTo>
                    <a:lnTo>
                      <a:pt x="2726" y="1318"/>
                    </a:lnTo>
                    <a:lnTo>
                      <a:pt x="2719" y="1322"/>
                    </a:lnTo>
                    <a:lnTo>
                      <a:pt x="2708" y="1323"/>
                    </a:lnTo>
                    <a:lnTo>
                      <a:pt x="2685" y="1320"/>
                    </a:lnTo>
                    <a:lnTo>
                      <a:pt x="2676" y="1323"/>
                    </a:lnTo>
                    <a:lnTo>
                      <a:pt x="2665" y="1319"/>
                    </a:lnTo>
                    <a:lnTo>
                      <a:pt x="2661" y="1326"/>
                    </a:lnTo>
                    <a:lnTo>
                      <a:pt x="2670" y="1341"/>
                    </a:lnTo>
                    <a:lnTo>
                      <a:pt x="2686" y="1340"/>
                    </a:lnTo>
                    <a:lnTo>
                      <a:pt x="2688" y="1347"/>
                    </a:lnTo>
                    <a:lnTo>
                      <a:pt x="2676" y="1351"/>
                    </a:lnTo>
                    <a:lnTo>
                      <a:pt x="2667" y="1347"/>
                    </a:lnTo>
                    <a:lnTo>
                      <a:pt x="2655" y="1349"/>
                    </a:lnTo>
                    <a:lnTo>
                      <a:pt x="2651" y="1368"/>
                    </a:lnTo>
                    <a:lnTo>
                      <a:pt x="2651" y="1379"/>
                    </a:lnTo>
                    <a:lnTo>
                      <a:pt x="2656" y="1410"/>
                    </a:lnTo>
                    <a:lnTo>
                      <a:pt x="2639" y="1390"/>
                    </a:lnTo>
                    <a:lnTo>
                      <a:pt x="2633" y="1393"/>
                    </a:lnTo>
                    <a:lnTo>
                      <a:pt x="2634" y="1400"/>
                    </a:lnTo>
                    <a:lnTo>
                      <a:pt x="2626" y="1406"/>
                    </a:lnTo>
                    <a:lnTo>
                      <a:pt x="2626" y="1414"/>
                    </a:lnTo>
                    <a:lnTo>
                      <a:pt x="2622" y="1421"/>
                    </a:lnTo>
                    <a:lnTo>
                      <a:pt x="2621" y="1426"/>
                    </a:lnTo>
                    <a:lnTo>
                      <a:pt x="2605" y="1426"/>
                    </a:lnTo>
                    <a:lnTo>
                      <a:pt x="2608" y="1437"/>
                    </a:lnTo>
                    <a:lnTo>
                      <a:pt x="2613" y="1441"/>
                    </a:lnTo>
                    <a:lnTo>
                      <a:pt x="2603" y="1459"/>
                    </a:lnTo>
                    <a:lnTo>
                      <a:pt x="2581" y="1475"/>
                    </a:lnTo>
                    <a:lnTo>
                      <a:pt x="2575" y="1482"/>
                    </a:lnTo>
                    <a:lnTo>
                      <a:pt x="2551" y="1484"/>
                    </a:lnTo>
                    <a:lnTo>
                      <a:pt x="2546" y="1489"/>
                    </a:lnTo>
                    <a:lnTo>
                      <a:pt x="2568" y="1506"/>
                    </a:lnTo>
                    <a:lnTo>
                      <a:pt x="2568" y="1512"/>
                    </a:lnTo>
                    <a:lnTo>
                      <a:pt x="2565" y="1524"/>
                    </a:lnTo>
                    <a:lnTo>
                      <a:pt x="2563" y="1538"/>
                    </a:lnTo>
                    <a:lnTo>
                      <a:pt x="2560" y="1544"/>
                    </a:lnTo>
                    <a:lnTo>
                      <a:pt x="2549" y="1548"/>
                    </a:lnTo>
                    <a:lnTo>
                      <a:pt x="2551" y="1573"/>
                    </a:lnTo>
                    <a:lnTo>
                      <a:pt x="2547" y="1583"/>
                    </a:lnTo>
                    <a:lnTo>
                      <a:pt x="2540" y="1584"/>
                    </a:lnTo>
                    <a:lnTo>
                      <a:pt x="2537" y="1589"/>
                    </a:lnTo>
                    <a:lnTo>
                      <a:pt x="2541" y="1605"/>
                    </a:lnTo>
                    <a:lnTo>
                      <a:pt x="2538" y="1632"/>
                    </a:lnTo>
                    <a:lnTo>
                      <a:pt x="2537" y="1642"/>
                    </a:lnTo>
                    <a:lnTo>
                      <a:pt x="2533" y="1675"/>
                    </a:lnTo>
                    <a:lnTo>
                      <a:pt x="2533" y="1702"/>
                    </a:lnTo>
                    <a:lnTo>
                      <a:pt x="2535" y="1718"/>
                    </a:lnTo>
                    <a:lnTo>
                      <a:pt x="2535" y="1729"/>
                    </a:lnTo>
                    <a:lnTo>
                      <a:pt x="2525" y="1747"/>
                    </a:lnTo>
                    <a:lnTo>
                      <a:pt x="2533" y="1749"/>
                    </a:lnTo>
                    <a:lnTo>
                      <a:pt x="2537" y="1758"/>
                    </a:lnTo>
                    <a:lnTo>
                      <a:pt x="2545" y="1770"/>
                    </a:lnTo>
                    <a:lnTo>
                      <a:pt x="2551" y="1776"/>
                    </a:lnTo>
                    <a:lnTo>
                      <a:pt x="2552" y="1776"/>
                    </a:lnTo>
                    <a:lnTo>
                      <a:pt x="2558" y="1772"/>
                    </a:lnTo>
                    <a:lnTo>
                      <a:pt x="2559" y="1779"/>
                    </a:lnTo>
                    <a:lnTo>
                      <a:pt x="2560" y="1802"/>
                    </a:lnTo>
                    <a:lnTo>
                      <a:pt x="2564" y="1797"/>
                    </a:lnTo>
                    <a:lnTo>
                      <a:pt x="2564" y="1775"/>
                    </a:lnTo>
                    <a:lnTo>
                      <a:pt x="2568" y="1772"/>
                    </a:lnTo>
                    <a:lnTo>
                      <a:pt x="2596" y="1772"/>
                    </a:lnTo>
                    <a:lnTo>
                      <a:pt x="2601" y="1776"/>
                    </a:lnTo>
                    <a:lnTo>
                      <a:pt x="2608" y="1776"/>
                    </a:lnTo>
                    <a:lnTo>
                      <a:pt x="2613" y="1774"/>
                    </a:lnTo>
                    <a:lnTo>
                      <a:pt x="2622" y="1779"/>
                    </a:lnTo>
                    <a:lnTo>
                      <a:pt x="2624" y="1785"/>
                    </a:lnTo>
                    <a:lnTo>
                      <a:pt x="2628" y="1812"/>
                    </a:lnTo>
                    <a:lnTo>
                      <a:pt x="2646" y="1856"/>
                    </a:lnTo>
                    <a:lnTo>
                      <a:pt x="2646" y="1876"/>
                    </a:lnTo>
                    <a:lnTo>
                      <a:pt x="2648" y="1890"/>
                    </a:lnTo>
                    <a:lnTo>
                      <a:pt x="2660" y="1909"/>
                    </a:lnTo>
                    <a:lnTo>
                      <a:pt x="2662" y="1936"/>
                    </a:lnTo>
                    <a:lnTo>
                      <a:pt x="2661" y="1944"/>
                    </a:lnTo>
                    <a:lnTo>
                      <a:pt x="2658" y="1953"/>
                    </a:lnTo>
                    <a:lnTo>
                      <a:pt x="2650" y="1959"/>
                    </a:lnTo>
                    <a:lnTo>
                      <a:pt x="2644" y="1964"/>
                    </a:lnTo>
                    <a:lnTo>
                      <a:pt x="2645" y="1966"/>
                    </a:lnTo>
                    <a:lnTo>
                      <a:pt x="2666" y="1955"/>
                    </a:lnTo>
                    <a:lnTo>
                      <a:pt x="2666" y="1964"/>
                    </a:lnTo>
                    <a:lnTo>
                      <a:pt x="2670" y="1964"/>
                    </a:lnTo>
                    <a:lnTo>
                      <a:pt x="2686" y="1952"/>
                    </a:lnTo>
                    <a:lnTo>
                      <a:pt x="2734" y="1930"/>
                    </a:lnTo>
                    <a:lnTo>
                      <a:pt x="2756" y="1936"/>
                    </a:lnTo>
                    <a:lnTo>
                      <a:pt x="2762" y="1942"/>
                    </a:lnTo>
                    <a:lnTo>
                      <a:pt x="2774" y="1948"/>
                    </a:lnTo>
                    <a:lnTo>
                      <a:pt x="2779" y="1957"/>
                    </a:lnTo>
                    <a:lnTo>
                      <a:pt x="2796" y="1964"/>
                    </a:lnTo>
                    <a:lnTo>
                      <a:pt x="2821" y="1976"/>
                    </a:lnTo>
                    <a:lnTo>
                      <a:pt x="2842" y="1977"/>
                    </a:lnTo>
                    <a:lnTo>
                      <a:pt x="2847" y="1980"/>
                    </a:lnTo>
                    <a:lnTo>
                      <a:pt x="2885" y="2006"/>
                    </a:lnTo>
                    <a:lnTo>
                      <a:pt x="2900" y="2012"/>
                    </a:lnTo>
                    <a:lnTo>
                      <a:pt x="2920" y="2043"/>
                    </a:lnTo>
                    <a:lnTo>
                      <a:pt x="2924" y="2049"/>
                    </a:lnTo>
                    <a:lnTo>
                      <a:pt x="2923" y="2056"/>
                    </a:lnTo>
                    <a:lnTo>
                      <a:pt x="2929" y="2061"/>
                    </a:lnTo>
                    <a:lnTo>
                      <a:pt x="2934" y="2057"/>
                    </a:lnTo>
                    <a:lnTo>
                      <a:pt x="2939" y="2060"/>
                    </a:lnTo>
                    <a:lnTo>
                      <a:pt x="2943" y="2065"/>
                    </a:lnTo>
                    <a:lnTo>
                      <a:pt x="2950" y="2066"/>
                    </a:lnTo>
                    <a:lnTo>
                      <a:pt x="2958" y="2065"/>
                    </a:lnTo>
                    <a:lnTo>
                      <a:pt x="2966" y="2066"/>
                    </a:lnTo>
                    <a:lnTo>
                      <a:pt x="2978" y="2076"/>
                    </a:lnTo>
                    <a:lnTo>
                      <a:pt x="3020" y="2089"/>
                    </a:lnTo>
                    <a:lnTo>
                      <a:pt x="3032" y="2099"/>
                    </a:lnTo>
                    <a:lnTo>
                      <a:pt x="3035" y="2106"/>
                    </a:lnTo>
                    <a:lnTo>
                      <a:pt x="3051" y="2116"/>
                    </a:lnTo>
                    <a:lnTo>
                      <a:pt x="3052" y="2122"/>
                    </a:lnTo>
                    <a:lnTo>
                      <a:pt x="3046" y="2137"/>
                    </a:lnTo>
                    <a:lnTo>
                      <a:pt x="3042" y="2149"/>
                    </a:lnTo>
                    <a:lnTo>
                      <a:pt x="3033" y="2169"/>
                    </a:lnTo>
                    <a:lnTo>
                      <a:pt x="3046" y="2148"/>
                    </a:lnTo>
                    <a:lnTo>
                      <a:pt x="3051" y="2136"/>
                    </a:lnTo>
                    <a:lnTo>
                      <a:pt x="3056" y="2127"/>
                    </a:lnTo>
                    <a:lnTo>
                      <a:pt x="3112" y="2126"/>
                    </a:lnTo>
                    <a:lnTo>
                      <a:pt x="3139" y="2132"/>
                    </a:lnTo>
                    <a:lnTo>
                      <a:pt x="3160" y="2130"/>
                    </a:lnTo>
                    <a:lnTo>
                      <a:pt x="3166" y="2131"/>
                    </a:lnTo>
                    <a:lnTo>
                      <a:pt x="3171" y="2127"/>
                    </a:lnTo>
                    <a:lnTo>
                      <a:pt x="3182" y="2130"/>
                    </a:lnTo>
                    <a:lnTo>
                      <a:pt x="3185" y="2137"/>
                    </a:lnTo>
                    <a:lnTo>
                      <a:pt x="3193" y="2136"/>
                    </a:lnTo>
                    <a:lnTo>
                      <a:pt x="3203" y="2140"/>
                    </a:lnTo>
                    <a:lnTo>
                      <a:pt x="3210" y="2145"/>
                    </a:lnTo>
                    <a:lnTo>
                      <a:pt x="3216" y="2141"/>
                    </a:lnTo>
                    <a:lnTo>
                      <a:pt x="3221" y="2165"/>
                    </a:lnTo>
                    <a:lnTo>
                      <a:pt x="3219" y="2199"/>
                    </a:lnTo>
                    <a:lnTo>
                      <a:pt x="3214" y="2217"/>
                    </a:lnTo>
                    <a:lnTo>
                      <a:pt x="3213" y="2235"/>
                    </a:lnTo>
                    <a:lnTo>
                      <a:pt x="3219" y="2246"/>
                    </a:lnTo>
                    <a:lnTo>
                      <a:pt x="3221" y="2258"/>
                    </a:lnTo>
                    <a:lnTo>
                      <a:pt x="3221" y="2281"/>
                    </a:lnTo>
                    <a:lnTo>
                      <a:pt x="3225" y="2314"/>
                    </a:lnTo>
                    <a:lnTo>
                      <a:pt x="3219" y="2321"/>
                    </a:lnTo>
                    <a:lnTo>
                      <a:pt x="3219" y="2341"/>
                    </a:lnTo>
                    <a:lnTo>
                      <a:pt x="3223" y="2348"/>
                    </a:lnTo>
                    <a:lnTo>
                      <a:pt x="3228" y="2352"/>
                    </a:lnTo>
                    <a:lnTo>
                      <a:pt x="3230" y="2358"/>
                    </a:lnTo>
                    <a:lnTo>
                      <a:pt x="3239" y="2369"/>
                    </a:lnTo>
                    <a:lnTo>
                      <a:pt x="3247" y="2373"/>
                    </a:lnTo>
                    <a:lnTo>
                      <a:pt x="3255" y="2382"/>
                    </a:lnTo>
                    <a:lnTo>
                      <a:pt x="3259" y="2393"/>
                    </a:lnTo>
                    <a:lnTo>
                      <a:pt x="3267" y="2402"/>
                    </a:lnTo>
                    <a:lnTo>
                      <a:pt x="3267" y="2405"/>
                    </a:lnTo>
                    <a:lnTo>
                      <a:pt x="3253" y="2406"/>
                    </a:lnTo>
                    <a:lnTo>
                      <a:pt x="3234" y="2418"/>
                    </a:lnTo>
                    <a:lnTo>
                      <a:pt x="3229" y="2423"/>
                    </a:lnTo>
                    <a:lnTo>
                      <a:pt x="3229" y="2425"/>
                    </a:lnTo>
                    <a:lnTo>
                      <a:pt x="3262" y="2416"/>
                    </a:lnTo>
                    <a:lnTo>
                      <a:pt x="3272" y="2417"/>
                    </a:lnTo>
                    <a:lnTo>
                      <a:pt x="3279" y="2421"/>
                    </a:lnTo>
                    <a:lnTo>
                      <a:pt x="3307" y="2450"/>
                    </a:lnTo>
                    <a:lnTo>
                      <a:pt x="3312" y="2459"/>
                    </a:lnTo>
                    <a:lnTo>
                      <a:pt x="3317" y="2477"/>
                    </a:lnTo>
                    <a:lnTo>
                      <a:pt x="3314" y="2486"/>
                    </a:lnTo>
                    <a:lnTo>
                      <a:pt x="3289" y="2514"/>
                    </a:lnTo>
                    <a:lnTo>
                      <a:pt x="3314" y="2495"/>
                    </a:lnTo>
                    <a:lnTo>
                      <a:pt x="3318" y="2488"/>
                    </a:lnTo>
                    <a:lnTo>
                      <a:pt x="3323" y="2488"/>
                    </a:lnTo>
                    <a:lnTo>
                      <a:pt x="3337" y="2500"/>
                    </a:lnTo>
                    <a:lnTo>
                      <a:pt x="3344" y="2501"/>
                    </a:lnTo>
                    <a:lnTo>
                      <a:pt x="3359" y="2512"/>
                    </a:lnTo>
                    <a:lnTo>
                      <a:pt x="3363" y="2509"/>
                    </a:lnTo>
                    <a:lnTo>
                      <a:pt x="3360" y="2482"/>
                    </a:lnTo>
                    <a:lnTo>
                      <a:pt x="3363" y="2476"/>
                    </a:lnTo>
                    <a:lnTo>
                      <a:pt x="3370" y="2476"/>
                    </a:lnTo>
                    <a:lnTo>
                      <a:pt x="3370" y="2470"/>
                    </a:lnTo>
                    <a:lnTo>
                      <a:pt x="3371" y="2464"/>
                    </a:lnTo>
                    <a:lnTo>
                      <a:pt x="3379" y="2461"/>
                    </a:lnTo>
                    <a:lnTo>
                      <a:pt x="3386" y="2461"/>
                    </a:lnTo>
                    <a:lnTo>
                      <a:pt x="3386" y="2466"/>
                    </a:lnTo>
                    <a:lnTo>
                      <a:pt x="3399" y="2475"/>
                    </a:lnTo>
                    <a:lnTo>
                      <a:pt x="3402" y="2495"/>
                    </a:lnTo>
                    <a:lnTo>
                      <a:pt x="3408" y="2493"/>
                    </a:lnTo>
                    <a:lnTo>
                      <a:pt x="3415" y="2487"/>
                    </a:lnTo>
                    <a:lnTo>
                      <a:pt x="3415" y="2481"/>
                    </a:lnTo>
                    <a:lnTo>
                      <a:pt x="3419" y="2477"/>
                    </a:lnTo>
                    <a:lnTo>
                      <a:pt x="3420" y="2470"/>
                    </a:lnTo>
                    <a:lnTo>
                      <a:pt x="3412" y="2468"/>
                    </a:lnTo>
                    <a:lnTo>
                      <a:pt x="3401" y="2450"/>
                    </a:lnTo>
                    <a:lnTo>
                      <a:pt x="3399" y="2443"/>
                    </a:lnTo>
                    <a:lnTo>
                      <a:pt x="3412" y="2442"/>
                    </a:lnTo>
                    <a:lnTo>
                      <a:pt x="3412" y="2437"/>
                    </a:lnTo>
                    <a:lnTo>
                      <a:pt x="3420" y="2432"/>
                    </a:lnTo>
                    <a:lnTo>
                      <a:pt x="3424" y="2421"/>
                    </a:lnTo>
                    <a:lnTo>
                      <a:pt x="3429" y="2415"/>
                    </a:lnTo>
                    <a:lnTo>
                      <a:pt x="3435" y="2410"/>
                    </a:lnTo>
                    <a:lnTo>
                      <a:pt x="3454" y="2411"/>
                    </a:lnTo>
                    <a:lnTo>
                      <a:pt x="3460" y="2407"/>
                    </a:lnTo>
                    <a:lnTo>
                      <a:pt x="3460" y="2405"/>
                    </a:lnTo>
                    <a:lnTo>
                      <a:pt x="3444" y="2407"/>
                    </a:lnTo>
                    <a:lnTo>
                      <a:pt x="3436" y="2406"/>
                    </a:lnTo>
                    <a:lnTo>
                      <a:pt x="3429" y="2400"/>
                    </a:lnTo>
                    <a:lnTo>
                      <a:pt x="3427" y="2391"/>
                    </a:lnTo>
                    <a:lnTo>
                      <a:pt x="3424" y="2387"/>
                    </a:lnTo>
                    <a:lnTo>
                      <a:pt x="3417" y="2383"/>
                    </a:lnTo>
                    <a:lnTo>
                      <a:pt x="3411" y="2364"/>
                    </a:lnTo>
                    <a:lnTo>
                      <a:pt x="3414" y="2361"/>
                    </a:lnTo>
                    <a:lnTo>
                      <a:pt x="3415" y="2356"/>
                    </a:lnTo>
                    <a:lnTo>
                      <a:pt x="3411" y="2353"/>
                    </a:lnTo>
                    <a:lnTo>
                      <a:pt x="3407" y="2309"/>
                    </a:lnTo>
                    <a:lnTo>
                      <a:pt x="3404" y="2299"/>
                    </a:lnTo>
                    <a:lnTo>
                      <a:pt x="3403" y="2274"/>
                    </a:lnTo>
                    <a:lnTo>
                      <a:pt x="3404" y="2264"/>
                    </a:lnTo>
                    <a:lnTo>
                      <a:pt x="3402" y="2251"/>
                    </a:lnTo>
                    <a:lnTo>
                      <a:pt x="3399" y="2242"/>
                    </a:lnTo>
                    <a:lnTo>
                      <a:pt x="3391" y="2232"/>
                    </a:lnTo>
                    <a:lnTo>
                      <a:pt x="3379" y="2206"/>
                    </a:lnTo>
                    <a:lnTo>
                      <a:pt x="3374" y="2200"/>
                    </a:lnTo>
                    <a:lnTo>
                      <a:pt x="3366" y="2197"/>
                    </a:lnTo>
                    <a:lnTo>
                      <a:pt x="3361" y="2195"/>
                    </a:lnTo>
                    <a:lnTo>
                      <a:pt x="3380" y="2186"/>
                    </a:lnTo>
                    <a:lnTo>
                      <a:pt x="3407" y="2169"/>
                    </a:lnTo>
                    <a:lnTo>
                      <a:pt x="3422" y="2162"/>
                    </a:lnTo>
                    <a:lnTo>
                      <a:pt x="3449" y="2140"/>
                    </a:lnTo>
                    <a:lnTo>
                      <a:pt x="3461" y="2132"/>
                    </a:lnTo>
                    <a:lnTo>
                      <a:pt x="3476" y="2119"/>
                    </a:lnTo>
                    <a:lnTo>
                      <a:pt x="3489" y="2104"/>
                    </a:lnTo>
                    <a:lnTo>
                      <a:pt x="3476" y="2114"/>
                    </a:lnTo>
                    <a:lnTo>
                      <a:pt x="3492" y="2092"/>
                    </a:lnTo>
                    <a:lnTo>
                      <a:pt x="3513" y="2055"/>
                    </a:lnTo>
                    <a:lnTo>
                      <a:pt x="3519" y="2041"/>
                    </a:lnTo>
                    <a:lnTo>
                      <a:pt x="3524" y="2036"/>
                    </a:lnTo>
                    <a:lnTo>
                      <a:pt x="3532" y="2038"/>
                    </a:lnTo>
                    <a:lnTo>
                      <a:pt x="3541" y="2045"/>
                    </a:lnTo>
                    <a:lnTo>
                      <a:pt x="3551" y="2040"/>
                    </a:lnTo>
                    <a:lnTo>
                      <a:pt x="3554" y="2032"/>
                    </a:lnTo>
                    <a:lnTo>
                      <a:pt x="3548" y="2030"/>
                    </a:lnTo>
                    <a:lnTo>
                      <a:pt x="3543" y="2007"/>
                    </a:lnTo>
                    <a:lnTo>
                      <a:pt x="3540" y="2001"/>
                    </a:lnTo>
                    <a:lnTo>
                      <a:pt x="3531" y="2022"/>
                    </a:lnTo>
                    <a:lnTo>
                      <a:pt x="3527" y="2030"/>
                    </a:lnTo>
                    <a:lnTo>
                      <a:pt x="3525" y="2027"/>
                    </a:lnTo>
                    <a:lnTo>
                      <a:pt x="3524" y="2005"/>
                    </a:lnTo>
                    <a:lnTo>
                      <a:pt x="3521" y="1980"/>
                    </a:lnTo>
                    <a:lnTo>
                      <a:pt x="3517" y="1959"/>
                    </a:lnTo>
                    <a:lnTo>
                      <a:pt x="3514" y="1953"/>
                    </a:lnTo>
                    <a:lnTo>
                      <a:pt x="3511" y="1947"/>
                    </a:lnTo>
                    <a:lnTo>
                      <a:pt x="3510" y="1927"/>
                    </a:lnTo>
                    <a:lnTo>
                      <a:pt x="3500" y="1892"/>
                    </a:lnTo>
                    <a:lnTo>
                      <a:pt x="3492" y="1861"/>
                    </a:lnTo>
                    <a:lnTo>
                      <a:pt x="3490" y="1849"/>
                    </a:lnTo>
                    <a:lnTo>
                      <a:pt x="3483" y="1835"/>
                    </a:lnTo>
                    <a:lnTo>
                      <a:pt x="3483" y="1829"/>
                    </a:lnTo>
                    <a:lnTo>
                      <a:pt x="3482" y="1825"/>
                    </a:lnTo>
                    <a:lnTo>
                      <a:pt x="3472" y="1826"/>
                    </a:lnTo>
                    <a:lnTo>
                      <a:pt x="3454" y="1815"/>
                    </a:lnTo>
                    <a:lnTo>
                      <a:pt x="3449" y="1809"/>
                    </a:lnTo>
                    <a:lnTo>
                      <a:pt x="3428" y="1793"/>
                    </a:lnTo>
                    <a:lnTo>
                      <a:pt x="3413" y="1777"/>
                    </a:lnTo>
                    <a:lnTo>
                      <a:pt x="3411" y="1771"/>
                    </a:lnTo>
                    <a:lnTo>
                      <a:pt x="3414" y="1767"/>
                    </a:lnTo>
                    <a:lnTo>
                      <a:pt x="3412" y="1760"/>
                    </a:lnTo>
                    <a:lnTo>
                      <a:pt x="3411" y="1749"/>
                    </a:lnTo>
                    <a:lnTo>
                      <a:pt x="3413" y="1740"/>
                    </a:lnTo>
                    <a:lnTo>
                      <a:pt x="3419" y="1739"/>
                    </a:lnTo>
                    <a:lnTo>
                      <a:pt x="3433" y="1729"/>
                    </a:lnTo>
                    <a:lnTo>
                      <a:pt x="3451" y="1729"/>
                    </a:lnTo>
                    <a:lnTo>
                      <a:pt x="3455" y="1723"/>
                    </a:lnTo>
                    <a:lnTo>
                      <a:pt x="3471" y="1722"/>
                    </a:lnTo>
                    <a:lnTo>
                      <a:pt x="3471" y="1708"/>
                    </a:lnTo>
                    <a:lnTo>
                      <a:pt x="3465" y="1705"/>
                    </a:lnTo>
                    <a:lnTo>
                      <a:pt x="3465" y="1695"/>
                    </a:lnTo>
                    <a:lnTo>
                      <a:pt x="3470" y="1683"/>
                    </a:lnTo>
                    <a:lnTo>
                      <a:pt x="3483" y="1688"/>
                    </a:lnTo>
                    <a:lnTo>
                      <a:pt x="3487" y="1691"/>
                    </a:lnTo>
                    <a:lnTo>
                      <a:pt x="3508" y="1686"/>
                    </a:lnTo>
                    <a:lnTo>
                      <a:pt x="3492" y="1681"/>
                    </a:lnTo>
                    <a:lnTo>
                      <a:pt x="3487" y="1675"/>
                    </a:lnTo>
                    <a:lnTo>
                      <a:pt x="3487" y="1664"/>
                    </a:lnTo>
                    <a:lnTo>
                      <a:pt x="3489" y="1658"/>
                    </a:lnTo>
                    <a:lnTo>
                      <a:pt x="3493" y="1658"/>
                    </a:lnTo>
                    <a:lnTo>
                      <a:pt x="3500" y="1643"/>
                    </a:lnTo>
                    <a:lnTo>
                      <a:pt x="3493" y="1648"/>
                    </a:lnTo>
                    <a:lnTo>
                      <a:pt x="3471" y="1645"/>
                    </a:lnTo>
                    <a:lnTo>
                      <a:pt x="3471" y="1635"/>
                    </a:lnTo>
                    <a:lnTo>
                      <a:pt x="3476" y="1637"/>
                    </a:lnTo>
                    <a:lnTo>
                      <a:pt x="3482" y="1634"/>
                    </a:lnTo>
                    <a:lnTo>
                      <a:pt x="3483" y="1625"/>
                    </a:lnTo>
                    <a:lnTo>
                      <a:pt x="3477" y="1616"/>
                    </a:lnTo>
                    <a:lnTo>
                      <a:pt x="3476" y="1615"/>
                    </a:lnTo>
                    <a:lnTo>
                      <a:pt x="3467" y="1597"/>
                    </a:lnTo>
                    <a:lnTo>
                      <a:pt x="3472" y="1578"/>
                    </a:lnTo>
                    <a:lnTo>
                      <a:pt x="3466" y="1576"/>
                    </a:lnTo>
                    <a:lnTo>
                      <a:pt x="3465" y="1568"/>
                    </a:lnTo>
                    <a:lnTo>
                      <a:pt x="3483" y="1562"/>
                    </a:lnTo>
                    <a:lnTo>
                      <a:pt x="3483" y="1561"/>
                    </a:lnTo>
                    <a:lnTo>
                      <a:pt x="3473" y="1561"/>
                    </a:lnTo>
                    <a:lnTo>
                      <a:pt x="3468" y="1556"/>
                    </a:lnTo>
                    <a:lnTo>
                      <a:pt x="3460" y="1561"/>
                    </a:lnTo>
                    <a:lnTo>
                      <a:pt x="3452" y="1559"/>
                    </a:lnTo>
                    <a:lnTo>
                      <a:pt x="3445" y="1550"/>
                    </a:lnTo>
                    <a:lnTo>
                      <a:pt x="3445" y="1539"/>
                    </a:lnTo>
                    <a:lnTo>
                      <a:pt x="3456" y="1523"/>
                    </a:lnTo>
                    <a:lnTo>
                      <a:pt x="3461" y="1505"/>
                    </a:lnTo>
                    <a:lnTo>
                      <a:pt x="3467" y="1500"/>
                    </a:lnTo>
                    <a:lnTo>
                      <a:pt x="3467" y="1486"/>
                    </a:lnTo>
                    <a:lnTo>
                      <a:pt x="3471" y="1485"/>
                    </a:lnTo>
                    <a:lnTo>
                      <a:pt x="3476" y="1478"/>
                    </a:lnTo>
                    <a:lnTo>
                      <a:pt x="3476" y="1468"/>
                    </a:lnTo>
                    <a:lnTo>
                      <a:pt x="3483" y="1465"/>
                    </a:lnTo>
                    <a:lnTo>
                      <a:pt x="3485" y="1447"/>
                    </a:lnTo>
                    <a:lnTo>
                      <a:pt x="3481" y="1454"/>
                    </a:lnTo>
                    <a:lnTo>
                      <a:pt x="3472" y="1457"/>
                    </a:lnTo>
                    <a:lnTo>
                      <a:pt x="3466" y="1452"/>
                    </a:lnTo>
                    <a:lnTo>
                      <a:pt x="3458" y="1449"/>
                    </a:lnTo>
                    <a:lnTo>
                      <a:pt x="3449" y="1441"/>
                    </a:lnTo>
                    <a:lnTo>
                      <a:pt x="3447" y="1428"/>
                    </a:lnTo>
                    <a:lnTo>
                      <a:pt x="3442" y="1419"/>
                    </a:lnTo>
                    <a:lnTo>
                      <a:pt x="3441" y="1404"/>
                    </a:lnTo>
                    <a:lnTo>
                      <a:pt x="3441" y="1392"/>
                    </a:lnTo>
                    <a:lnTo>
                      <a:pt x="3442" y="1387"/>
                    </a:lnTo>
                    <a:lnTo>
                      <a:pt x="3454" y="1379"/>
                    </a:lnTo>
                    <a:lnTo>
                      <a:pt x="3466" y="1360"/>
                    </a:lnTo>
                    <a:lnTo>
                      <a:pt x="3474" y="1350"/>
                    </a:lnTo>
                    <a:lnTo>
                      <a:pt x="3481" y="1347"/>
                    </a:lnTo>
                    <a:lnTo>
                      <a:pt x="3481" y="1355"/>
                    </a:lnTo>
                    <a:lnTo>
                      <a:pt x="3490" y="1354"/>
                    </a:lnTo>
                    <a:lnTo>
                      <a:pt x="3516" y="1355"/>
                    </a:lnTo>
                    <a:lnTo>
                      <a:pt x="3547" y="1362"/>
                    </a:lnTo>
                    <a:lnTo>
                      <a:pt x="3552" y="1367"/>
                    </a:lnTo>
                    <a:lnTo>
                      <a:pt x="3553" y="1369"/>
                    </a:lnTo>
                    <a:lnTo>
                      <a:pt x="3562" y="1374"/>
                    </a:lnTo>
                    <a:lnTo>
                      <a:pt x="3579" y="1377"/>
                    </a:lnTo>
                    <a:lnTo>
                      <a:pt x="3586" y="1379"/>
                    </a:lnTo>
                    <a:lnTo>
                      <a:pt x="3583" y="1388"/>
                    </a:lnTo>
                    <a:lnTo>
                      <a:pt x="3585" y="1390"/>
                    </a:lnTo>
                    <a:lnTo>
                      <a:pt x="3596" y="1383"/>
                    </a:lnTo>
                    <a:lnTo>
                      <a:pt x="3612" y="1383"/>
                    </a:lnTo>
                    <a:lnTo>
                      <a:pt x="3616" y="1389"/>
                    </a:lnTo>
                    <a:lnTo>
                      <a:pt x="3613" y="1397"/>
                    </a:lnTo>
                    <a:lnTo>
                      <a:pt x="3633" y="1395"/>
                    </a:lnTo>
                    <a:lnTo>
                      <a:pt x="3630" y="1390"/>
                    </a:lnTo>
                    <a:lnTo>
                      <a:pt x="3637" y="1384"/>
                    </a:lnTo>
                    <a:lnTo>
                      <a:pt x="3670" y="1373"/>
                    </a:lnTo>
                    <a:lnTo>
                      <a:pt x="3682" y="1361"/>
                    </a:lnTo>
                    <a:lnTo>
                      <a:pt x="3715" y="1378"/>
                    </a:lnTo>
                    <a:lnTo>
                      <a:pt x="3724" y="1390"/>
                    </a:lnTo>
                    <a:lnTo>
                      <a:pt x="3739" y="1397"/>
                    </a:lnTo>
                    <a:lnTo>
                      <a:pt x="3748" y="1398"/>
                    </a:lnTo>
                    <a:lnTo>
                      <a:pt x="3751" y="1403"/>
                    </a:lnTo>
                    <a:lnTo>
                      <a:pt x="3752" y="1411"/>
                    </a:lnTo>
                    <a:lnTo>
                      <a:pt x="3740" y="1438"/>
                    </a:lnTo>
                    <a:lnTo>
                      <a:pt x="3743" y="1435"/>
                    </a:lnTo>
                    <a:lnTo>
                      <a:pt x="3751" y="1437"/>
                    </a:lnTo>
                    <a:lnTo>
                      <a:pt x="3753" y="1433"/>
                    </a:lnTo>
                    <a:lnTo>
                      <a:pt x="3753" y="1422"/>
                    </a:lnTo>
                    <a:lnTo>
                      <a:pt x="3759" y="1421"/>
                    </a:lnTo>
                    <a:lnTo>
                      <a:pt x="3769" y="1425"/>
                    </a:lnTo>
                    <a:lnTo>
                      <a:pt x="3769" y="1441"/>
                    </a:lnTo>
                    <a:lnTo>
                      <a:pt x="3775" y="1448"/>
                    </a:lnTo>
                    <a:lnTo>
                      <a:pt x="3778" y="1455"/>
                    </a:lnTo>
                    <a:lnTo>
                      <a:pt x="3770" y="1460"/>
                    </a:lnTo>
                    <a:lnTo>
                      <a:pt x="3772" y="1469"/>
                    </a:lnTo>
                    <a:lnTo>
                      <a:pt x="3782" y="1465"/>
                    </a:lnTo>
                    <a:lnTo>
                      <a:pt x="3784" y="1458"/>
                    </a:lnTo>
                    <a:lnTo>
                      <a:pt x="3793" y="1455"/>
                    </a:lnTo>
                    <a:lnTo>
                      <a:pt x="3801" y="1458"/>
                    </a:lnTo>
                    <a:lnTo>
                      <a:pt x="3807" y="1464"/>
                    </a:lnTo>
                    <a:lnTo>
                      <a:pt x="3802" y="1471"/>
                    </a:lnTo>
                    <a:lnTo>
                      <a:pt x="3798" y="1474"/>
                    </a:lnTo>
                    <a:lnTo>
                      <a:pt x="3791" y="1479"/>
                    </a:lnTo>
                    <a:lnTo>
                      <a:pt x="3791" y="1489"/>
                    </a:lnTo>
                    <a:lnTo>
                      <a:pt x="3794" y="1495"/>
                    </a:lnTo>
                    <a:lnTo>
                      <a:pt x="3799" y="1501"/>
                    </a:lnTo>
                    <a:lnTo>
                      <a:pt x="3807" y="1503"/>
                    </a:lnTo>
                    <a:lnTo>
                      <a:pt x="3805" y="1511"/>
                    </a:lnTo>
                    <a:lnTo>
                      <a:pt x="3806" y="1514"/>
                    </a:lnTo>
                    <a:lnTo>
                      <a:pt x="3823" y="1511"/>
                    </a:lnTo>
                    <a:lnTo>
                      <a:pt x="3834" y="1513"/>
                    </a:lnTo>
                    <a:lnTo>
                      <a:pt x="3837" y="1523"/>
                    </a:lnTo>
                    <a:lnTo>
                      <a:pt x="3843" y="1532"/>
                    </a:lnTo>
                    <a:lnTo>
                      <a:pt x="3849" y="1524"/>
                    </a:lnTo>
                    <a:lnTo>
                      <a:pt x="3864" y="1529"/>
                    </a:lnTo>
                    <a:lnTo>
                      <a:pt x="3877" y="1523"/>
                    </a:lnTo>
                    <a:lnTo>
                      <a:pt x="3882" y="1529"/>
                    </a:lnTo>
                    <a:lnTo>
                      <a:pt x="3884" y="1537"/>
                    </a:lnTo>
                    <a:lnTo>
                      <a:pt x="3884" y="1544"/>
                    </a:lnTo>
                    <a:lnTo>
                      <a:pt x="3888" y="1545"/>
                    </a:lnTo>
                    <a:lnTo>
                      <a:pt x="3908" y="1535"/>
                    </a:lnTo>
                    <a:lnTo>
                      <a:pt x="3907" y="1528"/>
                    </a:lnTo>
                    <a:lnTo>
                      <a:pt x="3914" y="1524"/>
                    </a:lnTo>
                    <a:lnTo>
                      <a:pt x="3925" y="1541"/>
                    </a:lnTo>
                    <a:lnTo>
                      <a:pt x="3926" y="1548"/>
                    </a:lnTo>
                    <a:lnTo>
                      <a:pt x="3925" y="1553"/>
                    </a:lnTo>
                    <a:lnTo>
                      <a:pt x="3920" y="1560"/>
                    </a:lnTo>
                    <a:lnTo>
                      <a:pt x="3912" y="1566"/>
                    </a:lnTo>
                    <a:lnTo>
                      <a:pt x="3912" y="1575"/>
                    </a:lnTo>
                    <a:lnTo>
                      <a:pt x="3909" y="1584"/>
                    </a:lnTo>
                    <a:lnTo>
                      <a:pt x="3912" y="1592"/>
                    </a:lnTo>
                    <a:lnTo>
                      <a:pt x="3911" y="1598"/>
                    </a:lnTo>
                    <a:lnTo>
                      <a:pt x="3915" y="1599"/>
                    </a:lnTo>
                    <a:lnTo>
                      <a:pt x="3918" y="1615"/>
                    </a:lnTo>
                    <a:lnTo>
                      <a:pt x="3926" y="1632"/>
                    </a:lnTo>
                    <a:lnTo>
                      <a:pt x="3913" y="1634"/>
                    </a:lnTo>
                    <a:lnTo>
                      <a:pt x="3912" y="1638"/>
                    </a:lnTo>
                    <a:lnTo>
                      <a:pt x="3908" y="1642"/>
                    </a:lnTo>
                    <a:lnTo>
                      <a:pt x="3896" y="1642"/>
                    </a:lnTo>
                    <a:lnTo>
                      <a:pt x="3887" y="1640"/>
                    </a:lnTo>
                    <a:lnTo>
                      <a:pt x="3869" y="1641"/>
                    </a:lnTo>
                    <a:lnTo>
                      <a:pt x="3853" y="1638"/>
                    </a:lnTo>
                    <a:lnTo>
                      <a:pt x="3842" y="1631"/>
                    </a:lnTo>
                    <a:lnTo>
                      <a:pt x="3831" y="1632"/>
                    </a:lnTo>
                    <a:lnTo>
                      <a:pt x="3826" y="1636"/>
                    </a:lnTo>
                    <a:lnTo>
                      <a:pt x="3845" y="1638"/>
                    </a:lnTo>
                    <a:lnTo>
                      <a:pt x="3863" y="1650"/>
                    </a:lnTo>
                    <a:lnTo>
                      <a:pt x="3899" y="1648"/>
                    </a:lnTo>
                    <a:lnTo>
                      <a:pt x="3912" y="1653"/>
                    </a:lnTo>
                    <a:lnTo>
                      <a:pt x="3924" y="1664"/>
                    </a:lnTo>
                    <a:lnTo>
                      <a:pt x="3926" y="1674"/>
                    </a:lnTo>
                    <a:lnTo>
                      <a:pt x="3924" y="1677"/>
                    </a:lnTo>
                    <a:lnTo>
                      <a:pt x="3926" y="1683"/>
                    </a:lnTo>
                    <a:lnTo>
                      <a:pt x="3913" y="1713"/>
                    </a:lnTo>
                    <a:lnTo>
                      <a:pt x="3915" y="1717"/>
                    </a:lnTo>
                    <a:lnTo>
                      <a:pt x="3931" y="1712"/>
                    </a:lnTo>
                    <a:lnTo>
                      <a:pt x="3938" y="1717"/>
                    </a:lnTo>
                    <a:lnTo>
                      <a:pt x="3935" y="1722"/>
                    </a:lnTo>
                    <a:lnTo>
                      <a:pt x="3923" y="1731"/>
                    </a:lnTo>
                    <a:lnTo>
                      <a:pt x="3924" y="1736"/>
                    </a:lnTo>
                    <a:lnTo>
                      <a:pt x="3934" y="1736"/>
                    </a:lnTo>
                    <a:lnTo>
                      <a:pt x="3938" y="1743"/>
                    </a:lnTo>
                    <a:lnTo>
                      <a:pt x="3938" y="1748"/>
                    </a:lnTo>
                    <a:lnTo>
                      <a:pt x="3935" y="1751"/>
                    </a:lnTo>
                    <a:lnTo>
                      <a:pt x="3931" y="1750"/>
                    </a:lnTo>
                    <a:lnTo>
                      <a:pt x="3930" y="1748"/>
                    </a:lnTo>
                    <a:lnTo>
                      <a:pt x="3924" y="1755"/>
                    </a:lnTo>
                    <a:lnTo>
                      <a:pt x="3912" y="1766"/>
                    </a:lnTo>
                    <a:lnTo>
                      <a:pt x="3909" y="1755"/>
                    </a:lnTo>
                    <a:lnTo>
                      <a:pt x="3903" y="1749"/>
                    </a:lnTo>
                    <a:lnTo>
                      <a:pt x="3893" y="1750"/>
                    </a:lnTo>
                    <a:lnTo>
                      <a:pt x="3899" y="1764"/>
                    </a:lnTo>
                    <a:lnTo>
                      <a:pt x="3899" y="1770"/>
                    </a:lnTo>
                    <a:lnTo>
                      <a:pt x="3879" y="1774"/>
                    </a:lnTo>
                    <a:lnTo>
                      <a:pt x="3885" y="1779"/>
                    </a:lnTo>
                    <a:lnTo>
                      <a:pt x="3895" y="1779"/>
                    </a:lnTo>
                    <a:lnTo>
                      <a:pt x="3901" y="1780"/>
                    </a:lnTo>
                    <a:lnTo>
                      <a:pt x="3907" y="1787"/>
                    </a:lnTo>
                    <a:lnTo>
                      <a:pt x="3924" y="1770"/>
                    </a:lnTo>
                    <a:lnTo>
                      <a:pt x="3931" y="1765"/>
                    </a:lnTo>
                    <a:lnTo>
                      <a:pt x="3945" y="1765"/>
                    </a:lnTo>
                    <a:lnTo>
                      <a:pt x="3956" y="1761"/>
                    </a:lnTo>
                    <a:lnTo>
                      <a:pt x="3969" y="1760"/>
                    </a:lnTo>
                    <a:lnTo>
                      <a:pt x="3979" y="1764"/>
                    </a:lnTo>
                    <a:lnTo>
                      <a:pt x="3985" y="1788"/>
                    </a:lnTo>
                    <a:lnTo>
                      <a:pt x="3990" y="1793"/>
                    </a:lnTo>
                    <a:lnTo>
                      <a:pt x="3992" y="1808"/>
                    </a:lnTo>
                    <a:lnTo>
                      <a:pt x="3987" y="1839"/>
                    </a:lnTo>
                    <a:lnTo>
                      <a:pt x="3972" y="1851"/>
                    </a:lnTo>
                    <a:lnTo>
                      <a:pt x="3934" y="1872"/>
                    </a:lnTo>
                    <a:lnTo>
                      <a:pt x="3966" y="1860"/>
                    </a:lnTo>
                    <a:lnTo>
                      <a:pt x="3987" y="1844"/>
                    </a:lnTo>
                    <a:lnTo>
                      <a:pt x="3994" y="1829"/>
                    </a:lnTo>
                    <a:lnTo>
                      <a:pt x="4000" y="1802"/>
                    </a:lnTo>
                    <a:lnTo>
                      <a:pt x="4008" y="1791"/>
                    </a:lnTo>
                    <a:lnTo>
                      <a:pt x="4008" y="1812"/>
                    </a:lnTo>
                    <a:lnTo>
                      <a:pt x="4005" y="1818"/>
                    </a:lnTo>
                    <a:lnTo>
                      <a:pt x="4015" y="1807"/>
                    </a:lnTo>
                    <a:lnTo>
                      <a:pt x="4017" y="1817"/>
                    </a:lnTo>
                    <a:lnTo>
                      <a:pt x="4015" y="1825"/>
                    </a:lnTo>
                    <a:lnTo>
                      <a:pt x="4016" y="1840"/>
                    </a:lnTo>
                    <a:lnTo>
                      <a:pt x="4019" y="1844"/>
                    </a:lnTo>
                    <a:lnTo>
                      <a:pt x="4026" y="1828"/>
                    </a:lnTo>
                    <a:lnTo>
                      <a:pt x="4055" y="1808"/>
                    </a:lnTo>
                    <a:lnTo>
                      <a:pt x="4078" y="1802"/>
                    </a:lnTo>
                    <a:lnTo>
                      <a:pt x="4079" y="1788"/>
                    </a:lnTo>
                    <a:lnTo>
                      <a:pt x="4085" y="1775"/>
                    </a:lnTo>
                    <a:lnTo>
                      <a:pt x="4091" y="1766"/>
                    </a:lnTo>
                    <a:lnTo>
                      <a:pt x="4100" y="1775"/>
                    </a:lnTo>
                    <a:lnTo>
                      <a:pt x="4112" y="1781"/>
                    </a:lnTo>
                    <a:lnTo>
                      <a:pt x="4116" y="1791"/>
                    </a:lnTo>
                    <a:lnTo>
                      <a:pt x="4111" y="1809"/>
                    </a:lnTo>
                    <a:lnTo>
                      <a:pt x="4114" y="1803"/>
                    </a:lnTo>
                    <a:lnTo>
                      <a:pt x="4123" y="1782"/>
                    </a:lnTo>
                    <a:lnTo>
                      <a:pt x="4116" y="1772"/>
                    </a:lnTo>
                    <a:lnTo>
                      <a:pt x="4110" y="1766"/>
                    </a:lnTo>
                    <a:lnTo>
                      <a:pt x="4106" y="1758"/>
                    </a:lnTo>
                    <a:lnTo>
                      <a:pt x="4116" y="1766"/>
                    </a:lnTo>
                    <a:lnTo>
                      <a:pt x="4122" y="1764"/>
                    </a:lnTo>
                    <a:lnTo>
                      <a:pt x="4127" y="1758"/>
                    </a:lnTo>
                    <a:lnTo>
                      <a:pt x="4123" y="1755"/>
                    </a:lnTo>
                    <a:lnTo>
                      <a:pt x="4124" y="1745"/>
                    </a:lnTo>
                    <a:lnTo>
                      <a:pt x="4133" y="1747"/>
                    </a:lnTo>
                    <a:lnTo>
                      <a:pt x="4135" y="1732"/>
                    </a:lnTo>
                    <a:lnTo>
                      <a:pt x="4130" y="1718"/>
                    </a:lnTo>
                    <a:lnTo>
                      <a:pt x="4137" y="1726"/>
                    </a:lnTo>
                    <a:lnTo>
                      <a:pt x="4141" y="1717"/>
                    </a:lnTo>
                    <a:lnTo>
                      <a:pt x="4149" y="1712"/>
                    </a:lnTo>
                    <a:lnTo>
                      <a:pt x="4149" y="1704"/>
                    </a:lnTo>
                    <a:lnTo>
                      <a:pt x="4157" y="1699"/>
                    </a:lnTo>
                    <a:lnTo>
                      <a:pt x="4150" y="1686"/>
                    </a:lnTo>
                    <a:lnTo>
                      <a:pt x="4143" y="1679"/>
                    </a:lnTo>
                    <a:lnTo>
                      <a:pt x="4138" y="1669"/>
                    </a:lnTo>
                    <a:lnTo>
                      <a:pt x="4143" y="1658"/>
                    </a:lnTo>
                    <a:lnTo>
                      <a:pt x="4157" y="1635"/>
                    </a:lnTo>
                    <a:lnTo>
                      <a:pt x="4165" y="1630"/>
                    </a:lnTo>
                    <a:lnTo>
                      <a:pt x="4172" y="1621"/>
                    </a:lnTo>
                    <a:lnTo>
                      <a:pt x="4172" y="1619"/>
                    </a:lnTo>
                    <a:lnTo>
                      <a:pt x="4177" y="1609"/>
                    </a:lnTo>
                    <a:lnTo>
                      <a:pt x="4186" y="1608"/>
                    </a:lnTo>
                    <a:lnTo>
                      <a:pt x="4196" y="1609"/>
                    </a:lnTo>
                    <a:lnTo>
                      <a:pt x="4198" y="1615"/>
                    </a:lnTo>
                    <a:lnTo>
                      <a:pt x="4194" y="1621"/>
                    </a:lnTo>
                    <a:lnTo>
                      <a:pt x="4202" y="1623"/>
                    </a:lnTo>
                    <a:lnTo>
                      <a:pt x="4200" y="1631"/>
                    </a:lnTo>
                    <a:lnTo>
                      <a:pt x="4203" y="1638"/>
                    </a:lnTo>
                    <a:lnTo>
                      <a:pt x="4203" y="1650"/>
                    </a:lnTo>
                    <a:lnTo>
                      <a:pt x="4198" y="1656"/>
                    </a:lnTo>
                    <a:lnTo>
                      <a:pt x="4207" y="1651"/>
                    </a:lnTo>
                    <a:lnTo>
                      <a:pt x="4211" y="1656"/>
                    </a:lnTo>
                    <a:lnTo>
                      <a:pt x="4211" y="1679"/>
                    </a:lnTo>
                    <a:lnTo>
                      <a:pt x="4223" y="1680"/>
                    </a:lnTo>
                    <a:lnTo>
                      <a:pt x="4218" y="1683"/>
                    </a:lnTo>
                    <a:lnTo>
                      <a:pt x="4219" y="1690"/>
                    </a:lnTo>
                    <a:lnTo>
                      <a:pt x="4229" y="1688"/>
                    </a:lnTo>
                    <a:lnTo>
                      <a:pt x="4239" y="1693"/>
                    </a:lnTo>
                    <a:lnTo>
                      <a:pt x="4234" y="1700"/>
                    </a:lnTo>
                    <a:lnTo>
                      <a:pt x="4226" y="1708"/>
                    </a:lnTo>
                    <a:lnTo>
                      <a:pt x="4237" y="1710"/>
                    </a:lnTo>
                    <a:lnTo>
                      <a:pt x="4240" y="1718"/>
                    </a:lnTo>
                    <a:lnTo>
                      <a:pt x="4243" y="1710"/>
                    </a:lnTo>
                    <a:lnTo>
                      <a:pt x="4248" y="1712"/>
                    </a:lnTo>
                    <a:lnTo>
                      <a:pt x="4248" y="1724"/>
                    </a:lnTo>
                    <a:lnTo>
                      <a:pt x="4254" y="1721"/>
                    </a:lnTo>
                    <a:lnTo>
                      <a:pt x="4259" y="1724"/>
                    </a:lnTo>
                    <a:lnTo>
                      <a:pt x="4258" y="1734"/>
                    </a:lnTo>
                    <a:lnTo>
                      <a:pt x="4247" y="1740"/>
                    </a:lnTo>
                    <a:lnTo>
                      <a:pt x="4226" y="1740"/>
                    </a:lnTo>
                    <a:lnTo>
                      <a:pt x="4214" y="1747"/>
                    </a:lnTo>
                    <a:lnTo>
                      <a:pt x="4211" y="1753"/>
                    </a:lnTo>
                    <a:lnTo>
                      <a:pt x="4221" y="1745"/>
                    </a:lnTo>
                    <a:lnTo>
                      <a:pt x="4226" y="1749"/>
                    </a:lnTo>
                    <a:lnTo>
                      <a:pt x="4234" y="1747"/>
                    </a:lnTo>
                    <a:lnTo>
                      <a:pt x="4250" y="1747"/>
                    </a:lnTo>
                    <a:lnTo>
                      <a:pt x="4266" y="1742"/>
                    </a:lnTo>
                    <a:lnTo>
                      <a:pt x="4269" y="1743"/>
                    </a:lnTo>
                    <a:lnTo>
                      <a:pt x="4266" y="1754"/>
                    </a:lnTo>
                    <a:lnTo>
                      <a:pt x="4268" y="1755"/>
                    </a:lnTo>
                    <a:lnTo>
                      <a:pt x="4268" y="1764"/>
                    </a:lnTo>
                    <a:lnTo>
                      <a:pt x="4266" y="1771"/>
                    </a:lnTo>
                    <a:lnTo>
                      <a:pt x="4270" y="1769"/>
                    </a:lnTo>
                    <a:lnTo>
                      <a:pt x="4283" y="1770"/>
                    </a:lnTo>
                    <a:lnTo>
                      <a:pt x="4280" y="1781"/>
                    </a:lnTo>
                    <a:lnTo>
                      <a:pt x="4282" y="1785"/>
                    </a:lnTo>
                    <a:lnTo>
                      <a:pt x="4289" y="1787"/>
                    </a:lnTo>
                    <a:lnTo>
                      <a:pt x="4286" y="1792"/>
                    </a:lnTo>
                    <a:lnTo>
                      <a:pt x="4278" y="1796"/>
                    </a:lnTo>
                    <a:lnTo>
                      <a:pt x="4264" y="1798"/>
                    </a:lnTo>
                    <a:lnTo>
                      <a:pt x="4257" y="1794"/>
                    </a:lnTo>
                    <a:lnTo>
                      <a:pt x="4251" y="1797"/>
                    </a:lnTo>
                    <a:lnTo>
                      <a:pt x="4251" y="1802"/>
                    </a:lnTo>
                    <a:lnTo>
                      <a:pt x="4256" y="1806"/>
                    </a:lnTo>
                    <a:lnTo>
                      <a:pt x="4266" y="1803"/>
                    </a:lnTo>
                    <a:lnTo>
                      <a:pt x="4284" y="1804"/>
                    </a:lnTo>
                    <a:lnTo>
                      <a:pt x="4301" y="1803"/>
                    </a:lnTo>
                    <a:lnTo>
                      <a:pt x="4304" y="1814"/>
                    </a:lnTo>
                    <a:lnTo>
                      <a:pt x="4297" y="1819"/>
                    </a:lnTo>
                    <a:lnTo>
                      <a:pt x="4294" y="1825"/>
                    </a:lnTo>
                    <a:lnTo>
                      <a:pt x="4299" y="1828"/>
                    </a:lnTo>
                    <a:lnTo>
                      <a:pt x="4293" y="1833"/>
                    </a:lnTo>
                    <a:lnTo>
                      <a:pt x="4280" y="1836"/>
                    </a:lnTo>
                    <a:lnTo>
                      <a:pt x="4269" y="1851"/>
                    </a:lnTo>
                    <a:lnTo>
                      <a:pt x="4278" y="1850"/>
                    </a:lnTo>
                    <a:lnTo>
                      <a:pt x="4286" y="1842"/>
                    </a:lnTo>
                    <a:lnTo>
                      <a:pt x="4296" y="1841"/>
                    </a:lnTo>
                    <a:lnTo>
                      <a:pt x="4305" y="1837"/>
                    </a:lnTo>
                    <a:lnTo>
                      <a:pt x="4315" y="1852"/>
                    </a:lnTo>
                    <a:lnTo>
                      <a:pt x="4310" y="1853"/>
                    </a:lnTo>
                    <a:lnTo>
                      <a:pt x="4304" y="1860"/>
                    </a:lnTo>
                    <a:lnTo>
                      <a:pt x="4304" y="1866"/>
                    </a:lnTo>
                    <a:lnTo>
                      <a:pt x="4315" y="1861"/>
                    </a:lnTo>
                    <a:lnTo>
                      <a:pt x="4322" y="1864"/>
                    </a:lnTo>
                    <a:lnTo>
                      <a:pt x="4322" y="1867"/>
                    </a:lnTo>
                    <a:lnTo>
                      <a:pt x="4331" y="1878"/>
                    </a:lnTo>
                    <a:lnTo>
                      <a:pt x="4339" y="1884"/>
                    </a:lnTo>
                    <a:lnTo>
                      <a:pt x="4342" y="1893"/>
                    </a:lnTo>
                    <a:lnTo>
                      <a:pt x="4323" y="1907"/>
                    </a:lnTo>
                    <a:lnTo>
                      <a:pt x="4312" y="1907"/>
                    </a:lnTo>
                    <a:lnTo>
                      <a:pt x="4312" y="1914"/>
                    </a:lnTo>
                    <a:lnTo>
                      <a:pt x="4339" y="1912"/>
                    </a:lnTo>
                    <a:lnTo>
                      <a:pt x="4347" y="1922"/>
                    </a:lnTo>
                    <a:lnTo>
                      <a:pt x="4342" y="1932"/>
                    </a:lnTo>
                    <a:lnTo>
                      <a:pt x="4364" y="1939"/>
                    </a:lnTo>
                    <a:lnTo>
                      <a:pt x="4368" y="1953"/>
                    </a:lnTo>
                    <a:lnTo>
                      <a:pt x="4358" y="1963"/>
                    </a:lnTo>
                    <a:lnTo>
                      <a:pt x="4347" y="1974"/>
                    </a:lnTo>
                    <a:lnTo>
                      <a:pt x="4350" y="1987"/>
                    </a:lnTo>
                    <a:lnTo>
                      <a:pt x="4343" y="1989"/>
                    </a:lnTo>
                    <a:lnTo>
                      <a:pt x="4315" y="1973"/>
                    </a:lnTo>
                    <a:lnTo>
                      <a:pt x="4312" y="1979"/>
                    </a:lnTo>
                    <a:lnTo>
                      <a:pt x="4326" y="1984"/>
                    </a:lnTo>
                    <a:lnTo>
                      <a:pt x="4326" y="1986"/>
                    </a:lnTo>
                    <a:lnTo>
                      <a:pt x="4295" y="1990"/>
                    </a:lnTo>
                    <a:lnTo>
                      <a:pt x="4286" y="1992"/>
                    </a:lnTo>
                    <a:lnTo>
                      <a:pt x="4302" y="1996"/>
                    </a:lnTo>
                    <a:lnTo>
                      <a:pt x="4334" y="1995"/>
                    </a:lnTo>
                    <a:lnTo>
                      <a:pt x="4348" y="1997"/>
                    </a:lnTo>
                    <a:lnTo>
                      <a:pt x="4350" y="2002"/>
                    </a:lnTo>
                    <a:lnTo>
                      <a:pt x="4342" y="2003"/>
                    </a:lnTo>
                    <a:lnTo>
                      <a:pt x="4334" y="2009"/>
                    </a:lnTo>
                    <a:lnTo>
                      <a:pt x="4336" y="2013"/>
                    </a:lnTo>
                    <a:lnTo>
                      <a:pt x="4350" y="2022"/>
                    </a:lnTo>
                    <a:lnTo>
                      <a:pt x="4352" y="2028"/>
                    </a:lnTo>
                    <a:lnTo>
                      <a:pt x="4342" y="2027"/>
                    </a:lnTo>
                    <a:lnTo>
                      <a:pt x="4338" y="2036"/>
                    </a:lnTo>
                    <a:lnTo>
                      <a:pt x="4371" y="2034"/>
                    </a:lnTo>
                    <a:lnTo>
                      <a:pt x="4375" y="2055"/>
                    </a:lnTo>
                    <a:lnTo>
                      <a:pt x="4379" y="2060"/>
                    </a:lnTo>
                    <a:lnTo>
                      <a:pt x="4374" y="2065"/>
                    </a:lnTo>
                    <a:lnTo>
                      <a:pt x="4403" y="2068"/>
                    </a:lnTo>
                    <a:lnTo>
                      <a:pt x="4411" y="2073"/>
                    </a:lnTo>
                    <a:lnTo>
                      <a:pt x="4412" y="2084"/>
                    </a:lnTo>
                    <a:lnTo>
                      <a:pt x="4418" y="2079"/>
                    </a:lnTo>
                    <a:lnTo>
                      <a:pt x="4428" y="2079"/>
                    </a:lnTo>
                    <a:lnTo>
                      <a:pt x="4428" y="2089"/>
                    </a:lnTo>
                    <a:lnTo>
                      <a:pt x="4424" y="2097"/>
                    </a:lnTo>
                    <a:lnTo>
                      <a:pt x="4429" y="2102"/>
                    </a:lnTo>
                    <a:lnTo>
                      <a:pt x="4431" y="2110"/>
                    </a:lnTo>
                    <a:lnTo>
                      <a:pt x="4420" y="2122"/>
                    </a:lnTo>
                    <a:lnTo>
                      <a:pt x="4420" y="2126"/>
                    </a:lnTo>
                    <a:lnTo>
                      <a:pt x="4433" y="2119"/>
                    </a:lnTo>
                    <a:lnTo>
                      <a:pt x="4447" y="2130"/>
                    </a:lnTo>
                    <a:lnTo>
                      <a:pt x="4452" y="2125"/>
                    </a:lnTo>
                    <a:lnTo>
                      <a:pt x="4462" y="2120"/>
                    </a:lnTo>
                    <a:lnTo>
                      <a:pt x="4463" y="2129"/>
                    </a:lnTo>
                    <a:lnTo>
                      <a:pt x="4473" y="2132"/>
                    </a:lnTo>
                    <a:lnTo>
                      <a:pt x="4461" y="2162"/>
                    </a:lnTo>
                    <a:lnTo>
                      <a:pt x="4469" y="2154"/>
                    </a:lnTo>
                    <a:lnTo>
                      <a:pt x="4481" y="2138"/>
                    </a:lnTo>
                    <a:lnTo>
                      <a:pt x="4490" y="2131"/>
                    </a:lnTo>
                    <a:lnTo>
                      <a:pt x="4489" y="2145"/>
                    </a:lnTo>
                    <a:lnTo>
                      <a:pt x="4493" y="2145"/>
                    </a:lnTo>
                    <a:lnTo>
                      <a:pt x="4499" y="2137"/>
                    </a:lnTo>
                    <a:lnTo>
                      <a:pt x="4501" y="2149"/>
                    </a:lnTo>
                    <a:lnTo>
                      <a:pt x="4504" y="2158"/>
                    </a:lnTo>
                    <a:lnTo>
                      <a:pt x="4510" y="2164"/>
                    </a:lnTo>
                    <a:lnTo>
                      <a:pt x="4522" y="2167"/>
                    </a:lnTo>
                    <a:lnTo>
                      <a:pt x="4536" y="2174"/>
                    </a:lnTo>
                    <a:lnTo>
                      <a:pt x="4543" y="2170"/>
                    </a:lnTo>
                    <a:lnTo>
                      <a:pt x="4542" y="2163"/>
                    </a:lnTo>
                    <a:lnTo>
                      <a:pt x="4552" y="2156"/>
                    </a:lnTo>
                    <a:lnTo>
                      <a:pt x="4559" y="2165"/>
                    </a:lnTo>
                    <a:lnTo>
                      <a:pt x="4557" y="2174"/>
                    </a:lnTo>
                    <a:lnTo>
                      <a:pt x="4568" y="2176"/>
                    </a:lnTo>
                    <a:lnTo>
                      <a:pt x="4575" y="2181"/>
                    </a:lnTo>
                    <a:lnTo>
                      <a:pt x="4581" y="2183"/>
                    </a:lnTo>
                    <a:lnTo>
                      <a:pt x="4586" y="2192"/>
                    </a:lnTo>
                    <a:lnTo>
                      <a:pt x="4581" y="2199"/>
                    </a:lnTo>
                    <a:lnTo>
                      <a:pt x="4581" y="2203"/>
                    </a:lnTo>
                    <a:lnTo>
                      <a:pt x="4580" y="2206"/>
                    </a:lnTo>
                    <a:lnTo>
                      <a:pt x="4571" y="2208"/>
                    </a:lnTo>
                    <a:lnTo>
                      <a:pt x="4565" y="2206"/>
                    </a:lnTo>
                    <a:lnTo>
                      <a:pt x="4558" y="2207"/>
                    </a:lnTo>
                    <a:lnTo>
                      <a:pt x="4544" y="2213"/>
                    </a:lnTo>
                    <a:lnTo>
                      <a:pt x="4539" y="2216"/>
                    </a:lnTo>
                    <a:lnTo>
                      <a:pt x="4539" y="2218"/>
                    </a:lnTo>
                    <a:lnTo>
                      <a:pt x="4524" y="2228"/>
                    </a:lnTo>
                    <a:lnTo>
                      <a:pt x="4494" y="2232"/>
                    </a:lnTo>
                    <a:lnTo>
                      <a:pt x="4477" y="2238"/>
                    </a:lnTo>
                    <a:lnTo>
                      <a:pt x="4469" y="2246"/>
                    </a:lnTo>
                    <a:lnTo>
                      <a:pt x="4482" y="2246"/>
                    </a:lnTo>
                    <a:lnTo>
                      <a:pt x="4495" y="2242"/>
                    </a:lnTo>
                    <a:lnTo>
                      <a:pt x="4510" y="2233"/>
                    </a:lnTo>
                    <a:lnTo>
                      <a:pt x="4515" y="2235"/>
                    </a:lnTo>
                    <a:lnTo>
                      <a:pt x="4482" y="2251"/>
                    </a:lnTo>
                    <a:lnTo>
                      <a:pt x="4467" y="2256"/>
                    </a:lnTo>
                    <a:lnTo>
                      <a:pt x="4452" y="2256"/>
                    </a:lnTo>
                    <a:lnTo>
                      <a:pt x="4436" y="2280"/>
                    </a:lnTo>
                    <a:lnTo>
                      <a:pt x="4424" y="2276"/>
                    </a:lnTo>
                    <a:lnTo>
                      <a:pt x="4413" y="2267"/>
                    </a:lnTo>
                    <a:lnTo>
                      <a:pt x="4399" y="2264"/>
                    </a:lnTo>
                    <a:lnTo>
                      <a:pt x="4386" y="2265"/>
                    </a:lnTo>
                    <a:lnTo>
                      <a:pt x="4387" y="2274"/>
                    </a:lnTo>
                    <a:lnTo>
                      <a:pt x="4404" y="2276"/>
                    </a:lnTo>
                    <a:lnTo>
                      <a:pt x="4419" y="2282"/>
                    </a:lnTo>
                    <a:lnTo>
                      <a:pt x="4430" y="2289"/>
                    </a:lnTo>
                    <a:lnTo>
                      <a:pt x="4426" y="2314"/>
                    </a:lnTo>
                    <a:lnTo>
                      <a:pt x="4438" y="2308"/>
                    </a:lnTo>
                    <a:lnTo>
                      <a:pt x="4451" y="2298"/>
                    </a:lnTo>
                    <a:lnTo>
                      <a:pt x="4456" y="2291"/>
                    </a:lnTo>
                    <a:lnTo>
                      <a:pt x="4468" y="2283"/>
                    </a:lnTo>
                    <a:lnTo>
                      <a:pt x="4479" y="2272"/>
                    </a:lnTo>
                    <a:lnTo>
                      <a:pt x="4496" y="2265"/>
                    </a:lnTo>
                    <a:lnTo>
                      <a:pt x="4506" y="2251"/>
                    </a:lnTo>
                    <a:lnTo>
                      <a:pt x="4519" y="2244"/>
                    </a:lnTo>
                    <a:lnTo>
                      <a:pt x="4547" y="2237"/>
                    </a:lnTo>
                    <a:lnTo>
                      <a:pt x="4563" y="2240"/>
                    </a:lnTo>
                    <a:lnTo>
                      <a:pt x="4569" y="2238"/>
                    </a:lnTo>
                    <a:lnTo>
                      <a:pt x="4560" y="2234"/>
                    </a:lnTo>
                    <a:lnTo>
                      <a:pt x="4546" y="2231"/>
                    </a:lnTo>
                    <a:lnTo>
                      <a:pt x="4530" y="2234"/>
                    </a:lnTo>
                    <a:lnTo>
                      <a:pt x="4538" y="2229"/>
                    </a:lnTo>
                    <a:lnTo>
                      <a:pt x="4555" y="2226"/>
                    </a:lnTo>
                    <a:lnTo>
                      <a:pt x="4582" y="2228"/>
                    </a:lnTo>
                    <a:lnTo>
                      <a:pt x="4594" y="2228"/>
                    </a:lnTo>
                    <a:lnTo>
                      <a:pt x="4596" y="2233"/>
                    </a:lnTo>
                    <a:lnTo>
                      <a:pt x="4595" y="2243"/>
                    </a:lnTo>
                    <a:lnTo>
                      <a:pt x="4597" y="2253"/>
                    </a:lnTo>
                    <a:lnTo>
                      <a:pt x="4598" y="2265"/>
                    </a:lnTo>
                    <a:lnTo>
                      <a:pt x="4591" y="2275"/>
                    </a:lnTo>
                    <a:lnTo>
                      <a:pt x="4590" y="2285"/>
                    </a:lnTo>
                    <a:lnTo>
                      <a:pt x="4592" y="2301"/>
                    </a:lnTo>
                    <a:lnTo>
                      <a:pt x="4595" y="2301"/>
                    </a:lnTo>
                    <a:lnTo>
                      <a:pt x="4607" y="2274"/>
                    </a:lnTo>
                    <a:lnTo>
                      <a:pt x="4616" y="2267"/>
                    </a:lnTo>
                    <a:lnTo>
                      <a:pt x="4629" y="2266"/>
                    </a:lnTo>
                    <a:lnTo>
                      <a:pt x="4637" y="2269"/>
                    </a:lnTo>
                    <a:lnTo>
                      <a:pt x="4633" y="2274"/>
                    </a:lnTo>
                    <a:lnTo>
                      <a:pt x="4667" y="2286"/>
                    </a:lnTo>
                    <a:lnTo>
                      <a:pt x="4668" y="2289"/>
                    </a:lnTo>
                    <a:lnTo>
                      <a:pt x="4662" y="2293"/>
                    </a:lnTo>
                    <a:lnTo>
                      <a:pt x="4668" y="2303"/>
                    </a:lnTo>
                    <a:lnTo>
                      <a:pt x="4675" y="2307"/>
                    </a:lnTo>
                    <a:lnTo>
                      <a:pt x="4676" y="2313"/>
                    </a:lnTo>
                    <a:lnTo>
                      <a:pt x="4680" y="2315"/>
                    </a:lnTo>
                    <a:lnTo>
                      <a:pt x="4680" y="2323"/>
                    </a:lnTo>
                    <a:lnTo>
                      <a:pt x="4675" y="2325"/>
                    </a:lnTo>
                    <a:lnTo>
                      <a:pt x="4670" y="2330"/>
                    </a:lnTo>
                    <a:lnTo>
                      <a:pt x="4648" y="2321"/>
                    </a:lnTo>
                    <a:lnTo>
                      <a:pt x="4655" y="2334"/>
                    </a:lnTo>
                    <a:lnTo>
                      <a:pt x="4660" y="2336"/>
                    </a:lnTo>
                    <a:lnTo>
                      <a:pt x="4668" y="2336"/>
                    </a:lnTo>
                    <a:lnTo>
                      <a:pt x="4672" y="2350"/>
                    </a:lnTo>
                    <a:lnTo>
                      <a:pt x="4668" y="2353"/>
                    </a:lnTo>
                    <a:lnTo>
                      <a:pt x="4668" y="2357"/>
                    </a:lnTo>
                    <a:lnTo>
                      <a:pt x="4677" y="2371"/>
                    </a:lnTo>
                    <a:lnTo>
                      <a:pt x="4677" y="2373"/>
                    </a:lnTo>
                    <a:lnTo>
                      <a:pt x="4667" y="2372"/>
                    </a:lnTo>
                    <a:lnTo>
                      <a:pt x="4664" y="2378"/>
                    </a:lnTo>
                    <a:lnTo>
                      <a:pt x="4681" y="2383"/>
                    </a:lnTo>
                    <a:lnTo>
                      <a:pt x="4686" y="2395"/>
                    </a:lnTo>
                    <a:lnTo>
                      <a:pt x="4671" y="2394"/>
                    </a:lnTo>
                    <a:lnTo>
                      <a:pt x="4664" y="2391"/>
                    </a:lnTo>
                    <a:lnTo>
                      <a:pt x="4668" y="23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4" name="Freeform 305"/>
              <p:cNvSpPr>
                <a:spLocks noChangeAspect="1"/>
              </p:cNvSpPr>
              <p:nvPr/>
            </p:nvSpPr>
            <p:spPr bwMode="gray">
              <a:xfrm>
                <a:off x="1437" y="1025"/>
                <a:ext cx="39" cy="63"/>
              </a:xfrm>
              <a:custGeom>
                <a:avLst/>
                <a:gdLst/>
                <a:ahLst/>
                <a:cxnLst>
                  <a:cxn ang="0">
                    <a:pos x="197" y="156"/>
                  </a:cxn>
                  <a:cxn ang="0">
                    <a:pos x="180" y="119"/>
                  </a:cxn>
                  <a:cxn ang="0">
                    <a:pos x="140" y="109"/>
                  </a:cxn>
                  <a:cxn ang="0">
                    <a:pos x="128" y="97"/>
                  </a:cxn>
                  <a:cxn ang="0">
                    <a:pos x="132" y="73"/>
                  </a:cxn>
                  <a:cxn ang="0">
                    <a:pos x="121" y="63"/>
                  </a:cxn>
                  <a:cxn ang="0">
                    <a:pos x="95" y="44"/>
                  </a:cxn>
                  <a:cxn ang="0">
                    <a:pos x="22" y="0"/>
                  </a:cxn>
                  <a:cxn ang="0">
                    <a:pos x="6" y="25"/>
                  </a:cxn>
                  <a:cxn ang="0">
                    <a:pos x="4" y="44"/>
                  </a:cxn>
                  <a:cxn ang="0">
                    <a:pos x="9" y="65"/>
                  </a:cxn>
                  <a:cxn ang="0">
                    <a:pos x="18" y="82"/>
                  </a:cxn>
                  <a:cxn ang="0">
                    <a:pos x="0" y="98"/>
                  </a:cxn>
                  <a:cxn ang="0">
                    <a:pos x="20" y="127"/>
                  </a:cxn>
                  <a:cxn ang="0">
                    <a:pos x="21" y="161"/>
                  </a:cxn>
                  <a:cxn ang="0">
                    <a:pos x="34" y="173"/>
                  </a:cxn>
                  <a:cxn ang="0">
                    <a:pos x="27" y="184"/>
                  </a:cxn>
                  <a:cxn ang="0">
                    <a:pos x="54" y="187"/>
                  </a:cxn>
                  <a:cxn ang="0">
                    <a:pos x="83" y="215"/>
                  </a:cxn>
                  <a:cxn ang="0">
                    <a:pos x="79" y="226"/>
                  </a:cxn>
                  <a:cxn ang="0">
                    <a:pos x="35" y="236"/>
                  </a:cxn>
                  <a:cxn ang="0">
                    <a:pos x="63" y="300"/>
                  </a:cxn>
                  <a:cxn ang="0">
                    <a:pos x="86" y="316"/>
                  </a:cxn>
                  <a:cxn ang="0">
                    <a:pos x="97" y="295"/>
                  </a:cxn>
                  <a:cxn ang="0">
                    <a:pos x="91" y="292"/>
                  </a:cxn>
                  <a:cxn ang="0">
                    <a:pos x="120" y="290"/>
                  </a:cxn>
                  <a:cxn ang="0">
                    <a:pos x="170" y="268"/>
                  </a:cxn>
                  <a:cxn ang="0">
                    <a:pos x="185" y="275"/>
                  </a:cxn>
                  <a:cxn ang="0">
                    <a:pos x="190" y="264"/>
                  </a:cxn>
                  <a:cxn ang="0">
                    <a:pos x="197" y="233"/>
                  </a:cxn>
                  <a:cxn ang="0">
                    <a:pos x="186" y="221"/>
                  </a:cxn>
                  <a:cxn ang="0">
                    <a:pos x="185" y="219"/>
                  </a:cxn>
                  <a:cxn ang="0">
                    <a:pos x="197" y="163"/>
                  </a:cxn>
                </a:cxnLst>
                <a:rect l="0" t="0" r="r" b="b"/>
                <a:pathLst>
                  <a:path w="197" h="316">
                    <a:moveTo>
                      <a:pt x="197" y="163"/>
                    </a:moveTo>
                    <a:lnTo>
                      <a:pt x="197" y="156"/>
                    </a:lnTo>
                    <a:lnTo>
                      <a:pt x="196" y="149"/>
                    </a:lnTo>
                    <a:lnTo>
                      <a:pt x="180" y="119"/>
                    </a:lnTo>
                    <a:lnTo>
                      <a:pt x="156" y="102"/>
                    </a:lnTo>
                    <a:lnTo>
                      <a:pt x="140" y="109"/>
                    </a:lnTo>
                    <a:lnTo>
                      <a:pt x="127" y="107"/>
                    </a:lnTo>
                    <a:lnTo>
                      <a:pt x="128" y="97"/>
                    </a:lnTo>
                    <a:lnTo>
                      <a:pt x="128" y="86"/>
                    </a:lnTo>
                    <a:lnTo>
                      <a:pt x="132" y="73"/>
                    </a:lnTo>
                    <a:lnTo>
                      <a:pt x="127" y="65"/>
                    </a:lnTo>
                    <a:lnTo>
                      <a:pt x="121" y="63"/>
                    </a:lnTo>
                    <a:lnTo>
                      <a:pt x="106" y="47"/>
                    </a:lnTo>
                    <a:lnTo>
                      <a:pt x="95" y="44"/>
                    </a:lnTo>
                    <a:lnTo>
                      <a:pt x="53" y="7"/>
                    </a:lnTo>
                    <a:lnTo>
                      <a:pt x="22" y="0"/>
                    </a:lnTo>
                    <a:lnTo>
                      <a:pt x="5" y="16"/>
                    </a:lnTo>
                    <a:lnTo>
                      <a:pt x="6" y="25"/>
                    </a:lnTo>
                    <a:lnTo>
                      <a:pt x="4" y="27"/>
                    </a:lnTo>
                    <a:lnTo>
                      <a:pt x="4" y="44"/>
                    </a:lnTo>
                    <a:lnTo>
                      <a:pt x="5" y="52"/>
                    </a:lnTo>
                    <a:lnTo>
                      <a:pt x="9" y="65"/>
                    </a:lnTo>
                    <a:lnTo>
                      <a:pt x="15" y="70"/>
                    </a:lnTo>
                    <a:lnTo>
                      <a:pt x="18" y="82"/>
                    </a:lnTo>
                    <a:lnTo>
                      <a:pt x="14" y="90"/>
                    </a:lnTo>
                    <a:lnTo>
                      <a:pt x="0" y="98"/>
                    </a:lnTo>
                    <a:lnTo>
                      <a:pt x="13" y="124"/>
                    </a:lnTo>
                    <a:lnTo>
                      <a:pt x="20" y="127"/>
                    </a:lnTo>
                    <a:lnTo>
                      <a:pt x="18" y="139"/>
                    </a:lnTo>
                    <a:lnTo>
                      <a:pt x="21" y="161"/>
                    </a:lnTo>
                    <a:lnTo>
                      <a:pt x="31" y="163"/>
                    </a:lnTo>
                    <a:lnTo>
                      <a:pt x="34" y="173"/>
                    </a:lnTo>
                    <a:lnTo>
                      <a:pt x="24" y="177"/>
                    </a:lnTo>
                    <a:lnTo>
                      <a:pt x="27" y="184"/>
                    </a:lnTo>
                    <a:lnTo>
                      <a:pt x="46" y="190"/>
                    </a:lnTo>
                    <a:lnTo>
                      <a:pt x="54" y="187"/>
                    </a:lnTo>
                    <a:lnTo>
                      <a:pt x="85" y="203"/>
                    </a:lnTo>
                    <a:lnTo>
                      <a:pt x="83" y="215"/>
                    </a:lnTo>
                    <a:lnTo>
                      <a:pt x="89" y="216"/>
                    </a:lnTo>
                    <a:lnTo>
                      <a:pt x="79" y="226"/>
                    </a:lnTo>
                    <a:lnTo>
                      <a:pt x="38" y="224"/>
                    </a:lnTo>
                    <a:lnTo>
                      <a:pt x="35" y="236"/>
                    </a:lnTo>
                    <a:lnTo>
                      <a:pt x="72" y="279"/>
                    </a:lnTo>
                    <a:lnTo>
                      <a:pt x="63" y="300"/>
                    </a:lnTo>
                    <a:lnTo>
                      <a:pt x="65" y="307"/>
                    </a:lnTo>
                    <a:lnTo>
                      <a:pt x="86" y="316"/>
                    </a:lnTo>
                    <a:lnTo>
                      <a:pt x="97" y="300"/>
                    </a:lnTo>
                    <a:lnTo>
                      <a:pt x="97" y="295"/>
                    </a:lnTo>
                    <a:lnTo>
                      <a:pt x="94" y="290"/>
                    </a:lnTo>
                    <a:lnTo>
                      <a:pt x="91" y="292"/>
                    </a:lnTo>
                    <a:lnTo>
                      <a:pt x="106" y="275"/>
                    </a:lnTo>
                    <a:lnTo>
                      <a:pt x="120" y="290"/>
                    </a:lnTo>
                    <a:lnTo>
                      <a:pt x="133" y="287"/>
                    </a:lnTo>
                    <a:lnTo>
                      <a:pt x="170" y="268"/>
                    </a:lnTo>
                    <a:lnTo>
                      <a:pt x="181" y="270"/>
                    </a:lnTo>
                    <a:lnTo>
                      <a:pt x="185" y="275"/>
                    </a:lnTo>
                    <a:lnTo>
                      <a:pt x="188" y="271"/>
                    </a:lnTo>
                    <a:lnTo>
                      <a:pt x="190" y="264"/>
                    </a:lnTo>
                    <a:lnTo>
                      <a:pt x="196" y="249"/>
                    </a:lnTo>
                    <a:lnTo>
                      <a:pt x="197" y="233"/>
                    </a:lnTo>
                    <a:lnTo>
                      <a:pt x="193" y="227"/>
                    </a:lnTo>
                    <a:lnTo>
                      <a:pt x="186" y="221"/>
                    </a:lnTo>
                    <a:lnTo>
                      <a:pt x="186" y="225"/>
                    </a:lnTo>
                    <a:lnTo>
                      <a:pt x="185" y="219"/>
                    </a:lnTo>
                    <a:lnTo>
                      <a:pt x="185" y="174"/>
                    </a:lnTo>
                    <a:lnTo>
                      <a:pt x="197" y="16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5" name="Freeform 306"/>
              <p:cNvSpPr>
                <a:spLocks noChangeAspect="1"/>
              </p:cNvSpPr>
              <p:nvPr/>
            </p:nvSpPr>
            <p:spPr bwMode="gray">
              <a:xfrm>
                <a:off x="1356" y="1000"/>
                <a:ext cx="74" cy="86"/>
              </a:xfrm>
              <a:custGeom>
                <a:avLst/>
                <a:gdLst/>
                <a:ahLst/>
                <a:cxnLst>
                  <a:cxn ang="0">
                    <a:pos x="318" y="278"/>
                  </a:cxn>
                  <a:cxn ang="0">
                    <a:pos x="327" y="224"/>
                  </a:cxn>
                  <a:cxn ang="0">
                    <a:pos x="332" y="197"/>
                  </a:cxn>
                  <a:cxn ang="0">
                    <a:pos x="321" y="194"/>
                  </a:cxn>
                  <a:cxn ang="0">
                    <a:pos x="300" y="176"/>
                  </a:cxn>
                  <a:cxn ang="0">
                    <a:pos x="297" y="141"/>
                  </a:cxn>
                  <a:cxn ang="0">
                    <a:pos x="245" y="131"/>
                  </a:cxn>
                  <a:cxn ang="0">
                    <a:pos x="236" y="133"/>
                  </a:cxn>
                  <a:cxn ang="0">
                    <a:pos x="232" y="101"/>
                  </a:cxn>
                  <a:cxn ang="0">
                    <a:pos x="220" y="85"/>
                  </a:cxn>
                  <a:cxn ang="0">
                    <a:pos x="210" y="76"/>
                  </a:cxn>
                  <a:cxn ang="0">
                    <a:pos x="176" y="44"/>
                  </a:cxn>
                  <a:cxn ang="0">
                    <a:pos x="148" y="76"/>
                  </a:cxn>
                  <a:cxn ang="0">
                    <a:pos x="143" y="114"/>
                  </a:cxn>
                  <a:cxn ang="0">
                    <a:pos x="130" y="22"/>
                  </a:cxn>
                  <a:cxn ang="0">
                    <a:pos x="108" y="16"/>
                  </a:cxn>
                  <a:cxn ang="0">
                    <a:pos x="84" y="0"/>
                  </a:cxn>
                  <a:cxn ang="0">
                    <a:pos x="11" y="16"/>
                  </a:cxn>
                  <a:cxn ang="0">
                    <a:pos x="5" y="101"/>
                  </a:cxn>
                  <a:cxn ang="0">
                    <a:pos x="40" y="96"/>
                  </a:cxn>
                  <a:cxn ang="0">
                    <a:pos x="42" y="145"/>
                  </a:cxn>
                  <a:cxn ang="0">
                    <a:pos x="55" y="155"/>
                  </a:cxn>
                  <a:cxn ang="0">
                    <a:pos x="80" y="109"/>
                  </a:cxn>
                  <a:cxn ang="0">
                    <a:pos x="95" y="130"/>
                  </a:cxn>
                  <a:cxn ang="0">
                    <a:pos x="81" y="155"/>
                  </a:cxn>
                  <a:cxn ang="0">
                    <a:pos x="97" y="162"/>
                  </a:cxn>
                  <a:cxn ang="0">
                    <a:pos x="123" y="168"/>
                  </a:cxn>
                  <a:cxn ang="0">
                    <a:pos x="96" y="201"/>
                  </a:cxn>
                  <a:cxn ang="0">
                    <a:pos x="121" y="228"/>
                  </a:cxn>
                  <a:cxn ang="0">
                    <a:pos x="65" y="225"/>
                  </a:cxn>
                  <a:cxn ang="0">
                    <a:pos x="42" y="253"/>
                  </a:cxn>
                  <a:cxn ang="0">
                    <a:pos x="79" y="307"/>
                  </a:cxn>
                  <a:cxn ang="0">
                    <a:pos x="118" y="290"/>
                  </a:cxn>
                  <a:cxn ang="0">
                    <a:pos x="157" y="282"/>
                  </a:cxn>
                  <a:cxn ang="0">
                    <a:pos x="180" y="305"/>
                  </a:cxn>
                  <a:cxn ang="0">
                    <a:pos x="230" y="305"/>
                  </a:cxn>
                  <a:cxn ang="0">
                    <a:pos x="250" y="322"/>
                  </a:cxn>
                  <a:cxn ang="0">
                    <a:pos x="257" y="328"/>
                  </a:cxn>
                  <a:cxn ang="0">
                    <a:pos x="277" y="388"/>
                  </a:cxn>
                  <a:cxn ang="0">
                    <a:pos x="301" y="416"/>
                  </a:cxn>
                  <a:cxn ang="0">
                    <a:pos x="326" y="415"/>
                  </a:cxn>
                  <a:cxn ang="0">
                    <a:pos x="360" y="395"/>
                  </a:cxn>
                  <a:cxn ang="0">
                    <a:pos x="337" y="301"/>
                  </a:cxn>
                </a:cxnLst>
                <a:rect l="0" t="0" r="r" b="b"/>
                <a:pathLst>
                  <a:path w="368" h="430">
                    <a:moveTo>
                      <a:pt x="337" y="301"/>
                    </a:moveTo>
                    <a:lnTo>
                      <a:pt x="333" y="284"/>
                    </a:lnTo>
                    <a:lnTo>
                      <a:pt x="318" y="278"/>
                    </a:lnTo>
                    <a:lnTo>
                      <a:pt x="320" y="260"/>
                    </a:lnTo>
                    <a:lnTo>
                      <a:pt x="316" y="243"/>
                    </a:lnTo>
                    <a:lnTo>
                      <a:pt x="327" y="224"/>
                    </a:lnTo>
                    <a:lnTo>
                      <a:pt x="328" y="211"/>
                    </a:lnTo>
                    <a:lnTo>
                      <a:pt x="332" y="204"/>
                    </a:lnTo>
                    <a:lnTo>
                      <a:pt x="332" y="197"/>
                    </a:lnTo>
                    <a:lnTo>
                      <a:pt x="327" y="190"/>
                    </a:lnTo>
                    <a:lnTo>
                      <a:pt x="323" y="187"/>
                    </a:lnTo>
                    <a:lnTo>
                      <a:pt x="321" y="194"/>
                    </a:lnTo>
                    <a:lnTo>
                      <a:pt x="311" y="177"/>
                    </a:lnTo>
                    <a:lnTo>
                      <a:pt x="312" y="177"/>
                    </a:lnTo>
                    <a:lnTo>
                      <a:pt x="300" y="176"/>
                    </a:lnTo>
                    <a:lnTo>
                      <a:pt x="299" y="171"/>
                    </a:lnTo>
                    <a:lnTo>
                      <a:pt x="304" y="158"/>
                    </a:lnTo>
                    <a:lnTo>
                      <a:pt x="297" y="141"/>
                    </a:lnTo>
                    <a:lnTo>
                      <a:pt x="266" y="118"/>
                    </a:lnTo>
                    <a:lnTo>
                      <a:pt x="261" y="125"/>
                    </a:lnTo>
                    <a:lnTo>
                      <a:pt x="245" y="131"/>
                    </a:lnTo>
                    <a:lnTo>
                      <a:pt x="237" y="141"/>
                    </a:lnTo>
                    <a:lnTo>
                      <a:pt x="235" y="139"/>
                    </a:lnTo>
                    <a:lnTo>
                      <a:pt x="236" y="133"/>
                    </a:lnTo>
                    <a:lnTo>
                      <a:pt x="227" y="128"/>
                    </a:lnTo>
                    <a:lnTo>
                      <a:pt x="227" y="119"/>
                    </a:lnTo>
                    <a:lnTo>
                      <a:pt x="232" y="101"/>
                    </a:lnTo>
                    <a:lnTo>
                      <a:pt x="231" y="85"/>
                    </a:lnTo>
                    <a:lnTo>
                      <a:pt x="223" y="75"/>
                    </a:lnTo>
                    <a:lnTo>
                      <a:pt x="220" y="85"/>
                    </a:lnTo>
                    <a:lnTo>
                      <a:pt x="211" y="90"/>
                    </a:lnTo>
                    <a:lnTo>
                      <a:pt x="211" y="85"/>
                    </a:lnTo>
                    <a:lnTo>
                      <a:pt x="210" y="76"/>
                    </a:lnTo>
                    <a:lnTo>
                      <a:pt x="200" y="69"/>
                    </a:lnTo>
                    <a:lnTo>
                      <a:pt x="193" y="53"/>
                    </a:lnTo>
                    <a:lnTo>
                      <a:pt x="176" y="44"/>
                    </a:lnTo>
                    <a:lnTo>
                      <a:pt x="166" y="44"/>
                    </a:lnTo>
                    <a:lnTo>
                      <a:pt x="151" y="65"/>
                    </a:lnTo>
                    <a:lnTo>
                      <a:pt x="148" y="76"/>
                    </a:lnTo>
                    <a:lnTo>
                      <a:pt x="148" y="93"/>
                    </a:lnTo>
                    <a:lnTo>
                      <a:pt x="146" y="104"/>
                    </a:lnTo>
                    <a:lnTo>
                      <a:pt x="143" y="114"/>
                    </a:lnTo>
                    <a:lnTo>
                      <a:pt x="129" y="96"/>
                    </a:lnTo>
                    <a:lnTo>
                      <a:pt x="134" y="33"/>
                    </a:lnTo>
                    <a:lnTo>
                      <a:pt x="130" y="22"/>
                    </a:lnTo>
                    <a:lnTo>
                      <a:pt x="116" y="21"/>
                    </a:lnTo>
                    <a:lnTo>
                      <a:pt x="103" y="27"/>
                    </a:lnTo>
                    <a:lnTo>
                      <a:pt x="108" y="16"/>
                    </a:lnTo>
                    <a:lnTo>
                      <a:pt x="106" y="11"/>
                    </a:lnTo>
                    <a:lnTo>
                      <a:pt x="95" y="4"/>
                    </a:lnTo>
                    <a:lnTo>
                      <a:pt x="84" y="0"/>
                    </a:lnTo>
                    <a:lnTo>
                      <a:pt x="62" y="13"/>
                    </a:lnTo>
                    <a:lnTo>
                      <a:pt x="22" y="22"/>
                    </a:lnTo>
                    <a:lnTo>
                      <a:pt x="11" y="16"/>
                    </a:lnTo>
                    <a:lnTo>
                      <a:pt x="9" y="21"/>
                    </a:lnTo>
                    <a:lnTo>
                      <a:pt x="0" y="56"/>
                    </a:lnTo>
                    <a:lnTo>
                      <a:pt x="5" y="101"/>
                    </a:lnTo>
                    <a:lnTo>
                      <a:pt x="6" y="104"/>
                    </a:lnTo>
                    <a:lnTo>
                      <a:pt x="17" y="107"/>
                    </a:lnTo>
                    <a:lnTo>
                      <a:pt x="40" y="96"/>
                    </a:lnTo>
                    <a:lnTo>
                      <a:pt x="52" y="98"/>
                    </a:lnTo>
                    <a:lnTo>
                      <a:pt x="52" y="114"/>
                    </a:lnTo>
                    <a:lnTo>
                      <a:pt x="42" y="145"/>
                    </a:lnTo>
                    <a:lnTo>
                      <a:pt x="36" y="150"/>
                    </a:lnTo>
                    <a:lnTo>
                      <a:pt x="41" y="161"/>
                    </a:lnTo>
                    <a:lnTo>
                      <a:pt x="55" y="155"/>
                    </a:lnTo>
                    <a:lnTo>
                      <a:pt x="67" y="120"/>
                    </a:lnTo>
                    <a:lnTo>
                      <a:pt x="75" y="117"/>
                    </a:lnTo>
                    <a:lnTo>
                      <a:pt x="80" y="109"/>
                    </a:lnTo>
                    <a:lnTo>
                      <a:pt x="87" y="111"/>
                    </a:lnTo>
                    <a:lnTo>
                      <a:pt x="92" y="117"/>
                    </a:lnTo>
                    <a:lnTo>
                      <a:pt x="95" y="130"/>
                    </a:lnTo>
                    <a:lnTo>
                      <a:pt x="92" y="139"/>
                    </a:lnTo>
                    <a:lnTo>
                      <a:pt x="89" y="146"/>
                    </a:lnTo>
                    <a:lnTo>
                      <a:pt x="81" y="155"/>
                    </a:lnTo>
                    <a:lnTo>
                      <a:pt x="83" y="171"/>
                    </a:lnTo>
                    <a:lnTo>
                      <a:pt x="92" y="174"/>
                    </a:lnTo>
                    <a:lnTo>
                      <a:pt x="97" y="162"/>
                    </a:lnTo>
                    <a:lnTo>
                      <a:pt x="102" y="165"/>
                    </a:lnTo>
                    <a:lnTo>
                      <a:pt x="103" y="176"/>
                    </a:lnTo>
                    <a:lnTo>
                      <a:pt x="123" y="168"/>
                    </a:lnTo>
                    <a:lnTo>
                      <a:pt x="122" y="181"/>
                    </a:lnTo>
                    <a:lnTo>
                      <a:pt x="117" y="190"/>
                    </a:lnTo>
                    <a:lnTo>
                      <a:pt x="96" y="201"/>
                    </a:lnTo>
                    <a:lnTo>
                      <a:pt x="94" y="210"/>
                    </a:lnTo>
                    <a:lnTo>
                      <a:pt x="127" y="216"/>
                    </a:lnTo>
                    <a:lnTo>
                      <a:pt x="121" y="228"/>
                    </a:lnTo>
                    <a:lnTo>
                      <a:pt x="118" y="242"/>
                    </a:lnTo>
                    <a:lnTo>
                      <a:pt x="92" y="240"/>
                    </a:lnTo>
                    <a:lnTo>
                      <a:pt x="65" y="225"/>
                    </a:lnTo>
                    <a:lnTo>
                      <a:pt x="47" y="228"/>
                    </a:lnTo>
                    <a:lnTo>
                      <a:pt x="41" y="236"/>
                    </a:lnTo>
                    <a:lnTo>
                      <a:pt x="42" y="253"/>
                    </a:lnTo>
                    <a:lnTo>
                      <a:pt x="43" y="268"/>
                    </a:lnTo>
                    <a:lnTo>
                      <a:pt x="57" y="290"/>
                    </a:lnTo>
                    <a:lnTo>
                      <a:pt x="79" y="307"/>
                    </a:lnTo>
                    <a:lnTo>
                      <a:pt x="103" y="310"/>
                    </a:lnTo>
                    <a:lnTo>
                      <a:pt x="111" y="303"/>
                    </a:lnTo>
                    <a:lnTo>
                      <a:pt x="118" y="290"/>
                    </a:lnTo>
                    <a:lnTo>
                      <a:pt x="127" y="290"/>
                    </a:lnTo>
                    <a:lnTo>
                      <a:pt x="159" y="274"/>
                    </a:lnTo>
                    <a:lnTo>
                      <a:pt x="157" y="282"/>
                    </a:lnTo>
                    <a:lnTo>
                      <a:pt x="159" y="295"/>
                    </a:lnTo>
                    <a:lnTo>
                      <a:pt x="170" y="305"/>
                    </a:lnTo>
                    <a:lnTo>
                      <a:pt x="180" y="305"/>
                    </a:lnTo>
                    <a:lnTo>
                      <a:pt x="191" y="297"/>
                    </a:lnTo>
                    <a:lnTo>
                      <a:pt x="203" y="297"/>
                    </a:lnTo>
                    <a:lnTo>
                      <a:pt x="230" y="305"/>
                    </a:lnTo>
                    <a:lnTo>
                      <a:pt x="234" y="312"/>
                    </a:lnTo>
                    <a:lnTo>
                      <a:pt x="234" y="321"/>
                    </a:lnTo>
                    <a:lnTo>
                      <a:pt x="250" y="322"/>
                    </a:lnTo>
                    <a:lnTo>
                      <a:pt x="253" y="316"/>
                    </a:lnTo>
                    <a:lnTo>
                      <a:pt x="256" y="318"/>
                    </a:lnTo>
                    <a:lnTo>
                      <a:pt x="257" y="328"/>
                    </a:lnTo>
                    <a:lnTo>
                      <a:pt x="268" y="343"/>
                    </a:lnTo>
                    <a:lnTo>
                      <a:pt x="268" y="366"/>
                    </a:lnTo>
                    <a:lnTo>
                      <a:pt x="277" y="388"/>
                    </a:lnTo>
                    <a:lnTo>
                      <a:pt x="278" y="399"/>
                    </a:lnTo>
                    <a:lnTo>
                      <a:pt x="294" y="418"/>
                    </a:lnTo>
                    <a:lnTo>
                      <a:pt x="301" y="416"/>
                    </a:lnTo>
                    <a:lnTo>
                      <a:pt x="313" y="430"/>
                    </a:lnTo>
                    <a:lnTo>
                      <a:pt x="318" y="420"/>
                    </a:lnTo>
                    <a:lnTo>
                      <a:pt x="326" y="415"/>
                    </a:lnTo>
                    <a:lnTo>
                      <a:pt x="339" y="416"/>
                    </a:lnTo>
                    <a:lnTo>
                      <a:pt x="355" y="410"/>
                    </a:lnTo>
                    <a:lnTo>
                      <a:pt x="360" y="395"/>
                    </a:lnTo>
                    <a:lnTo>
                      <a:pt x="359" y="382"/>
                    </a:lnTo>
                    <a:lnTo>
                      <a:pt x="368" y="357"/>
                    </a:lnTo>
                    <a:lnTo>
                      <a:pt x="337" y="30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6" name="Freeform 307"/>
              <p:cNvSpPr>
                <a:spLocks noChangeAspect="1"/>
              </p:cNvSpPr>
              <p:nvPr/>
            </p:nvSpPr>
            <p:spPr bwMode="gray">
              <a:xfrm>
                <a:off x="1462" y="960"/>
                <a:ext cx="121" cy="112"/>
              </a:xfrm>
              <a:custGeom>
                <a:avLst/>
                <a:gdLst/>
                <a:ahLst/>
                <a:cxnLst>
                  <a:cxn ang="0">
                    <a:pos x="22" y="39"/>
                  </a:cxn>
                  <a:cxn ang="0">
                    <a:pos x="18" y="69"/>
                  </a:cxn>
                  <a:cxn ang="0">
                    <a:pos x="88" y="118"/>
                  </a:cxn>
                  <a:cxn ang="0">
                    <a:pos x="103" y="142"/>
                  </a:cxn>
                  <a:cxn ang="0">
                    <a:pos x="45" y="146"/>
                  </a:cxn>
                  <a:cxn ang="0">
                    <a:pos x="39" y="178"/>
                  </a:cxn>
                  <a:cxn ang="0">
                    <a:pos x="70" y="189"/>
                  </a:cxn>
                  <a:cxn ang="0">
                    <a:pos x="83" y="233"/>
                  </a:cxn>
                  <a:cxn ang="0">
                    <a:pos x="110" y="200"/>
                  </a:cxn>
                  <a:cxn ang="0">
                    <a:pos x="143" y="192"/>
                  </a:cxn>
                  <a:cxn ang="0">
                    <a:pos x="132" y="225"/>
                  </a:cxn>
                  <a:cxn ang="0">
                    <a:pos x="158" y="204"/>
                  </a:cxn>
                  <a:cxn ang="0">
                    <a:pos x="177" y="181"/>
                  </a:cxn>
                  <a:cxn ang="0">
                    <a:pos x="193" y="192"/>
                  </a:cxn>
                  <a:cxn ang="0">
                    <a:pos x="229" y="209"/>
                  </a:cxn>
                  <a:cxn ang="0">
                    <a:pos x="260" y="216"/>
                  </a:cxn>
                  <a:cxn ang="0">
                    <a:pos x="208" y="232"/>
                  </a:cxn>
                  <a:cxn ang="0">
                    <a:pos x="266" y="236"/>
                  </a:cxn>
                  <a:cxn ang="0">
                    <a:pos x="313" y="243"/>
                  </a:cxn>
                  <a:cxn ang="0">
                    <a:pos x="154" y="292"/>
                  </a:cxn>
                  <a:cxn ang="0">
                    <a:pos x="138" y="340"/>
                  </a:cxn>
                  <a:cxn ang="0">
                    <a:pos x="185" y="382"/>
                  </a:cxn>
                  <a:cxn ang="0">
                    <a:pos x="153" y="392"/>
                  </a:cxn>
                  <a:cxn ang="0">
                    <a:pos x="164" y="416"/>
                  </a:cxn>
                  <a:cxn ang="0">
                    <a:pos x="243" y="442"/>
                  </a:cxn>
                  <a:cxn ang="0">
                    <a:pos x="184" y="486"/>
                  </a:cxn>
                  <a:cxn ang="0">
                    <a:pos x="211" y="506"/>
                  </a:cxn>
                  <a:cxn ang="0">
                    <a:pos x="210" y="513"/>
                  </a:cxn>
                  <a:cxn ang="0">
                    <a:pos x="250" y="547"/>
                  </a:cxn>
                  <a:cxn ang="0">
                    <a:pos x="326" y="549"/>
                  </a:cxn>
                  <a:cxn ang="0">
                    <a:pos x="326" y="511"/>
                  </a:cxn>
                  <a:cxn ang="0">
                    <a:pos x="365" y="552"/>
                  </a:cxn>
                  <a:cxn ang="0">
                    <a:pos x="335" y="475"/>
                  </a:cxn>
                  <a:cxn ang="0">
                    <a:pos x="330" y="430"/>
                  </a:cxn>
                  <a:cxn ang="0">
                    <a:pos x="368" y="497"/>
                  </a:cxn>
                  <a:cxn ang="0">
                    <a:pos x="405" y="533"/>
                  </a:cxn>
                  <a:cxn ang="0">
                    <a:pos x="398" y="415"/>
                  </a:cxn>
                  <a:cxn ang="0">
                    <a:pos x="421" y="461"/>
                  </a:cxn>
                  <a:cxn ang="0">
                    <a:pos x="435" y="416"/>
                  </a:cxn>
                  <a:cxn ang="0">
                    <a:pos x="420" y="360"/>
                  </a:cxn>
                  <a:cxn ang="0">
                    <a:pos x="432" y="284"/>
                  </a:cxn>
                  <a:cxn ang="0">
                    <a:pos x="431" y="321"/>
                  </a:cxn>
                  <a:cxn ang="0">
                    <a:pos x="455" y="407"/>
                  </a:cxn>
                  <a:cxn ang="0">
                    <a:pos x="486" y="303"/>
                  </a:cxn>
                  <a:cxn ang="0">
                    <a:pos x="513" y="310"/>
                  </a:cxn>
                  <a:cxn ang="0">
                    <a:pos x="602" y="231"/>
                  </a:cxn>
                  <a:cxn ang="0">
                    <a:pos x="588" y="170"/>
                  </a:cxn>
                  <a:cxn ang="0">
                    <a:pos x="551" y="135"/>
                  </a:cxn>
                  <a:cxn ang="0">
                    <a:pos x="535" y="176"/>
                  </a:cxn>
                  <a:cxn ang="0">
                    <a:pos x="539" y="141"/>
                  </a:cxn>
                  <a:cxn ang="0">
                    <a:pos x="507" y="93"/>
                  </a:cxn>
                  <a:cxn ang="0">
                    <a:pos x="468" y="127"/>
                  </a:cxn>
                  <a:cxn ang="0">
                    <a:pos x="481" y="96"/>
                  </a:cxn>
                  <a:cxn ang="0">
                    <a:pos x="481" y="33"/>
                  </a:cxn>
                  <a:cxn ang="0">
                    <a:pos x="104" y="0"/>
                  </a:cxn>
                  <a:cxn ang="0">
                    <a:pos x="99" y="0"/>
                  </a:cxn>
                  <a:cxn ang="0">
                    <a:pos x="2" y="0"/>
                  </a:cxn>
                </a:cxnLst>
                <a:rect l="0" t="0" r="r" b="b"/>
                <a:pathLst>
                  <a:path w="603" h="558">
                    <a:moveTo>
                      <a:pt x="3" y="21"/>
                    </a:moveTo>
                    <a:lnTo>
                      <a:pt x="23" y="26"/>
                    </a:lnTo>
                    <a:lnTo>
                      <a:pt x="25" y="32"/>
                    </a:lnTo>
                    <a:lnTo>
                      <a:pt x="22" y="39"/>
                    </a:lnTo>
                    <a:lnTo>
                      <a:pt x="1" y="42"/>
                    </a:lnTo>
                    <a:lnTo>
                      <a:pt x="12" y="52"/>
                    </a:lnTo>
                    <a:lnTo>
                      <a:pt x="9" y="57"/>
                    </a:lnTo>
                    <a:lnTo>
                      <a:pt x="18" y="69"/>
                    </a:lnTo>
                    <a:lnTo>
                      <a:pt x="34" y="103"/>
                    </a:lnTo>
                    <a:lnTo>
                      <a:pt x="55" y="117"/>
                    </a:lnTo>
                    <a:lnTo>
                      <a:pt x="59" y="124"/>
                    </a:lnTo>
                    <a:lnTo>
                      <a:pt x="88" y="118"/>
                    </a:lnTo>
                    <a:lnTo>
                      <a:pt x="105" y="128"/>
                    </a:lnTo>
                    <a:lnTo>
                      <a:pt x="126" y="104"/>
                    </a:lnTo>
                    <a:lnTo>
                      <a:pt x="120" y="129"/>
                    </a:lnTo>
                    <a:lnTo>
                      <a:pt x="103" y="142"/>
                    </a:lnTo>
                    <a:lnTo>
                      <a:pt x="81" y="144"/>
                    </a:lnTo>
                    <a:lnTo>
                      <a:pt x="80" y="149"/>
                    </a:lnTo>
                    <a:lnTo>
                      <a:pt x="64" y="155"/>
                    </a:lnTo>
                    <a:lnTo>
                      <a:pt x="45" y="146"/>
                    </a:lnTo>
                    <a:lnTo>
                      <a:pt x="39" y="152"/>
                    </a:lnTo>
                    <a:lnTo>
                      <a:pt x="38" y="161"/>
                    </a:lnTo>
                    <a:lnTo>
                      <a:pt x="40" y="168"/>
                    </a:lnTo>
                    <a:lnTo>
                      <a:pt x="39" y="178"/>
                    </a:lnTo>
                    <a:lnTo>
                      <a:pt x="48" y="189"/>
                    </a:lnTo>
                    <a:lnTo>
                      <a:pt x="56" y="188"/>
                    </a:lnTo>
                    <a:lnTo>
                      <a:pt x="60" y="195"/>
                    </a:lnTo>
                    <a:lnTo>
                      <a:pt x="70" y="189"/>
                    </a:lnTo>
                    <a:lnTo>
                      <a:pt x="72" y="200"/>
                    </a:lnTo>
                    <a:lnTo>
                      <a:pt x="77" y="209"/>
                    </a:lnTo>
                    <a:lnTo>
                      <a:pt x="76" y="212"/>
                    </a:lnTo>
                    <a:lnTo>
                      <a:pt x="83" y="233"/>
                    </a:lnTo>
                    <a:lnTo>
                      <a:pt x="88" y="224"/>
                    </a:lnTo>
                    <a:lnTo>
                      <a:pt x="98" y="212"/>
                    </a:lnTo>
                    <a:lnTo>
                      <a:pt x="108" y="209"/>
                    </a:lnTo>
                    <a:lnTo>
                      <a:pt x="110" y="200"/>
                    </a:lnTo>
                    <a:lnTo>
                      <a:pt x="109" y="193"/>
                    </a:lnTo>
                    <a:lnTo>
                      <a:pt x="116" y="183"/>
                    </a:lnTo>
                    <a:lnTo>
                      <a:pt x="135" y="193"/>
                    </a:lnTo>
                    <a:lnTo>
                      <a:pt x="143" y="192"/>
                    </a:lnTo>
                    <a:lnTo>
                      <a:pt x="132" y="203"/>
                    </a:lnTo>
                    <a:lnTo>
                      <a:pt x="130" y="209"/>
                    </a:lnTo>
                    <a:lnTo>
                      <a:pt x="129" y="225"/>
                    </a:lnTo>
                    <a:lnTo>
                      <a:pt x="132" y="225"/>
                    </a:lnTo>
                    <a:lnTo>
                      <a:pt x="138" y="236"/>
                    </a:lnTo>
                    <a:lnTo>
                      <a:pt x="146" y="233"/>
                    </a:lnTo>
                    <a:lnTo>
                      <a:pt x="156" y="221"/>
                    </a:lnTo>
                    <a:lnTo>
                      <a:pt x="158" y="204"/>
                    </a:lnTo>
                    <a:lnTo>
                      <a:pt x="168" y="197"/>
                    </a:lnTo>
                    <a:lnTo>
                      <a:pt x="170" y="181"/>
                    </a:lnTo>
                    <a:lnTo>
                      <a:pt x="175" y="172"/>
                    </a:lnTo>
                    <a:lnTo>
                      <a:pt x="177" y="181"/>
                    </a:lnTo>
                    <a:lnTo>
                      <a:pt x="170" y="208"/>
                    </a:lnTo>
                    <a:lnTo>
                      <a:pt x="174" y="211"/>
                    </a:lnTo>
                    <a:lnTo>
                      <a:pt x="191" y="205"/>
                    </a:lnTo>
                    <a:lnTo>
                      <a:pt x="193" y="192"/>
                    </a:lnTo>
                    <a:lnTo>
                      <a:pt x="194" y="189"/>
                    </a:lnTo>
                    <a:lnTo>
                      <a:pt x="218" y="183"/>
                    </a:lnTo>
                    <a:lnTo>
                      <a:pt x="215" y="200"/>
                    </a:lnTo>
                    <a:lnTo>
                      <a:pt x="229" y="209"/>
                    </a:lnTo>
                    <a:lnTo>
                      <a:pt x="276" y="203"/>
                    </a:lnTo>
                    <a:lnTo>
                      <a:pt x="277" y="206"/>
                    </a:lnTo>
                    <a:lnTo>
                      <a:pt x="272" y="211"/>
                    </a:lnTo>
                    <a:lnTo>
                      <a:pt x="260" y="216"/>
                    </a:lnTo>
                    <a:lnTo>
                      <a:pt x="222" y="216"/>
                    </a:lnTo>
                    <a:lnTo>
                      <a:pt x="220" y="224"/>
                    </a:lnTo>
                    <a:lnTo>
                      <a:pt x="208" y="224"/>
                    </a:lnTo>
                    <a:lnTo>
                      <a:pt x="208" y="232"/>
                    </a:lnTo>
                    <a:lnTo>
                      <a:pt x="213" y="237"/>
                    </a:lnTo>
                    <a:lnTo>
                      <a:pt x="227" y="244"/>
                    </a:lnTo>
                    <a:lnTo>
                      <a:pt x="259" y="243"/>
                    </a:lnTo>
                    <a:lnTo>
                      <a:pt x="266" y="236"/>
                    </a:lnTo>
                    <a:lnTo>
                      <a:pt x="312" y="231"/>
                    </a:lnTo>
                    <a:lnTo>
                      <a:pt x="324" y="222"/>
                    </a:lnTo>
                    <a:lnTo>
                      <a:pt x="315" y="241"/>
                    </a:lnTo>
                    <a:lnTo>
                      <a:pt x="313" y="243"/>
                    </a:lnTo>
                    <a:lnTo>
                      <a:pt x="275" y="247"/>
                    </a:lnTo>
                    <a:lnTo>
                      <a:pt x="242" y="258"/>
                    </a:lnTo>
                    <a:lnTo>
                      <a:pt x="173" y="265"/>
                    </a:lnTo>
                    <a:lnTo>
                      <a:pt x="154" y="292"/>
                    </a:lnTo>
                    <a:lnTo>
                      <a:pt x="138" y="298"/>
                    </a:lnTo>
                    <a:lnTo>
                      <a:pt x="127" y="313"/>
                    </a:lnTo>
                    <a:lnTo>
                      <a:pt x="130" y="325"/>
                    </a:lnTo>
                    <a:lnTo>
                      <a:pt x="138" y="340"/>
                    </a:lnTo>
                    <a:lnTo>
                      <a:pt x="145" y="359"/>
                    </a:lnTo>
                    <a:lnTo>
                      <a:pt x="163" y="356"/>
                    </a:lnTo>
                    <a:lnTo>
                      <a:pt x="183" y="371"/>
                    </a:lnTo>
                    <a:lnTo>
                      <a:pt x="185" y="382"/>
                    </a:lnTo>
                    <a:lnTo>
                      <a:pt x="163" y="380"/>
                    </a:lnTo>
                    <a:lnTo>
                      <a:pt x="156" y="373"/>
                    </a:lnTo>
                    <a:lnTo>
                      <a:pt x="151" y="377"/>
                    </a:lnTo>
                    <a:lnTo>
                      <a:pt x="153" y="392"/>
                    </a:lnTo>
                    <a:lnTo>
                      <a:pt x="158" y="404"/>
                    </a:lnTo>
                    <a:lnTo>
                      <a:pt x="165" y="404"/>
                    </a:lnTo>
                    <a:lnTo>
                      <a:pt x="163" y="410"/>
                    </a:lnTo>
                    <a:lnTo>
                      <a:pt x="164" y="416"/>
                    </a:lnTo>
                    <a:lnTo>
                      <a:pt x="170" y="426"/>
                    </a:lnTo>
                    <a:lnTo>
                      <a:pt x="193" y="420"/>
                    </a:lnTo>
                    <a:lnTo>
                      <a:pt x="201" y="427"/>
                    </a:lnTo>
                    <a:lnTo>
                      <a:pt x="243" y="442"/>
                    </a:lnTo>
                    <a:lnTo>
                      <a:pt x="238" y="448"/>
                    </a:lnTo>
                    <a:lnTo>
                      <a:pt x="178" y="457"/>
                    </a:lnTo>
                    <a:lnTo>
                      <a:pt x="178" y="472"/>
                    </a:lnTo>
                    <a:lnTo>
                      <a:pt x="184" y="486"/>
                    </a:lnTo>
                    <a:lnTo>
                      <a:pt x="193" y="491"/>
                    </a:lnTo>
                    <a:lnTo>
                      <a:pt x="199" y="505"/>
                    </a:lnTo>
                    <a:lnTo>
                      <a:pt x="205" y="509"/>
                    </a:lnTo>
                    <a:lnTo>
                      <a:pt x="211" y="506"/>
                    </a:lnTo>
                    <a:lnTo>
                      <a:pt x="212" y="497"/>
                    </a:lnTo>
                    <a:lnTo>
                      <a:pt x="216" y="500"/>
                    </a:lnTo>
                    <a:lnTo>
                      <a:pt x="216" y="506"/>
                    </a:lnTo>
                    <a:lnTo>
                      <a:pt x="210" y="513"/>
                    </a:lnTo>
                    <a:lnTo>
                      <a:pt x="218" y="523"/>
                    </a:lnTo>
                    <a:lnTo>
                      <a:pt x="223" y="537"/>
                    </a:lnTo>
                    <a:lnTo>
                      <a:pt x="242" y="537"/>
                    </a:lnTo>
                    <a:lnTo>
                      <a:pt x="250" y="547"/>
                    </a:lnTo>
                    <a:lnTo>
                      <a:pt x="269" y="549"/>
                    </a:lnTo>
                    <a:lnTo>
                      <a:pt x="290" y="558"/>
                    </a:lnTo>
                    <a:lnTo>
                      <a:pt x="324" y="558"/>
                    </a:lnTo>
                    <a:lnTo>
                      <a:pt x="326" y="549"/>
                    </a:lnTo>
                    <a:lnTo>
                      <a:pt x="323" y="532"/>
                    </a:lnTo>
                    <a:lnTo>
                      <a:pt x="307" y="523"/>
                    </a:lnTo>
                    <a:lnTo>
                      <a:pt x="299" y="511"/>
                    </a:lnTo>
                    <a:lnTo>
                      <a:pt x="326" y="511"/>
                    </a:lnTo>
                    <a:lnTo>
                      <a:pt x="339" y="515"/>
                    </a:lnTo>
                    <a:lnTo>
                      <a:pt x="347" y="532"/>
                    </a:lnTo>
                    <a:lnTo>
                      <a:pt x="360" y="539"/>
                    </a:lnTo>
                    <a:lnTo>
                      <a:pt x="365" y="552"/>
                    </a:lnTo>
                    <a:lnTo>
                      <a:pt x="367" y="545"/>
                    </a:lnTo>
                    <a:lnTo>
                      <a:pt x="350" y="501"/>
                    </a:lnTo>
                    <a:lnTo>
                      <a:pt x="339" y="486"/>
                    </a:lnTo>
                    <a:lnTo>
                      <a:pt x="335" y="475"/>
                    </a:lnTo>
                    <a:lnTo>
                      <a:pt x="322" y="447"/>
                    </a:lnTo>
                    <a:lnTo>
                      <a:pt x="323" y="426"/>
                    </a:lnTo>
                    <a:lnTo>
                      <a:pt x="328" y="424"/>
                    </a:lnTo>
                    <a:lnTo>
                      <a:pt x="330" y="430"/>
                    </a:lnTo>
                    <a:lnTo>
                      <a:pt x="339" y="457"/>
                    </a:lnTo>
                    <a:lnTo>
                      <a:pt x="346" y="469"/>
                    </a:lnTo>
                    <a:lnTo>
                      <a:pt x="367" y="486"/>
                    </a:lnTo>
                    <a:lnTo>
                      <a:pt x="368" y="497"/>
                    </a:lnTo>
                    <a:lnTo>
                      <a:pt x="384" y="532"/>
                    </a:lnTo>
                    <a:lnTo>
                      <a:pt x="394" y="544"/>
                    </a:lnTo>
                    <a:lnTo>
                      <a:pt x="401" y="545"/>
                    </a:lnTo>
                    <a:lnTo>
                      <a:pt x="405" y="533"/>
                    </a:lnTo>
                    <a:lnTo>
                      <a:pt x="412" y="483"/>
                    </a:lnTo>
                    <a:lnTo>
                      <a:pt x="395" y="451"/>
                    </a:lnTo>
                    <a:lnTo>
                      <a:pt x="394" y="436"/>
                    </a:lnTo>
                    <a:lnTo>
                      <a:pt x="398" y="415"/>
                    </a:lnTo>
                    <a:lnTo>
                      <a:pt x="401" y="416"/>
                    </a:lnTo>
                    <a:lnTo>
                      <a:pt x="403" y="426"/>
                    </a:lnTo>
                    <a:lnTo>
                      <a:pt x="417" y="447"/>
                    </a:lnTo>
                    <a:lnTo>
                      <a:pt x="421" y="461"/>
                    </a:lnTo>
                    <a:lnTo>
                      <a:pt x="436" y="461"/>
                    </a:lnTo>
                    <a:lnTo>
                      <a:pt x="436" y="451"/>
                    </a:lnTo>
                    <a:lnTo>
                      <a:pt x="438" y="434"/>
                    </a:lnTo>
                    <a:lnTo>
                      <a:pt x="435" y="416"/>
                    </a:lnTo>
                    <a:lnTo>
                      <a:pt x="423" y="407"/>
                    </a:lnTo>
                    <a:lnTo>
                      <a:pt x="425" y="396"/>
                    </a:lnTo>
                    <a:lnTo>
                      <a:pt x="420" y="376"/>
                    </a:lnTo>
                    <a:lnTo>
                      <a:pt x="420" y="360"/>
                    </a:lnTo>
                    <a:lnTo>
                      <a:pt x="421" y="348"/>
                    </a:lnTo>
                    <a:lnTo>
                      <a:pt x="421" y="329"/>
                    </a:lnTo>
                    <a:lnTo>
                      <a:pt x="427" y="312"/>
                    </a:lnTo>
                    <a:lnTo>
                      <a:pt x="432" y="284"/>
                    </a:lnTo>
                    <a:lnTo>
                      <a:pt x="436" y="280"/>
                    </a:lnTo>
                    <a:lnTo>
                      <a:pt x="436" y="287"/>
                    </a:lnTo>
                    <a:lnTo>
                      <a:pt x="433" y="298"/>
                    </a:lnTo>
                    <a:lnTo>
                      <a:pt x="431" y="321"/>
                    </a:lnTo>
                    <a:lnTo>
                      <a:pt x="436" y="334"/>
                    </a:lnTo>
                    <a:lnTo>
                      <a:pt x="436" y="361"/>
                    </a:lnTo>
                    <a:lnTo>
                      <a:pt x="438" y="380"/>
                    </a:lnTo>
                    <a:lnTo>
                      <a:pt x="455" y="407"/>
                    </a:lnTo>
                    <a:lnTo>
                      <a:pt x="460" y="404"/>
                    </a:lnTo>
                    <a:lnTo>
                      <a:pt x="475" y="367"/>
                    </a:lnTo>
                    <a:lnTo>
                      <a:pt x="489" y="345"/>
                    </a:lnTo>
                    <a:lnTo>
                      <a:pt x="486" y="303"/>
                    </a:lnTo>
                    <a:lnTo>
                      <a:pt x="486" y="291"/>
                    </a:lnTo>
                    <a:lnTo>
                      <a:pt x="496" y="300"/>
                    </a:lnTo>
                    <a:lnTo>
                      <a:pt x="498" y="329"/>
                    </a:lnTo>
                    <a:lnTo>
                      <a:pt x="513" y="310"/>
                    </a:lnTo>
                    <a:lnTo>
                      <a:pt x="511" y="307"/>
                    </a:lnTo>
                    <a:lnTo>
                      <a:pt x="512" y="292"/>
                    </a:lnTo>
                    <a:lnTo>
                      <a:pt x="565" y="267"/>
                    </a:lnTo>
                    <a:lnTo>
                      <a:pt x="602" y="231"/>
                    </a:lnTo>
                    <a:lnTo>
                      <a:pt x="603" y="204"/>
                    </a:lnTo>
                    <a:lnTo>
                      <a:pt x="600" y="195"/>
                    </a:lnTo>
                    <a:lnTo>
                      <a:pt x="592" y="184"/>
                    </a:lnTo>
                    <a:lnTo>
                      <a:pt x="588" y="170"/>
                    </a:lnTo>
                    <a:lnTo>
                      <a:pt x="571" y="146"/>
                    </a:lnTo>
                    <a:lnTo>
                      <a:pt x="560" y="123"/>
                    </a:lnTo>
                    <a:lnTo>
                      <a:pt x="552" y="128"/>
                    </a:lnTo>
                    <a:lnTo>
                      <a:pt x="551" y="135"/>
                    </a:lnTo>
                    <a:lnTo>
                      <a:pt x="549" y="145"/>
                    </a:lnTo>
                    <a:lnTo>
                      <a:pt x="549" y="156"/>
                    </a:lnTo>
                    <a:lnTo>
                      <a:pt x="545" y="165"/>
                    </a:lnTo>
                    <a:lnTo>
                      <a:pt x="535" y="176"/>
                    </a:lnTo>
                    <a:lnTo>
                      <a:pt x="534" y="168"/>
                    </a:lnTo>
                    <a:lnTo>
                      <a:pt x="540" y="162"/>
                    </a:lnTo>
                    <a:lnTo>
                      <a:pt x="538" y="150"/>
                    </a:lnTo>
                    <a:lnTo>
                      <a:pt x="539" y="141"/>
                    </a:lnTo>
                    <a:lnTo>
                      <a:pt x="538" y="130"/>
                    </a:lnTo>
                    <a:lnTo>
                      <a:pt x="529" y="123"/>
                    </a:lnTo>
                    <a:lnTo>
                      <a:pt x="519" y="103"/>
                    </a:lnTo>
                    <a:lnTo>
                      <a:pt x="507" y="93"/>
                    </a:lnTo>
                    <a:lnTo>
                      <a:pt x="502" y="92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68" y="127"/>
                    </a:lnTo>
                    <a:lnTo>
                      <a:pt x="464" y="128"/>
                    </a:lnTo>
                    <a:lnTo>
                      <a:pt x="464" y="115"/>
                    </a:lnTo>
                    <a:lnTo>
                      <a:pt x="470" y="102"/>
                    </a:lnTo>
                    <a:lnTo>
                      <a:pt x="481" y="96"/>
                    </a:lnTo>
                    <a:lnTo>
                      <a:pt x="487" y="60"/>
                    </a:lnTo>
                    <a:lnTo>
                      <a:pt x="496" y="32"/>
                    </a:lnTo>
                    <a:lnTo>
                      <a:pt x="496" y="27"/>
                    </a:lnTo>
                    <a:lnTo>
                      <a:pt x="481" y="33"/>
                    </a:lnTo>
                    <a:lnTo>
                      <a:pt x="481" y="28"/>
                    </a:lnTo>
                    <a:lnTo>
                      <a:pt x="491" y="17"/>
                    </a:lnTo>
                    <a:lnTo>
                      <a:pt x="487" y="0"/>
                    </a:lnTo>
                    <a:lnTo>
                      <a:pt x="104" y="0"/>
                    </a:lnTo>
                    <a:lnTo>
                      <a:pt x="110" y="9"/>
                    </a:lnTo>
                    <a:lnTo>
                      <a:pt x="111" y="15"/>
                    </a:lnTo>
                    <a:lnTo>
                      <a:pt x="102" y="1"/>
                    </a:lnTo>
                    <a:lnTo>
                      <a:pt x="99" y="0"/>
                    </a:lnTo>
                    <a:lnTo>
                      <a:pt x="78" y="0"/>
                    </a:lnTo>
                    <a:lnTo>
                      <a:pt x="75" y="2"/>
                    </a:lnTo>
                    <a:lnTo>
                      <a:pt x="72" y="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7" name="Freeform 308"/>
              <p:cNvSpPr>
                <a:spLocks noChangeAspect="1"/>
              </p:cNvSpPr>
              <p:nvPr/>
            </p:nvSpPr>
            <p:spPr bwMode="gray">
              <a:xfrm>
                <a:off x="1532" y="960"/>
                <a:ext cx="206" cy="207"/>
              </a:xfrm>
              <a:custGeom>
                <a:avLst/>
                <a:gdLst/>
                <a:ahLst/>
                <a:cxnLst>
                  <a:cxn ang="0">
                    <a:pos x="181" y="70"/>
                  </a:cxn>
                  <a:cxn ang="0">
                    <a:pos x="284" y="215"/>
                  </a:cxn>
                  <a:cxn ang="0">
                    <a:pos x="322" y="275"/>
                  </a:cxn>
                  <a:cxn ang="0">
                    <a:pos x="270" y="271"/>
                  </a:cxn>
                  <a:cxn ang="0">
                    <a:pos x="419" y="334"/>
                  </a:cxn>
                  <a:cxn ang="0">
                    <a:pos x="416" y="370"/>
                  </a:cxn>
                  <a:cxn ang="0">
                    <a:pos x="402" y="402"/>
                  </a:cxn>
                  <a:cxn ang="0">
                    <a:pos x="243" y="332"/>
                  </a:cxn>
                  <a:cxn ang="0">
                    <a:pos x="144" y="436"/>
                  </a:cxn>
                  <a:cxn ang="0">
                    <a:pos x="140" y="531"/>
                  </a:cxn>
                  <a:cxn ang="0">
                    <a:pos x="192" y="511"/>
                  </a:cxn>
                  <a:cxn ang="0">
                    <a:pos x="221" y="553"/>
                  </a:cxn>
                  <a:cxn ang="0">
                    <a:pos x="264" y="454"/>
                  </a:cxn>
                  <a:cxn ang="0">
                    <a:pos x="278" y="529"/>
                  </a:cxn>
                  <a:cxn ang="0">
                    <a:pos x="246" y="561"/>
                  </a:cxn>
                  <a:cxn ang="0">
                    <a:pos x="230" y="609"/>
                  </a:cxn>
                  <a:cxn ang="0">
                    <a:pos x="227" y="620"/>
                  </a:cxn>
                  <a:cxn ang="0">
                    <a:pos x="267" y="650"/>
                  </a:cxn>
                  <a:cxn ang="0">
                    <a:pos x="351" y="657"/>
                  </a:cxn>
                  <a:cxn ang="0">
                    <a:pos x="378" y="623"/>
                  </a:cxn>
                  <a:cxn ang="0">
                    <a:pos x="335" y="739"/>
                  </a:cxn>
                  <a:cxn ang="0">
                    <a:pos x="233" y="736"/>
                  </a:cxn>
                  <a:cxn ang="0">
                    <a:pos x="168" y="622"/>
                  </a:cxn>
                  <a:cxn ang="0">
                    <a:pos x="88" y="693"/>
                  </a:cxn>
                  <a:cxn ang="0">
                    <a:pos x="145" y="753"/>
                  </a:cxn>
                  <a:cxn ang="0">
                    <a:pos x="147" y="801"/>
                  </a:cxn>
                  <a:cxn ang="0">
                    <a:pos x="92" y="819"/>
                  </a:cxn>
                  <a:cxn ang="0">
                    <a:pos x="6" y="903"/>
                  </a:cxn>
                  <a:cxn ang="0">
                    <a:pos x="45" y="897"/>
                  </a:cxn>
                  <a:cxn ang="0">
                    <a:pos x="108" y="964"/>
                  </a:cxn>
                  <a:cxn ang="0">
                    <a:pos x="190" y="995"/>
                  </a:cxn>
                  <a:cxn ang="0">
                    <a:pos x="286" y="925"/>
                  </a:cxn>
                  <a:cxn ang="0">
                    <a:pos x="399" y="979"/>
                  </a:cxn>
                  <a:cxn ang="0">
                    <a:pos x="456" y="958"/>
                  </a:cxn>
                  <a:cxn ang="0">
                    <a:pos x="581" y="943"/>
                  </a:cxn>
                  <a:cxn ang="0">
                    <a:pos x="595" y="865"/>
                  </a:cxn>
                  <a:cxn ang="0">
                    <a:pos x="570" y="792"/>
                  </a:cxn>
                  <a:cxn ang="0">
                    <a:pos x="423" y="805"/>
                  </a:cxn>
                  <a:cxn ang="0">
                    <a:pos x="498" y="773"/>
                  </a:cxn>
                  <a:cxn ang="0">
                    <a:pos x="652" y="694"/>
                  </a:cxn>
                  <a:cxn ang="0">
                    <a:pos x="622" y="596"/>
                  </a:cxn>
                  <a:cxn ang="0">
                    <a:pos x="768" y="555"/>
                  </a:cxn>
                  <a:cxn ang="0">
                    <a:pos x="775" y="468"/>
                  </a:cxn>
                  <a:cxn ang="0">
                    <a:pos x="813" y="411"/>
                  </a:cxn>
                  <a:cxn ang="0">
                    <a:pos x="757" y="319"/>
                  </a:cxn>
                  <a:cxn ang="0">
                    <a:pos x="645" y="291"/>
                  </a:cxn>
                  <a:cxn ang="0">
                    <a:pos x="715" y="247"/>
                  </a:cxn>
                  <a:cxn ang="0">
                    <a:pos x="828" y="274"/>
                  </a:cxn>
                  <a:cxn ang="0">
                    <a:pos x="650" y="222"/>
                  </a:cxn>
                  <a:cxn ang="0">
                    <a:pos x="746" y="209"/>
                  </a:cxn>
                  <a:cxn ang="0">
                    <a:pos x="801" y="185"/>
                  </a:cxn>
                  <a:cxn ang="0">
                    <a:pos x="881" y="140"/>
                  </a:cxn>
                  <a:cxn ang="0">
                    <a:pos x="884" y="103"/>
                  </a:cxn>
                  <a:cxn ang="0">
                    <a:pos x="978" y="58"/>
                  </a:cxn>
                  <a:cxn ang="0">
                    <a:pos x="426" y="41"/>
                  </a:cxn>
                  <a:cxn ang="0">
                    <a:pos x="526" y="107"/>
                  </a:cxn>
                  <a:cxn ang="0">
                    <a:pos x="432" y="129"/>
                  </a:cxn>
                  <a:cxn ang="0">
                    <a:pos x="220" y="14"/>
                  </a:cxn>
                </a:cxnLst>
                <a:rect l="0" t="0" r="r" b="b"/>
                <a:pathLst>
                  <a:path w="1028" h="1037">
                    <a:moveTo>
                      <a:pt x="231" y="23"/>
                    </a:moveTo>
                    <a:lnTo>
                      <a:pt x="231" y="28"/>
                    </a:lnTo>
                    <a:lnTo>
                      <a:pt x="228" y="33"/>
                    </a:lnTo>
                    <a:lnTo>
                      <a:pt x="193" y="18"/>
                    </a:lnTo>
                    <a:lnTo>
                      <a:pt x="184" y="9"/>
                    </a:lnTo>
                    <a:lnTo>
                      <a:pt x="174" y="7"/>
                    </a:lnTo>
                    <a:lnTo>
                      <a:pt x="168" y="11"/>
                    </a:lnTo>
                    <a:lnTo>
                      <a:pt x="168" y="49"/>
                    </a:lnTo>
                    <a:lnTo>
                      <a:pt x="170" y="57"/>
                    </a:lnTo>
                    <a:lnTo>
                      <a:pt x="181" y="70"/>
                    </a:lnTo>
                    <a:lnTo>
                      <a:pt x="204" y="86"/>
                    </a:lnTo>
                    <a:lnTo>
                      <a:pt x="217" y="87"/>
                    </a:lnTo>
                    <a:lnTo>
                      <a:pt x="243" y="111"/>
                    </a:lnTo>
                    <a:lnTo>
                      <a:pt x="247" y="120"/>
                    </a:lnTo>
                    <a:lnTo>
                      <a:pt x="251" y="141"/>
                    </a:lnTo>
                    <a:lnTo>
                      <a:pt x="256" y="151"/>
                    </a:lnTo>
                    <a:lnTo>
                      <a:pt x="279" y="182"/>
                    </a:lnTo>
                    <a:lnTo>
                      <a:pt x="281" y="192"/>
                    </a:lnTo>
                    <a:lnTo>
                      <a:pt x="280" y="204"/>
                    </a:lnTo>
                    <a:lnTo>
                      <a:pt x="284" y="215"/>
                    </a:lnTo>
                    <a:lnTo>
                      <a:pt x="284" y="225"/>
                    </a:lnTo>
                    <a:lnTo>
                      <a:pt x="283" y="228"/>
                    </a:lnTo>
                    <a:lnTo>
                      <a:pt x="286" y="237"/>
                    </a:lnTo>
                    <a:lnTo>
                      <a:pt x="289" y="253"/>
                    </a:lnTo>
                    <a:lnTo>
                      <a:pt x="303" y="249"/>
                    </a:lnTo>
                    <a:lnTo>
                      <a:pt x="310" y="240"/>
                    </a:lnTo>
                    <a:lnTo>
                      <a:pt x="308" y="251"/>
                    </a:lnTo>
                    <a:lnTo>
                      <a:pt x="303" y="259"/>
                    </a:lnTo>
                    <a:lnTo>
                      <a:pt x="314" y="278"/>
                    </a:lnTo>
                    <a:lnTo>
                      <a:pt x="322" y="275"/>
                    </a:lnTo>
                    <a:lnTo>
                      <a:pt x="324" y="290"/>
                    </a:lnTo>
                    <a:lnTo>
                      <a:pt x="330" y="298"/>
                    </a:lnTo>
                    <a:lnTo>
                      <a:pt x="344" y="296"/>
                    </a:lnTo>
                    <a:lnTo>
                      <a:pt x="337" y="307"/>
                    </a:lnTo>
                    <a:lnTo>
                      <a:pt x="318" y="306"/>
                    </a:lnTo>
                    <a:lnTo>
                      <a:pt x="307" y="301"/>
                    </a:lnTo>
                    <a:lnTo>
                      <a:pt x="295" y="280"/>
                    </a:lnTo>
                    <a:lnTo>
                      <a:pt x="283" y="279"/>
                    </a:lnTo>
                    <a:lnTo>
                      <a:pt x="276" y="269"/>
                    </a:lnTo>
                    <a:lnTo>
                      <a:pt x="270" y="271"/>
                    </a:lnTo>
                    <a:lnTo>
                      <a:pt x="262" y="286"/>
                    </a:lnTo>
                    <a:lnTo>
                      <a:pt x="265" y="302"/>
                    </a:lnTo>
                    <a:lnTo>
                      <a:pt x="278" y="307"/>
                    </a:lnTo>
                    <a:lnTo>
                      <a:pt x="295" y="327"/>
                    </a:lnTo>
                    <a:lnTo>
                      <a:pt x="354" y="333"/>
                    </a:lnTo>
                    <a:lnTo>
                      <a:pt x="377" y="346"/>
                    </a:lnTo>
                    <a:lnTo>
                      <a:pt x="407" y="345"/>
                    </a:lnTo>
                    <a:lnTo>
                      <a:pt x="410" y="343"/>
                    </a:lnTo>
                    <a:lnTo>
                      <a:pt x="413" y="335"/>
                    </a:lnTo>
                    <a:lnTo>
                      <a:pt x="419" y="334"/>
                    </a:lnTo>
                    <a:lnTo>
                      <a:pt x="434" y="316"/>
                    </a:lnTo>
                    <a:lnTo>
                      <a:pt x="442" y="313"/>
                    </a:lnTo>
                    <a:lnTo>
                      <a:pt x="442" y="316"/>
                    </a:lnTo>
                    <a:lnTo>
                      <a:pt x="434" y="332"/>
                    </a:lnTo>
                    <a:lnTo>
                      <a:pt x="431" y="349"/>
                    </a:lnTo>
                    <a:lnTo>
                      <a:pt x="434" y="353"/>
                    </a:lnTo>
                    <a:lnTo>
                      <a:pt x="427" y="361"/>
                    </a:lnTo>
                    <a:lnTo>
                      <a:pt x="424" y="360"/>
                    </a:lnTo>
                    <a:lnTo>
                      <a:pt x="421" y="367"/>
                    </a:lnTo>
                    <a:lnTo>
                      <a:pt x="416" y="370"/>
                    </a:lnTo>
                    <a:lnTo>
                      <a:pt x="408" y="357"/>
                    </a:lnTo>
                    <a:lnTo>
                      <a:pt x="398" y="364"/>
                    </a:lnTo>
                    <a:lnTo>
                      <a:pt x="355" y="357"/>
                    </a:lnTo>
                    <a:lnTo>
                      <a:pt x="348" y="366"/>
                    </a:lnTo>
                    <a:lnTo>
                      <a:pt x="351" y="375"/>
                    </a:lnTo>
                    <a:lnTo>
                      <a:pt x="364" y="384"/>
                    </a:lnTo>
                    <a:lnTo>
                      <a:pt x="373" y="386"/>
                    </a:lnTo>
                    <a:lnTo>
                      <a:pt x="377" y="393"/>
                    </a:lnTo>
                    <a:lnTo>
                      <a:pt x="405" y="394"/>
                    </a:lnTo>
                    <a:lnTo>
                      <a:pt x="402" y="402"/>
                    </a:lnTo>
                    <a:lnTo>
                      <a:pt x="388" y="402"/>
                    </a:lnTo>
                    <a:lnTo>
                      <a:pt x="402" y="431"/>
                    </a:lnTo>
                    <a:lnTo>
                      <a:pt x="399" y="437"/>
                    </a:lnTo>
                    <a:lnTo>
                      <a:pt x="380" y="426"/>
                    </a:lnTo>
                    <a:lnTo>
                      <a:pt x="377" y="418"/>
                    </a:lnTo>
                    <a:lnTo>
                      <a:pt x="367" y="400"/>
                    </a:lnTo>
                    <a:lnTo>
                      <a:pt x="356" y="399"/>
                    </a:lnTo>
                    <a:lnTo>
                      <a:pt x="313" y="353"/>
                    </a:lnTo>
                    <a:lnTo>
                      <a:pt x="270" y="345"/>
                    </a:lnTo>
                    <a:lnTo>
                      <a:pt x="243" y="332"/>
                    </a:lnTo>
                    <a:lnTo>
                      <a:pt x="233" y="333"/>
                    </a:lnTo>
                    <a:lnTo>
                      <a:pt x="232" y="341"/>
                    </a:lnTo>
                    <a:lnTo>
                      <a:pt x="225" y="354"/>
                    </a:lnTo>
                    <a:lnTo>
                      <a:pt x="157" y="367"/>
                    </a:lnTo>
                    <a:lnTo>
                      <a:pt x="152" y="371"/>
                    </a:lnTo>
                    <a:lnTo>
                      <a:pt x="146" y="382"/>
                    </a:lnTo>
                    <a:lnTo>
                      <a:pt x="140" y="404"/>
                    </a:lnTo>
                    <a:lnTo>
                      <a:pt x="136" y="426"/>
                    </a:lnTo>
                    <a:lnTo>
                      <a:pt x="147" y="430"/>
                    </a:lnTo>
                    <a:lnTo>
                      <a:pt x="144" y="436"/>
                    </a:lnTo>
                    <a:lnTo>
                      <a:pt x="125" y="442"/>
                    </a:lnTo>
                    <a:lnTo>
                      <a:pt x="118" y="452"/>
                    </a:lnTo>
                    <a:lnTo>
                      <a:pt x="108" y="474"/>
                    </a:lnTo>
                    <a:lnTo>
                      <a:pt x="114" y="488"/>
                    </a:lnTo>
                    <a:lnTo>
                      <a:pt x="115" y="502"/>
                    </a:lnTo>
                    <a:lnTo>
                      <a:pt x="117" y="507"/>
                    </a:lnTo>
                    <a:lnTo>
                      <a:pt x="115" y="523"/>
                    </a:lnTo>
                    <a:lnTo>
                      <a:pt x="117" y="529"/>
                    </a:lnTo>
                    <a:lnTo>
                      <a:pt x="125" y="524"/>
                    </a:lnTo>
                    <a:lnTo>
                      <a:pt x="140" y="531"/>
                    </a:lnTo>
                    <a:lnTo>
                      <a:pt x="127" y="534"/>
                    </a:lnTo>
                    <a:lnTo>
                      <a:pt x="119" y="542"/>
                    </a:lnTo>
                    <a:lnTo>
                      <a:pt x="117" y="549"/>
                    </a:lnTo>
                    <a:lnTo>
                      <a:pt x="118" y="552"/>
                    </a:lnTo>
                    <a:lnTo>
                      <a:pt x="144" y="558"/>
                    </a:lnTo>
                    <a:lnTo>
                      <a:pt x="170" y="545"/>
                    </a:lnTo>
                    <a:lnTo>
                      <a:pt x="176" y="526"/>
                    </a:lnTo>
                    <a:lnTo>
                      <a:pt x="184" y="528"/>
                    </a:lnTo>
                    <a:lnTo>
                      <a:pt x="188" y="523"/>
                    </a:lnTo>
                    <a:lnTo>
                      <a:pt x="192" y="511"/>
                    </a:lnTo>
                    <a:lnTo>
                      <a:pt x="193" y="500"/>
                    </a:lnTo>
                    <a:lnTo>
                      <a:pt x="205" y="486"/>
                    </a:lnTo>
                    <a:lnTo>
                      <a:pt x="205" y="493"/>
                    </a:lnTo>
                    <a:lnTo>
                      <a:pt x="199" y="515"/>
                    </a:lnTo>
                    <a:lnTo>
                      <a:pt x="185" y="542"/>
                    </a:lnTo>
                    <a:lnTo>
                      <a:pt x="187" y="547"/>
                    </a:lnTo>
                    <a:lnTo>
                      <a:pt x="187" y="554"/>
                    </a:lnTo>
                    <a:lnTo>
                      <a:pt x="188" y="561"/>
                    </a:lnTo>
                    <a:lnTo>
                      <a:pt x="194" y="566"/>
                    </a:lnTo>
                    <a:lnTo>
                      <a:pt x="221" y="553"/>
                    </a:lnTo>
                    <a:lnTo>
                      <a:pt x="226" y="558"/>
                    </a:lnTo>
                    <a:lnTo>
                      <a:pt x="233" y="550"/>
                    </a:lnTo>
                    <a:lnTo>
                      <a:pt x="247" y="523"/>
                    </a:lnTo>
                    <a:lnTo>
                      <a:pt x="249" y="510"/>
                    </a:lnTo>
                    <a:lnTo>
                      <a:pt x="254" y="499"/>
                    </a:lnTo>
                    <a:lnTo>
                      <a:pt x="258" y="472"/>
                    </a:lnTo>
                    <a:lnTo>
                      <a:pt x="263" y="458"/>
                    </a:lnTo>
                    <a:lnTo>
                      <a:pt x="263" y="447"/>
                    </a:lnTo>
                    <a:lnTo>
                      <a:pt x="273" y="425"/>
                    </a:lnTo>
                    <a:lnTo>
                      <a:pt x="264" y="454"/>
                    </a:lnTo>
                    <a:lnTo>
                      <a:pt x="263" y="483"/>
                    </a:lnTo>
                    <a:lnTo>
                      <a:pt x="265" y="490"/>
                    </a:lnTo>
                    <a:lnTo>
                      <a:pt x="270" y="491"/>
                    </a:lnTo>
                    <a:lnTo>
                      <a:pt x="276" y="486"/>
                    </a:lnTo>
                    <a:lnTo>
                      <a:pt x="274" y="494"/>
                    </a:lnTo>
                    <a:lnTo>
                      <a:pt x="263" y="505"/>
                    </a:lnTo>
                    <a:lnTo>
                      <a:pt x="259" y="513"/>
                    </a:lnTo>
                    <a:lnTo>
                      <a:pt x="259" y="531"/>
                    </a:lnTo>
                    <a:lnTo>
                      <a:pt x="260" y="536"/>
                    </a:lnTo>
                    <a:lnTo>
                      <a:pt x="278" y="529"/>
                    </a:lnTo>
                    <a:lnTo>
                      <a:pt x="286" y="532"/>
                    </a:lnTo>
                    <a:lnTo>
                      <a:pt x="294" y="536"/>
                    </a:lnTo>
                    <a:lnTo>
                      <a:pt x="296" y="542"/>
                    </a:lnTo>
                    <a:lnTo>
                      <a:pt x="303" y="538"/>
                    </a:lnTo>
                    <a:lnTo>
                      <a:pt x="303" y="545"/>
                    </a:lnTo>
                    <a:lnTo>
                      <a:pt x="298" y="552"/>
                    </a:lnTo>
                    <a:lnTo>
                      <a:pt x="275" y="542"/>
                    </a:lnTo>
                    <a:lnTo>
                      <a:pt x="252" y="547"/>
                    </a:lnTo>
                    <a:lnTo>
                      <a:pt x="246" y="555"/>
                    </a:lnTo>
                    <a:lnTo>
                      <a:pt x="246" y="561"/>
                    </a:lnTo>
                    <a:lnTo>
                      <a:pt x="243" y="570"/>
                    </a:lnTo>
                    <a:lnTo>
                      <a:pt x="257" y="576"/>
                    </a:lnTo>
                    <a:lnTo>
                      <a:pt x="247" y="581"/>
                    </a:lnTo>
                    <a:lnTo>
                      <a:pt x="232" y="576"/>
                    </a:lnTo>
                    <a:lnTo>
                      <a:pt x="226" y="580"/>
                    </a:lnTo>
                    <a:lnTo>
                      <a:pt x="208" y="602"/>
                    </a:lnTo>
                    <a:lnTo>
                      <a:pt x="209" y="607"/>
                    </a:lnTo>
                    <a:lnTo>
                      <a:pt x="214" y="608"/>
                    </a:lnTo>
                    <a:lnTo>
                      <a:pt x="219" y="618"/>
                    </a:lnTo>
                    <a:lnTo>
                      <a:pt x="230" y="609"/>
                    </a:lnTo>
                    <a:lnTo>
                      <a:pt x="253" y="608"/>
                    </a:lnTo>
                    <a:lnTo>
                      <a:pt x="259" y="602"/>
                    </a:lnTo>
                    <a:lnTo>
                      <a:pt x="264" y="604"/>
                    </a:lnTo>
                    <a:lnTo>
                      <a:pt x="265" y="609"/>
                    </a:lnTo>
                    <a:lnTo>
                      <a:pt x="259" y="610"/>
                    </a:lnTo>
                    <a:lnTo>
                      <a:pt x="249" y="620"/>
                    </a:lnTo>
                    <a:lnTo>
                      <a:pt x="251" y="617"/>
                    </a:lnTo>
                    <a:lnTo>
                      <a:pt x="247" y="615"/>
                    </a:lnTo>
                    <a:lnTo>
                      <a:pt x="230" y="618"/>
                    </a:lnTo>
                    <a:lnTo>
                      <a:pt x="227" y="620"/>
                    </a:lnTo>
                    <a:lnTo>
                      <a:pt x="226" y="626"/>
                    </a:lnTo>
                    <a:lnTo>
                      <a:pt x="227" y="631"/>
                    </a:lnTo>
                    <a:lnTo>
                      <a:pt x="247" y="626"/>
                    </a:lnTo>
                    <a:lnTo>
                      <a:pt x="238" y="637"/>
                    </a:lnTo>
                    <a:lnTo>
                      <a:pt x="235" y="651"/>
                    </a:lnTo>
                    <a:lnTo>
                      <a:pt x="235" y="655"/>
                    </a:lnTo>
                    <a:lnTo>
                      <a:pt x="238" y="669"/>
                    </a:lnTo>
                    <a:lnTo>
                      <a:pt x="254" y="682"/>
                    </a:lnTo>
                    <a:lnTo>
                      <a:pt x="265" y="663"/>
                    </a:lnTo>
                    <a:lnTo>
                      <a:pt x="267" y="650"/>
                    </a:lnTo>
                    <a:lnTo>
                      <a:pt x="269" y="645"/>
                    </a:lnTo>
                    <a:lnTo>
                      <a:pt x="271" y="660"/>
                    </a:lnTo>
                    <a:lnTo>
                      <a:pt x="260" y="687"/>
                    </a:lnTo>
                    <a:lnTo>
                      <a:pt x="263" y="701"/>
                    </a:lnTo>
                    <a:lnTo>
                      <a:pt x="278" y="704"/>
                    </a:lnTo>
                    <a:lnTo>
                      <a:pt x="292" y="700"/>
                    </a:lnTo>
                    <a:lnTo>
                      <a:pt x="314" y="708"/>
                    </a:lnTo>
                    <a:lnTo>
                      <a:pt x="333" y="698"/>
                    </a:lnTo>
                    <a:lnTo>
                      <a:pt x="343" y="684"/>
                    </a:lnTo>
                    <a:lnTo>
                      <a:pt x="351" y="657"/>
                    </a:lnTo>
                    <a:lnTo>
                      <a:pt x="359" y="639"/>
                    </a:lnTo>
                    <a:lnTo>
                      <a:pt x="366" y="628"/>
                    </a:lnTo>
                    <a:lnTo>
                      <a:pt x="373" y="599"/>
                    </a:lnTo>
                    <a:lnTo>
                      <a:pt x="373" y="587"/>
                    </a:lnTo>
                    <a:lnTo>
                      <a:pt x="377" y="579"/>
                    </a:lnTo>
                    <a:lnTo>
                      <a:pt x="383" y="571"/>
                    </a:lnTo>
                    <a:lnTo>
                      <a:pt x="396" y="572"/>
                    </a:lnTo>
                    <a:lnTo>
                      <a:pt x="383" y="587"/>
                    </a:lnTo>
                    <a:lnTo>
                      <a:pt x="383" y="602"/>
                    </a:lnTo>
                    <a:lnTo>
                      <a:pt x="378" y="623"/>
                    </a:lnTo>
                    <a:lnTo>
                      <a:pt x="366" y="649"/>
                    </a:lnTo>
                    <a:lnTo>
                      <a:pt x="365" y="657"/>
                    </a:lnTo>
                    <a:lnTo>
                      <a:pt x="360" y="668"/>
                    </a:lnTo>
                    <a:lnTo>
                      <a:pt x="341" y="696"/>
                    </a:lnTo>
                    <a:lnTo>
                      <a:pt x="340" y="701"/>
                    </a:lnTo>
                    <a:lnTo>
                      <a:pt x="323" y="719"/>
                    </a:lnTo>
                    <a:lnTo>
                      <a:pt x="323" y="726"/>
                    </a:lnTo>
                    <a:lnTo>
                      <a:pt x="326" y="730"/>
                    </a:lnTo>
                    <a:lnTo>
                      <a:pt x="335" y="732"/>
                    </a:lnTo>
                    <a:lnTo>
                      <a:pt x="335" y="739"/>
                    </a:lnTo>
                    <a:lnTo>
                      <a:pt x="329" y="742"/>
                    </a:lnTo>
                    <a:lnTo>
                      <a:pt x="313" y="736"/>
                    </a:lnTo>
                    <a:lnTo>
                      <a:pt x="306" y="728"/>
                    </a:lnTo>
                    <a:lnTo>
                      <a:pt x="278" y="733"/>
                    </a:lnTo>
                    <a:lnTo>
                      <a:pt x="284" y="746"/>
                    </a:lnTo>
                    <a:lnTo>
                      <a:pt x="285" y="750"/>
                    </a:lnTo>
                    <a:lnTo>
                      <a:pt x="284" y="757"/>
                    </a:lnTo>
                    <a:lnTo>
                      <a:pt x="276" y="758"/>
                    </a:lnTo>
                    <a:lnTo>
                      <a:pt x="256" y="738"/>
                    </a:lnTo>
                    <a:lnTo>
                      <a:pt x="233" y="736"/>
                    </a:lnTo>
                    <a:lnTo>
                      <a:pt x="215" y="723"/>
                    </a:lnTo>
                    <a:lnTo>
                      <a:pt x="211" y="726"/>
                    </a:lnTo>
                    <a:lnTo>
                      <a:pt x="213" y="716"/>
                    </a:lnTo>
                    <a:lnTo>
                      <a:pt x="209" y="711"/>
                    </a:lnTo>
                    <a:lnTo>
                      <a:pt x="205" y="689"/>
                    </a:lnTo>
                    <a:lnTo>
                      <a:pt x="199" y="678"/>
                    </a:lnTo>
                    <a:lnTo>
                      <a:pt x="194" y="665"/>
                    </a:lnTo>
                    <a:lnTo>
                      <a:pt x="188" y="656"/>
                    </a:lnTo>
                    <a:lnTo>
                      <a:pt x="187" y="646"/>
                    </a:lnTo>
                    <a:lnTo>
                      <a:pt x="168" y="622"/>
                    </a:lnTo>
                    <a:lnTo>
                      <a:pt x="119" y="612"/>
                    </a:lnTo>
                    <a:lnTo>
                      <a:pt x="88" y="628"/>
                    </a:lnTo>
                    <a:lnTo>
                      <a:pt x="82" y="626"/>
                    </a:lnTo>
                    <a:lnTo>
                      <a:pt x="75" y="636"/>
                    </a:lnTo>
                    <a:lnTo>
                      <a:pt x="69" y="636"/>
                    </a:lnTo>
                    <a:lnTo>
                      <a:pt x="70" y="647"/>
                    </a:lnTo>
                    <a:lnTo>
                      <a:pt x="69" y="650"/>
                    </a:lnTo>
                    <a:lnTo>
                      <a:pt x="72" y="655"/>
                    </a:lnTo>
                    <a:lnTo>
                      <a:pt x="70" y="679"/>
                    </a:lnTo>
                    <a:lnTo>
                      <a:pt x="88" y="693"/>
                    </a:lnTo>
                    <a:lnTo>
                      <a:pt x="88" y="699"/>
                    </a:lnTo>
                    <a:lnTo>
                      <a:pt x="99" y="714"/>
                    </a:lnTo>
                    <a:lnTo>
                      <a:pt x="101" y="716"/>
                    </a:lnTo>
                    <a:lnTo>
                      <a:pt x="98" y="735"/>
                    </a:lnTo>
                    <a:lnTo>
                      <a:pt x="102" y="743"/>
                    </a:lnTo>
                    <a:lnTo>
                      <a:pt x="103" y="750"/>
                    </a:lnTo>
                    <a:lnTo>
                      <a:pt x="120" y="757"/>
                    </a:lnTo>
                    <a:lnTo>
                      <a:pt x="131" y="748"/>
                    </a:lnTo>
                    <a:lnTo>
                      <a:pt x="144" y="748"/>
                    </a:lnTo>
                    <a:lnTo>
                      <a:pt x="145" y="753"/>
                    </a:lnTo>
                    <a:lnTo>
                      <a:pt x="127" y="768"/>
                    </a:lnTo>
                    <a:lnTo>
                      <a:pt x="128" y="770"/>
                    </a:lnTo>
                    <a:lnTo>
                      <a:pt x="139" y="773"/>
                    </a:lnTo>
                    <a:lnTo>
                      <a:pt x="139" y="776"/>
                    </a:lnTo>
                    <a:lnTo>
                      <a:pt x="129" y="781"/>
                    </a:lnTo>
                    <a:lnTo>
                      <a:pt x="129" y="790"/>
                    </a:lnTo>
                    <a:lnTo>
                      <a:pt x="130" y="793"/>
                    </a:lnTo>
                    <a:lnTo>
                      <a:pt x="134" y="790"/>
                    </a:lnTo>
                    <a:lnTo>
                      <a:pt x="152" y="796"/>
                    </a:lnTo>
                    <a:lnTo>
                      <a:pt x="147" y="801"/>
                    </a:lnTo>
                    <a:lnTo>
                      <a:pt x="146" y="807"/>
                    </a:lnTo>
                    <a:lnTo>
                      <a:pt x="135" y="801"/>
                    </a:lnTo>
                    <a:lnTo>
                      <a:pt x="134" y="795"/>
                    </a:lnTo>
                    <a:lnTo>
                      <a:pt x="118" y="800"/>
                    </a:lnTo>
                    <a:lnTo>
                      <a:pt x="113" y="807"/>
                    </a:lnTo>
                    <a:lnTo>
                      <a:pt x="118" y="814"/>
                    </a:lnTo>
                    <a:lnTo>
                      <a:pt x="104" y="817"/>
                    </a:lnTo>
                    <a:lnTo>
                      <a:pt x="103" y="811"/>
                    </a:lnTo>
                    <a:lnTo>
                      <a:pt x="101" y="811"/>
                    </a:lnTo>
                    <a:lnTo>
                      <a:pt x="92" y="819"/>
                    </a:lnTo>
                    <a:lnTo>
                      <a:pt x="85" y="813"/>
                    </a:lnTo>
                    <a:lnTo>
                      <a:pt x="72" y="811"/>
                    </a:lnTo>
                    <a:lnTo>
                      <a:pt x="69" y="813"/>
                    </a:lnTo>
                    <a:lnTo>
                      <a:pt x="68" y="824"/>
                    </a:lnTo>
                    <a:lnTo>
                      <a:pt x="56" y="829"/>
                    </a:lnTo>
                    <a:lnTo>
                      <a:pt x="49" y="835"/>
                    </a:lnTo>
                    <a:lnTo>
                      <a:pt x="45" y="845"/>
                    </a:lnTo>
                    <a:lnTo>
                      <a:pt x="10" y="871"/>
                    </a:lnTo>
                    <a:lnTo>
                      <a:pt x="4" y="892"/>
                    </a:lnTo>
                    <a:lnTo>
                      <a:pt x="6" y="903"/>
                    </a:lnTo>
                    <a:lnTo>
                      <a:pt x="5" y="919"/>
                    </a:lnTo>
                    <a:lnTo>
                      <a:pt x="2" y="932"/>
                    </a:lnTo>
                    <a:lnTo>
                      <a:pt x="0" y="941"/>
                    </a:lnTo>
                    <a:lnTo>
                      <a:pt x="18" y="974"/>
                    </a:lnTo>
                    <a:lnTo>
                      <a:pt x="26" y="975"/>
                    </a:lnTo>
                    <a:lnTo>
                      <a:pt x="39" y="958"/>
                    </a:lnTo>
                    <a:lnTo>
                      <a:pt x="42" y="941"/>
                    </a:lnTo>
                    <a:lnTo>
                      <a:pt x="47" y="970"/>
                    </a:lnTo>
                    <a:lnTo>
                      <a:pt x="53" y="946"/>
                    </a:lnTo>
                    <a:lnTo>
                      <a:pt x="45" y="897"/>
                    </a:lnTo>
                    <a:lnTo>
                      <a:pt x="53" y="886"/>
                    </a:lnTo>
                    <a:lnTo>
                      <a:pt x="55" y="904"/>
                    </a:lnTo>
                    <a:lnTo>
                      <a:pt x="55" y="937"/>
                    </a:lnTo>
                    <a:lnTo>
                      <a:pt x="59" y="976"/>
                    </a:lnTo>
                    <a:lnTo>
                      <a:pt x="79" y="979"/>
                    </a:lnTo>
                    <a:lnTo>
                      <a:pt x="84" y="990"/>
                    </a:lnTo>
                    <a:lnTo>
                      <a:pt x="99" y="985"/>
                    </a:lnTo>
                    <a:lnTo>
                      <a:pt x="104" y="967"/>
                    </a:lnTo>
                    <a:lnTo>
                      <a:pt x="102" y="945"/>
                    </a:lnTo>
                    <a:lnTo>
                      <a:pt x="108" y="964"/>
                    </a:lnTo>
                    <a:lnTo>
                      <a:pt x="124" y="975"/>
                    </a:lnTo>
                    <a:lnTo>
                      <a:pt x="129" y="985"/>
                    </a:lnTo>
                    <a:lnTo>
                      <a:pt x="142" y="989"/>
                    </a:lnTo>
                    <a:lnTo>
                      <a:pt x="146" y="970"/>
                    </a:lnTo>
                    <a:lnTo>
                      <a:pt x="158" y="958"/>
                    </a:lnTo>
                    <a:lnTo>
                      <a:pt x="158" y="934"/>
                    </a:lnTo>
                    <a:lnTo>
                      <a:pt x="163" y="945"/>
                    </a:lnTo>
                    <a:lnTo>
                      <a:pt x="165" y="961"/>
                    </a:lnTo>
                    <a:lnTo>
                      <a:pt x="163" y="965"/>
                    </a:lnTo>
                    <a:lnTo>
                      <a:pt x="190" y="995"/>
                    </a:lnTo>
                    <a:lnTo>
                      <a:pt x="200" y="1004"/>
                    </a:lnTo>
                    <a:lnTo>
                      <a:pt x="225" y="1006"/>
                    </a:lnTo>
                    <a:lnTo>
                      <a:pt x="227" y="1016"/>
                    </a:lnTo>
                    <a:lnTo>
                      <a:pt x="274" y="1008"/>
                    </a:lnTo>
                    <a:lnTo>
                      <a:pt x="243" y="964"/>
                    </a:lnTo>
                    <a:lnTo>
                      <a:pt x="242" y="943"/>
                    </a:lnTo>
                    <a:lnTo>
                      <a:pt x="256" y="973"/>
                    </a:lnTo>
                    <a:lnTo>
                      <a:pt x="269" y="974"/>
                    </a:lnTo>
                    <a:lnTo>
                      <a:pt x="286" y="957"/>
                    </a:lnTo>
                    <a:lnTo>
                      <a:pt x="286" y="925"/>
                    </a:lnTo>
                    <a:lnTo>
                      <a:pt x="310" y="964"/>
                    </a:lnTo>
                    <a:lnTo>
                      <a:pt x="330" y="976"/>
                    </a:lnTo>
                    <a:lnTo>
                      <a:pt x="344" y="968"/>
                    </a:lnTo>
                    <a:lnTo>
                      <a:pt x="345" y="942"/>
                    </a:lnTo>
                    <a:lnTo>
                      <a:pt x="333" y="906"/>
                    </a:lnTo>
                    <a:lnTo>
                      <a:pt x="332" y="897"/>
                    </a:lnTo>
                    <a:lnTo>
                      <a:pt x="339" y="909"/>
                    </a:lnTo>
                    <a:lnTo>
                      <a:pt x="357" y="974"/>
                    </a:lnTo>
                    <a:lnTo>
                      <a:pt x="372" y="985"/>
                    </a:lnTo>
                    <a:lnTo>
                      <a:pt x="399" y="979"/>
                    </a:lnTo>
                    <a:lnTo>
                      <a:pt x="407" y="953"/>
                    </a:lnTo>
                    <a:lnTo>
                      <a:pt x="398" y="935"/>
                    </a:lnTo>
                    <a:lnTo>
                      <a:pt x="384" y="913"/>
                    </a:lnTo>
                    <a:lnTo>
                      <a:pt x="394" y="922"/>
                    </a:lnTo>
                    <a:lnTo>
                      <a:pt x="412" y="925"/>
                    </a:lnTo>
                    <a:lnTo>
                      <a:pt x="413" y="932"/>
                    </a:lnTo>
                    <a:lnTo>
                      <a:pt x="413" y="949"/>
                    </a:lnTo>
                    <a:lnTo>
                      <a:pt x="419" y="961"/>
                    </a:lnTo>
                    <a:lnTo>
                      <a:pt x="440" y="965"/>
                    </a:lnTo>
                    <a:lnTo>
                      <a:pt x="456" y="958"/>
                    </a:lnTo>
                    <a:lnTo>
                      <a:pt x="466" y="961"/>
                    </a:lnTo>
                    <a:lnTo>
                      <a:pt x="474" y="974"/>
                    </a:lnTo>
                    <a:lnTo>
                      <a:pt x="475" y="989"/>
                    </a:lnTo>
                    <a:lnTo>
                      <a:pt x="469" y="1012"/>
                    </a:lnTo>
                    <a:lnTo>
                      <a:pt x="463" y="1023"/>
                    </a:lnTo>
                    <a:lnTo>
                      <a:pt x="469" y="1037"/>
                    </a:lnTo>
                    <a:lnTo>
                      <a:pt x="513" y="1013"/>
                    </a:lnTo>
                    <a:lnTo>
                      <a:pt x="541" y="1005"/>
                    </a:lnTo>
                    <a:lnTo>
                      <a:pt x="559" y="985"/>
                    </a:lnTo>
                    <a:lnTo>
                      <a:pt x="581" y="943"/>
                    </a:lnTo>
                    <a:lnTo>
                      <a:pt x="586" y="973"/>
                    </a:lnTo>
                    <a:lnTo>
                      <a:pt x="608" y="957"/>
                    </a:lnTo>
                    <a:lnTo>
                      <a:pt x="612" y="941"/>
                    </a:lnTo>
                    <a:lnTo>
                      <a:pt x="633" y="934"/>
                    </a:lnTo>
                    <a:lnTo>
                      <a:pt x="635" y="919"/>
                    </a:lnTo>
                    <a:lnTo>
                      <a:pt x="638" y="892"/>
                    </a:lnTo>
                    <a:lnTo>
                      <a:pt x="634" y="863"/>
                    </a:lnTo>
                    <a:lnTo>
                      <a:pt x="625" y="844"/>
                    </a:lnTo>
                    <a:lnTo>
                      <a:pt x="606" y="850"/>
                    </a:lnTo>
                    <a:lnTo>
                      <a:pt x="595" y="865"/>
                    </a:lnTo>
                    <a:lnTo>
                      <a:pt x="586" y="879"/>
                    </a:lnTo>
                    <a:lnTo>
                      <a:pt x="575" y="877"/>
                    </a:lnTo>
                    <a:lnTo>
                      <a:pt x="576" y="861"/>
                    </a:lnTo>
                    <a:lnTo>
                      <a:pt x="555" y="849"/>
                    </a:lnTo>
                    <a:lnTo>
                      <a:pt x="558" y="843"/>
                    </a:lnTo>
                    <a:lnTo>
                      <a:pt x="565" y="836"/>
                    </a:lnTo>
                    <a:lnTo>
                      <a:pt x="576" y="829"/>
                    </a:lnTo>
                    <a:lnTo>
                      <a:pt x="581" y="816"/>
                    </a:lnTo>
                    <a:lnTo>
                      <a:pt x="579" y="807"/>
                    </a:lnTo>
                    <a:lnTo>
                      <a:pt x="570" y="792"/>
                    </a:lnTo>
                    <a:lnTo>
                      <a:pt x="556" y="789"/>
                    </a:lnTo>
                    <a:lnTo>
                      <a:pt x="539" y="790"/>
                    </a:lnTo>
                    <a:lnTo>
                      <a:pt x="512" y="821"/>
                    </a:lnTo>
                    <a:lnTo>
                      <a:pt x="506" y="819"/>
                    </a:lnTo>
                    <a:lnTo>
                      <a:pt x="518" y="801"/>
                    </a:lnTo>
                    <a:lnTo>
                      <a:pt x="517" y="789"/>
                    </a:lnTo>
                    <a:lnTo>
                      <a:pt x="473" y="781"/>
                    </a:lnTo>
                    <a:lnTo>
                      <a:pt x="452" y="785"/>
                    </a:lnTo>
                    <a:lnTo>
                      <a:pt x="426" y="818"/>
                    </a:lnTo>
                    <a:lnTo>
                      <a:pt x="423" y="805"/>
                    </a:lnTo>
                    <a:lnTo>
                      <a:pt x="420" y="786"/>
                    </a:lnTo>
                    <a:lnTo>
                      <a:pt x="414" y="776"/>
                    </a:lnTo>
                    <a:lnTo>
                      <a:pt x="429" y="779"/>
                    </a:lnTo>
                    <a:lnTo>
                      <a:pt x="458" y="766"/>
                    </a:lnTo>
                    <a:lnTo>
                      <a:pt x="458" y="760"/>
                    </a:lnTo>
                    <a:lnTo>
                      <a:pt x="441" y="748"/>
                    </a:lnTo>
                    <a:lnTo>
                      <a:pt x="437" y="732"/>
                    </a:lnTo>
                    <a:lnTo>
                      <a:pt x="439" y="722"/>
                    </a:lnTo>
                    <a:lnTo>
                      <a:pt x="467" y="754"/>
                    </a:lnTo>
                    <a:lnTo>
                      <a:pt x="498" y="773"/>
                    </a:lnTo>
                    <a:lnTo>
                      <a:pt x="577" y="770"/>
                    </a:lnTo>
                    <a:lnTo>
                      <a:pt x="585" y="758"/>
                    </a:lnTo>
                    <a:lnTo>
                      <a:pt x="593" y="762"/>
                    </a:lnTo>
                    <a:lnTo>
                      <a:pt x="592" y="768"/>
                    </a:lnTo>
                    <a:lnTo>
                      <a:pt x="592" y="770"/>
                    </a:lnTo>
                    <a:lnTo>
                      <a:pt x="622" y="753"/>
                    </a:lnTo>
                    <a:lnTo>
                      <a:pt x="635" y="725"/>
                    </a:lnTo>
                    <a:lnTo>
                      <a:pt x="638" y="709"/>
                    </a:lnTo>
                    <a:lnTo>
                      <a:pt x="636" y="701"/>
                    </a:lnTo>
                    <a:lnTo>
                      <a:pt x="652" y="694"/>
                    </a:lnTo>
                    <a:lnTo>
                      <a:pt x="654" y="687"/>
                    </a:lnTo>
                    <a:lnTo>
                      <a:pt x="634" y="668"/>
                    </a:lnTo>
                    <a:lnTo>
                      <a:pt x="634" y="658"/>
                    </a:lnTo>
                    <a:lnTo>
                      <a:pt x="636" y="650"/>
                    </a:lnTo>
                    <a:lnTo>
                      <a:pt x="630" y="633"/>
                    </a:lnTo>
                    <a:lnTo>
                      <a:pt x="623" y="628"/>
                    </a:lnTo>
                    <a:lnTo>
                      <a:pt x="624" y="625"/>
                    </a:lnTo>
                    <a:lnTo>
                      <a:pt x="624" y="614"/>
                    </a:lnTo>
                    <a:lnTo>
                      <a:pt x="622" y="603"/>
                    </a:lnTo>
                    <a:lnTo>
                      <a:pt x="622" y="596"/>
                    </a:lnTo>
                    <a:lnTo>
                      <a:pt x="634" y="603"/>
                    </a:lnTo>
                    <a:lnTo>
                      <a:pt x="679" y="604"/>
                    </a:lnTo>
                    <a:lnTo>
                      <a:pt x="687" y="613"/>
                    </a:lnTo>
                    <a:lnTo>
                      <a:pt x="706" y="607"/>
                    </a:lnTo>
                    <a:lnTo>
                      <a:pt x="727" y="583"/>
                    </a:lnTo>
                    <a:lnTo>
                      <a:pt x="743" y="591"/>
                    </a:lnTo>
                    <a:lnTo>
                      <a:pt x="746" y="599"/>
                    </a:lnTo>
                    <a:lnTo>
                      <a:pt x="760" y="574"/>
                    </a:lnTo>
                    <a:lnTo>
                      <a:pt x="760" y="570"/>
                    </a:lnTo>
                    <a:lnTo>
                      <a:pt x="768" y="555"/>
                    </a:lnTo>
                    <a:lnTo>
                      <a:pt x="714" y="545"/>
                    </a:lnTo>
                    <a:lnTo>
                      <a:pt x="690" y="537"/>
                    </a:lnTo>
                    <a:lnTo>
                      <a:pt x="709" y="522"/>
                    </a:lnTo>
                    <a:lnTo>
                      <a:pt x="728" y="523"/>
                    </a:lnTo>
                    <a:lnTo>
                      <a:pt x="764" y="539"/>
                    </a:lnTo>
                    <a:lnTo>
                      <a:pt x="776" y="511"/>
                    </a:lnTo>
                    <a:lnTo>
                      <a:pt x="795" y="501"/>
                    </a:lnTo>
                    <a:lnTo>
                      <a:pt x="797" y="493"/>
                    </a:lnTo>
                    <a:lnTo>
                      <a:pt x="787" y="477"/>
                    </a:lnTo>
                    <a:lnTo>
                      <a:pt x="775" y="468"/>
                    </a:lnTo>
                    <a:lnTo>
                      <a:pt x="751" y="463"/>
                    </a:lnTo>
                    <a:lnTo>
                      <a:pt x="738" y="453"/>
                    </a:lnTo>
                    <a:lnTo>
                      <a:pt x="725" y="450"/>
                    </a:lnTo>
                    <a:lnTo>
                      <a:pt x="733" y="445"/>
                    </a:lnTo>
                    <a:lnTo>
                      <a:pt x="749" y="447"/>
                    </a:lnTo>
                    <a:lnTo>
                      <a:pt x="786" y="443"/>
                    </a:lnTo>
                    <a:lnTo>
                      <a:pt x="798" y="439"/>
                    </a:lnTo>
                    <a:lnTo>
                      <a:pt x="805" y="430"/>
                    </a:lnTo>
                    <a:lnTo>
                      <a:pt x="819" y="420"/>
                    </a:lnTo>
                    <a:lnTo>
                      <a:pt x="813" y="411"/>
                    </a:lnTo>
                    <a:lnTo>
                      <a:pt x="813" y="402"/>
                    </a:lnTo>
                    <a:lnTo>
                      <a:pt x="817" y="392"/>
                    </a:lnTo>
                    <a:lnTo>
                      <a:pt x="816" y="375"/>
                    </a:lnTo>
                    <a:lnTo>
                      <a:pt x="813" y="354"/>
                    </a:lnTo>
                    <a:lnTo>
                      <a:pt x="802" y="344"/>
                    </a:lnTo>
                    <a:lnTo>
                      <a:pt x="774" y="334"/>
                    </a:lnTo>
                    <a:lnTo>
                      <a:pt x="733" y="340"/>
                    </a:lnTo>
                    <a:lnTo>
                      <a:pt x="733" y="332"/>
                    </a:lnTo>
                    <a:lnTo>
                      <a:pt x="748" y="327"/>
                    </a:lnTo>
                    <a:lnTo>
                      <a:pt x="757" y="319"/>
                    </a:lnTo>
                    <a:lnTo>
                      <a:pt x="757" y="313"/>
                    </a:lnTo>
                    <a:lnTo>
                      <a:pt x="749" y="303"/>
                    </a:lnTo>
                    <a:lnTo>
                      <a:pt x="678" y="310"/>
                    </a:lnTo>
                    <a:lnTo>
                      <a:pt x="665" y="316"/>
                    </a:lnTo>
                    <a:lnTo>
                      <a:pt x="655" y="329"/>
                    </a:lnTo>
                    <a:lnTo>
                      <a:pt x="647" y="330"/>
                    </a:lnTo>
                    <a:lnTo>
                      <a:pt x="656" y="314"/>
                    </a:lnTo>
                    <a:lnTo>
                      <a:pt x="658" y="302"/>
                    </a:lnTo>
                    <a:lnTo>
                      <a:pt x="647" y="300"/>
                    </a:lnTo>
                    <a:lnTo>
                      <a:pt x="645" y="291"/>
                    </a:lnTo>
                    <a:lnTo>
                      <a:pt x="669" y="298"/>
                    </a:lnTo>
                    <a:lnTo>
                      <a:pt x="712" y="284"/>
                    </a:lnTo>
                    <a:lnTo>
                      <a:pt x="740" y="287"/>
                    </a:lnTo>
                    <a:lnTo>
                      <a:pt x="740" y="279"/>
                    </a:lnTo>
                    <a:lnTo>
                      <a:pt x="716" y="269"/>
                    </a:lnTo>
                    <a:lnTo>
                      <a:pt x="652" y="267"/>
                    </a:lnTo>
                    <a:lnTo>
                      <a:pt x="644" y="260"/>
                    </a:lnTo>
                    <a:lnTo>
                      <a:pt x="658" y="255"/>
                    </a:lnTo>
                    <a:lnTo>
                      <a:pt x="704" y="255"/>
                    </a:lnTo>
                    <a:lnTo>
                      <a:pt x="715" y="247"/>
                    </a:lnTo>
                    <a:lnTo>
                      <a:pt x="732" y="249"/>
                    </a:lnTo>
                    <a:lnTo>
                      <a:pt x="748" y="255"/>
                    </a:lnTo>
                    <a:lnTo>
                      <a:pt x="754" y="263"/>
                    </a:lnTo>
                    <a:lnTo>
                      <a:pt x="753" y="276"/>
                    </a:lnTo>
                    <a:lnTo>
                      <a:pt x="758" y="289"/>
                    </a:lnTo>
                    <a:lnTo>
                      <a:pt x="769" y="295"/>
                    </a:lnTo>
                    <a:lnTo>
                      <a:pt x="819" y="302"/>
                    </a:lnTo>
                    <a:lnTo>
                      <a:pt x="827" y="298"/>
                    </a:lnTo>
                    <a:lnTo>
                      <a:pt x="829" y="287"/>
                    </a:lnTo>
                    <a:lnTo>
                      <a:pt x="828" y="274"/>
                    </a:lnTo>
                    <a:lnTo>
                      <a:pt x="814" y="257"/>
                    </a:lnTo>
                    <a:lnTo>
                      <a:pt x="825" y="240"/>
                    </a:lnTo>
                    <a:lnTo>
                      <a:pt x="818" y="232"/>
                    </a:lnTo>
                    <a:lnTo>
                      <a:pt x="752" y="236"/>
                    </a:lnTo>
                    <a:lnTo>
                      <a:pt x="746" y="228"/>
                    </a:lnTo>
                    <a:lnTo>
                      <a:pt x="687" y="236"/>
                    </a:lnTo>
                    <a:lnTo>
                      <a:pt x="661" y="243"/>
                    </a:lnTo>
                    <a:lnTo>
                      <a:pt x="671" y="236"/>
                    </a:lnTo>
                    <a:lnTo>
                      <a:pt x="672" y="228"/>
                    </a:lnTo>
                    <a:lnTo>
                      <a:pt x="650" y="222"/>
                    </a:lnTo>
                    <a:lnTo>
                      <a:pt x="641" y="214"/>
                    </a:lnTo>
                    <a:lnTo>
                      <a:pt x="657" y="209"/>
                    </a:lnTo>
                    <a:lnTo>
                      <a:pt x="683" y="212"/>
                    </a:lnTo>
                    <a:lnTo>
                      <a:pt x="677" y="187"/>
                    </a:lnTo>
                    <a:lnTo>
                      <a:pt x="672" y="181"/>
                    </a:lnTo>
                    <a:lnTo>
                      <a:pt x="679" y="178"/>
                    </a:lnTo>
                    <a:lnTo>
                      <a:pt x="684" y="184"/>
                    </a:lnTo>
                    <a:lnTo>
                      <a:pt x="689" y="198"/>
                    </a:lnTo>
                    <a:lnTo>
                      <a:pt x="698" y="204"/>
                    </a:lnTo>
                    <a:lnTo>
                      <a:pt x="746" y="209"/>
                    </a:lnTo>
                    <a:lnTo>
                      <a:pt x="749" y="200"/>
                    </a:lnTo>
                    <a:lnTo>
                      <a:pt x="740" y="188"/>
                    </a:lnTo>
                    <a:lnTo>
                      <a:pt x="737" y="181"/>
                    </a:lnTo>
                    <a:lnTo>
                      <a:pt x="687" y="171"/>
                    </a:lnTo>
                    <a:lnTo>
                      <a:pt x="679" y="158"/>
                    </a:lnTo>
                    <a:lnTo>
                      <a:pt x="687" y="156"/>
                    </a:lnTo>
                    <a:lnTo>
                      <a:pt x="722" y="162"/>
                    </a:lnTo>
                    <a:lnTo>
                      <a:pt x="764" y="189"/>
                    </a:lnTo>
                    <a:lnTo>
                      <a:pt x="794" y="194"/>
                    </a:lnTo>
                    <a:lnTo>
                      <a:pt x="801" y="185"/>
                    </a:lnTo>
                    <a:lnTo>
                      <a:pt x="797" y="170"/>
                    </a:lnTo>
                    <a:lnTo>
                      <a:pt x="810" y="176"/>
                    </a:lnTo>
                    <a:lnTo>
                      <a:pt x="838" y="178"/>
                    </a:lnTo>
                    <a:lnTo>
                      <a:pt x="846" y="165"/>
                    </a:lnTo>
                    <a:lnTo>
                      <a:pt x="845" y="155"/>
                    </a:lnTo>
                    <a:lnTo>
                      <a:pt x="850" y="157"/>
                    </a:lnTo>
                    <a:lnTo>
                      <a:pt x="855" y="146"/>
                    </a:lnTo>
                    <a:lnTo>
                      <a:pt x="861" y="160"/>
                    </a:lnTo>
                    <a:lnTo>
                      <a:pt x="876" y="156"/>
                    </a:lnTo>
                    <a:lnTo>
                      <a:pt x="881" y="140"/>
                    </a:lnTo>
                    <a:lnTo>
                      <a:pt x="880" y="125"/>
                    </a:lnTo>
                    <a:lnTo>
                      <a:pt x="873" y="106"/>
                    </a:lnTo>
                    <a:lnTo>
                      <a:pt x="871" y="91"/>
                    </a:lnTo>
                    <a:lnTo>
                      <a:pt x="813" y="80"/>
                    </a:lnTo>
                    <a:lnTo>
                      <a:pt x="817" y="66"/>
                    </a:lnTo>
                    <a:lnTo>
                      <a:pt x="834" y="61"/>
                    </a:lnTo>
                    <a:lnTo>
                      <a:pt x="856" y="74"/>
                    </a:lnTo>
                    <a:lnTo>
                      <a:pt x="884" y="79"/>
                    </a:lnTo>
                    <a:lnTo>
                      <a:pt x="882" y="91"/>
                    </a:lnTo>
                    <a:lnTo>
                      <a:pt x="884" y="103"/>
                    </a:lnTo>
                    <a:lnTo>
                      <a:pt x="899" y="112"/>
                    </a:lnTo>
                    <a:lnTo>
                      <a:pt x="914" y="111"/>
                    </a:lnTo>
                    <a:lnTo>
                      <a:pt x="914" y="115"/>
                    </a:lnTo>
                    <a:lnTo>
                      <a:pt x="937" y="108"/>
                    </a:lnTo>
                    <a:lnTo>
                      <a:pt x="961" y="109"/>
                    </a:lnTo>
                    <a:lnTo>
                      <a:pt x="969" y="101"/>
                    </a:lnTo>
                    <a:lnTo>
                      <a:pt x="982" y="98"/>
                    </a:lnTo>
                    <a:lnTo>
                      <a:pt x="1004" y="59"/>
                    </a:lnTo>
                    <a:lnTo>
                      <a:pt x="995" y="54"/>
                    </a:lnTo>
                    <a:lnTo>
                      <a:pt x="978" y="58"/>
                    </a:lnTo>
                    <a:lnTo>
                      <a:pt x="980" y="44"/>
                    </a:lnTo>
                    <a:lnTo>
                      <a:pt x="990" y="29"/>
                    </a:lnTo>
                    <a:lnTo>
                      <a:pt x="1011" y="21"/>
                    </a:lnTo>
                    <a:lnTo>
                      <a:pt x="1015" y="12"/>
                    </a:lnTo>
                    <a:lnTo>
                      <a:pt x="1028" y="0"/>
                    </a:lnTo>
                    <a:lnTo>
                      <a:pt x="393" y="0"/>
                    </a:lnTo>
                    <a:lnTo>
                      <a:pt x="394" y="1"/>
                    </a:lnTo>
                    <a:lnTo>
                      <a:pt x="440" y="28"/>
                    </a:lnTo>
                    <a:lnTo>
                      <a:pt x="439" y="33"/>
                    </a:lnTo>
                    <a:lnTo>
                      <a:pt x="426" y="41"/>
                    </a:lnTo>
                    <a:lnTo>
                      <a:pt x="430" y="48"/>
                    </a:lnTo>
                    <a:lnTo>
                      <a:pt x="432" y="72"/>
                    </a:lnTo>
                    <a:lnTo>
                      <a:pt x="432" y="87"/>
                    </a:lnTo>
                    <a:lnTo>
                      <a:pt x="437" y="87"/>
                    </a:lnTo>
                    <a:lnTo>
                      <a:pt x="437" y="92"/>
                    </a:lnTo>
                    <a:lnTo>
                      <a:pt x="441" y="102"/>
                    </a:lnTo>
                    <a:lnTo>
                      <a:pt x="462" y="108"/>
                    </a:lnTo>
                    <a:lnTo>
                      <a:pt x="479" y="123"/>
                    </a:lnTo>
                    <a:lnTo>
                      <a:pt x="515" y="107"/>
                    </a:lnTo>
                    <a:lnTo>
                      <a:pt x="526" y="107"/>
                    </a:lnTo>
                    <a:lnTo>
                      <a:pt x="527" y="113"/>
                    </a:lnTo>
                    <a:lnTo>
                      <a:pt x="525" y="120"/>
                    </a:lnTo>
                    <a:lnTo>
                      <a:pt x="513" y="120"/>
                    </a:lnTo>
                    <a:lnTo>
                      <a:pt x="482" y="136"/>
                    </a:lnTo>
                    <a:lnTo>
                      <a:pt x="478" y="142"/>
                    </a:lnTo>
                    <a:lnTo>
                      <a:pt x="478" y="149"/>
                    </a:lnTo>
                    <a:lnTo>
                      <a:pt x="480" y="154"/>
                    </a:lnTo>
                    <a:lnTo>
                      <a:pt x="479" y="155"/>
                    </a:lnTo>
                    <a:lnTo>
                      <a:pt x="445" y="130"/>
                    </a:lnTo>
                    <a:lnTo>
                      <a:pt x="432" y="129"/>
                    </a:lnTo>
                    <a:lnTo>
                      <a:pt x="423" y="139"/>
                    </a:lnTo>
                    <a:lnTo>
                      <a:pt x="421" y="111"/>
                    </a:lnTo>
                    <a:lnTo>
                      <a:pt x="415" y="111"/>
                    </a:lnTo>
                    <a:lnTo>
                      <a:pt x="412" y="102"/>
                    </a:lnTo>
                    <a:lnTo>
                      <a:pt x="410" y="87"/>
                    </a:lnTo>
                    <a:lnTo>
                      <a:pt x="405" y="82"/>
                    </a:lnTo>
                    <a:lnTo>
                      <a:pt x="405" y="68"/>
                    </a:lnTo>
                    <a:lnTo>
                      <a:pt x="357" y="0"/>
                    </a:lnTo>
                    <a:lnTo>
                      <a:pt x="183" y="0"/>
                    </a:lnTo>
                    <a:lnTo>
                      <a:pt x="220" y="14"/>
                    </a:lnTo>
                    <a:lnTo>
                      <a:pt x="231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8" name="Freeform 309"/>
              <p:cNvSpPr>
                <a:spLocks noChangeAspect="1"/>
              </p:cNvSpPr>
              <p:nvPr/>
            </p:nvSpPr>
            <p:spPr bwMode="gray">
              <a:xfrm>
                <a:off x="1564" y="1153"/>
                <a:ext cx="6" cy="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21"/>
                  </a:cxn>
                  <a:cxn ang="0">
                    <a:pos x="30" y="30"/>
                  </a:cxn>
                  <a:cxn ang="0">
                    <a:pos x="3" y="0"/>
                  </a:cxn>
                  <a:cxn ang="0">
                    <a:pos x="0" y="16"/>
                  </a:cxn>
                </a:cxnLst>
                <a:rect l="0" t="0" r="r" b="b"/>
                <a:pathLst>
                  <a:path w="30" h="30">
                    <a:moveTo>
                      <a:pt x="0" y="16"/>
                    </a:moveTo>
                    <a:lnTo>
                      <a:pt x="0" y="21"/>
                    </a:lnTo>
                    <a:lnTo>
                      <a:pt x="30" y="30"/>
                    </a:lnTo>
                    <a:lnTo>
                      <a:pt x="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9" name="Freeform 310"/>
              <p:cNvSpPr>
                <a:spLocks noChangeAspect="1"/>
              </p:cNvSpPr>
              <p:nvPr/>
            </p:nvSpPr>
            <p:spPr bwMode="gray">
              <a:xfrm>
                <a:off x="1564" y="1147"/>
                <a:ext cx="1" cy="6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" y="31"/>
                  </a:cxn>
                  <a:cxn ang="0">
                    <a:pos x="7" y="27"/>
                  </a:cxn>
                  <a:cxn ang="0">
                    <a:pos x="5" y="11"/>
                  </a:cxn>
                </a:cxnLst>
                <a:rect l="0" t="0" r="r" b="b"/>
                <a:pathLst>
                  <a:path w="7" h="31">
                    <a:moveTo>
                      <a:pt x="5" y="11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" y="31"/>
                    </a:lnTo>
                    <a:lnTo>
                      <a:pt x="7" y="27"/>
                    </a:lnTo>
                    <a:lnTo>
                      <a:pt x="5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0" name="Freeform 311"/>
              <p:cNvSpPr>
                <a:spLocks noChangeAspect="1"/>
              </p:cNvSpPr>
              <p:nvPr/>
            </p:nvSpPr>
            <p:spPr bwMode="gray">
              <a:xfrm>
                <a:off x="1031" y="1408"/>
                <a:ext cx="17" cy="23"/>
              </a:xfrm>
              <a:custGeom>
                <a:avLst/>
                <a:gdLst/>
                <a:ahLst/>
                <a:cxnLst>
                  <a:cxn ang="0">
                    <a:pos x="16" y="58"/>
                  </a:cxn>
                  <a:cxn ang="0">
                    <a:pos x="22" y="61"/>
                  </a:cxn>
                  <a:cxn ang="0">
                    <a:pos x="25" y="56"/>
                  </a:cxn>
                  <a:cxn ang="0">
                    <a:pos x="19" y="46"/>
                  </a:cxn>
                  <a:cxn ang="0">
                    <a:pos x="24" y="46"/>
                  </a:cxn>
                  <a:cxn ang="0">
                    <a:pos x="30" y="52"/>
                  </a:cxn>
                  <a:cxn ang="0">
                    <a:pos x="35" y="47"/>
                  </a:cxn>
                  <a:cxn ang="0">
                    <a:pos x="38" y="52"/>
                  </a:cxn>
                  <a:cxn ang="0">
                    <a:pos x="46" y="46"/>
                  </a:cxn>
                  <a:cxn ang="0">
                    <a:pos x="47" y="37"/>
                  </a:cxn>
                  <a:cxn ang="0">
                    <a:pos x="43" y="41"/>
                  </a:cxn>
                  <a:cxn ang="0">
                    <a:pos x="38" y="37"/>
                  </a:cxn>
                  <a:cxn ang="0">
                    <a:pos x="43" y="32"/>
                  </a:cxn>
                  <a:cxn ang="0">
                    <a:pos x="48" y="19"/>
                  </a:cxn>
                  <a:cxn ang="0">
                    <a:pos x="44" y="11"/>
                  </a:cxn>
                  <a:cxn ang="0">
                    <a:pos x="43" y="3"/>
                  </a:cxn>
                  <a:cxn ang="0">
                    <a:pos x="47" y="0"/>
                  </a:cxn>
                  <a:cxn ang="0">
                    <a:pos x="47" y="10"/>
                  </a:cxn>
                  <a:cxn ang="0">
                    <a:pos x="58" y="18"/>
                  </a:cxn>
                  <a:cxn ang="0">
                    <a:pos x="57" y="26"/>
                  </a:cxn>
                  <a:cxn ang="0">
                    <a:pos x="60" y="32"/>
                  </a:cxn>
                  <a:cxn ang="0">
                    <a:pos x="67" y="35"/>
                  </a:cxn>
                  <a:cxn ang="0">
                    <a:pos x="76" y="24"/>
                  </a:cxn>
                  <a:cxn ang="0">
                    <a:pos x="81" y="30"/>
                  </a:cxn>
                  <a:cxn ang="0">
                    <a:pos x="81" y="41"/>
                  </a:cxn>
                  <a:cxn ang="0">
                    <a:pos x="79" y="50"/>
                  </a:cxn>
                  <a:cxn ang="0">
                    <a:pos x="70" y="58"/>
                  </a:cxn>
                  <a:cxn ang="0">
                    <a:pos x="49" y="94"/>
                  </a:cxn>
                  <a:cxn ang="0">
                    <a:pos x="35" y="110"/>
                  </a:cxn>
                  <a:cxn ang="0">
                    <a:pos x="24" y="106"/>
                  </a:cxn>
                  <a:cxn ang="0">
                    <a:pos x="22" y="110"/>
                  </a:cxn>
                  <a:cxn ang="0">
                    <a:pos x="22" y="113"/>
                  </a:cxn>
                  <a:cxn ang="0">
                    <a:pos x="16" y="106"/>
                  </a:cxn>
                  <a:cxn ang="0">
                    <a:pos x="17" y="101"/>
                  </a:cxn>
                  <a:cxn ang="0">
                    <a:pos x="27" y="104"/>
                  </a:cxn>
                  <a:cxn ang="0">
                    <a:pos x="33" y="96"/>
                  </a:cxn>
                  <a:cxn ang="0">
                    <a:pos x="38" y="85"/>
                  </a:cxn>
                  <a:cxn ang="0">
                    <a:pos x="26" y="96"/>
                  </a:cxn>
                  <a:cxn ang="0">
                    <a:pos x="12" y="86"/>
                  </a:cxn>
                  <a:cxn ang="0">
                    <a:pos x="8" y="73"/>
                  </a:cxn>
                  <a:cxn ang="0">
                    <a:pos x="6" y="61"/>
                  </a:cxn>
                  <a:cxn ang="0">
                    <a:pos x="1" y="57"/>
                  </a:cxn>
                  <a:cxn ang="0">
                    <a:pos x="0" y="52"/>
                  </a:cxn>
                  <a:cxn ang="0">
                    <a:pos x="3" y="46"/>
                  </a:cxn>
                  <a:cxn ang="0">
                    <a:pos x="6" y="46"/>
                  </a:cxn>
                  <a:cxn ang="0">
                    <a:pos x="16" y="58"/>
                  </a:cxn>
                </a:cxnLst>
                <a:rect l="0" t="0" r="r" b="b"/>
                <a:pathLst>
                  <a:path w="81" h="113">
                    <a:moveTo>
                      <a:pt x="16" y="58"/>
                    </a:moveTo>
                    <a:lnTo>
                      <a:pt x="22" y="61"/>
                    </a:lnTo>
                    <a:lnTo>
                      <a:pt x="25" y="56"/>
                    </a:lnTo>
                    <a:lnTo>
                      <a:pt x="19" y="46"/>
                    </a:lnTo>
                    <a:lnTo>
                      <a:pt x="24" y="46"/>
                    </a:lnTo>
                    <a:lnTo>
                      <a:pt x="30" y="52"/>
                    </a:lnTo>
                    <a:lnTo>
                      <a:pt x="35" y="47"/>
                    </a:lnTo>
                    <a:lnTo>
                      <a:pt x="38" y="52"/>
                    </a:lnTo>
                    <a:lnTo>
                      <a:pt x="46" y="46"/>
                    </a:lnTo>
                    <a:lnTo>
                      <a:pt x="47" y="37"/>
                    </a:lnTo>
                    <a:lnTo>
                      <a:pt x="43" y="41"/>
                    </a:lnTo>
                    <a:lnTo>
                      <a:pt x="38" y="37"/>
                    </a:lnTo>
                    <a:lnTo>
                      <a:pt x="43" y="32"/>
                    </a:lnTo>
                    <a:lnTo>
                      <a:pt x="48" y="19"/>
                    </a:lnTo>
                    <a:lnTo>
                      <a:pt x="44" y="11"/>
                    </a:lnTo>
                    <a:lnTo>
                      <a:pt x="43" y="3"/>
                    </a:lnTo>
                    <a:lnTo>
                      <a:pt x="47" y="0"/>
                    </a:lnTo>
                    <a:lnTo>
                      <a:pt x="47" y="10"/>
                    </a:lnTo>
                    <a:lnTo>
                      <a:pt x="58" y="18"/>
                    </a:lnTo>
                    <a:lnTo>
                      <a:pt x="57" y="26"/>
                    </a:lnTo>
                    <a:lnTo>
                      <a:pt x="60" y="32"/>
                    </a:lnTo>
                    <a:lnTo>
                      <a:pt x="67" y="35"/>
                    </a:lnTo>
                    <a:lnTo>
                      <a:pt x="76" y="24"/>
                    </a:lnTo>
                    <a:lnTo>
                      <a:pt x="81" y="30"/>
                    </a:lnTo>
                    <a:lnTo>
                      <a:pt x="81" y="41"/>
                    </a:lnTo>
                    <a:lnTo>
                      <a:pt x="79" y="50"/>
                    </a:lnTo>
                    <a:lnTo>
                      <a:pt x="70" y="58"/>
                    </a:lnTo>
                    <a:lnTo>
                      <a:pt x="49" y="94"/>
                    </a:lnTo>
                    <a:lnTo>
                      <a:pt x="35" y="110"/>
                    </a:lnTo>
                    <a:lnTo>
                      <a:pt x="24" y="106"/>
                    </a:lnTo>
                    <a:lnTo>
                      <a:pt x="22" y="110"/>
                    </a:lnTo>
                    <a:lnTo>
                      <a:pt x="22" y="113"/>
                    </a:lnTo>
                    <a:lnTo>
                      <a:pt x="16" y="106"/>
                    </a:lnTo>
                    <a:lnTo>
                      <a:pt x="17" y="101"/>
                    </a:lnTo>
                    <a:lnTo>
                      <a:pt x="27" y="104"/>
                    </a:lnTo>
                    <a:lnTo>
                      <a:pt x="33" y="96"/>
                    </a:lnTo>
                    <a:lnTo>
                      <a:pt x="38" y="85"/>
                    </a:lnTo>
                    <a:lnTo>
                      <a:pt x="26" y="96"/>
                    </a:lnTo>
                    <a:lnTo>
                      <a:pt x="12" y="86"/>
                    </a:lnTo>
                    <a:lnTo>
                      <a:pt x="8" y="73"/>
                    </a:lnTo>
                    <a:lnTo>
                      <a:pt x="6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16" y="5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1" name="Freeform 312"/>
              <p:cNvSpPr>
                <a:spLocks noChangeAspect="1"/>
              </p:cNvSpPr>
              <p:nvPr/>
            </p:nvSpPr>
            <p:spPr bwMode="gray">
              <a:xfrm>
                <a:off x="1024" y="1423"/>
                <a:ext cx="11" cy="11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1" y="22"/>
                  </a:cxn>
                  <a:cxn ang="0">
                    <a:pos x="9" y="28"/>
                  </a:cxn>
                  <a:cxn ang="0">
                    <a:pos x="12" y="38"/>
                  </a:cxn>
                  <a:cxn ang="0">
                    <a:pos x="23" y="39"/>
                  </a:cxn>
                  <a:cxn ang="0">
                    <a:pos x="32" y="49"/>
                  </a:cxn>
                  <a:cxn ang="0">
                    <a:pos x="41" y="50"/>
                  </a:cxn>
                  <a:cxn ang="0">
                    <a:pos x="44" y="55"/>
                  </a:cxn>
                  <a:cxn ang="0">
                    <a:pos x="47" y="58"/>
                  </a:cxn>
                  <a:cxn ang="0">
                    <a:pos x="52" y="56"/>
                  </a:cxn>
                  <a:cxn ang="0">
                    <a:pos x="54" y="50"/>
                  </a:cxn>
                  <a:cxn ang="0">
                    <a:pos x="45" y="39"/>
                  </a:cxn>
                  <a:cxn ang="0">
                    <a:pos x="30" y="28"/>
                  </a:cxn>
                  <a:cxn ang="0">
                    <a:pos x="33" y="22"/>
                  </a:cxn>
                  <a:cxn ang="0">
                    <a:pos x="19" y="15"/>
                  </a:cxn>
                  <a:cxn ang="0">
                    <a:pos x="14" y="4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2" y="4"/>
                  </a:cxn>
                </a:cxnLst>
                <a:rect l="0" t="0" r="r" b="b"/>
                <a:pathLst>
                  <a:path w="54" h="58">
                    <a:moveTo>
                      <a:pt x="2" y="4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1" y="22"/>
                    </a:lnTo>
                    <a:lnTo>
                      <a:pt x="9" y="28"/>
                    </a:lnTo>
                    <a:lnTo>
                      <a:pt x="12" y="38"/>
                    </a:lnTo>
                    <a:lnTo>
                      <a:pt x="23" y="39"/>
                    </a:lnTo>
                    <a:lnTo>
                      <a:pt x="32" y="49"/>
                    </a:lnTo>
                    <a:lnTo>
                      <a:pt x="41" y="50"/>
                    </a:lnTo>
                    <a:lnTo>
                      <a:pt x="44" y="55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4" y="50"/>
                    </a:lnTo>
                    <a:lnTo>
                      <a:pt x="45" y="39"/>
                    </a:lnTo>
                    <a:lnTo>
                      <a:pt x="30" y="28"/>
                    </a:lnTo>
                    <a:lnTo>
                      <a:pt x="33" y="22"/>
                    </a:lnTo>
                    <a:lnTo>
                      <a:pt x="19" y="15"/>
                    </a:lnTo>
                    <a:lnTo>
                      <a:pt x="14" y="4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9" name="Freeform 313"/>
            <p:cNvSpPr>
              <a:spLocks noChangeAspect="1"/>
            </p:cNvSpPr>
            <p:nvPr/>
          </p:nvSpPr>
          <p:spPr bwMode="gray">
            <a:xfrm rot="21085610">
              <a:off x="3399631" y="3186459"/>
              <a:ext cx="12700" cy="6350"/>
            </a:xfrm>
            <a:custGeom>
              <a:avLst/>
              <a:gdLst/>
              <a:ahLst/>
              <a:cxnLst>
                <a:cxn ang="0">
                  <a:pos x="291" y="10"/>
                </a:cxn>
                <a:cxn ang="0">
                  <a:pos x="281" y="6"/>
                </a:cxn>
                <a:cxn ang="0">
                  <a:pos x="289" y="25"/>
                </a:cxn>
                <a:cxn ang="0">
                  <a:pos x="298" y="25"/>
                </a:cxn>
                <a:cxn ang="0">
                  <a:pos x="326" y="50"/>
                </a:cxn>
                <a:cxn ang="0">
                  <a:pos x="336" y="96"/>
                </a:cxn>
                <a:cxn ang="0">
                  <a:pos x="312" y="69"/>
                </a:cxn>
                <a:cxn ang="0">
                  <a:pos x="274" y="50"/>
                </a:cxn>
                <a:cxn ang="0">
                  <a:pos x="230" y="52"/>
                </a:cxn>
                <a:cxn ang="0">
                  <a:pos x="98" y="96"/>
                </a:cxn>
                <a:cxn ang="0">
                  <a:pos x="21" y="93"/>
                </a:cxn>
                <a:cxn ang="0">
                  <a:pos x="0" y="52"/>
                </a:cxn>
                <a:cxn ang="0">
                  <a:pos x="87" y="45"/>
                </a:cxn>
                <a:cxn ang="0">
                  <a:pos x="208" y="0"/>
                </a:cxn>
                <a:cxn ang="0">
                  <a:pos x="257" y="0"/>
                </a:cxn>
                <a:cxn ang="0">
                  <a:pos x="291" y="10"/>
                </a:cxn>
              </a:cxnLst>
              <a:rect l="0" t="0" r="r" b="b"/>
              <a:pathLst>
                <a:path w="336" h="96">
                  <a:moveTo>
                    <a:pt x="291" y="10"/>
                  </a:moveTo>
                  <a:lnTo>
                    <a:pt x="281" y="6"/>
                  </a:lnTo>
                  <a:lnTo>
                    <a:pt x="289" y="25"/>
                  </a:lnTo>
                  <a:lnTo>
                    <a:pt x="298" y="25"/>
                  </a:lnTo>
                  <a:lnTo>
                    <a:pt x="326" y="50"/>
                  </a:lnTo>
                  <a:lnTo>
                    <a:pt x="336" y="96"/>
                  </a:lnTo>
                  <a:lnTo>
                    <a:pt x="312" y="69"/>
                  </a:lnTo>
                  <a:lnTo>
                    <a:pt x="274" y="50"/>
                  </a:lnTo>
                  <a:lnTo>
                    <a:pt x="230" y="52"/>
                  </a:lnTo>
                  <a:lnTo>
                    <a:pt x="98" y="96"/>
                  </a:lnTo>
                  <a:lnTo>
                    <a:pt x="21" y="93"/>
                  </a:lnTo>
                  <a:lnTo>
                    <a:pt x="0" y="52"/>
                  </a:lnTo>
                  <a:lnTo>
                    <a:pt x="87" y="45"/>
                  </a:lnTo>
                  <a:lnTo>
                    <a:pt x="208" y="0"/>
                  </a:lnTo>
                  <a:lnTo>
                    <a:pt x="257" y="0"/>
                  </a:lnTo>
                  <a:lnTo>
                    <a:pt x="291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314"/>
            <p:cNvSpPr>
              <a:spLocks noChangeAspect="1"/>
            </p:cNvSpPr>
            <p:nvPr/>
          </p:nvSpPr>
          <p:spPr bwMode="gray">
            <a:xfrm rot="21085610">
              <a:off x="3420268" y="3188047"/>
              <a:ext cx="1588" cy="15875"/>
            </a:xfrm>
            <a:custGeom>
              <a:avLst/>
              <a:gdLst/>
              <a:ahLst/>
              <a:cxnLst>
                <a:cxn ang="0">
                  <a:pos x="76" y="83"/>
                </a:cxn>
                <a:cxn ang="0">
                  <a:pos x="86" y="6"/>
                </a:cxn>
                <a:cxn ang="0">
                  <a:pos x="86" y="62"/>
                </a:cxn>
                <a:cxn ang="0">
                  <a:pos x="53" y="146"/>
                </a:cxn>
                <a:cxn ang="0">
                  <a:pos x="39" y="232"/>
                </a:cxn>
                <a:cxn ang="0">
                  <a:pos x="0" y="173"/>
                </a:cxn>
                <a:cxn ang="0">
                  <a:pos x="14" y="159"/>
                </a:cxn>
                <a:cxn ang="0">
                  <a:pos x="21" y="135"/>
                </a:cxn>
                <a:cxn ang="0">
                  <a:pos x="18" y="95"/>
                </a:cxn>
                <a:cxn ang="0">
                  <a:pos x="42" y="6"/>
                </a:cxn>
                <a:cxn ang="0">
                  <a:pos x="53" y="0"/>
                </a:cxn>
                <a:cxn ang="0">
                  <a:pos x="72" y="41"/>
                </a:cxn>
                <a:cxn ang="0">
                  <a:pos x="76" y="83"/>
                </a:cxn>
              </a:cxnLst>
              <a:rect l="0" t="0" r="r" b="b"/>
              <a:pathLst>
                <a:path w="86" h="232">
                  <a:moveTo>
                    <a:pt x="76" y="83"/>
                  </a:moveTo>
                  <a:lnTo>
                    <a:pt x="86" y="6"/>
                  </a:lnTo>
                  <a:lnTo>
                    <a:pt x="86" y="62"/>
                  </a:lnTo>
                  <a:lnTo>
                    <a:pt x="53" y="146"/>
                  </a:lnTo>
                  <a:lnTo>
                    <a:pt x="39" y="232"/>
                  </a:lnTo>
                  <a:lnTo>
                    <a:pt x="0" y="173"/>
                  </a:lnTo>
                  <a:lnTo>
                    <a:pt x="14" y="159"/>
                  </a:lnTo>
                  <a:lnTo>
                    <a:pt x="21" y="135"/>
                  </a:lnTo>
                  <a:lnTo>
                    <a:pt x="18" y="95"/>
                  </a:lnTo>
                  <a:lnTo>
                    <a:pt x="42" y="6"/>
                  </a:lnTo>
                  <a:lnTo>
                    <a:pt x="53" y="0"/>
                  </a:lnTo>
                  <a:lnTo>
                    <a:pt x="72" y="41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315"/>
            <p:cNvSpPr>
              <a:spLocks noChangeAspect="1"/>
            </p:cNvSpPr>
            <p:nvPr/>
          </p:nvSpPr>
          <p:spPr bwMode="gray">
            <a:xfrm rot="21085610">
              <a:off x="3420268" y="3224559"/>
              <a:ext cx="3175" cy="1588"/>
            </a:xfrm>
            <a:custGeom>
              <a:avLst/>
              <a:gdLst/>
              <a:ahLst/>
              <a:cxnLst>
                <a:cxn ang="0">
                  <a:pos x="55" y="25"/>
                </a:cxn>
                <a:cxn ang="0">
                  <a:pos x="73" y="7"/>
                </a:cxn>
                <a:cxn ang="0">
                  <a:pos x="73" y="0"/>
                </a:cxn>
                <a:cxn ang="0">
                  <a:pos x="48" y="0"/>
                </a:cxn>
                <a:cxn ang="0">
                  <a:pos x="8" y="4"/>
                </a:cxn>
                <a:cxn ang="0">
                  <a:pos x="0" y="28"/>
                </a:cxn>
                <a:cxn ang="0">
                  <a:pos x="55" y="25"/>
                </a:cxn>
              </a:cxnLst>
              <a:rect l="0" t="0" r="r" b="b"/>
              <a:pathLst>
                <a:path w="73" h="28">
                  <a:moveTo>
                    <a:pt x="55" y="25"/>
                  </a:moveTo>
                  <a:lnTo>
                    <a:pt x="73" y="7"/>
                  </a:lnTo>
                  <a:lnTo>
                    <a:pt x="73" y="0"/>
                  </a:lnTo>
                  <a:lnTo>
                    <a:pt x="48" y="0"/>
                  </a:lnTo>
                  <a:lnTo>
                    <a:pt x="8" y="4"/>
                  </a:lnTo>
                  <a:lnTo>
                    <a:pt x="0" y="28"/>
                  </a:lnTo>
                  <a:lnTo>
                    <a:pt x="55" y="2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316"/>
            <p:cNvSpPr>
              <a:spLocks noChangeAspect="1"/>
            </p:cNvSpPr>
            <p:nvPr/>
          </p:nvSpPr>
          <p:spPr bwMode="gray">
            <a:xfrm rot="21085610">
              <a:off x="3412331" y="3222972"/>
              <a:ext cx="6350" cy="19050"/>
            </a:xfrm>
            <a:custGeom>
              <a:avLst/>
              <a:gdLst/>
              <a:ahLst/>
              <a:cxnLst>
                <a:cxn ang="0">
                  <a:pos x="93" y="46"/>
                </a:cxn>
                <a:cxn ang="0">
                  <a:pos x="107" y="50"/>
                </a:cxn>
                <a:cxn ang="0">
                  <a:pos x="114" y="81"/>
                </a:cxn>
                <a:cxn ang="0">
                  <a:pos x="175" y="163"/>
                </a:cxn>
                <a:cxn ang="0">
                  <a:pos x="175" y="244"/>
                </a:cxn>
                <a:cxn ang="0">
                  <a:pos x="168" y="268"/>
                </a:cxn>
                <a:cxn ang="0">
                  <a:pos x="141" y="288"/>
                </a:cxn>
                <a:cxn ang="0">
                  <a:pos x="101" y="291"/>
                </a:cxn>
                <a:cxn ang="0">
                  <a:pos x="59" y="244"/>
                </a:cxn>
                <a:cxn ang="0">
                  <a:pos x="10" y="212"/>
                </a:cxn>
                <a:cxn ang="0">
                  <a:pos x="0" y="167"/>
                </a:cxn>
                <a:cxn ang="0">
                  <a:pos x="28" y="84"/>
                </a:cxn>
                <a:cxn ang="0">
                  <a:pos x="35" y="39"/>
                </a:cxn>
                <a:cxn ang="0">
                  <a:pos x="30" y="8"/>
                </a:cxn>
                <a:cxn ang="0">
                  <a:pos x="79" y="0"/>
                </a:cxn>
                <a:cxn ang="0">
                  <a:pos x="93" y="46"/>
                </a:cxn>
              </a:cxnLst>
              <a:rect l="0" t="0" r="r" b="b"/>
              <a:pathLst>
                <a:path w="175" h="291">
                  <a:moveTo>
                    <a:pt x="93" y="46"/>
                  </a:moveTo>
                  <a:lnTo>
                    <a:pt x="107" y="50"/>
                  </a:lnTo>
                  <a:lnTo>
                    <a:pt x="114" y="81"/>
                  </a:lnTo>
                  <a:lnTo>
                    <a:pt x="175" y="163"/>
                  </a:lnTo>
                  <a:lnTo>
                    <a:pt x="175" y="244"/>
                  </a:lnTo>
                  <a:lnTo>
                    <a:pt x="168" y="268"/>
                  </a:lnTo>
                  <a:lnTo>
                    <a:pt x="141" y="288"/>
                  </a:lnTo>
                  <a:lnTo>
                    <a:pt x="101" y="291"/>
                  </a:lnTo>
                  <a:lnTo>
                    <a:pt x="59" y="244"/>
                  </a:lnTo>
                  <a:lnTo>
                    <a:pt x="10" y="212"/>
                  </a:lnTo>
                  <a:lnTo>
                    <a:pt x="0" y="167"/>
                  </a:lnTo>
                  <a:lnTo>
                    <a:pt x="28" y="84"/>
                  </a:lnTo>
                  <a:lnTo>
                    <a:pt x="35" y="39"/>
                  </a:lnTo>
                  <a:lnTo>
                    <a:pt x="30" y="8"/>
                  </a:lnTo>
                  <a:lnTo>
                    <a:pt x="79" y="0"/>
                  </a:lnTo>
                  <a:lnTo>
                    <a:pt x="93" y="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317"/>
            <p:cNvSpPr>
              <a:spLocks noChangeAspect="1"/>
            </p:cNvSpPr>
            <p:nvPr/>
          </p:nvSpPr>
          <p:spPr bwMode="gray">
            <a:xfrm rot="21085610">
              <a:off x="3420268" y="3245197"/>
              <a:ext cx="1588" cy="95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7" y="0"/>
                </a:cxn>
                <a:cxn ang="0">
                  <a:pos x="69" y="118"/>
                </a:cxn>
                <a:cxn ang="0">
                  <a:pos x="59" y="144"/>
                </a:cxn>
                <a:cxn ang="0">
                  <a:pos x="17" y="128"/>
                </a:cxn>
                <a:cxn ang="0">
                  <a:pos x="0" y="70"/>
                </a:cxn>
              </a:cxnLst>
              <a:rect l="0" t="0" r="r" b="b"/>
              <a:pathLst>
                <a:path w="69" h="144">
                  <a:moveTo>
                    <a:pt x="0" y="70"/>
                  </a:moveTo>
                  <a:lnTo>
                    <a:pt x="47" y="0"/>
                  </a:lnTo>
                  <a:lnTo>
                    <a:pt x="69" y="118"/>
                  </a:lnTo>
                  <a:lnTo>
                    <a:pt x="59" y="144"/>
                  </a:lnTo>
                  <a:lnTo>
                    <a:pt x="17" y="128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318"/>
            <p:cNvSpPr>
              <a:spLocks noChangeAspect="1"/>
            </p:cNvSpPr>
            <p:nvPr/>
          </p:nvSpPr>
          <p:spPr bwMode="gray">
            <a:xfrm rot="21085610">
              <a:off x="3434556" y="3218209"/>
              <a:ext cx="1588" cy="12700"/>
            </a:xfrm>
            <a:custGeom>
              <a:avLst/>
              <a:gdLst/>
              <a:ahLst/>
              <a:cxnLst>
                <a:cxn ang="0">
                  <a:pos x="37" y="20"/>
                </a:cxn>
                <a:cxn ang="0">
                  <a:pos x="37" y="0"/>
                </a:cxn>
                <a:cxn ang="0">
                  <a:pos x="52" y="45"/>
                </a:cxn>
                <a:cxn ang="0">
                  <a:pos x="47" y="192"/>
                </a:cxn>
                <a:cxn ang="0">
                  <a:pos x="10" y="160"/>
                </a:cxn>
                <a:cxn ang="0">
                  <a:pos x="0" y="120"/>
                </a:cxn>
                <a:cxn ang="0">
                  <a:pos x="20" y="99"/>
                </a:cxn>
                <a:cxn ang="0">
                  <a:pos x="37" y="20"/>
                </a:cxn>
              </a:cxnLst>
              <a:rect l="0" t="0" r="r" b="b"/>
              <a:pathLst>
                <a:path w="52" h="192">
                  <a:moveTo>
                    <a:pt x="37" y="20"/>
                  </a:moveTo>
                  <a:lnTo>
                    <a:pt x="37" y="0"/>
                  </a:lnTo>
                  <a:lnTo>
                    <a:pt x="52" y="45"/>
                  </a:lnTo>
                  <a:lnTo>
                    <a:pt x="47" y="192"/>
                  </a:lnTo>
                  <a:lnTo>
                    <a:pt x="10" y="160"/>
                  </a:lnTo>
                  <a:lnTo>
                    <a:pt x="0" y="120"/>
                  </a:lnTo>
                  <a:lnTo>
                    <a:pt x="20" y="99"/>
                  </a:lnTo>
                  <a:lnTo>
                    <a:pt x="37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319"/>
            <p:cNvSpPr>
              <a:spLocks noChangeAspect="1"/>
            </p:cNvSpPr>
            <p:nvPr/>
          </p:nvSpPr>
          <p:spPr bwMode="gray">
            <a:xfrm rot="21085610">
              <a:off x="3442493" y="3229322"/>
              <a:ext cx="4763" cy="14288"/>
            </a:xfrm>
            <a:custGeom>
              <a:avLst/>
              <a:gdLst/>
              <a:ahLst/>
              <a:cxnLst>
                <a:cxn ang="0">
                  <a:pos x="115" y="147"/>
                </a:cxn>
                <a:cxn ang="0">
                  <a:pos x="132" y="142"/>
                </a:cxn>
                <a:cxn ang="0">
                  <a:pos x="146" y="205"/>
                </a:cxn>
                <a:cxn ang="0">
                  <a:pos x="121" y="212"/>
                </a:cxn>
                <a:cxn ang="0">
                  <a:pos x="87" y="202"/>
                </a:cxn>
                <a:cxn ang="0">
                  <a:pos x="101" y="157"/>
                </a:cxn>
                <a:cxn ang="0">
                  <a:pos x="56" y="76"/>
                </a:cxn>
                <a:cxn ang="0">
                  <a:pos x="0" y="0"/>
                </a:cxn>
                <a:cxn ang="0">
                  <a:pos x="24" y="4"/>
                </a:cxn>
                <a:cxn ang="0">
                  <a:pos x="52" y="35"/>
                </a:cxn>
                <a:cxn ang="0">
                  <a:pos x="115" y="147"/>
                </a:cxn>
              </a:cxnLst>
              <a:rect l="0" t="0" r="r" b="b"/>
              <a:pathLst>
                <a:path w="146" h="212">
                  <a:moveTo>
                    <a:pt x="115" y="147"/>
                  </a:moveTo>
                  <a:lnTo>
                    <a:pt x="132" y="142"/>
                  </a:lnTo>
                  <a:lnTo>
                    <a:pt x="146" y="205"/>
                  </a:lnTo>
                  <a:lnTo>
                    <a:pt x="121" y="212"/>
                  </a:lnTo>
                  <a:lnTo>
                    <a:pt x="87" y="202"/>
                  </a:lnTo>
                  <a:lnTo>
                    <a:pt x="101" y="157"/>
                  </a:lnTo>
                  <a:lnTo>
                    <a:pt x="56" y="76"/>
                  </a:lnTo>
                  <a:lnTo>
                    <a:pt x="0" y="0"/>
                  </a:lnTo>
                  <a:lnTo>
                    <a:pt x="24" y="4"/>
                  </a:lnTo>
                  <a:lnTo>
                    <a:pt x="52" y="35"/>
                  </a:lnTo>
                  <a:lnTo>
                    <a:pt x="115" y="14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320"/>
            <p:cNvSpPr>
              <a:spLocks noChangeAspect="1"/>
            </p:cNvSpPr>
            <p:nvPr/>
          </p:nvSpPr>
          <p:spPr bwMode="gray">
            <a:xfrm rot="21085610">
              <a:off x="3456781" y="3240434"/>
              <a:ext cx="3175" cy="317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" y="28"/>
                </a:cxn>
                <a:cxn ang="0">
                  <a:pos x="0" y="55"/>
                </a:cxn>
                <a:cxn ang="0">
                  <a:pos x="35" y="52"/>
                </a:cxn>
                <a:cxn ang="0">
                  <a:pos x="52" y="0"/>
                </a:cxn>
                <a:cxn ang="0">
                  <a:pos x="20" y="0"/>
                </a:cxn>
              </a:cxnLst>
              <a:rect l="0" t="0" r="r" b="b"/>
              <a:pathLst>
                <a:path w="52" h="55">
                  <a:moveTo>
                    <a:pt x="20" y="0"/>
                  </a:moveTo>
                  <a:lnTo>
                    <a:pt x="3" y="28"/>
                  </a:lnTo>
                  <a:lnTo>
                    <a:pt x="0" y="55"/>
                  </a:lnTo>
                  <a:lnTo>
                    <a:pt x="35" y="52"/>
                  </a:lnTo>
                  <a:lnTo>
                    <a:pt x="52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321"/>
            <p:cNvSpPr>
              <a:spLocks noChangeAspect="1"/>
            </p:cNvSpPr>
            <p:nvPr/>
          </p:nvSpPr>
          <p:spPr bwMode="gray">
            <a:xfrm rot="21085610">
              <a:off x="3450431" y="3254722"/>
              <a:ext cx="4763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7"/>
                </a:cxn>
                <a:cxn ang="0">
                  <a:pos x="37" y="105"/>
                </a:cxn>
                <a:cxn ang="0">
                  <a:pos x="55" y="135"/>
                </a:cxn>
                <a:cxn ang="0">
                  <a:pos x="93" y="149"/>
                </a:cxn>
                <a:cxn ang="0">
                  <a:pos x="117" y="204"/>
                </a:cxn>
                <a:cxn ang="0">
                  <a:pos x="117" y="232"/>
                </a:cxn>
                <a:cxn ang="0">
                  <a:pos x="96" y="191"/>
                </a:cxn>
                <a:cxn ang="0">
                  <a:pos x="52" y="162"/>
                </a:cxn>
                <a:cxn ang="0">
                  <a:pos x="35" y="118"/>
                </a:cxn>
                <a:cxn ang="0">
                  <a:pos x="24" y="44"/>
                </a:cxn>
                <a:cxn ang="0">
                  <a:pos x="0" y="0"/>
                </a:cxn>
              </a:cxnLst>
              <a:rect l="0" t="0" r="r" b="b"/>
              <a:pathLst>
                <a:path w="117" h="232">
                  <a:moveTo>
                    <a:pt x="0" y="0"/>
                  </a:moveTo>
                  <a:lnTo>
                    <a:pt x="10" y="17"/>
                  </a:lnTo>
                  <a:lnTo>
                    <a:pt x="37" y="105"/>
                  </a:lnTo>
                  <a:lnTo>
                    <a:pt x="55" y="135"/>
                  </a:lnTo>
                  <a:lnTo>
                    <a:pt x="93" y="149"/>
                  </a:lnTo>
                  <a:lnTo>
                    <a:pt x="117" y="204"/>
                  </a:lnTo>
                  <a:lnTo>
                    <a:pt x="117" y="232"/>
                  </a:lnTo>
                  <a:lnTo>
                    <a:pt x="96" y="191"/>
                  </a:lnTo>
                  <a:lnTo>
                    <a:pt x="52" y="162"/>
                  </a:lnTo>
                  <a:lnTo>
                    <a:pt x="35" y="118"/>
                  </a:lnTo>
                  <a:lnTo>
                    <a:pt x="24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322"/>
            <p:cNvSpPr>
              <a:spLocks noChangeAspect="1"/>
            </p:cNvSpPr>
            <p:nvPr/>
          </p:nvSpPr>
          <p:spPr bwMode="gray">
            <a:xfrm rot="21085610">
              <a:off x="3464718" y="3269009"/>
              <a:ext cx="4763" cy="14288"/>
            </a:xfrm>
            <a:custGeom>
              <a:avLst/>
              <a:gdLst/>
              <a:ahLst/>
              <a:cxnLst>
                <a:cxn ang="0">
                  <a:pos x="101" y="73"/>
                </a:cxn>
                <a:cxn ang="0">
                  <a:pos x="101" y="48"/>
                </a:cxn>
                <a:cxn ang="0">
                  <a:pos x="101" y="56"/>
                </a:cxn>
                <a:cxn ang="0">
                  <a:pos x="90" y="48"/>
                </a:cxn>
                <a:cxn ang="0">
                  <a:pos x="31" y="48"/>
                </a:cxn>
                <a:cxn ang="0">
                  <a:pos x="4" y="2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46" y="14"/>
                </a:cxn>
                <a:cxn ang="0">
                  <a:pos x="83" y="41"/>
                </a:cxn>
                <a:cxn ang="0">
                  <a:pos x="125" y="41"/>
                </a:cxn>
                <a:cxn ang="0">
                  <a:pos x="145" y="61"/>
                </a:cxn>
                <a:cxn ang="0">
                  <a:pos x="149" y="113"/>
                </a:cxn>
                <a:cxn ang="0">
                  <a:pos x="103" y="172"/>
                </a:cxn>
                <a:cxn ang="0">
                  <a:pos x="49" y="218"/>
                </a:cxn>
                <a:cxn ang="0">
                  <a:pos x="35" y="182"/>
                </a:cxn>
                <a:cxn ang="0">
                  <a:pos x="111" y="100"/>
                </a:cxn>
                <a:cxn ang="0">
                  <a:pos x="101" y="73"/>
                </a:cxn>
              </a:cxnLst>
              <a:rect l="0" t="0" r="r" b="b"/>
              <a:pathLst>
                <a:path w="149" h="218">
                  <a:moveTo>
                    <a:pt x="101" y="73"/>
                  </a:moveTo>
                  <a:lnTo>
                    <a:pt x="101" y="48"/>
                  </a:lnTo>
                  <a:lnTo>
                    <a:pt x="101" y="56"/>
                  </a:lnTo>
                  <a:lnTo>
                    <a:pt x="90" y="48"/>
                  </a:lnTo>
                  <a:lnTo>
                    <a:pt x="31" y="48"/>
                  </a:lnTo>
                  <a:lnTo>
                    <a:pt x="4" y="2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46" y="14"/>
                  </a:lnTo>
                  <a:lnTo>
                    <a:pt x="83" y="41"/>
                  </a:lnTo>
                  <a:lnTo>
                    <a:pt x="125" y="41"/>
                  </a:lnTo>
                  <a:lnTo>
                    <a:pt x="145" y="61"/>
                  </a:lnTo>
                  <a:lnTo>
                    <a:pt x="149" y="113"/>
                  </a:lnTo>
                  <a:lnTo>
                    <a:pt x="103" y="172"/>
                  </a:lnTo>
                  <a:lnTo>
                    <a:pt x="49" y="218"/>
                  </a:lnTo>
                  <a:lnTo>
                    <a:pt x="35" y="182"/>
                  </a:lnTo>
                  <a:lnTo>
                    <a:pt x="111" y="100"/>
                  </a:lnTo>
                  <a:lnTo>
                    <a:pt x="101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Freeform 323"/>
            <p:cNvSpPr>
              <a:spLocks noChangeAspect="1"/>
            </p:cNvSpPr>
            <p:nvPr/>
          </p:nvSpPr>
          <p:spPr bwMode="gray">
            <a:xfrm rot="21085610">
              <a:off x="3477418" y="3278534"/>
              <a:ext cx="4763" cy="1588"/>
            </a:xfrm>
            <a:custGeom>
              <a:avLst/>
              <a:gdLst/>
              <a:ahLst/>
              <a:cxnLst>
                <a:cxn ang="0">
                  <a:pos x="118" y="34"/>
                </a:cxn>
                <a:cxn ang="0">
                  <a:pos x="100" y="3"/>
                </a:cxn>
                <a:cxn ang="0">
                  <a:pos x="56" y="0"/>
                </a:cxn>
                <a:cxn ang="0">
                  <a:pos x="0" y="24"/>
                </a:cxn>
                <a:cxn ang="0">
                  <a:pos x="52" y="17"/>
                </a:cxn>
                <a:cxn ang="0">
                  <a:pos x="90" y="34"/>
                </a:cxn>
                <a:cxn ang="0">
                  <a:pos x="118" y="34"/>
                </a:cxn>
              </a:cxnLst>
              <a:rect l="0" t="0" r="r" b="b"/>
              <a:pathLst>
                <a:path w="118" h="34">
                  <a:moveTo>
                    <a:pt x="118" y="34"/>
                  </a:moveTo>
                  <a:lnTo>
                    <a:pt x="100" y="3"/>
                  </a:lnTo>
                  <a:lnTo>
                    <a:pt x="56" y="0"/>
                  </a:lnTo>
                  <a:lnTo>
                    <a:pt x="0" y="24"/>
                  </a:lnTo>
                  <a:lnTo>
                    <a:pt x="52" y="17"/>
                  </a:lnTo>
                  <a:lnTo>
                    <a:pt x="90" y="34"/>
                  </a:lnTo>
                  <a:lnTo>
                    <a:pt x="11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324"/>
            <p:cNvSpPr>
              <a:spLocks noChangeAspect="1"/>
            </p:cNvSpPr>
            <p:nvPr/>
          </p:nvSpPr>
          <p:spPr bwMode="gray">
            <a:xfrm rot="21085610">
              <a:off x="3488531" y="3284884"/>
              <a:ext cx="9525" cy="6350"/>
            </a:xfrm>
            <a:custGeom>
              <a:avLst/>
              <a:gdLst/>
              <a:ahLst/>
              <a:cxnLst>
                <a:cxn ang="0">
                  <a:pos x="48" y="19"/>
                </a:cxn>
                <a:cxn ang="0">
                  <a:pos x="86" y="0"/>
                </a:cxn>
                <a:cxn ang="0">
                  <a:pos x="114" y="25"/>
                </a:cxn>
                <a:cxn ang="0">
                  <a:pos x="192" y="61"/>
                </a:cxn>
                <a:cxn ang="0">
                  <a:pos x="241" y="92"/>
                </a:cxn>
                <a:cxn ang="0">
                  <a:pos x="248" y="103"/>
                </a:cxn>
                <a:cxn ang="0">
                  <a:pos x="210" y="98"/>
                </a:cxn>
                <a:cxn ang="0">
                  <a:pos x="148" y="52"/>
                </a:cxn>
                <a:cxn ang="0">
                  <a:pos x="100" y="34"/>
                </a:cxn>
                <a:cxn ang="0">
                  <a:pos x="41" y="73"/>
                </a:cxn>
                <a:cxn ang="0">
                  <a:pos x="0" y="76"/>
                </a:cxn>
                <a:cxn ang="0">
                  <a:pos x="13" y="48"/>
                </a:cxn>
                <a:cxn ang="0">
                  <a:pos x="48" y="19"/>
                </a:cxn>
              </a:cxnLst>
              <a:rect l="0" t="0" r="r" b="b"/>
              <a:pathLst>
                <a:path w="248" h="103">
                  <a:moveTo>
                    <a:pt x="48" y="19"/>
                  </a:moveTo>
                  <a:lnTo>
                    <a:pt x="86" y="0"/>
                  </a:lnTo>
                  <a:lnTo>
                    <a:pt x="114" y="25"/>
                  </a:lnTo>
                  <a:lnTo>
                    <a:pt x="192" y="61"/>
                  </a:lnTo>
                  <a:lnTo>
                    <a:pt x="241" y="92"/>
                  </a:lnTo>
                  <a:lnTo>
                    <a:pt x="248" y="103"/>
                  </a:lnTo>
                  <a:lnTo>
                    <a:pt x="210" y="98"/>
                  </a:lnTo>
                  <a:lnTo>
                    <a:pt x="148" y="52"/>
                  </a:lnTo>
                  <a:lnTo>
                    <a:pt x="100" y="34"/>
                  </a:lnTo>
                  <a:lnTo>
                    <a:pt x="41" y="73"/>
                  </a:lnTo>
                  <a:lnTo>
                    <a:pt x="0" y="76"/>
                  </a:lnTo>
                  <a:lnTo>
                    <a:pt x="13" y="48"/>
                  </a:lnTo>
                  <a:lnTo>
                    <a:pt x="48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325"/>
            <p:cNvSpPr>
              <a:spLocks noChangeAspect="1"/>
            </p:cNvSpPr>
            <p:nvPr/>
          </p:nvSpPr>
          <p:spPr bwMode="gray">
            <a:xfrm rot="21085610">
              <a:off x="3475831" y="3302347"/>
              <a:ext cx="6350" cy="9525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4" y="0"/>
                </a:cxn>
                <a:cxn ang="0">
                  <a:pos x="184" y="56"/>
                </a:cxn>
                <a:cxn ang="0">
                  <a:pos x="175" y="104"/>
                </a:cxn>
                <a:cxn ang="0">
                  <a:pos x="132" y="132"/>
                </a:cxn>
                <a:cxn ang="0">
                  <a:pos x="0" y="146"/>
                </a:cxn>
                <a:cxn ang="0">
                  <a:pos x="4" y="76"/>
                </a:cxn>
                <a:cxn ang="0">
                  <a:pos x="62" y="49"/>
                </a:cxn>
                <a:cxn ang="0">
                  <a:pos x="114" y="67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192" y="0"/>
                  </a:moveTo>
                  <a:lnTo>
                    <a:pt x="184" y="0"/>
                  </a:lnTo>
                  <a:lnTo>
                    <a:pt x="184" y="56"/>
                  </a:lnTo>
                  <a:lnTo>
                    <a:pt x="175" y="104"/>
                  </a:lnTo>
                  <a:lnTo>
                    <a:pt x="132" y="132"/>
                  </a:lnTo>
                  <a:lnTo>
                    <a:pt x="0" y="146"/>
                  </a:lnTo>
                  <a:lnTo>
                    <a:pt x="4" y="76"/>
                  </a:lnTo>
                  <a:lnTo>
                    <a:pt x="62" y="49"/>
                  </a:lnTo>
                  <a:lnTo>
                    <a:pt x="114" y="67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326"/>
            <p:cNvSpPr>
              <a:spLocks noChangeAspect="1"/>
            </p:cNvSpPr>
            <p:nvPr/>
          </p:nvSpPr>
          <p:spPr bwMode="gray">
            <a:xfrm rot="21085610">
              <a:off x="3418681" y="3243609"/>
              <a:ext cx="3175" cy="476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4" y="80"/>
                </a:cxn>
                <a:cxn ang="0">
                  <a:pos x="42" y="57"/>
                </a:cxn>
                <a:cxn ang="0">
                  <a:pos x="70" y="9"/>
                </a:cxn>
                <a:cxn ang="0">
                  <a:pos x="42" y="0"/>
                </a:cxn>
              </a:cxnLst>
              <a:rect l="0" t="0" r="r" b="b"/>
              <a:pathLst>
                <a:path w="70" h="80">
                  <a:moveTo>
                    <a:pt x="42" y="0"/>
                  </a:moveTo>
                  <a:lnTo>
                    <a:pt x="0" y="55"/>
                  </a:lnTo>
                  <a:lnTo>
                    <a:pt x="4" y="80"/>
                  </a:lnTo>
                  <a:lnTo>
                    <a:pt x="42" y="57"/>
                  </a:lnTo>
                  <a:lnTo>
                    <a:pt x="70" y="9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327"/>
            <p:cNvSpPr>
              <a:spLocks noChangeAspect="1"/>
            </p:cNvSpPr>
            <p:nvPr/>
          </p:nvSpPr>
          <p:spPr bwMode="gray">
            <a:xfrm rot="21085610">
              <a:off x="3386931" y="3227734"/>
              <a:ext cx="1588" cy="6350"/>
            </a:xfrm>
            <a:custGeom>
              <a:avLst/>
              <a:gdLst/>
              <a:ahLst/>
              <a:cxnLst>
                <a:cxn ang="0">
                  <a:pos x="72" y="7"/>
                </a:cxn>
                <a:cxn ang="0">
                  <a:pos x="57" y="0"/>
                </a:cxn>
                <a:cxn ang="0">
                  <a:pos x="0" y="79"/>
                </a:cxn>
                <a:cxn ang="0">
                  <a:pos x="7" y="93"/>
                </a:cxn>
                <a:cxn ang="0">
                  <a:pos x="72" y="7"/>
                </a:cxn>
              </a:cxnLst>
              <a:rect l="0" t="0" r="r" b="b"/>
              <a:pathLst>
                <a:path w="72" h="93">
                  <a:moveTo>
                    <a:pt x="72" y="7"/>
                  </a:moveTo>
                  <a:lnTo>
                    <a:pt x="57" y="0"/>
                  </a:lnTo>
                  <a:lnTo>
                    <a:pt x="0" y="79"/>
                  </a:lnTo>
                  <a:lnTo>
                    <a:pt x="7" y="93"/>
                  </a:lnTo>
                  <a:lnTo>
                    <a:pt x="72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328"/>
            <p:cNvSpPr>
              <a:spLocks noChangeAspect="1"/>
            </p:cNvSpPr>
            <p:nvPr/>
          </p:nvSpPr>
          <p:spPr bwMode="gray">
            <a:xfrm rot="21085610">
              <a:off x="3383756" y="3235672"/>
              <a:ext cx="3175" cy="317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6"/>
                </a:cxn>
                <a:cxn ang="0">
                  <a:pos x="4" y="36"/>
                </a:cxn>
                <a:cxn ang="0">
                  <a:pos x="53" y="18"/>
                </a:cxn>
                <a:cxn ang="0">
                  <a:pos x="56" y="0"/>
                </a:cxn>
              </a:cxnLst>
              <a:rect l="0" t="0" r="r" b="b"/>
              <a:pathLst>
                <a:path w="56" h="36">
                  <a:moveTo>
                    <a:pt x="56" y="0"/>
                  </a:moveTo>
                  <a:lnTo>
                    <a:pt x="0" y="26"/>
                  </a:lnTo>
                  <a:lnTo>
                    <a:pt x="4" y="36"/>
                  </a:lnTo>
                  <a:lnTo>
                    <a:pt x="53" y="1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329"/>
            <p:cNvSpPr>
              <a:spLocks noChangeAspect="1"/>
            </p:cNvSpPr>
            <p:nvPr/>
          </p:nvSpPr>
          <p:spPr bwMode="gray">
            <a:xfrm rot="21085610">
              <a:off x="3374231" y="3238847"/>
              <a:ext cx="6350" cy="6350"/>
            </a:xfrm>
            <a:custGeom>
              <a:avLst/>
              <a:gdLst/>
              <a:ahLst/>
              <a:cxnLst>
                <a:cxn ang="0">
                  <a:pos x="152" y="40"/>
                </a:cxn>
                <a:cxn ang="0">
                  <a:pos x="109" y="36"/>
                </a:cxn>
                <a:cxn ang="0">
                  <a:pos x="44" y="67"/>
                </a:cxn>
                <a:cxn ang="0">
                  <a:pos x="0" y="70"/>
                </a:cxn>
                <a:cxn ang="0">
                  <a:pos x="9" y="50"/>
                </a:cxn>
                <a:cxn ang="0">
                  <a:pos x="59" y="36"/>
                </a:cxn>
                <a:cxn ang="0">
                  <a:pos x="119" y="0"/>
                </a:cxn>
                <a:cxn ang="0">
                  <a:pos x="155" y="9"/>
                </a:cxn>
                <a:cxn ang="0">
                  <a:pos x="152" y="40"/>
                </a:cxn>
              </a:cxnLst>
              <a:rect l="0" t="0" r="r" b="b"/>
              <a:pathLst>
                <a:path w="155" h="70">
                  <a:moveTo>
                    <a:pt x="152" y="40"/>
                  </a:moveTo>
                  <a:lnTo>
                    <a:pt x="109" y="36"/>
                  </a:lnTo>
                  <a:lnTo>
                    <a:pt x="44" y="67"/>
                  </a:lnTo>
                  <a:lnTo>
                    <a:pt x="0" y="70"/>
                  </a:lnTo>
                  <a:lnTo>
                    <a:pt x="9" y="50"/>
                  </a:lnTo>
                  <a:lnTo>
                    <a:pt x="59" y="36"/>
                  </a:lnTo>
                  <a:lnTo>
                    <a:pt x="119" y="0"/>
                  </a:lnTo>
                  <a:lnTo>
                    <a:pt x="155" y="9"/>
                  </a:lnTo>
                  <a:lnTo>
                    <a:pt x="152" y="4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330"/>
            <p:cNvSpPr>
              <a:spLocks noChangeAspect="1"/>
            </p:cNvSpPr>
            <p:nvPr/>
          </p:nvSpPr>
          <p:spPr bwMode="gray">
            <a:xfrm rot="20552049">
              <a:off x="3417093" y="3375372"/>
              <a:ext cx="23813" cy="17463"/>
            </a:xfrm>
            <a:custGeom>
              <a:avLst/>
              <a:gdLst/>
              <a:ahLst/>
              <a:cxnLst>
                <a:cxn ang="0">
                  <a:pos x="373" y="31"/>
                </a:cxn>
                <a:cxn ang="0">
                  <a:pos x="397" y="35"/>
                </a:cxn>
                <a:cxn ang="0">
                  <a:pos x="450" y="63"/>
                </a:cxn>
                <a:cxn ang="0">
                  <a:pos x="483" y="101"/>
                </a:cxn>
                <a:cxn ang="0">
                  <a:pos x="600" y="104"/>
                </a:cxn>
                <a:cxn ang="0">
                  <a:pos x="642" y="212"/>
                </a:cxn>
                <a:cxn ang="0">
                  <a:pos x="588" y="222"/>
                </a:cxn>
                <a:cxn ang="0">
                  <a:pos x="504" y="197"/>
                </a:cxn>
                <a:cxn ang="0">
                  <a:pos x="442" y="222"/>
                </a:cxn>
                <a:cxn ang="0">
                  <a:pos x="390" y="222"/>
                </a:cxn>
                <a:cxn ang="0">
                  <a:pos x="369" y="260"/>
                </a:cxn>
                <a:cxn ang="0">
                  <a:pos x="304" y="256"/>
                </a:cxn>
                <a:cxn ang="0">
                  <a:pos x="273" y="228"/>
                </a:cxn>
                <a:cxn ang="0">
                  <a:pos x="194" y="222"/>
                </a:cxn>
                <a:cxn ang="0">
                  <a:pos x="101" y="135"/>
                </a:cxn>
                <a:cxn ang="0">
                  <a:pos x="39" y="115"/>
                </a:cxn>
                <a:cxn ang="0">
                  <a:pos x="0" y="73"/>
                </a:cxn>
                <a:cxn ang="0">
                  <a:pos x="10" y="44"/>
                </a:cxn>
                <a:cxn ang="0">
                  <a:pos x="138" y="0"/>
                </a:cxn>
                <a:cxn ang="0">
                  <a:pos x="194" y="4"/>
                </a:cxn>
                <a:cxn ang="0">
                  <a:pos x="279" y="21"/>
                </a:cxn>
                <a:cxn ang="0">
                  <a:pos x="373" y="31"/>
                </a:cxn>
              </a:cxnLst>
              <a:rect l="0" t="0" r="r" b="b"/>
              <a:pathLst>
                <a:path w="642" h="260">
                  <a:moveTo>
                    <a:pt x="373" y="31"/>
                  </a:moveTo>
                  <a:lnTo>
                    <a:pt x="397" y="35"/>
                  </a:lnTo>
                  <a:lnTo>
                    <a:pt x="450" y="63"/>
                  </a:lnTo>
                  <a:lnTo>
                    <a:pt x="483" y="101"/>
                  </a:lnTo>
                  <a:lnTo>
                    <a:pt x="600" y="104"/>
                  </a:lnTo>
                  <a:lnTo>
                    <a:pt x="642" y="212"/>
                  </a:lnTo>
                  <a:lnTo>
                    <a:pt x="588" y="222"/>
                  </a:lnTo>
                  <a:lnTo>
                    <a:pt x="504" y="197"/>
                  </a:lnTo>
                  <a:lnTo>
                    <a:pt x="442" y="222"/>
                  </a:lnTo>
                  <a:lnTo>
                    <a:pt x="390" y="222"/>
                  </a:lnTo>
                  <a:lnTo>
                    <a:pt x="369" y="260"/>
                  </a:lnTo>
                  <a:lnTo>
                    <a:pt x="304" y="256"/>
                  </a:lnTo>
                  <a:lnTo>
                    <a:pt x="273" y="228"/>
                  </a:lnTo>
                  <a:lnTo>
                    <a:pt x="194" y="222"/>
                  </a:lnTo>
                  <a:lnTo>
                    <a:pt x="101" y="135"/>
                  </a:lnTo>
                  <a:lnTo>
                    <a:pt x="39" y="115"/>
                  </a:lnTo>
                  <a:lnTo>
                    <a:pt x="0" y="73"/>
                  </a:lnTo>
                  <a:lnTo>
                    <a:pt x="10" y="44"/>
                  </a:lnTo>
                  <a:lnTo>
                    <a:pt x="138" y="0"/>
                  </a:lnTo>
                  <a:lnTo>
                    <a:pt x="194" y="4"/>
                  </a:lnTo>
                  <a:lnTo>
                    <a:pt x="279" y="21"/>
                  </a:lnTo>
                  <a:lnTo>
                    <a:pt x="373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331"/>
            <p:cNvSpPr>
              <a:spLocks noChangeAspect="1"/>
            </p:cNvSpPr>
            <p:nvPr/>
          </p:nvSpPr>
          <p:spPr bwMode="gray">
            <a:xfrm rot="20552049">
              <a:off x="3482181" y="3318222"/>
              <a:ext cx="38100" cy="52388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119" y="0"/>
                </a:cxn>
                <a:cxn ang="0">
                  <a:pos x="338" y="4"/>
                </a:cxn>
                <a:cxn ang="0">
                  <a:pos x="512" y="76"/>
                </a:cxn>
                <a:cxn ang="0">
                  <a:pos x="614" y="110"/>
                </a:cxn>
                <a:cxn ang="0">
                  <a:pos x="643" y="181"/>
                </a:cxn>
                <a:cxn ang="0">
                  <a:pos x="805" y="193"/>
                </a:cxn>
                <a:cxn ang="0">
                  <a:pos x="825" y="227"/>
                </a:cxn>
                <a:cxn ang="0">
                  <a:pos x="728" y="244"/>
                </a:cxn>
                <a:cxn ang="0">
                  <a:pos x="796" y="294"/>
                </a:cxn>
                <a:cxn ang="0">
                  <a:pos x="977" y="336"/>
                </a:cxn>
                <a:cxn ang="0">
                  <a:pos x="1076" y="404"/>
                </a:cxn>
                <a:cxn ang="0">
                  <a:pos x="1080" y="462"/>
                </a:cxn>
                <a:cxn ang="0">
                  <a:pos x="1012" y="547"/>
                </a:cxn>
                <a:cxn ang="0">
                  <a:pos x="940" y="522"/>
                </a:cxn>
                <a:cxn ang="0">
                  <a:pos x="706" y="483"/>
                </a:cxn>
                <a:cxn ang="0">
                  <a:pos x="551" y="522"/>
                </a:cxn>
                <a:cxn ang="0">
                  <a:pos x="525" y="556"/>
                </a:cxn>
                <a:cxn ang="0">
                  <a:pos x="406" y="589"/>
                </a:cxn>
                <a:cxn ang="0">
                  <a:pos x="369" y="509"/>
                </a:cxn>
                <a:cxn ang="0">
                  <a:pos x="292" y="517"/>
                </a:cxn>
                <a:cxn ang="0">
                  <a:pos x="233" y="584"/>
                </a:cxn>
                <a:cxn ang="0">
                  <a:pos x="174" y="673"/>
                </a:cxn>
                <a:cxn ang="0">
                  <a:pos x="110" y="745"/>
                </a:cxn>
                <a:cxn ang="0">
                  <a:pos x="85" y="733"/>
                </a:cxn>
                <a:cxn ang="0">
                  <a:pos x="42" y="694"/>
                </a:cxn>
                <a:cxn ang="0">
                  <a:pos x="25" y="619"/>
                </a:cxn>
                <a:cxn ang="0">
                  <a:pos x="42" y="531"/>
                </a:cxn>
                <a:cxn ang="0">
                  <a:pos x="0" y="458"/>
                </a:cxn>
                <a:cxn ang="0">
                  <a:pos x="8" y="417"/>
                </a:cxn>
                <a:cxn ang="0">
                  <a:pos x="46" y="290"/>
                </a:cxn>
                <a:cxn ang="0">
                  <a:pos x="77" y="235"/>
                </a:cxn>
                <a:cxn ang="0">
                  <a:pos x="59" y="127"/>
                </a:cxn>
                <a:cxn ang="0">
                  <a:pos x="12" y="38"/>
                </a:cxn>
              </a:cxnLst>
              <a:rect l="0" t="0" r="r" b="b"/>
              <a:pathLst>
                <a:path w="1080" h="745">
                  <a:moveTo>
                    <a:pt x="17" y="29"/>
                  </a:moveTo>
                  <a:lnTo>
                    <a:pt x="25" y="17"/>
                  </a:lnTo>
                  <a:lnTo>
                    <a:pt x="51" y="0"/>
                  </a:lnTo>
                  <a:lnTo>
                    <a:pt x="119" y="0"/>
                  </a:lnTo>
                  <a:lnTo>
                    <a:pt x="183" y="9"/>
                  </a:lnTo>
                  <a:lnTo>
                    <a:pt x="338" y="4"/>
                  </a:lnTo>
                  <a:lnTo>
                    <a:pt x="423" y="29"/>
                  </a:lnTo>
                  <a:lnTo>
                    <a:pt x="512" y="76"/>
                  </a:lnTo>
                  <a:lnTo>
                    <a:pt x="589" y="84"/>
                  </a:lnTo>
                  <a:lnTo>
                    <a:pt x="614" y="110"/>
                  </a:lnTo>
                  <a:lnTo>
                    <a:pt x="632" y="169"/>
                  </a:lnTo>
                  <a:lnTo>
                    <a:pt x="643" y="181"/>
                  </a:lnTo>
                  <a:lnTo>
                    <a:pt x="699" y="193"/>
                  </a:lnTo>
                  <a:lnTo>
                    <a:pt x="805" y="193"/>
                  </a:lnTo>
                  <a:lnTo>
                    <a:pt x="822" y="203"/>
                  </a:lnTo>
                  <a:lnTo>
                    <a:pt x="825" y="227"/>
                  </a:lnTo>
                  <a:lnTo>
                    <a:pt x="779" y="244"/>
                  </a:lnTo>
                  <a:lnTo>
                    <a:pt x="728" y="244"/>
                  </a:lnTo>
                  <a:lnTo>
                    <a:pt x="723" y="269"/>
                  </a:lnTo>
                  <a:lnTo>
                    <a:pt x="796" y="294"/>
                  </a:lnTo>
                  <a:lnTo>
                    <a:pt x="944" y="298"/>
                  </a:lnTo>
                  <a:lnTo>
                    <a:pt x="977" y="336"/>
                  </a:lnTo>
                  <a:lnTo>
                    <a:pt x="1038" y="387"/>
                  </a:lnTo>
                  <a:lnTo>
                    <a:pt x="1076" y="404"/>
                  </a:lnTo>
                  <a:lnTo>
                    <a:pt x="1080" y="417"/>
                  </a:lnTo>
                  <a:lnTo>
                    <a:pt x="1080" y="462"/>
                  </a:lnTo>
                  <a:lnTo>
                    <a:pt x="1055" y="509"/>
                  </a:lnTo>
                  <a:lnTo>
                    <a:pt x="1012" y="547"/>
                  </a:lnTo>
                  <a:lnTo>
                    <a:pt x="969" y="547"/>
                  </a:lnTo>
                  <a:lnTo>
                    <a:pt x="940" y="522"/>
                  </a:lnTo>
                  <a:lnTo>
                    <a:pt x="872" y="496"/>
                  </a:lnTo>
                  <a:lnTo>
                    <a:pt x="706" y="483"/>
                  </a:lnTo>
                  <a:lnTo>
                    <a:pt x="589" y="500"/>
                  </a:lnTo>
                  <a:lnTo>
                    <a:pt x="551" y="522"/>
                  </a:lnTo>
                  <a:lnTo>
                    <a:pt x="538" y="547"/>
                  </a:lnTo>
                  <a:lnTo>
                    <a:pt x="525" y="556"/>
                  </a:lnTo>
                  <a:lnTo>
                    <a:pt x="474" y="576"/>
                  </a:lnTo>
                  <a:lnTo>
                    <a:pt x="406" y="589"/>
                  </a:lnTo>
                  <a:lnTo>
                    <a:pt x="369" y="522"/>
                  </a:lnTo>
                  <a:lnTo>
                    <a:pt x="369" y="509"/>
                  </a:lnTo>
                  <a:lnTo>
                    <a:pt x="322" y="504"/>
                  </a:lnTo>
                  <a:lnTo>
                    <a:pt x="292" y="517"/>
                  </a:lnTo>
                  <a:lnTo>
                    <a:pt x="271" y="534"/>
                  </a:lnTo>
                  <a:lnTo>
                    <a:pt x="233" y="584"/>
                  </a:lnTo>
                  <a:lnTo>
                    <a:pt x="191" y="656"/>
                  </a:lnTo>
                  <a:lnTo>
                    <a:pt x="174" y="673"/>
                  </a:lnTo>
                  <a:lnTo>
                    <a:pt x="170" y="690"/>
                  </a:lnTo>
                  <a:lnTo>
                    <a:pt x="110" y="745"/>
                  </a:lnTo>
                  <a:lnTo>
                    <a:pt x="88" y="745"/>
                  </a:lnTo>
                  <a:lnTo>
                    <a:pt x="85" y="733"/>
                  </a:lnTo>
                  <a:lnTo>
                    <a:pt x="46" y="702"/>
                  </a:lnTo>
                  <a:lnTo>
                    <a:pt x="42" y="694"/>
                  </a:lnTo>
                  <a:lnTo>
                    <a:pt x="42" y="640"/>
                  </a:lnTo>
                  <a:lnTo>
                    <a:pt x="25" y="619"/>
                  </a:lnTo>
                  <a:lnTo>
                    <a:pt x="34" y="606"/>
                  </a:lnTo>
                  <a:lnTo>
                    <a:pt x="42" y="531"/>
                  </a:lnTo>
                  <a:lnTo>
                    <a:pt x="34" y="496"/>
                  </a:lnTo>
                  <a:lnTo>
                    <a:pt x="0" y="458"/>
                  </a:lnTo>
                  <a:lnTo>
                    <a:pt x="0" y="434"/>
                  </a:lnTo>
                  <a:lnTo>
                    <a:pt x="8" y="417"/>
                  </a:lnTo>
                  <a:lnTo>
                    <a:pt x="51" y="384"/>
                  </a:lnTo>
                  <a:lnTo>
                    <a:pt x="46" y="290"/>
                  </a:lnTo>
                  <a:lnTo>
                    <a:pt x="68" y="269"/>
                  </a:lnTo>
                  <a:lnTo>
                    <a:pt x="77" y="235"/>
                  </a:lnTo>
                  <a:lnTo>
                    <a:pt x="51" y="206"/>
                  </a:lnTo>
                  <a:lnTo>
                    <a:pt x="59" y="127"/>
                  </a:lnTo>
                  <a:lnTo>
                    <a:pt x="46" y="80"/>
                  </a:lnTo>
                  <a:lnTo>
                    <a:pt x="12" y="38"/>
                  </a:lnTo>
                  <a:lnTo>
                    <a:pt x="17" y="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332"/>
            <p:cNvSpPr>
              <a:spLocks noChangeAspect="1"/>
            </p:cNvSpPr>
            <p:nvPr/>
          </p:nvSpPr>
          <p:spPr bwMode="gray">
            <a:xfrm rot="20552049">
              <a:off x="3596481" y="3349972"/>
              <a:ext cx="1588" cy="158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1" y="4"/>
                </a:cxn>
                <a:cxn ang="0">
                  <a:pos x="0" y="28"/>
                </a:cxn>
                <a:cxn ang="0">
                  <a:pos x="4" y="48"/>
                </a:cxn>
                <a:cxn ang="0">
                  <a:pos x="24" y="53"/>
                </a:cxn>
                <a:cxn ang="0">
                  <a:pos x="52" y="34"/>
                </a:cxn>
                <a:cxn ang="0">
                  <a:pos x="56" y="22"/>
                </a:cxn>
                <a:cxn ang="0">
                  <a:pos x="18" y="0"/>
                </a:cxn>
              </a:cxnLst>
              <a:rect l="0" t="0" r="r" b="b"/>
              <a:pathLst>
                <a:path w="56" h="53">
                  <a:moveTo>
                    <a:pt x="18" y="0"/>
                  </a:moveTo>
                  <a:lnTo>
                    <a:pt x="11" y="4"/>
                  </a:lnTo>
                  <a:lnTo>
                    <a:pt x="0" y="28"/>
                  </a:lnTo>
                  <a:lnTo>
                    <a:pt x="4" y="48"/>
                  </a:lnTo>
                  <a:lnTo>
                    <a:pt x="24" y="53"/>
                  </a:lnTo>
                  <a:lnTo>
                    <a:pt x="52" y="34"/>
                  </a:lnTo>
                  <a:lnTo>
                    <a:pt x="56" y="2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333"/>
            <p:cNvSpPr>
              <a:spLocks noChangeAspect="1"/>
            </p:cNvSpPr>
            <p:nvPr/>
          </p:nvSpPr>
          <p:spPr bwMode="gray">
            <a:xfrm rot="20552049">
              <a:off x="3618706" y="3392834"/>
              <a:ext cx="3175" cy="111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2" y="7"/>
                </a:cxn>
                <a:cxn ang="0">
                  <a:pos x="66" y="41"/>
                </a:cxn>
                <a:cxn ang="0">
                  <a:pos x="111" y="138"/>
                </a:cxn>
                <a:cxn ang="0">
                  <a:pos x="105" y="145"/>
                </a:cxn>
                <a:cxn ang="0">
                  <a:pos x="66" y="152"/>
                </a:cxn>
                <a:cxn ang="0">
                  <a:pos x="49" y="138"/>
                </a:cxn>
                <a:cxn ang="0">
                  <a:pos x="7" y="47"/>
                </a:cxn>
                <a:cxn ang="0">
                  <a:pos x="0" y="23"/>
                </a:cxn>
                <a:cxn ang="0">
                  <a:pos x="4" y="0"/>
                </a:cxn>
              </a:cxnLst>
              <a:rect l="0" t="0" r="r" b="b"/>
              <a:pathLst>
                <a:path w="111" h="152">
                  <a:moveTo>
                    <a:pt x="4" y="0"/>
                  </a:moveTo>
                  <a:lnTo>
                    <a:pt x="32" y="7"/>
                  </a:lnTo>
                  <a:lnTo>
                    <a:pt x="66" y="41"/>
                  </a:lnTo>
                  <a:lnTo>
                    <a:pt x="111" y="138"/>
                  </a:lnTo>
                  <a:lnTo>
                    <a:pt x="105" y="145"/>
                  </a:lnTo>
                  <a:lnTo>
                    <a:pt x="66" y="152"/>
                  </a:lnTo>
                  <a:lnTo>
                    <a:pt x="49" y="138"/>
                  </a:lnTo>
                  <a:lnTo>
                    <a:pt x="7" y="47"/>
                  </a:lnTo>
                  <a:lnTo>
                    <a:pt x="0" y="2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34"/>
            <p:cNvSpPr>
              <a:spLocks noChangeAspect="1"/>
            </p:cNvSpPr>
            <p:nvPr/>
          </p:nvSpPr>
          <p:spPr bwMode="gray">
            <a:xfrm rot="20552049">
              <a:off x="3642518" y="3470622"/>
              <a:ext cx="3175" cy="476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51" y="11"/>
                </a:cxn>
                <a:cxn ang="0">
                  <a:pos x="0" y="52"/>
                </a:cxn>
                <a:cxn ang="0">
                  <a:pos x="14" y="63"/>
                </a:cxn>
                <a:cxn ang="0">
                  <a:pos x="62" y="31"/>
                </a:cxn>
                <a:cxn ang="0">
                  <a:pos x="86" y="0"/>
                </a:cxn>
              </a:cxnLst>
              <a:rect l="0" t="0" r="r" b="b"/>
              <a:pathLst>
                <a:path w="86" h="63">
                  <a:moveTo>
                    <a:pt x="86" y="0"/>
                  </a:moveTo>
                  <a:lnTo>
                    <a:pt x="51" y="11"/>
                  </a:lnTo>
                  <a:lnTo>
                    <a:pt x="0" y="52"/>
                  </a:lnTo>
                  <a:lnTo>
                    <a:pt x="14" y="63"/>
                  </a:lnTo>
                  <a:lnTo>
                    <a:pt x="62" y="31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Freeform 335"/>
            <p:cNvSpPr>
              <a:spLocks noChangeAspect="1"/>
            </p:cNvSpPr>
            <p:nvPr/>
          </p:nvSpPr>
          <p:spPr bwMode="gray">
            <a:xfrm rot="20552049">
              <a:off x="3636168" y="3484909"/>
              <a:ext cx="9525" cy="15875"/>
            </a:xfrm>
            <a:custGeom>
              <a:avLst/>
              <a:gdLst/>
              <a:ahLst/>
              <a:cxnLst>
                <a:cxn ang="0">
                  <a:pos x="287" y="26"/>
                </a:cxn>
                <a:cxn ang="0">
                  <a:pos x="267" y="48"/>
                </a:cxn>
                <a:cxn ang="0">
                  <a:pos x="259" y="106"/>
                </a:cxn>
                <a:cxn ang="0">
                  <a:pos x="267" y="144"/>
                </a:cxn>
                <a:cxn ang="0">
                  <a:pos x="276" y="153"/>
                </a:cxn>
                <a:cxn ang="0">
                  <a:pos x="270" y="204"/>
                </a:cxn>
                <a:cxn ang="0">
                  <a:pos x="233" y="232"/>
                </a:cxn>
                <a:cxn ang="0">
                  <a:pos x="173" y="245"/>
                </a:cxn>
                <a:cxn ang="0">
                  <a:pos x="3" y="245"/>
                </a:cxn>
                <a:cxn ang="0">
                  <a:pos x="0" y="232"/>
                </a:cxn>
                <a:cxn ang="0">
                  <a:pos x="102" y="194"/>
                </a:cxn>
                <a:cxn ang="0">
                  <a:pos x="118" y="156"/>
                </a:cxn>
                <a:cxn ang="0">
                  <a:pos x="128" y="85"/>
                </a:cxn>
                <a:cxn ang="0">
                  <a:pos x="123" y="72"/>
                </a:cxn>
                <a:cxn ang="0">
                  <a:pos x="111" y="65"/>
                </a:cxn>
                <a:cxn ang="0">
                  <a:pos x="77" y="60"/>
                </a:cxn>
                <a:cxn ang="0">
                  <a:pos x="72" y="34"/>
                </a:cxn>
                <a:cxn ang="0">
                  <a:pos x="85" y="34"/>
                </a:cxn>
                <a:cxn ang="0">
                  <a:pos x="111" y="23"/>
                </a:cxn>
                <a:cxn ang="0">
                  <a:pos x="207" y="18"/>
                </a:cxn>
                <a:cxn ang="0">
                  <a:pos x="276" y="0"/>
                </a:cxn>
                <a:cxn ang="0">
                  <a:pos x="287" y="0"/>
                </a:cxn>
                <a:cxn ang="0">
                  <a:pos x="287" y="26"/>
                </a:cxn>
              </a:cxnLst>
              <a:rect l="0" t="0" r="r" b="b"/>
              <a:pathLst>
                <a:path w="287" h="245">
                  <a:moveTo>
                    <a:pt x="287" y="26"/>
                  </a:moveTo>
                  <a:lnTo>
                    <a:pt x="267" y="48"/>
                  </a:lnTo>
                  <a:lnTo>
                    <a:pt x="259" y="106"/>
                  </a:lnTo>
                  <a:lnTo>
                    <a:pt x="267" y="144"/>
                  </a:lnTo>
                  <a:lnTo>
                    <a:pt x="276" y="153"/>
                  </a:lnTo>
                  <a:lnTo>
                    <a:pt x="270" y="204"/>
                  </a:lnTo>
                  <a:lnTo>
                    <a:pt x="233" y="232"/>
                  </a:lnTo>
                  <a:lnTo>
                    <a:pt x="173" y="245"/>
                  </a:lnTo>
                  <a:lnTo>
                    <a:pt x="3" y="245"/>
                  </a:lnTo>
                  <a:lnTo>
                    <a:pt x="0" y="232"/>
                  </a:lnTo>
                  <a:lnTo>
                    <a:pt x="102" y="194"/>
                  </a:lnTo>
                  <a:lnTo>
                    <a:pt x="118" y="156"/>
                  </a:lnTo>
                  <a:lnTo>
                    <a:pt x="128" y="85"/>
                  </a:lnTo>
                  <a:lnTo>
                    <a:pt x="123" y="72"/>
                  </a:lnTo>
                  <a:lnTo>
                    <a:pt x="111" y="65"/>
                  </a:lnTo>
                  <a:lnTo>
                    <a:pt x="77" y="60"/>
                  </a:lnTo>
                  <a:lnTo>
                    <a:pt x="72" y="34"/>
                  </a:lnTo>
                  <a:lnTo>
                    <a:pt x="85" y="34"/>
                  </a:lnTo>
                  <a:lnTo>
                    <a:pt x="111" y="23"/>
                  </a:lnTo>
                  <a:lnTo>
                    <a:pt x="207" y="18"/>
                  </a:lnTo>
                  <a:lnTo>
                    <a:pt x="276" y="0"/>
                  </a:lnTo>
                  <a:lnTo>
                    <a:pt x="287" y="0"/>
                  </a:lnTo>
                  <a:lnTo>
                    <a:pt x="287" y="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Freeform 336"/>
            <p:cNvSpPr>
              <a:spLocks noChangeAspect="1"/>
            </p:cNvSpPr>
            <p:nvPr/>
          </p:nvSpPr>
          <p:spPr bwMode="gray">
            <a:xfrm rot="20552049">
              <a:off x="3463131" y="3324572"/>
              <a:ext cx="1588" cy="31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9" y="0"/>
                </a:cxn>
                <a:cxn ang="0">
                  <a:pos x="68" y="20"/>
                </a:cxn>
                <a:cxn ang="0">
                  <a:pos x="63" y="42"/>
                </a:cxn>
                <a:cxn ang="0">
                  <a:pos x="14" y="42"/>
                </a:cxn>
                <a:cxn ang="0">
                  <a:pos x="5" y="34"/>
                </a:cxn>
                <a:cxn ang="0">
                  <a:pos x="0" y="20"/>
                </a:cxn>
                <a:cxn ang="0">
                  <a:pos x="5" y="9"/>
                </a:cxn>
                <a:cxn ang="0">
                  <a:pos x="17" y="9"/>
                </a:cxn>
                <a:cxn ang="0">
                  <a:pos x="26" y="0"/>
                </a:cxn>
              </a:cxnLst>
              <a:rect l="0" t="0" r="r" b="b"/>
              <a:pathLst>
                <a:path w="68" h="42">
                  <a:moveTo>
                    <a:pt x="26" y="0"/>
                  </a:moveTo>
                  <a:lnTo>
                    <a:pt x="39" y="0"/>
                  </a:lnTo>
                  <a:lnTo>
                    <a:pt x="68" y="20"/>
                  </a:lnTo>
                  <a:lnTo>
                    <a:pt x="63" y="42"/>
                  </a:lnTo>
                  <a:lnTo>
                    <a:pt x="14" y="42"/>
                  </a:lnTo>
                  <a:lnTo>
                    <a:pt x="5" y="34"/>
                  </a:lnTo>
                  <a:lnTo>
                    <a:pt x="0" y="20"/>
                  </a:lnTo>
                  <a:lnTo>
                    <a:pt x="5" y="9"/>
                  </a:lnTo>
                  <a:lnTo>
                    <a:pt x="17" y="9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3" name="Group 337"/>
            <p:cNvGrpSpPr>
              <a:grpSpLocks noChangeAspect="1"/>
            </p:cNvGrpSpPr>
            <p:nvPr/>
          </p:nvGrpSpPr>
          <p:grpSpPr bwMode="gray">
            <a:xfrm>
              <a:off x="3455193" y="3327747"/>
              <a:ext cx="28575" cy="44450"/>
              <a:chOff x="1694" y="2257"/>
              <a:chExt cx="18" cy="28"/>
            </a:xfrm>
            <a:grpFill/>
          </p:grpSpPr>
          <p:sp>
            <p:nvSpPr>
              <p:cNvPr id="231" name="Freeform 338"/>
              <p:cNvSpPr>
                <a:spLocks noChangeAspect="1"/>
              </p:cNvSpPr>
              <p:nvPr/>
            </p:nvSpPr>
            <p:spPr bwMode="gray">
              <a:xfrm rot="-1047951">
                <a:off x="1701" y="2270"/>
                <a:ext cx="3" cy="4"/>
              </a:xfrm>
              <a:custGeom>
                <a:avLst/>
                <a:gdLst/>
                <a:ahLst/>
                <a:cxnLst>
                  <a:cxn ang="0">
                    <a:pos x="89" y="8"/>
                  </a:cxn>
                  <a:cxn ang="0">
                    <a:pos x="138" y="32"/>
                  </a:cxn>
                  <a:cxn ang="0">
                    <a:pos x="147" y="83"/>
                  </a:cxn>
                  <a:cxn ang="0">
                    <a:pos x="105" y="62"/>
                  </a:cxn>
                  <a:cxn ang="0">
                    <a:pos x="29" y="56"/>
                  </a:cxn>
                  <a:cxn ang="0">
                    <a:pos x="0" y="14"/>
                  </a:cxn>
                  <a:cxn ang="0">
                    <a:pos x="32" y="0"/>
                  </a:cxn>
                  <a:cxn ang="0">
                    <a:pos x="89" y="8"/>
                  </a:cxn>
                </a:cxnLst>
                <a:rect l="0" t="0" r="r" b="b"/>
                <a:pathLst>
                  <a:path w="147" h="83">
                    <a:moveTo>
                      <a:pt x="89" y="8"/>
                    </a:moveTo>
                    <a:lnTo>
                      <a:pt x="138" y="32"/>
                    </a:lnTo>
                    <a:lnTo>
                      <a:pt x="147" y="83"/>
                    </a:lnTo>
                    <a:lnTo>
                      <a:pt x="105" y="62"/>
                    </a:lnTo>
                    <a:lnTo>
                      <a:pt x="29" y="56"/>
                    </a:lnTo>
                    <a:lnTo>
                      <a:pt x="0" y="14"/>
                    </a:lnTo>
                    <a:lnTo>
                      <a:pt x="32" y="0"/>
                    </a:lnTo>
                    <a:lnTo>
                      <a:pt x="8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2" name="Freeform 339"/>
              <p:cNvSpPr>
                <a:spLocks noChangeAspect="1"/>
              </p:cNvSpPr>
              <p:nvPr/>
            </p:nvSpPr>
            <p:spPr bwMode="gray">
              <a:xfrm rot="-1047951">
                <a:off x="1694" y="2257"/>
                <a:ext cx="18" cy="28"/>
              </a:xfrm>
              <a:custGeom>
                <a:avLst/>
                <a:gdLst/>
                <a:ahLst/>
                <a:cxnLst>
                  <a:cxn ang="0">
                    <a:pos x="826" y="627"/>
                  </a:cxn>
                  <a:cxn ang="0">
                    <a:pos x="835" y="614"/>
                  </a:cxn>
                  <a:cxn ang="0">
                    <a:pos x="843" y="539"/>
                  </a:cxn>
                  <a:cxn ang="0">
                    <a:pos x="835" y="504"/>
                  </a:cxn>
                  <a:cxn ang="0">
                    <a:pos x="801" y="466"/>
                  </a:cxn>
                  <a:cxn ang="0">
                    <a:pos x="801" y="442"/>
                  </a:cxn>
                  <a:cxn ang="0">
                    <a:pos x="809" y="425"/>
                  </a:cxn>
                  <a:cxn ang="0">
                    <a:pos x="852" y="392"/>
                  </a:cxn>
                  <a:cxn ang="0">
                    <a:pos x="847" y="298"/>
                  </a:cxn>
                  <a:cxn ang="0">
                    <a:pos x="868" y="277"/>
                  </a:cxn>
                  <a:cxn ang="0">
                    <a:pos x="877" y="243"/>
                  </a:cxn>
                  <a:cxn ang="0">
                    <a:pos x="852" y="214"/>
                  </a:cxn>
                  <a:cxn ang="0">
                    <a:pos x="860" y="135"/>
                  </a:cxn>
                  <a:cxn ang="0">
                    <a:pos x="847" y="88"/>
                  </a:cxn>
                  <a:cxn ang="0">
                    <a:pos x="813" y="46"/>
                  </a:cxn>
                  <a:cxn ang="0">
                    <a:pos x="818" y="37"/>
                  </a:cxn>
                  <a:cxn ang="0">
                    <a:pos x="809" y="37"/>
                  </a:cxn>
                  <a:cxn ang="0">
                    <a:pos x="775" y="63"/>
                  </a:cxn>
                  <a:cxn ang="0">
                    <a:pos x="639" y="67"/>
                  </a:cxn>
                  <a:cxn ang="0">
                    <a:pos x="606" y="59"/>
                  </a:cxn>
                  <a:cxn ang="0">
                    <a:pos x="564" y="29"/>
                  </a:cxn>
                  <a:cxn ang="0">
                    <a:pos x="513" y="8"/>
                  </a:cxn>
                  <a:cxn ang="0">
                    <a:pos x="445" y="0"/>
                  </a:cxn>
                  <a:cxn ang="0">
                    <a:pos x="356" y="17"/>
                  </a:cxn>
                  <a:cxn ang="0">
                    <a:pos x="317" y="37"/>
                  </a:cxn>
                  <a:cxn ang="0">
                    <a:pos x="300" y="63"/>
                  </a:cxn>
                  <a:cxn ang="0">
                    <a:pos x="305" y="101"/>
                  </a:cxn>
                  <a:cxn ang="0">
                    <a:pos x="326" y="109"/>
                  </a:cxn>
                  <a:cxn ang="0">
                    <a:pos x="445" y="109"/>
                  </a:cxn>
                  <a:cxn ang="0">
                    <a:pos x="492" y="135"/>
                  </a:cxn>
                  <a:cxn ang="0">
                    <a:pos x="504" y="172"/>
                  </a:cxn>
                  <a:cxn ang="0">
                    <a:pos x="504" y="298"/>
                  </a:cxn>
                  <a:cxn ang="0">
                    <a:pos x="513" y="327"/>
                  </a:cxn>
                  <a:cxn ang="0">
                    <a:pos x="584" y="387"/>
                  </a:cxn>
                  <a:cxn ang="0">
                    <a:pos x="631" y="412"/>
                  </a:cxn>
                  <a:cxn ang="0">
                    <a:pos x="635" y="442"/>
                  </a:cxn>
                  <a:cxn ang="0">
                    <a:pos x="618" y="459"/>
                  </a:cxn>
                  <a:cxn ang="0">
                    <a:pos x="581" y="459"/>
                  </a:cxn>
                  <a:cxn ang="0">
                    <a:pos x="516" y="476"/>
                  </a:cxn>
                  <a:cxn ang="0">
                    <a:pos x="377" y="479"/>
                  </a:cxn>
                  <a:cxn ang="0">
                    <a:pos x="262" y="466"/>
                  </a:cxn>
                  <a:cxn ang="0">
                    <a:pos x="186" y="445"/>
                  </a:cxn>
                  <a:cxn ang="0">
                    <a:pos x="8" y="445"/>
                  </a:cxn>
                  <a:cxn ang="0">
                    <a:pos x="0" y="459"/>
                  </a:cxn>
                  <a:cxn ang="0">
                    <a:pos x="0" y="491"/>
                  </a:cxn>
                  <a:cxn ang="0">
                    <a:pos x="42" y="550"/>
                  </a:cxn>
                  <a:cxn ang="0">
                    <a:pos x="131" y="589"/>
                  </a:cxn>
                  <a:cxn ang="0">
                    <a:pos x="164" y="623"/>
                  </a:cxn>
                  <a:cxn ang="0">
                    <a:pos x="186" y="614"/>
                  </a:cxn>
                  <a:cxn ang="0">
                    <a:pos x="181" y="584"/>
                  </a:cxn>
                  <a:cxn ang="0">
                    <a:pos x="198" y="567"/>
                  </a:cxn>
                  <a:cxn ang="0">
                    <a:pos x="224" y="555"/>
                  </a:cxn>
                  <a:cxn ang="0">
                    <a:pos x="249" y="555"/>
                  </a:cxn>
                  <a:cxn ang="0">
                    <a:pos x="339" y="559"/>
                  </a:cxn>
                  <a:cxn ang="0">
                    <a:pos x="504" y="601"/>
                  </a:cxn>
                  <a:cxn ang="0">
                    <a:pos x="547" y="597"/>
                  </a:cxn>
                  <a:cxn ang="0">
                    <a:pos x="648" y="567"/>
                  </a:cxn>
                  <a:cxn ang="0">
                    <a:pos x="690" y="567"/>
                  </a:cxn>
                  <a:cxn ang="0">
                    <a:pos x="729" y="575"/>
                  </a:cxn>
                  <a:cxn ang="0">
                    <a:pos x="758" y="592"/>
                  </a:cxn>
                  <a:cxn ang="0">
                    <a:pos x="787" y="601"/>
                  </a:cxn>
                  <a:cxn ang="0">
                    <a:pos x="821" y="617"/>
                  </a:cxn>
                  <a:cxn ang="0">
                    <a:pos x="826" y="627"/>
                  </a:cxn>
                </a:cxnLst>
                <a:rect l="0" t="0" r="r" b="b"/>
                <a:pathLst>
                  <a:path w="877" h="627">
                    <a:moveTo>
                      <a:pt x="826" y="627"/>
                    </a:moveTo>
                    <a:lnTo>
                      <a:pt x="835" y="614"/>
                    </a:lnTo>
                    <a:lnTo>
                      <a:pt x="843" y="539"/>
                    </a:lnTo>
                    <a:lnTo>
                      <a:pt x="835" y="504"/>
                    </a:lnTo>
                    <a:lnTo>
                      <a:pt x="801" y="466"/>
                    </a:lnTo>
                    <a:lnTo>
                      <a:pt x="801" y="442"/>
                    </a:lnTo>
                    <a:lnTo>
                      <a:pt x="809" y="425"/>
                    </a:lnTo>
                    <a:lnTo>
                      <a:pt x="852" y="392"/>
                    </a:lnTo>
                    <a:lnTo>
                      <a:pt x="847" y="298"/>
                    </a:lnTo>
                    <a:lnTo>
                      <a:pt x="868" y="277"/>
                    </a:lnTo>
                    <a:lnTo>
                      <a:pt x="877" y="243"/>
                    </a:lnTo>
                    <a:lnTo>
                      <a:pt x="852" y="214"/>
                    </a:lnTo>
                    <a:lnTo>
                      <a:pt x="860" y="135"/>
                    </a:lnTo>
                    <a:lnTo>
                      <a:pt x="847" y="88"/>
                    </a:lnTo>
                    <a:lnTo>
                      <a:pt x="813" y="46"/>
                    </a:lnTo>
                    <a:lnTo>
                      <a:pt x="818" y="37"/>
                    </a:lnTo>
                    <a:lnTo>
                      <a:pt x="809" y="37"/>
                    </a:lnTo>
                    <a:lnTo>
                      <a:pt x="775" y="63"/>
                    </a:lnTo>
                    <a:lnTo>
                      <a:pt x="639" y="67"/>
                    </a:lnTo>
                    <a:lnTo>
                      <a:pt x="606" y="59"/>
                    </a:lnTo>
                    <a:lnTo>
                      <a:pt x="564" y="29"/>
                    </a:lnTo>
                    <a:lnTo>
                      <a:pt x="513" y="8"/>
                    </a:lnTo>
                    <a:lnTo>
                      <a:pt x="445" y="0"/>
                    </a:lnTo>
                    <a:lnTo>
                      <a:pt x="356" y="17"/>
                    </a:lnTo>
                    <a:lnTo>
                      <a:pt x="317" y="37"/>
                    </a:lnTo>
                    <a:lnTo>
                      <a:pt x="300" y="63"/>
                    </a:lnTo>
                    <a:lnTo>
                      <a:pt x="305" y="101"/>
                    </a:lnTo>
                    <a:lnTo>
                      <a:pt x="326" y="109"/>
                    </a:lnTo>
                    <a:lnTo>
                      <a:pt x="445" y="109"/>
                    </a:lnTo>
                    <a:lnTo>
                      <a:pt x="492" y="135"/>
                    </a:lnTo>
                    <a:lnTo>
                      <a:pt x="504" y="172"/>
                    </a:lnTo>
                    <a:lnTo>
                      <a:pt x="504" y="298"/>
                    </a:lnTo>
                    <a:lnTo>
                      <a:pt x="513" y="327"/>
                    </a:lnTo>
                    <a:lnTo>
                      <a:pt x="584" y="387"/>
                    </a:lnTo>
                    <a:lnTo>
                      <a:pt x="631" y="412"/>
                    </a:lnTo>
                    <a:lnTo>
                      <a:pt x="635" y="442"/>
                    </a:lnTo>
                    <a:lnTo>
                      <a:pt x="618" y="459"/>
                    </a:lnTo>
                    <a:lnTo>
                      <a:pt x="581" y="459"/>
                    </a:lnTo>
                    <a:lnTo>
                      <a:pt x="516" y="476"/>
                    </a:lnTo>
                    <a:lnTo>
                      <a:pt x="377" y="479"/>
                    </a:lnTo>
                    <a:lnTo>
                      <a:pt x="262" y="466"/>
                    </a:lnTo>
                    <a:lnTo>
                      <a:pt x="186" y="445"/>
                    </a:lnTo>
                    <a:lnTo>
                      <a:pt x="8" y="445"/>
                    </a:lnTo>
                    <a:lnTo>
                      <a:pt x="0" y="459"/>
                    </a:lnTo>
                    <a:lnTo>
                      <a:pt x="0" y="491"/>
                    </a:lnTo>
                    <a:lnTo>
                      <a:pt x="42" y="550"/>
                    </a:lnTo>
                    <a:lnTo>
                      <a:pt x="131" y="589"/>
                    </a:lnTo>
                    <a:lnTo>
                      <a:pt x="164" y="623"/>
                    </a:lnTo>
                    <a:lnTo>
                      <a:pt x="186" y="614"/>
                    </a:lnTo>
                    <a:lnTo>
                      <a:pt x="181" y="584"/>
                    </a:lnTo>
                    <a:lnTo>
                      <a:pt x="198" y="567"/>
                    </a:lnTo>
                    <a:lnTo>
                      <a:pt x="224" y="555"/>
                    </a:lnTo>
                    <a:lnTo>
                      <a:pt x="249" y="555"/>
                    </a:lnTo>
                    <a:lnTo>
                      <a:pt x="339" y="559"/>
                    </a:lnTo>
                    <a:lnTo>
                      <a:pt x="504" y="601"/>
                    </a:lnTo>
                    <a:lnTo>
                      <a:pt x="547" y="597"/>
                    </a:lnTo>
                    <a:lnTo>
                      <a:pt x="648" y="567"/>
                    </a:lnTo>
                    <a:lnTo>
                      <a:pt x="690" y="567"/>
                    </a:lnTo>
                    <a:lnTo>
                      <a:pt x="729" y="575"/>
                    </a:lnTo>
                    <a:lnTo>
                      <a:pt x="758" y="592"/>
                    </a:lnTo>
                    <a:lnTo>
                      <a:pt x="787" y="601"/>
                    </a:lnTo>
                    <a:lnTo>
                      <a:pt x="821" y="617"/>
                    </a:lnTo>
                    <a:lnTo>
                      <a:pt x="826" y="6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4" name="Freeform 340"/>
            <p:cNvSpPr>
              <a:spLocks noChangeAspect="1"/>
            </p:cNvSpPr>
            <p:nvPr/>
          </p:nvSpPr>
          <p:spPr bwMode="gray">
            <a:xfrm rot="20552049">
              <a:off x="3532981" y="3337272"/>
              <a:ext cx="15875" cy="12700"/>
            </a:xfrm>
            <a:custGeom>
              <a:avLst/>
              <a:gdLst/>
              <a:ahLst/>
              <a:cxnLst>
                <a:cxn ang="0">
                  <a:pos x="442" y="20"/>
                </a:cxn>
                <a:cxn ang="0">
                  <a:pos x="462" y="54"/>
                </a:cxn>
                <a:cxn ang="0">
                  <a:pos x="471" y="99"/>
                </a:cxn>
                <a:cxn ang="0">
                  <a:pos x="425" y="141"/>
                </a:cxn>
                <a:cxn ang="0">
                  <a:pos x="393" y="159"/>
                </a:cxn>
                <a:cxn ang="0">
                  <a:pos x="292" y="180"/>
                </a:cxn>
                <a:cxn ang="0">
                  <a:pos x="224" y="180"/>
                </a:cxn>
                <a:cxn ang="0">
                  <a:pos x="156" y="172"/>
                </a:cxn>
                <a:cxn ang="0">
                  <a:pos x="51" y="176"/>
                </a:cxn>
                <a:cxn ang="0">
                  <a:pos x="42" y="172"/>
                </a:cxn>
                <a:cxn ang="0">
                  <a:pos x="30" y="113"/>
                </a:cxn>
                <a:cxn ang="0">
                  <a:pos x="0" y="66"/>
                </a:cxn>
                <a:cxn ang="0">
                  <a:pos x="0" y="23"/>
                </a:cxn>
                <a:cxn ang="0">
                  <a:pos x="30" y="0"/>
                </a:cxn>
                <a:cxn ang="0">
                  <a:pos x="385" y="0"/>
                </a:cxn>
                <a:cxn ang="0">
                  <a:pos x="416" y="3"/>
                </a:cxn>
                <a:cxn ang="0">
                  <a:pos x="437" y="11"/>
                </a:cxn>
                <a:cxn ang="0">
                  <a:pos x="442" y="20"/>
                </a:cxn>
              </a:cxnLst>
              <a:rect l="0" t="0" r="r" b="b"/>
              <a:pathLst>
                <a:path w="471" h="180">
                  <a:moveTo>
                    <a:pt x="442" y="20"/>
                  </a:moveTo>
                  <a:lnTo>
                    <a:pt x="462" y="54"/>
                  </a:lnTo>
                  <a:lnTo>
                    <a:pt x="471" y="99"/>
                  </a:lnTo>
                  <a:lnTo>
                    <a:pt x="425" y="141"/>
                  </a:lnTo>
                  <a:lnTo>
                    <a:pt x="393" y="159"/>
                  </a:lnTo>
                  <a:lnTo>
                    <a:pt x="292" y="180"/>
                  </a:lnTo>
                  <a:lnTo>
                    <a:pt x="224" y="180"/>
                  </a:lnTo>
                  <a:lnTo>
                    <a:pt x="156" y="172"/>
                  </a:lnTo>
                  <a:lnTo>
                    <a:pt x="51" y="176"/>
                  </a:lnTo>
                  <a:lnTo>
                    <a:pt x="42" y="172"/>
                  </a:lnTo>
                  <a:lnTo>
                    <a:pt x="30" y="113"/>
                  </a:lnTo>
                  <a:lnTo>
                    <a:pt x="0" y="66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385" y="0"/>
                  </a:lnTo>
                  <a:lnTo>
                    <a:pt x="416" y="3"/>
                  </a:lnTo>
                  <a:lnTo>
                    <a:pt x="437" y="11"/>
                  </a:lnTo>
                  <a:lnTo>
                    <a:pt x="442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Freeform 341"/>
            <p:cNvSpPr>
              <a:spLocks noChangeAspect="1"/>
            </p:cNvSpPr>
            <p:nvPr/>
          </p:nvSpPr>
          <p:spPr bwMode="gray">
            <a:xfrm rot="20552049">
              <a:off x="3629818" y="3429347"/>
              <a:ext cx="0" cy="47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76"/>
                </a:cxn>
                <a:cxn ang="0">
                  <a:pos x="14" y="59"/>
                </a:cxn>
                <a:cxn ang="0">
                  <a:pos x="14" y="0"/>
                </a:cxn>
              </a:cxnLst>
              <a:rect l="0" t="0" r="r" b="b"/>
              <a:pathLst>
                <a:path w="14" h="76">
                  <a:moveTo>
                    <a:pt x="14" y="0"/>
                  </a:moveTo>
                  <a:lnTo>
                    <a:pt x="0" y="7"/>
                  </a:lnTo>
                  <a:lnTo>
                    <a:pt x="0" y="76"/>
                  </a:lnTo>
                  <a:lnTo>
                    <a:pt x="14" y="59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" name="Freeform 342"/>
            <p:cNvSpPr>
              <a:spLocks noChangeAspect="1"/>
            </p:cNvSpPr>
            <p:nvPr/>
          </p:nvSpPr>
          <p:spPr bwMode="gray">
            <a:xfrm rot="20552049">
              <a:off x="3602831" y="3362672"/>
              <a:ext cx="4763" cy="1111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98" y="4"/>
                </a:cxn>
                <a:cxn ang="0">
                  <a:pos x="81" y="52"/>
                </a:cxn>
                <a:cxn ang="0">
                  <a:pos x="17" y="45"/>
                </a:cxn>
                <a:cxn ang="0">
                  <a:pos x="0" y="104"/>
                </a:cxn>
                <a:cxn ang="0">
                  <a:pos x="8" y="160"/>
                </a:cxn>
                <a:cxn ang="0">
                  <a:pos x="53" y="163"/>
                </a:cxn>
                <a:cxn ang="0">
                  <a:pos x="70" y="104"/>
                </a:cxn>
                <a:cxn ang="0">
                  <a:pos x="83" y="93"/>
                </a:cxn>
                <a:cxn ang="0">
                  <a:pos x="132" y="91"/>
                </a:cxn>
                <a:cxn ang="0">
                  <a:pos x="173" y="74"/>
                </a:cxn>
                <a:cxn ang="0">
                  <a:pos x="166" y="52"/>
                </a:cxn>
                <a:cxn ang="0">
                  <a:pos x="135" y="38"/>
                </a:cxn>
                <a:cxn ang="0">
                  <a:pos x="122" y="0"/>
                </a:cxn>
              </a:cxnLst>
              <a:rect l="0" t="0" r="r" b="b"/>
              <a:pathLst>
                <a:path w="173" h="163">
                  <a:moveTo>
                    <a:pt x="122" y="0"/>
                  </a:moveTo>
                  <a:lnTo>
                    <a:pt x="98" y="4"/>
                  </a:lnTo>
                  <a:lnTo>
                    <a:pt x="81" y="52"/>
                  </a:lnTo>
                  <a:lnTo>
                    <a:pt x="17" y="45"/>
                  </a:lnTo>
                  <a:lnTo>
                    <a:pt x="0" y="104"/>
                  </a:lnTo>
                  <a:lnTo>
                    <a:pt x="8" y="160"/>
                  </a:lnTo>
                  <a:lnTo>
                    <a:pt x="53" y="163"/>
                  </a:lnTo>
                  <a:lnTo>
                    <a:pt x="70" y="104"/>
                  </a:lnTo>
                  <a:lnTo>
                    <a:pt x="83" y="93"/>
                  </a:lnTo>
                  <a:lnTo>
                    <a:pt x="132" y="91"/>
                  </a:lnTo>
                  <a:lnTo>
                    <a:pt x="173" y="74"/>
                  </a:lnTo>
                  <a:lnTo>
                    <a:pt x="166" y="52"/>
                  </a:lnTo>
                  <a:lnTo>
                    <a:pt x="135" y="38"/>
                  </a:lnTo>
                  <a:lnTo>
                    <a:pt x="1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Freeform 343"/>
            <p:cNvSpPr>
              <a:spLocks noChangeAspect="1"/>
            </p:cNvSpPr>
            <p:nvPr/>
          </p:nvSpPr>
          <p:spPr bwMode="gray">
            <a:xfrm rot="20552049">
              <a:off x="3556793" y="3334097"/>
              <a:ext cx="0" cy="158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1"/>
                </a:cxn>
                <a:cxn ang="0">
                  <a:pos x="3" y="39"/>
                </a:cxn>
                <a:cxn ang="0">
                  <a:pos x="28" y="32"/>
                </a:cxn>
                <a:cxn ang="0">
                  <a:pos x="28" y="0"/>
                </a:cxn>
              </a:cxnLst>
              <a:rect l="0" t="0" r="r" b="b"/>
              <a:pathLst>
                <a:path w="28" h="39">
                  <a:moveTo>
                    <a:pt x="28" y="0"/>
                  </a:moveTo>
                  <a:lnTo>
                    <a:pt x="0" y="21"/>
                  </a:lnTo>
                  <a:lnTo>
                    <a:pt x="3" y="39"/>
                  </a:lnTo>
                  <a:lnTo>
                    <a:pt x="28" y="32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Freeform 344"/>
            <p:cNvSpPr>
              <a:spLocks noChangeAspect="1"/>
            </p:cNvSpPr>
            <p:nvPr/>
          </p:nvSpPr>
          <p:spPr bwMode="gray">
            <a:xfrm rot="20552049">
              <a:off x="3559968" y="3346797"/>
              <a:ext cx="1588" cy="3175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17"/>
                </a:cxn>
                <a:cxn ang="0">
                  <a:pos x="6" y="34"/>
                </a:cxn>
                <a:cxn ang="0">
                  <a:pos x="42" y="0"/>
                </a:cxn>
                <a:cxn ang="0">
                  <a:pos x="6" y="8"/>
                </a:cxn>
              </a:cxnLst>
              <a:rect l="0" t="0" r="r" b="b"/>
              <a:pathLst>
                <a:path w="42" h="34">
                  <a:moveTo>
                    <a:pt x="6" y="8"/>
                  </a:moveTo>
                  <a:lnTo>
                    <a:pt x="0" y="17"/>
                  </a:lnTo>
                  <a:lnTo>
                    <a:pt x="6" y="34"/>
                  </a:lnTo>
                  <a:lnTo>
                    <a:pt x="42" y="0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9" name="Freeform 345"/>
            <p:cNvSpPr>
              <a:spLocks noChangeAspect="1"/>
            </p:cNvSpPr>
            <p:nvPr/>
          </p:nvSpPr>
          <p:spPr bwMode="gray">
            <a:xfrm rot="20552049">
              <a:off x="3610768" y="3380134"/>
              <a:ext cx="3175" cy="79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14" y="124"/>
                </a:cxn>
                <a:cxn ang="0">
                  <a:pos x="42" y="124"/>
                </a:cxn>
                <a:cxn ang="0">
                  <a:pos x="52" y="90"/>
                </a:cxn>
                <a:cxn ang="0">
                  <a:pos x="49" y="20"/>
                </a:cxn>
                <a:cxn ang="0">
                  <a:pos x="18" y="0"/>
                </a:cxn>
              </a:cxnLst>
              <a:rect l="0" t="0" r="r" b="b"/>
              <a:pathLst>
                <a:path w="52" h="124">
                  <a:moveTo>
                    <a:pt x="18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14" y="124"/>
                  </a:lnTo>
                  <a:lnTo>
                    <a:pt x="42" y="124"/>
                  </a:lnTo>
                  <a:lnTo>
                    <a:pt x="52" y="90"/>
                  </a:lnTo>
                  <a:lnTo>
                    <a:pt x="49" y="2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0" name="Freeform 346"/>
            <p:cNvSpPr>
              <a:spLocks noChangeAspect="1"/>
            </p:cNvSpPr>
            <p:nvPr/>
          </p:nvSpPr>
          <p:spPr bwMode="gray">
            <a:xfrm rot="20552049">
              <a:off x="3629818" y="3454747"/>
              <a:ext cx="1588" cy="4763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7" y="14"/>
                </a:cxn>
                <a:cxn ang="0">
                  <a:pos x="0" y="62"/>
                </a:cxn>
                <a:cxn ang="0">
                  <a:pos x="38" y="41"/>
                </a:cxn>
                <a:cxn ang="0">
                  <a:pos x="49" y="0"/>
                </a:cxn>
              </a:cxnLst>
              <a:rect l="0" t="0" r="r" b="b"/>
              <a:pathLst>
                <a:path w="49" h="62">
                  <a:moveTo>
                    <a:pt x="49" y="0"/>
                  </a:moveTo>
                  <a:lnTo>
                    <a:pt x="17" y="14"/>
                  </a:lnTo>
                  <a:lnTo>
                    <a:pt x="0" y="62"/>
                  </a:lnTo>
                  <a:lnTo>
                    <a:pt x="38" y="4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1" name="Freeform 347"/>
            <p:cNvSpPr>
              <a:spLocks noChangeAspect="1"/>
            </p:cNvSpPr>
            <p:nvPr/>
          </p:nvSpPr>
          <p:spPr bwMode="gray">
            <a:xfrm rot="20552049">
              <a:off x="3325018" y="3280122"/>
              <a:ext cx="117475" cy="77788"/>
            </a:xfrm>
            <a:custGeom>
              <a:avLst/>
              <a:gdLst/>
              <a:ahLst/>
              <a:cxnLst>
                <a:cxn ang="0">
                  <a:pos x="2488" y="571"/>
                </a:cxn>
                <a:cxn ang="0">
                  <a:pos x="2639" y="644"/>
                </a:cxn>
                <a:cxn ang="0">
                  <a:pos x="2750" y="689"/>
                </a:cxn>
                <a:cxn ang="0">
                  <a:pos x="2869" y="689"/>
                </a:cxn>
                <a:cxn ang="0">
                  <a:pos x="2865" y="787"/>
                </a:cxn>
                <a:cxn ang="0">
                  <a:pos x="2916" y="820"/>
                </a:cxn>
                <a:cxn ang="0">
                  <a:pos x="3170" y="871"/>
                </a:cxn>
                <a:cxn ang="0">
                  <a:pos x="3309" y="951"/>
                </a:cxn>
                <a:cxn ang="0">
                  <a:pos x="3137" y="1073"/>
                </a:cxn>
                <a:cxn ang="0">
                  <a:pos x="2908" y="1111"/>
                </a:cxn>
                <a:cxn ang="0">
                  <a:pos x="2531" y="1086"/>
                </a:cxn>
                <a:cxn ang="0">
                  <a:pos x="2269" y="1123"/>
                </a:cxn>
                <a:cxn ang="0">
                  <a:pos x="2255" y="1069"/>
                </a:cxn>
                <a:cxn ang="0">
                  <a:pos x="2449" y="951"/>
                </a:cxn>
                <a:cxn ang="0">
                  <a:pos x="2416" y="880"/>
                </a:cxn>
                <a:cxn ang="0">
                  <a:pos x="2107" y="803"/>
                </a:cxn>
                <a:cxn ang="0">
                  <a:pos x="1989" y="660"/>
                </a:cxn>
                <a:cxn ang="0">
                  <a:pos x="1832" y="547"/>
                </a:cxn>
                <a:cxn ang="0">
                  <a:pos x="1675" y="534"/>
                </a:cxn>
                <a:cxn ang="0">
                  <a:pos x="1405" y="412"/>
                </a:cxn>
                <a:cxn ang="0">
                  <a:pos x="1184" y="366"/>
                </a:cxn>
                <a:cxn ang="0">
                  <a:pos x="1091" y="383"/>
                </a:cxn>
                <a:cxn ang="0">
                  <a:pos x="955" y="353"/>
                </a:cxn>
                <a:cxn ang="0">
                  <a:pos x="870" y="293"/>
                </a:cxn>
                <a:cxn ang="0">
                  <a:pos x="990" y="231"/>
                </a:cxn>
                <a:cxn ang="0">
                  <a:pos x="929" y="189"/>
                </a:cxn>
                <a:cxn ang="0">
                  <a:pos x="604" y="205"/>
                </a:cxn>
                <a:cxn ang="0">
                  <a:pos x="451" y="325"/>
                </a:cxn>
                <a:cxn ang="0">
                  <a:pos x="281" y="403"/>
                </a:cxn>
                <a:cxn ang="0">
                  <a:pos x="129" y="482"/>
                </a:cxn>
                <a:cxn ang="0">
                  <a:pos x="99" y="449"/>
                </a:cxn>
                <a:cxn ang="0">
                  <a:pos x="78" y="396"/>
                </a:cxn>
                <a:cxn ang="0">
                  <a:pos x="147" y="366"/>
                </a:cxn>
                <a:cxn ang="0">
                  <a:pos x="238" y="176"/>
                </a:cxn>
                <a:cxn ang="0">
                  <a:pos x="454" y="79"/>
                </a:cxn>
                <a:cxn ang="0">
                  <a:pos x="1003" y="0"/>
                </a:cxn>
                <a:cxn ang="0">
                  <a:pos x="1295" y="20"/>
                </a:cxn>
                <a:cxn ang="0">
                  <a:pos x="1490" y="62"/>
                </a:cxn>
                <a:cxn ang="0">
                  <a:pos x="1637" y="189"/>
                </a:cxn>
                <a:cxn ang="0">
                  <a:pos x="1879" y="251"/>
                </a:cxn>
                <a:cxn ang="0">
                  <a:pos x="1985" y="293"/>
                </a:cxn>
                <a:cxn ang="0">
                  <a:pos x="1989" y="325"/>
                </a:cxn>
                <a:cxn ang="0">
                  <a:pos x="2167" y="429"/>
                </a:cxn>
                <a:cxn ang="0">
                  <a:pos x="2394" y="508"/>
                </a:cxn>
              </a:cxnLst>
              <a:rect l="0" t="0" r="r" b="b"/>
              <a:pathLst>
                <a:path w="3347" h="1123">
                  <a:moveTo>
                    <a:pt x="2394" y="508"/>
                  </a:moveTo>
                  <a:lnTo>
                    <a:pt x="2399" y="517"/>
                  </a:lnTo>
                  <a:lnTo>
                    <a:pt x="2488" y="571"/>
                  </a:lnTo>
                  <a:lnTo>
                    <a:pt x="2559" y="627"/>
                  </a:lnTo>
                  <a:lnTo>
                    <a:pt x="2605" y="644"/>
                  </a:lnTo>
                  <a:lnTo>
                    <a:pt x="2639" y="644"/>
                  </a:lnTo>
                  <a:lnTo>
                    <a:pt x="2665" y="652"/>
                  </a:lnTo>
                  <a:lnTo>
                    <a:pt x="2687" y="669"/>
                  </a:lnTo>
                  <a:lnTo>
                    <a:pt x="2750" y="689"/>
                  </a:lnTo>
                  <a:lnTo>
                    <a:pt x="2793" y="689"/>
                  </a:lnTo>
                  <a:lnTo>
                    <a:pt x="2835" y="680"/>
                  </a:lnTo>
                  <a:lnTo>
                    <a:pt x="2869" y="689"/>
                  </a:lnTo>
                  <a:lnTo>
                    <a:pt x="2886" y="719"/>
                  </a:lnTo>
                  <a:lnTo>
                    <a:pt x="2886" y="744"/>
                  </a:lnTo>
                  <a:lnTo>
                    <a:pt x="2865" y="787"/>
                  </a:lnTo>
                  <a:lnTo>
                    <a:pt x="2865" y="803"/>
                  </a:lnTo>
                  <a:lnTo>
                    <a:pt x="2874" y="811"/>
                  </a:lnTo>
                  <a:lnTo>
                    <a:pt x="2916" y="820"/>
                  </a:lnTo>
                  <a:lnTo>
                    <a:pt x="3094" y="816"/>
                  </a:lnTo>
                  <a:lnTo>
                    <a:pt x="3128" y="828"/>
                  </a:lnTo>
                  <a:lnTo>
                    <a:pt x="3170" y="871"/>
                  </a:lnTo>
                  <a:lnTo>
                    <a:pt x="3182" y="891"/>
                  </a:lnTo>
                  <a:lnTo>
                    <a:pt x="3259" y="947"/>
                  </a:lnTo>
                  <a:lnTo>
                    <a:pt x="3309" y="951"/>
                  </a:lnTo>
                  <a:lnTo>
                    <a:pt x="3343" y="964"/>
                  </a:lnTo>
                  <a:lnTo>
                    <a:pt x="3347" y="1002"/>
                  </a:lnTo>
                  <a:lnTo>
                    <a:pt x="3137" y="1073"/>
                  </a:lnTo>
                  <a:lnTo>
                    <a:pt x="3072" y="1103"/>
                  </a:lnTo>
                  <a:lnTo>
                    <a:pt x="2996" y="1115"/>
                  </a:lnTo>
                  <a:lnTo>
                    <a:pt x="2908" y="1111"/>
                  </a:lnTo>
                  <a:lnTo>
                    <a:pt x="2852" y="1094"/>
                  </a:lnTo>
                  <a:lnTo>
                    <a:pt x="2793" y="1090"/>
                  </a:lnTo>
                  <a:lnTo>
                    <a:pt x="2531" y="1086"/>
                  </a:lnTo>
                  <a:lnTo>
                    <a:pt x="2394" y="1103"/>
                  </a:lnTo>
                  <a:lnTo>
                    <a:pt x="2314" y="1123"/>
                  </a:lnTo>
                  <a:lnTo>
                    <a:pt x="2269" y="1123"/>
                  </a:lnTo>
                  <a:lnTo>
                    <a:pt x="2243" y="1115"/>
                  </a:lnTo>
                  <a:lnTo>
                    <a:pt x="2235" y="1094"/>
                  </a:lnTo>
                  <a:lnTo>
                    <a:pt x="2255" y="1069"/>
                  </a:lnTo>
                  <a:lnTo>
                    <a:pt x="2314" y="1019"/>
                  </a:lnTo>
                  <a:lnTo>
                    <a:pt x="2373" y="985"/>
                  </a:lnTo>
                  <a:lnTo>
                    <a:pt x="2449" y="951"/>
                  </a:lnTo>
                  <a:lnTo>
                    <a:pt x="2457" y="917"/>
                  </a:lnTo>
                  <a:lnTo>
                    <a:pt x="2454" y="900"/>
                  </a:lnTo>
                  <a:lnTo>
                    <a:pt x="2416" y="880"/>
                  </a:lnTo>
                  <a:lnTo>
                    <a:pt x="2319" y="849"/>
                  </a:lnTo>
                  <a:lnTo>
                    <a:pt x="2141" y="837"/>
                  </a:lnTo>
                  <a:lnTo>
                    <a:pt x="2107" y="803"/>
                  </a:lnTo>
                  <a:lnTo>
                    <a:pt x="2056" y="770"/>
                  </a:lnTo>
                  <a:lnTo>
                    <a:pt x="2019" y="727"/>
                  </a:lnTo>
                  <a:lnTo>
                    <a:pt x="1989" y="660"/>
                  </a:lnTo>
                  <a:lnTo>
                    <a:pt x="1977" y="606"/>
                  </a:lnTo>
                  <a:lnTo>
                    <a:pt x="1938" y="560"/>
                  </a:lnTo>
                  <a:lnTo>
                    <a:pt x="1832" y="547"/>
                  </a:lnTo>
                  <a:lnTo>
                    <a:pt x="1734" y="551"/>
                  </a:lnTo>
                  <a:lnTo>
                    <a:pt x="1700" y="547"/>
                  </a:lnTo>
                  <a:lnTo>
                    <a:pt x="1675" y="534"/>
                  </a:lnTo>
                  <a:lnTo>
                    <a:pt x="1564" y="513"/>
                  </a:lnTo>
                  <a:lnTo>
                    <a:pt x="1473" y="472"/>
                  </a:lnTo>
                  <a:lnTo>
                    <a:pt x="1405" y="412"/>
                  </a:lnTo>
                  <a:lnTo>
                    <a:pt x="1354" y="387"/>
                  </a:lnTo>
                  <a:lnTo>
                    <a:pt x="1222" y="383"/>
                  </a:lnTo>
                  <a:lnTo>
                    <a:pt x="1184" y="366"/>
                  </a:lnTo>
                  <a:lnTo>
                    <a:pt x="1159" y="366"/>
                  </a:lnTo>
                  <a:lnTo>
                    <a:pt x="1129" y="378"/>
                  </a:lnTo>
                  <a:lnTo>
                    <a:pt x="1091" y="383"/>
                  </a:lnTo>
                  <a:lnTo>
                    <a:pt x="1049" y="370"/>
                  </a:lnTo>
                  <a:lnTo>
                    <a:pt x="1037" y="358"/>
                  </a:lnTo>
                  <a:lnTo>
                    <a:pt x="955" y="353"/>
                  </a:lnTo>
                  <a:lnTo>
                    <a:pt x="904" y="341"/>
                  </a:lnTo>
                  <a:lnTo>
                    <a:pt x="887" y="327"/>
                  </a:lnTo>
                  <a:lnTo>
                    <a:pt x="870" y="293"/>
                  </a:lnTo>
                  <a:lnTo>
                    <a:pt x="870" y="276"/>
                  </a:lnTo>
                  <a:lnTo>
                    <a:pt x="972" y="251"/>
                  </a:lnTo>
                  <a:lnTo>
                    <a:pt x="990" y="231"/>
                  </a:lnTo>
                  <a:lnTo>
                    <a:pt x="981" y="209"/>
                  </a:lnTo>
                  <a:lnTo>
                    <a:pt x="943" y="201"/>
                  </a:lnTo>
                  <a:lnTo>
                    <a:pt x="929" y="189"/>
                  </a:lnTo>
                  <a:lnTo>
                    <a:pt x="718" y="167"/>
                  </a:lnTo>
                  <a:lnTo>
                    <a:pt x="658" y="172"/>
                  </a:lnTo>
                  <a:lnTo>
                    <a:pt x="604" y="205"/>
                  </a:lnTo>
                  <a:lnTo>
                    <a:pt x="557" y="251"/>
                  </a:lnTo>
                  <a:lnTo>
                    <a:pt x="519" y="302"/>
                  </a:lnTo>
                  <a:lnTo>
                    <a:pt x="451" y="325"/>
                  </a:lnTo>
                  <a:lnTo>
                    <a:pt x="370" y="332"/>
                  </a:lnTo>
                  <a:lnTo>
                    <a:pt x="323" y="349"/>
                  </a:lnTo>
                  <a:lnTo>
                    <a:pt x="281" y="403"/>
                  </a:lnTo>
                  <a:lnTo>
                    <a:pt x="230" y="412"/>
                  </a:lnTo>
                  <a:lnTo>
                    <a:pt x="213" y="420"/>
                  </a:lnTo>
                  <a:lnTo>
                    <a:pt x="129" y="482"/>
                  </a:lnTo>
                  <a:lnTo>
                    <a:pt x="120" y="482"/>
                  </a:lnTo>
                  <a:lnTo>
                    <a:pt x="117" y="466"/>
                  </a:lnTo>
                  <a:lnTo>
                    <a:pt x="99" y="449"/>
                  </a:lnTo>
                  <a:lnTo>
                    <a:pt x="0" y="455"/>
                  </a:lnTo>
                  <a:lnTo>
                    <a:pt x="0" y="441"/>
                  </a:lnTo>
                  <a:lnTo>
                    <a:pt x="78" y="396"/>
                  </a:lnTo>
                  <a:lnTo>
                    <a:pt x="133" y="390"/>
                  </a:lnTo>
                  <a:lnTo>
                    <a:pt x="141" y="383"/>
                  </a:lnTo>
                  <a:lnTo>
                    <a:pt x="147" y="366"/>
                  </a:lnTo>
                  <a:lnTo>
                    <a:pt x="147" y="257"/>
                  </a:lnTo>
                  <a:lnTo>
                    <a:pt x="163" y="226"/>
                  </a:lnTo>
                  <a:lnTo>
                    <a:pt x="238" y="176"/>
                  </a:lnTo>
                  <a:lnTo>
                    <a:pt x="337" y="130"/>
                  </a:lnTo>
                  <a:lnTo>
                    <a:pt x="358" y="125"/>
                  </a:lnTo>
                  <a:lnTo>
                    <a:pt x="454" y="79"/>
                  </a:lnTo>
                  <a:lnTo>
                    <a:pt x="675" y="29"/>
                  </a:lnTo>
                  <a:lnTo>
                    <a:pt x="752" y="3"/>
                  </a:lnTo>
                  <a:lnTo>
                    <a:pt x="1003" y="0"/>
                  </a:lnTo>
                  <a:lnTo>
                    <a:pt x="1112" y="20"/>
                  </a:lnTo>
                  <a:lnTo>
                    <a:pt x="1227" y="25"/>
                  </a:lnTo>
                  <a:lnTo>
                    <a:pt x="1295" y="20"/>
                  </a:lnTo>
                  <a:lnTo>
                    <a:pt x="1336" y="54"/>
                  </a:lnTo>
                  <a:lnTo>
                    <a:pt x="1366" y="67"/>
                  </a:lnTo>
                  <a:lnTo>
                    <a:pt x="1490" y="62"/>
                  </a:lnTo>
                  <a:lnTo>
                    <a:pt x="1524" y="79"/>
                  </a:lnTo>
                  <a:lnTo>
                    <a:pt x="1612" y="150"/>
                  </a:lnTo>
                  <a:lnTo>
                    <a:pt x="1637" y="189"/>
                  </a:lnTo>
                  <a:lnTo>
                    <a:pt x="1700" y="240"/>
                  </a:lnTo>
                  <a:lnTo>
                    <a:pt x="1751" y="257"/>
                  </a:lnTo>
                  <a:lnTo>
                    <a:pt x="1879" y="251"/>
                  </a:lnTo>
                  <a:lnTo>
                    <a:pt x="1913" y="273"/>
                  </a:lnTo>
                  <a:lnTo>
                    <a:pt x="1968" y="273"/>
                  </a:lnTo>
                  <a:lnTo>
                    <a:pt x="1985" y="293"/>
                  </a:lnTo>
                  <a:lnTo>
                    <a:pt x="1968" y="293"/>
                  </a:lnTo>
                  <a:lnTo>
                    <a:pt x="1964" y="311"/>
                  </a:lnTo>
                  <a:lnTo>
                    <a:pt x="1989" y="325"/>
                  </a:lnTo>
                  <a:lnTo>
                    <a:pt x="2056" y="335"/>
                  </a:lnTo>
                  <a:lnTo>
                    <a:pt x="2099" y="358"/>
                  </a:lnTo>
                  <a:lnTo>
                    <a:pt x="2167" y="429"/>
                  </a:lnTo>
                  <a:lnTo>
                    <a:pt x="2269" y="458"/>
                  </a:lnTo>
                  <a:lnTo>
                    <a:pt x="2344" y="496"/>
                  </a:lnTo>
                  <a:lnTo>
                    <a:pt x="2394" y="50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348"/>
            <p:cNvSpPr>
              <a:spLocks noChangeAspect="1"/>
            </p:cNvSpPr>
            <p:nvPr/>
          </p:nvSpPr>
          <p:spPr bwMode="gray">
            <a:xfrm rot="20552049">
              <a:off x="3344068" y="3321397"/>
              <a:ext cx="4763" cy="9525"/>
            </a:xfrm>
            <a:custGeom>
              <a:avLst/>
              <a:gdLst/>
              <a:ahLst/>
              <a:cxnLst>
                <a:cxn ang="0">
                  <a:pos x="128" y="5"/>
                </a:cxn>
                <a:cxn ang="0">
                  <a:pos x="136" y="42"/>
                </a:cxn>
                <a:cxn ang="0">
                  <a:pos x="153" y="64"/>
                </a:cxn>
                <a:cxn ang="0">
                  <a:pos x="165" y="128"/>
                </a:cxn>
                <a:cxn ang="0">
                  <a:pos x="77" y="156"/>
                </a:cxn>
                <a:cxn ang="0">
                  <a:pos x="38" y="156"/>
                </a:cxn>
                <a:cxn ang="0">
                  <a:pos x="22" y="144"/>
                </a:cxn>
                <a:cxn ang="0">
                  <a:pos x="8" y="131"/>
                </a:cxn>
                <a:cxn ang="0">
                  <a:pos x="0" y="98"/>
                </a:cxn>
                <a:cxn ang="0">
                  <a:pos x="51" y="123"/>
                </a:cxn>
                <a:cxn ang="0">
                  <a:pos x="63" y="89"/>
                </a:cxn>
                <a:cxn ang="0">
                  <a:pos x="51" y="68"/>
                </a:cxn>
                <a:cxn ang="0">
                  <a:pos x="47" y="42"/>
                </a:cxn>
                <a:cxn ang="0">
                  <a:pos x="51" y="9"/>
                </a:cxn>
                <a:cxn ang="0">
                  <a:pos x="89" y="0"/>
                </a:cxn>
                <a:cxn ang="0">
                  <a:pos x="114" y="5"/>
                </a:cxn>
                <a:cxn ang="0">
                  <a:pos x="128" y="14"/>
                </a:cxn>
                <a:cxn ang="0">
                  <a:pos x="128" y="5"/>
                </a:cxn>
              </a:cxnLst>
              <a:rect l="0" t="0" r="r" b="b"/>
              <a:pathLst>
                <a:path w="165" h="156">
                  <a:moveTo>
                    <a:pt x="128" y="5"/>
                  </a:moveTo>
                  <a:lnTo>
                    <a:pt x="136" y="42"/>
                  </a:lnTo>
                  <a:lnTo>
                    <a:pt x="153" y="64"/>
                  </a:lnTo>
                  <a:lnTo>
                    <a:pt x="165" y="128"/>
                  </a:lnTo>
                  <a:lnTo>
                    <a:pt x="77" y="156"/>
                  </a:lnTo>
                  <a:lnTo>
                    <a:pt x="38" y="156"/>
                  </a:lnTo>
                  <a:lnTo>
                    <a:pt x="22" y="144"/>
                  </a:lnTo>
                  <a:lnTo>
                    <a:pt x="8" y="131"/>
                  </a:lnTo>
                  <a:lnTo>
                    <a:pt x="0" y="98"/>
                  </a:lnTo>
                  <a:lnTo>
                    <a:pt x="51" y="123"/>
                  </a:lnTo>
                  <a:lnTo>
                    <a:pt x="63" y="89"/>
                  </a:lnTo>
                  <a:lnTo>
                    <a:pt x="51" y="68"/>
                  </a:lnTo>
                  <a:lnTo>
                    <a:pt x="47" y="42"/>
                  </a:lnTo>
                  <a:lnTo>
                    <a:pt x="51" y="9"/>
                  </a:lnTo>
                  <a:lnTo>
                    <a:pt x="89" y="0"/>
                  </a:lnTo>
                  <a:lnTo>
                    <a:pt x="114" y="5"/>
                  </a:lnTo>
                  <a:lnTo>
                    <a:pt x="128" y="14"/>
                  </a:lnTo>
                  <a:lnTo>
                    <a:pt x="128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" name="Freeform 349"/>
            <p:cNvSpPr>
              <a:spLocks noChangeAspect="1"/>
            </p:cNvSpPr>
            <p:nvPr/>
          </p:nvSpPr>
          <p:spPr bwMode="gray">
            <a:xfrm rot="20552049">
              <a:off x="3386931" y="3289647"/>
              <a:ext cx="11113" cy="14288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83" y="127"/>
                </a:cxn>
                <a:cxn ang="0">
                  <a:pos x="308" y="156"/>
                </a:cxn>
                <a:cxn ang="0">
                  <a:pos x="317" y="201"/>
                </a:cxn>
                <a:cxn ang="0">
                  <a:pos x="266" y="198"/>
                </a:cxn>
                <a:cxn ang="0">
                  <a:pos x="208" y="156"/>
                </a:cxn>
                <a:cxn ang="0">
                  <a:pos x="169" y="97"/>
                </a:cxn>
                <a:cxn ang="0">
                  <a:pos x="135" y="68"/>
                </a:cxn>
                <a:cxn ang="0">
                  <a:pos x="59" y="59"/>
                </a:cxn>
                <a:cxn ang="0">
                  <a:pos x="38" y="50"/>
                </a:cxn>
                <a:cxn ang="0">
                  <a:pos x="8" y="29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211" y="85"/>
                </a:cxn>
              </a:cxnLst>
              <a:rect l="0" t="0" r="r" b="b"/>
              <a:pathLst>
                <a:path w="317" h="201">
                  <a:moveTo>
                    <a:pt x="211" y="85"/>
                  </a:moveTo>
                  <a:lnTo>
                    <a:pt x="283" y="127"/>
                  </a:lnTo>
                  <a:lnTo>
                    <a:pt x="308" y="156"/>
                  </a:lnTo>
                  <a:lnTo>
                    <a:pt x="317" y="201"/>
                  </a:lnTo>
                  <a:lnTo>
                    <a:pt x="266" y="198"/>
                  </a:lnTo>
                  <a:lnTo>
                    <a:pt x="208" y="156"/>
                  </a:lnTo>
                  <a:lnTo>
                    <a:pt x="169" y="97"/>
                  </a:lnTo>
                  <a:lnTo>
                    <a:pt x="135" y="68"/>
                  </a:lnTo>
                  <a:lnTo>
                    <a:pt x="59" y="59"/>
                  </a:lnTo>
                  <a:lnTo>
                    <a:pt x="38" y="50"/>
                  </a:lnTo>
                  <a:lnTo>
                    <a:pt x="8" y="2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85" y="4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4" name="Freeform 350"/>
            <p:cNvSpPr>
              <a:spLocks noChangeAspect="1"/>
            </p:cNvSpPr>
            <p:nvPr/>
          </p:nvSpPr>
          <p:spPr bwMode="gray">
            <a:xfrm rot="20552049">
              <a:off x="3585368" y="3346797"/>
              <a:ext cx="0" cy="4763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0" y="0"/>
                </a:cxn>
                <a:cxn ang="0">
                  <a:pos x="11" y="30"/>
                </a:cxn>
                <a:cxn ang="0">
                  <a:pos x="31" y="47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34" y="2"/>
                </a:cxn>
              </a:cxnLst>
              <a:rect l="0" t="0" r="r" b="b"/>
              <a:pathLst>
                <a:path w="46" h="47">
                  <a:moveTo>
                    <a:pt x="34" y="2"/>
                  </a:moveTo>
                  <a:lnTo>
                    <a:pt x="0" y="0"/>
                  </a:lnTo>
                  <a:lnTo>
                    <a:pt x="11" y="30"/>
                  </a:lnTo>
                  <a:lnTo>
                    <a:pt x="31" y="47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34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Freeform 351"/>
            <p:cNvSpPr>
              <a:spLocks noChangeAspect="1"/>
            </p:cNvSpPr>
            <p:nvPr/>
          </p:nvSpPr>
          <p:spPr bwMode="gray">
            <a:xfrm rot="20552049">
              <a:off x="3626643" y="3413472"/>
              <a:ext cx="1588" cy="635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97"/>
                </a:cxn>
                <a:cxn ang="0">
                  <a:pos x="25" y="103"/>
                </a:cxn>
                <a:cxn ang="0">
                  <a:pos x="45" y="94"/>
                </a:cxn>
                <a:cxn ang="0">
                  <a:pos x="45" y="62"/>
                </a:cxn>
                <a:cxn ang="0">
                  <a:pos x="39" y="20"/>
                </a:cxn>
                <a:cxn ang="0">
                  <a:pos x="25" y="0"/>
                </a:cxn>
              </a:cxnLst>
              <a:rect l="0" t="0" r="r" b="b"/>
              <a:pathLst>
                <a:path w="45" h="103">
                  <a:moveTo>
                    <a:pt x="25" y="0"/>
                  </a:moveTo>
                  <a:lnTo>
                    <a:pt x="0" y="97"/>
                  </a:lnTo>
                  <a:lnTo>
                    <a:pt x="25" y="103"/>
                  </a:lnTo>
                  <a:lnTo>
                    <a:pt x="45" y="94"/>
                  </a:lnTo>
                  <a:lnTo>
                    <a:pt x="45" y="62"/>
                  </a:lnTo>
                  <a:lnTo>
                    <a:pt x="39" y="2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6" name="Group 362"/>
            <p:cNvGrpSpPr/>
            <p:nvPr/>
          </p:nvGrpSpPr>
          <p:grpSpPr bwMode="gray">
            <a:xfrm>
              <a:off x="4580731" y="1911697"/>
              <a:ext cx="879476" cy="1109663"/>
              <a:chOff x="4580731" y="1911697"/>
              <a:chExt cx="879476" cy="1109663"/>
            </a:xfrm>
            <a:grpFill/>
          </p:grpSpPr>
          <p:sp>
            <p:nvSpPr>
              <p:cNvPr id="182" name="Freeform 175"/>
              <p:cNvSpPr>
                <a:spLocks noChangeAspect="1"/>
              </p:cNvSpPr>
              <p:nvPr/>
            </p:nvSpPr>
            <p:spPr bwMode="gray">
              <a:xfrm>
                <a:off x="4923631" y="2716560"/>
                <a:ext cx="133350" cy="65088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3" name="Freeform 176"/>
              <p:cNvSpPr>
                <a:spLocks noChangeAspect="1"/>
              </p:cNvSpPr>
              <p:nvPr/>
            </p:nvSpPr>
            <p:spPr bwMode="gray">
              <a:xfrm>
                <a:off x="4783931" y="2875310"/>
                <a:ext cx="7938" cy="4763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4" name="Freeform 177"/>
              <p:cNvSpPr>
                <a:spLocks noChangeAspect="1"/>
              </p:cNvSpPr>
              <p:nvPr/>
            </p:nvSpPr>
            <p:spPr bwMode="gray">
              <a:xfrm>
                <a:off x="4925219" y="2757835"/>
                <a:ext cx="4763" cy="9525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5" name="Group 178"/>
              <p:cNvGrpSpPr>
                <a:grpSpLocks noChangeAspect="1"/>
              </p:cNvGrpSpPr>
              <p:nvPr/>
            </p:nvGrpSpPr>
            <p:grpSpPr bwMode="gray">
              <a:xfrm>
                <a:off x="4876006" y="2765772"/>
                <a:ext cx="204788" cy="242888"/>
                <a:chOff x="2589" y="1903"/>
                <a:chExt cx="129" cy="153"/>
              </a:xfrm>
              <a:grpFill/>
            </p:grpSpPr>
            <p:sp>
              <p:nvSpPr>
                <p:cNvPr id="228" name="Freeform 179"/>
                <p:cNvSpPr>
                  <a:spLocks noChangeAspect="1"/>
                </p:cNvSpPr>
                <p:nvPr/>
              </p:nvSpPr>
              <p:spPr bwMode="gray">
                <a:xfrm>
                  <a:off x="2653" y="2034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9" name="Freeform 180"/>
                <p:cNvSpPr>
                  <a:spLocks noChangeAspect="1"/>
                </p:cNvSpPr>
                <p:nvPr/>
              </p:nvSpPr>
              <p:spPr bwMode="gray">
                <a:xfrm>
                  <a:off x="2606" y="1991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0" name="Freeform 181"/>
                <p:cNvSpPr>
                  <a:spLocks noChangeAspect="1"/>
                </p:cNvSpPr>
                <p:nvPr/>
              </p:nvSpPr>
              <p:spPr bwMode="gray">
                <a:xfrm>
                  <a:off x="2589" y="1903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86" name="Freeform 182"/>
              <p:cNvSpPr>
                <a:spLocks noChangeAspect="1"/>
              </p:cNvSpPr>
              <p:nvPr/>
            </p:nvSpPr>
            <p:spPr bwMode="gray">
              <a:xfrm>
                <a:off x="4858544" y="2684810"/>
                <a:ext cx="11113" cy="17463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7" name="Freeform 183"/>
              <p:cNvSpPr>
                <a:spLocks noChangeAspect="1"/>
              </p:cNvSpPr>
              <p:nvPr/>
            </p:nvSpPr>
            <p:spPr bwMode="gray">
              <a:xfrm>
                <a:off x="4863306" y="2751485"/>
                <a:ext cx="77788" cy="44450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" name="Freeform 184"/>
              <p:cNvSpPr>
                <a:spLocks noChangeAspect="1"/>
              </p:cNvSpPr>
              <p:nvPr/>
            </p:nvSpPr>
            <p:spPr bwMode="gray">
              <a:xfrm>
                <a:off x="4809331" y="2649885"/>
                <a:ext cx="58738" cy="50800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9" name="Freeform 185"/>
              <p:cNvSpPr>
                <a:spLocks noChangeAspect="1"/>
              </p:cNvSpPr>
              <p:nvPr/>
            </p:nvSpPr>
            <p:spPr bwMode="gray">
              <a:xfrm>
                <a:off x="4601369" y="2848322"/>
                <a:ext cx="217488" cy="173038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0" name="Freeform 186"/>
              <p:cNvSpPr>
                <a:spLocks noChangeAspect="1"/>
              </p:cNvSpPr>
              <p:nvPr/>
            </p:nvSpPr>
            <p:spPr bwMode="gray">
              <a:xfrm>
                <a:off x="4820444" y="2592735"/>
                <a:ext cx="63500" cy="76200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1" name="Freeform 187"/>
              <p:cNvSpPr>
                <a:spLocks noChangeAspect="1"/>
              </p:cNvSpPr>
              <p:nvPr/>
            </p:nvSpPr>
            <p:spPr bwMode="gray">
              <a:xfrm>
                <a:off x="4598194" y="2888010"/>
                <a:ext cx="55563" cy="112713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2" name="Freeform 188"/>
              <p:cNvSpPr>
                <a:spLocks noChangeAspect="1"/>
              </p:cNvSpPr>
              <p:nvPr/>
            </p:nvSpPr>
            <p:spPr bwMode="gray">
              <a:xfrm>
                <a:off x="4863306" y="2549872"/>
                <a:ext cx="155575" cy="207963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3" name="Group 189"/>
              <p:cNvGrpSpPr>
                <a:grpSpLocks noChangeAspect="1"/>
              </p:cNvGrpSpPr>
              <p:nvPr/>
            </p:nvGrpSpPr>
            <p:grpSpPr bwMode="gray">
              <a:xfrm>
                <a:off x="4679156" y="2659410"/>
                <a:ext cx="247650" cy="244475"/>
                <a:chOff x="2465" y="1836"/>
                <a:chExt cx="156" cy="154"/>
              </a:xfrm>
              <a:grpFill/>
            </p:grpSpPr>
            <p:sp>
              <p:nvSpPr>
                <p:cNvPr id="226" name="Freeform 190"/>
                <p:cNvSpPr>
                  <a:spLocks noChangeAspect="1"/>
                </p:cNvSpPr>
                <p:nvPr/>
              </p:nvSpPr>
              <p:spPr bwMode="gray">
                <a:xfrm>
                  <a:off x="2610" y="1966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7" name="Freeform 191"/>
                <p:cNvSpPr>
                  <a:spLocks noChangeAspect="1"/>
                </p:cNvSpPr>
                <p:nvPr/>
              </p:nvSpPr>
              <p:spPr bwMode="gray">
                <a:xfrm>
                  <a:off x="2465" y="1836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94" name="Group 192"/>
              <p:cNvGrpSpPr>
                <a:grpSpLocks noChangeAspect="1"/>
              </p:cNvGrpSpPr>
              <p:nvPr/>
            </p:nvGrpSpPr>
            <p:grpSpPr bwMode="gray">
              <a:xfrm>
                <a:off x="4620419" y="2430810"/>
                <a:ext cx="171450" cy="258763"/>
                <a:chOff x="2428" y="1692"/>
                <a:chExt cx="108" cy="163"/>
              </a:xfrm>
              <a:grpFill/>
            </p:grpSpPr>
            <p:sp>
              <p:nvSpPr>
                <p:cNvPr id="224" name="Freeform 193"/>
                <p:cNvSpPr>
                  <a:spLocks noChangeAspect="1"/>
                </p:cNvSpPr>
                <p:nvPr/>
              </p:nvSpPr>
              <p:spPr bwMode="gray">
                <a:xfrm>
                  <a:off x="2450" y="1692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" name="Freeform 194"/>
                <p:cNvSpPr>
                  <a:spLocks noChangeAspect="1"/>
                </p:cNvSpPr>
                <p:nvPr/>
              </p:nvSpPr>
              <p:spPr bwMode="gray">
                <a:xfrm>
                  <a:off x="2428" y="1759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95" name="Freeform 195"/>
              <p:cNvSpPr>
                <a:spLocks noChangeAspect="1"/>
              </p:cNvSpPr>
              <p:nvPr/>
            </p:nvSpPr>
            <p:spPr bwMode="gray">
              <a:xfrm>
                <a:off x="4580731" y="2540347"/>
                <a:ext cx="74613" cy="109538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6" name="Freeform 196"/>
              <p:cNvSpPr>
                <a:spLocks noChangeAspect="1"/>
              </p:cNvSpPr>
              <p:nvPr/>
            </p:nvSpPr>
            <p:spPr bwMode="gray">
              <a:xfrm>
                <a:off x="5144294" y="2622897"/>
                <a:ext cx="315913" cy="209550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7" name="Freeform 197"/>
              <p:cNvSpPr>
                <a:spLocks noChangeAspect="1"/>
              </p:cNvSpPr>
              <p:nvPr/>
            </p:nvSpPr>
            <p:spPr bwMode="gray">
              <a:xfrm>
                <a:off x="5222081" y="2729260"/>
                <a:ext cx="60325" cy="76200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8" name="Freeform 198"/>
              <p:cNvSpPr>
                <a:spLocks noChangeAspect="1"/>
              </p:cNvSpPr>
              <p:nvPr/>
            </p:nvSpPr>
            <p:spPr bwMode="gray">
              <a:xfrm>
                <a:off x="5161756" y="2510185"/>
                <a:ext cx="169863" cy="142875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9" name="Group 199"/>
              <p:cNvGrpSpPr>
                <a:grpSpLocks noChangeAspect="1"/>
              </p:cNvGrpSpPr>
              <p:nvPr/>
            </p:nvGrpSpPr>
            <p:grpSpPr bwMode="gray">
              <a:xfrm>
                <a:off x="5033169" y="2808635"/>
                <a:ext cx="68263" cy="68263"/>
                <a:chOff x="2688" y="1930"/>
                <a:chExt cx="43" cy="43"/>
              </a:xfrm>
              <a:grpFill/>
            </p:grpSpPr>
            <p:sp>
              <p:nvSpPr>
                <p:cNvPr id="222" name="Freeform 200"/>
                <p:cNvSpPr>
                  <a:spLocks noChangeAspect="1"/>
                </p:cNvSpPr>
                <p:nvPr/>
              </p:nvSpPr>
              <p:spPr bwMode="gray">
                <a:xfrm>
                  <a:off x="2688" y="1930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3" name="Freeform 201"/>
                <p:cNvSpPr>
                  <a:spLocks noChangeAspect="1"/>
                </p:cNvSpPr>
                <p:nvPr/>
              </p:nvSpPr>
              <p:spPr bwMode="gray">
                <a:xfrm>
                  <a:off x="2703" y="1965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00" name="Freeform 202"/>
              <p:cNvSpPr>
                <a:spLocks noChangeAspect="1"/>
              </p:cNvSpPr>
              <p:nvPr/>
            </p:nvSpPr>
            <p:spPr bwMode="gray">
              <a:xfrm>
                <a:off x="5128419" y="2973735"/>
                <a:ext cx="39688" cy="41275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1" name="Freeform 203"/>
              <p:cNvSpPr>
                <a:spLocks noChangeAspect="1"/>
              </p:cNvSpPr>
              <p:nvPr/>
            </p:nvSpPr>
            <p:spPr bwMode="gray">
              <a:xfrm>
                <a:off x="5110956" y="2894360"/>
                <a:ext cx="111125" cy="93663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2" name="Freeform 204"/>
              <p:cNvSpPr>
                <a:spLocks noChangeAspect="1"/>
              </p:cNvSpPr>
              <p:nvPr/>
            </p:nvSpPr>
            <p:spPr bwMode="gray">
              <a:xfrm>
                <a:off x="5039519" y="2727672"/>
                <a:ext cx="117475" cy="69850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3" name="Freeform 205"/>
              <p:cNvSpPr>
                <a:spLocks noChangeAspect="1"/>
              </p:cNvSpPr>
              <p:nvPr/>
            </p:nvSpPr>
            <p:spPr bwMode="gray">
              <a:xfrm>
                <a:off x="5004594" y="2549872"/>
                <a:ext cx="173038" cy="163513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" name="Freeform 206"/>
              <p:cNvSpPr>
                <a:spLocks noChangeAspect="1"/>
              </p:cNvSpPr>
              <p:nvPr/>
            </p:nvSpPr>
            <p:spPr bwMode="gray">
              <a:xfrm>
                <a:off x="5123656" y="2449860"/>
                <a:ext cx="128588" cy="76200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" name="Freeform 207"/>
              <p:cNvSpPr>
                <a:spLocks noChangeAspect="1"/>
              </p:cNvSpPr>
              <p:nvPr/>
            </p:nvSpPr>
            <p:spPr bwMode="gray">
              <a:xfrm>
                <a:off x="4966494" y="2657822"/>
                <a:ext cx="120650" cy="7143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" name="Freeform 208"/>
              <p:cNvSpPr>
                <a:spLocks noChangeAspect="1"/>
              </p:cNvSpPr>
              <p:nvPr/>
            </p:nvSpPr>
            <p:spPr bwMode="gray">
              <a:xfrm>
                <a:off x="5149056" y="2837210"/>
                <a:ext cx="109538" cy="68263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" name="Freeform 209"/>
              <p:cNvSpPr>
                <a:spLocks noChangeAspect="1"/>
              </p:cNvSpPr>
              <p:nvPr/>
            </p:nvSpPr>
            <p:spPr bwMode="gray">
              <a:xfrm>
                <a:off x="4995069" y="2778472"/>
                <a:ext cx="101600" cy="87313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" name="Freeform 210"/>
              <p:cNvSpPr>
                <a:spLocks noChangeAspect="1"/>
              </p:cNvSpPr>
              <p:nvPr/>
            </p:nvSpPr>
            <p:spPr bwMode="gray">
              <a:xfrm>
                <a:off x="5095081" y="2873722"/>
                <a:ext cx="31750" cy="68263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9" name="Freeform 211"/>
              <p:cNvSpPr>
                <a:spLocks noChangeAspect="1"/>
              </p:cNvSpPr>
              <p:nvPr/>
            </p:nvSpPr>
            <p:spPr bwMode="gray">
              <a:xfrm>
                <a:off x="5125244" y="2500660"/>
                <a:ext cx="100013" cy="76200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" name="Freeform 213"/>
              <p:cNvSpPr>
                <a:spLocks noChangeAspect="1"/>
              </p:cNvSpPr>
              <p:nvPr/>
            </p:nvSpPr>
            <p:spPr bwMode="gray">
              <a:xfrm>
                <a:off x="5053806" y="2700685"/>
                <a:ext cx="95250" cy="47625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1" name="Freeform 214"/>
              <p:cNvSpPr>
                <a:spLocks noChangeAspect="1"/>
              </p:cNvSpPr>
              <p:nvPr/>
            </p:nvSpPr>
            <p:spPr bwMode="gray">
              <a:xfrm>
                <a:off x="4993481" y="2770535"/>
                <a:ext cx="53975" cy="396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2" name="Freeform 215"/>
              <p:cNvSpPr>
                <a:spLocks noChangeAspect="1"/>
              </p:cNvSpPr>
              <p:nvPr/>
            </p:nvSpPr>
            <p:spPr bwMode="gray">
              <a:xfrm>
                <a:off x="5117306" y="2881660"/>
                <a:ext cx="41275" cy="33338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" name="Freeform 216"/>
              <p:cNvSpPr>
                <a:spLocks noChangeAspect="1"/>
              </p:cNvSpPr>
              <p:nvPr/>
            </p:nvSpPr>
            <p:spPr bwMode="gray">
              <a:xfrm>
                <a:off x="5110956" y="2734022"/>
                <a:ext cx="165100" cy="115888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" name="Freeform 217"/>
              <p:cNvSpPr>
                <a:spLocks noChangeAspect="1"/>
              </p:cNvSpPr>
              <p:nvPr/>
            </p:nvSpPr>
            <p:spPr bwMode="gray">
              <a:xfrm>
                <a:off x="5166519" y="2397472"/>
                <a:ext cx="85725" cy="69850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" name="Freeform 218"/>
              <p:cNvSpPr>
                <a:spLocks noChangeAspect="1"/>
              </p:cNvSpPr>
              <p:nvPr/>
            </p:nvSpPr>
            <p:spPr bwMode="gray">
              <a:xfrm>
                <a:off x="5117306" y="1964085"/>
                <a:ext cx="188913" cy="425450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" name="Freeform 219"/>
              <p:cNvSpPr>
                <a:spLocks noChangeAspect="1"/>
              </p:cNvSpPr>
              <p:nvPr/>
            </p:nvSpPr>
            <p:spPr bwMode="gray">
              <a:xfrm>
                <a:off x="4899819" y="2460972"/>
                <a:ext cx="49213" cy="90488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" name="Freeform 220"/>
              <p:cNvSpPr>
                <a:spLocks noChangeAspect="1"/>
              </p:cNvSpPr>
              <p:nvPr/>
            </p:nvSpPr>
            <p:spPr bwMode="gray">
              <a:xfrm>
                <a:off x="4847431" y="1911697"/>
                <a:ext cx="452438" cy="539750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" name="Freeform 221"/>
              <p:cNvSpPr>
                <a:spLocks noChangeAspect="1"/>
              </p:cNvSpPr>
              <p:nvPr/>
            </p:nvSpPr>
            <p:spPr bwMode="gray">
              <a:xfrm>
                <a:off x="4952206" y="2013297"/>
                <a:ext cx="227013" cy="520700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19" name="Group 359"/>
              <p:cNvGrpSpPr/>
              <p:nvPr/>
            </p:nvGrpSpPr>
            <p:grpSpPr bwMode="gray">
              <a:xfrm>
                <a:off x="5080794" y="2788583"/>
                <a:ext cx="75600" cy="108000"/>
                <a:chOff x="4160739" y="2986112"/>
                <a:chExt cx="187325" cy="233362"/>
              </a:xfrm>
              <a:grpFill/>
            </p:grpSpPr>
            <p:sp>
              <p:nvSpPr>
                <p:cNvPr id="220" name="Freeform 45"/>
                <p:cNvSpPr>
                  <a:spLocks noChangeAspect="1"/>
                </p:cNvSpPr>
                <p:nvPr/>
              </p:nvSpPr>
              <p:spPr bwMode="gray">
                <a:xfrm>
                  <a:off x="4171851" y="2986112"/>
                  <a:ext cx="176213" cy="225425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1" name="Freeform 46"/>
                <p:cNvSpPr>
                  <a:spLocks noChangeAspect="1"/>
                </p:cNvSpPr>
                <p:nvPr/>
              </p:nvSpPr>
              <p:spPr bwMode="gray">
                <a:xfrm>
                  <a:off x="4160739" y="3130574"/>
                  <a:ext cx="87313" cy="88900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27" name="Group 368"/>
            <p:cNvGrpSpPr/>
            <p:nvPr/>
          </p:nvGrpSpPr>
          <p:grpSpPr bwMode="gray">
            <a:xfrm>
              <a:off x="4455318" y="2994372"/>
              <a:ext cx="1196974" cy="1339850"/>
              <a:chOff x="4455318" y="2994372"/>
              <a:chExt cx="1196974" cy="1339850"/>
            </a:xfrm>
            <a:grpFill/>
          </p:grpSpPr>
          <p:sp>
            <p:nvSpPr>
              <p:cNvPr id="128" name="Freeform 153"/>
              <p:cNvSpPr>
                <a:spLocks noChangeAspect="1"/>
              </p:cNvSpPr>
              <p:nvPr/>
            </p:nvSpPr>
            <p:spPr bwMode="gray">
              <a:xfrm>
                <a:off x="4918868" y="3083272"/>
                <a:ext cx="276225" cy="265113"/>
              </a:xfrm>
              <a:custGeom>
                <a:avLst/>
                <a:gdLst/>
                <a:ahLst/>
                <a:cxnLst>
                  <a:cxn ang="0">
                    <a:pos x="134" y="578"/>
                  </a:cxn>
                  <a:cxn ang="0">
                    <a:pos x="76" y="535"/>
                  </a:cxn>
                  <a:cxn ang="0">
                    <a:pos x="40" y="507"/>
                  </a:cxn>
                  <a:cxn ang="0">
                    <a:pos x="11" y="449"/>
                  </a:cxn>
                  <a:cxn ang="0">
                    <a:pos x="18" y="425"/>
                  </a:cxn>
                  <a:cxn ang="0">
                    <a:pos x="32" y="340"/>
                  </a:cxn>
                  <a:cxn ang="0">
                    <a:pos x="29" y="288"/>
                  </a:cxn>
                  <a:cxn ang="0">
                    <a:pos x="11" y="222"/>
                  </a:cxn>
                  <a:cxn ang="0">
                    <a:pos x="11" y="184"/>
                  </a:cxn>
                  <a:cxn ang="0">
                    <a:pos x="36" y="171"/>
                  </a:cxn>
                  <a:cxn ang="0">
                    <a:pos x="52" y="143"/>
                  </a:cxn>
                  <a:cxn ang="0">
                    <a:pos x="52" y="98"/>
                  </a:cxn>
                  <a:cxn ang="0">
                    <a:pos x="79" y="74"/>
                  </a:cxn>
                  <a:cxn ang="0">
                    <a:pos x="119" y="39"/>
                  </a:cxn>
                  <a:cxn ang="0">
                    <a:pos x="130" y="2"/>
                  </a:cxn>
                  <a:cxn ang="0">
                    <a:pos x="190" y="22"/>
                  </a:cxn>
                  <a:cxn ang="0">
                    <a:pos x="237" y="23"/>
                  </a:cxn>
                  <a:cxn ang="0">
                    <a:pos x="276" y="35"/>
                  </a:cxn>
                  <a:cxn ang="0">
                    <a:pos x="323" y="52"/>
                  </a:cxn>
                  <a:cxn ang="0">
                    <a:pos x="333" y="84"/>
                  </a:cxn>
                  <a:cxn ang="0">
                    <a:pos x="371" y="121"/>
                  </a:cxn>
                  <a:cxn ang="0">
                    <a:pos x="431" y="130"/>
                  </a:cxn>
                  <a:cxn ang="0">
                    <a:pos x="482" y="151"/>
                  </a:cxn>
                  <a:cxn ang="0">
                    <a:pos x="514" y="178"/>
                  </a:cxn>
                  <a:cxn ang="0">
                    <a:pos x="561" y="176"/>
                  </a:cxn>
                  <a:cxn ang="0">
                    <a:pos x="587" y="148"/>
                  </a:cxn>
                  <a:cxn ang="0">
                    <a:pos x="589" y="117"/>
                  </a:cxn>
                  <a:cxn ang="0">
                    <a:pos x="582" y="83"/>
                  </a:cxn>
                  <a:cxn ang="0">
                    <a:pos x="606" y="47"/>
                  </a:cxn>
                  <a:cxn ang="0">
                    <a:pos x="658" y="22"/>
                  </a:cxn>
                  <a:cxn ang="0">
                    <a:pos x="729" y="25"/>
                  </a:cxn>
                  <a:cxn ang="0">
                    <a:pos x="754" y="35"/>
                  </a:cxn>
                  <a:cxn ang="0">
                    <a:pos x="751" y="46"/>
                  </a:cxn>
                  <a:cxn ang="0">
                    <a:pos x="767" y="63"/>
                  </a:cxn>
                  <a:cxn ang="0">
                    <a:pos x="797" y="67"/>
                  </a:cxn>
                  <a:cxn ang="0">
                    <a:pos x="831" y="77"/>
                  </a:cxn>
                  <a:cxn ang="0">
                    <a:pos x="868" y="95"/>
                  </a:cxn>
                  <a:cxn ang="0">
                    <a:pos x="860" y="108"/>
                  </a:cxn>
                  <a:cxn ang="0">
                    <a:pos x="856" y="127"/>
                  </a:cxn>
                  <a:cxn ang="0">
                    <a:pos x="858" y="180"/>
                  </a:cxn>
                  <a:cxn ang="0">
                    <a:pos x="845" y="192"/>
                  </a:cxn>
                  <a:cxn ang="0">
                    <a:pos x="853" y="227"/>
                  </a:cxn>
                  <a:cxn ang="0">
                    <a:pos x="869" y="261"/>
                  </a:cxn>
                  <a:cxn ang="0">
                    <a:pos x="869" y="421"/>
                  </a:cxn>
                  <a:cxn ang="0">
                    <a:pos x="869" y="593"/>
                  </a:cxn>
                  <a:cxn ang="0">
                    <a:pos x="869" y="740"/>
                  </a:cxn>
                  <a:cxn ang="0">
                    <a:pos x="817" y="832"/>
                  </a:cxn>
                  <a:cxn ang="0">
                    <a:pos x="715" y="783"/>
                  </a:cxn>
                  <a:cxn ang="0">
                    <a:pos x="573" y="709"/>
                  </a:cxn>
                  <a:cxn ang="0">
                    <a:pos x="433" y="635"/>
                  </a:cxn>
                  <a:cxn ang="0">
                    <a:pos x="326" y="622"/>
                  </a:cxn>
                  <a:cxn ang="0">
                    <a:pos x="297" y="620"/>
                  </a:cxn>
                  <a:cxn ang="0">
                    <a:pos x="275" y="605"/>
                  </a:cxn>
                  <a:cxn ang="0">
                    <a:pos x="222" y="595"/>
                  </a:cxn>
                  <a:cxn ang="0">
                    <a:pos x="145" y="595"/>
                  </a:cxn>
                </a:cxnLst>
                <a:rect l="0" t="0" r="r" b="b"/>
                <a:pathLst>
                  <a:path w="871" h="832">
                    <a:moveTo>
                      <a:pt x="140" y="598"/>
                    </a:moveTo>
                    <a:lnTo>
                      <a:pt x="138" y="592"/>
                    </a:lnTo>
                    <a:lnTo>
                      <a:pt x="134" y="578"/>
                    </a:lnTo>
                    <a:lnTo>
                      <a:pt x="116" y="549"/>
                    </a:lnTo>
                    <a:lnTo>
                      <a:pt x="87" y="535"/>
                    </a:lnTo>
                    <a:lnTo>
                      <a:pt x="76" y="535"/>
                    </a:lnTo>
                    <a:lnTo>
                      <a:pt x="57" y="534"/>
                    </a:lnTo>
                    <a:lnTo>
                      <a:pt x="43" y="519"/>
                    </a:lnTo>
                    <a:lnTo>
                      <a:pt x="40" y="507"/>
                    </a:lnTo>
                    <a:lnTo>
                      <a:pt x="39" y="487"/>
                    </a:lnTo>
                    <a:lnTo>
                      <a:pt x="29" y="471"/>
                    </a:lnTo>
                    <a:lnTo>
                      <a:pt x="11" y="449"/>
                    </a:lnTo>
                    <a:lnTo>
                      <a:pt x="6" y="436"/>
                    </a:lnTo>
                    <a:lnTo>
                      <a:pt x="7" y="428"/>
                    </a:lnTo>
                    <a:lnTo>
                      <a:pt x="18" y="425"/>
                    </a:lnTo>
                    <a:lnTo>
                      <a:pt x="27" y="418"/>
                    </a:lnTo>
                    <a:lnTo>
                      <a:pt x="28" y="362"/>
                    </a:lnTo>
                    <a:lnTo>
                      <a:pt x="32" y="340"/>
                    </a:lnTo>
                    <a:lnTo>
                      <a:pt x="32" y="327"/>
                    </a:lnTo>
                    <a:lnTo>
                      <a:pt x="29" y="319"/>
                    </a:lnTo>
                    <a:lnTo>
                      <a:pt x="29" y="288"/>
                    </a:lnTo>
                    <a:lnTo>
                      <a:pt x="28" y="266"/>
                    </a:lnTo>
                    <a:lnTo>
                      <a:pt x="23" y="243"/>
                    </a:lnTo>
                    <a:lnTo>
                      <a:pt x="11" y="222"/>
                    </a:lnTo>
                    <a:lnTo>
                      <a:pt x="0" y="207"/>
                    </a:lnTo>
                    <a:lnTo>
                      <a:pt x="1" y="191"/>
                    </a:lnTo>
                    <a:lnTo>
                      <a:pt x="11" y="184"/>
                    </a:lnTo>
                    <a:lnTo>
                      <a:pt x="12" y="181"/>
                    </a:lnTo>
                    <a:lnTo>
                      <a:pt x="24" y="180"/>
                    </a:lnTo>
                    <a:lnTo>
                      <a:pt x="36" y="171"/>
                    </a:lnTo>
                    <a:lnTo>
                      <a:pt x="46" y="163"/>
                    </a:lnTo>
                    <a:lnTo>
                      <a:pt x="52" y="153"/>
                    </a:lnTo>
                    <a:lnTo>
                      <a:pt x="52" y="143"/>
                    </a:lnTo>
                    <a:lnTo>
                      <a:pt x="46" y="115"/>
                    </a:lnTo>
                    <a:lnTo>
                      <a:pt x="48" y="106"/>
                    </a:lnTo>
                    <a:lnTo>
                      <a:pt x="52" y="98"/>
                    </a:lnTo>
                    <a:lnTo>
                      <a:pt x="65" y="92"/>
                    </a:lnTo>
                    <a:lnTo>
                      <a:pt x="75" y="85"/>
                    </a:lnTo>
                    <a:lnTo>
                      <a:pt x="79" y="74"/>
                    </a:lnTo>
                    <a:lnTo>
                      <a:pt x="108" y="55"/>
                    </a:lnTo>
                    <a:lnTo>
                      <a:pt x="114" y="50"/>
                    </a:lnTo>
                    <a:lnTo>
                      <a:pt x="119" y="39"/>
                    </a:lnTo>
                    <a:lnTo>
                      <a:pt x="118" y="3"/>
                    </a:lnTo>
                    <a:lnTo>
                      <a:pt x="119" y="0"/>
                    </a:lnTo>
                    <a:lnTo>
                      <a:pt x="130" y="2"/>
                    </a:lnTo>
                    <a:lnTo>
                      <a:pt x="142" y="9"/>
                    </a:lnTo>
                    <a:lnTo>
                      <a:pt x="169" y="20"/>
                    </a:lnTo>
                    <a:lnTo>
                      <a:pt x="190" y="22"/>
                    </a:lnTo>
                    <a:lnTo>
                      <a:pt x="211" y="17"/>
                    </a:lnTo>
                    <a:lnTo>
                      <a:pt x="226" y="18"/>
                    </a:lnTo>
                    <a:lnTo>
                      <a:pt x="237" y="23"/>
                    </a:lnTo>
                    <a:lnTo>
                      <a:pt x="250" y="24"/>
                    </a:lnTo>
                    <a:lnTo>
                      <a:pt x="267" y="29"/>
                    </a:lnTo>
                    <a:lnTo>
                      <a:pt x="276" y="35"/>
                    </a:lnTo>
                    <a:lnTo>
                      <a:pt x="297" y="45"/>
                    </a:lnTo>
                    <a:lnTo>
                      <a:pt x="309" y="47"/>
                    </a:lnTo>
                    <a:lnTo>
                      <a:pt x="323" y="52"/>
                    </a:lnTo>
                    <a:lnTo>
                      <a:pt x="329" y="58"/>
                    </a:lnTo>
                    <a:lnTo>
                      <a:pt x="333" y="71"/>
                    </a:lnTo>
                    <a:lnTo>
                      <a:pt x="333" y="84"/>
                    </a:lnTo>
                    <a:lnTo>
                      <a:pt x="342" y="99"/>
                    </a:lnTo>
                    <a:lnTo>
                      <a:pt x="358" y="115"/>
                    </a:lnTo>
                    <a:lnTo>
                      <a:pt x="371" y="121"/>
                    </a:lnTo>
                    <a:lnTo>
                      <a:pt x="379" y="124"/>
                    </a:lnTo>
                    <a:lnTo>
                      <a:pt x="415" y="125"/>
                    </a:lnTo>
                    <a:lnTo>
                      <a:pt x="431" y="130"/>
                    </a:lnTo>
                    <a:lnTo>
                      <a:pt x="459" y="140"/>
                    </a:lnTo>
                    <a:lnTo>
                      <a:pt x="474" y="149"/>
                    </a:lnTo>
                    <a:lnTo>
                      <a:pt x="482" y="151"/>
                    </a:lnTo>
                    <a:lnTo>
                      <a:pt x="490" y="154"/>
                    </a:lnTo>
                    <a:lnTo>
                      <a:pt x="496" y="162"/>
                    </a:lnTo>
                    <a:lnTo>
                      <a:pt x="514" y="178"/>
                    </a:lnTo>
                    <a:lnTo>
                      <a:pt x="529" y="184"/>
                    </a:lnTo>
                    <a:lnTo>
                      <a:pt x="543" y="184"/>
                    </a:lnTo>
                    <a:lnTo>
                      <a:pt x="561" y="176"/>
                    </a:lnTo>
                    <a:lnTo>
                      <a:pt x="571" y="170"/>
                    </a:lnTo>
                    <a:lnTo>
                      <a:pt x="581" y="159"/>
                    </a:lnTo>
                    <a:lnTo>
                      <a:pt x="587" y="148"/>
                    </a:lnTo>
                    <a:lnTo>
                      <a:pt x="593" y="138"/>
                    </a:lnTo>
                    <a:lnTo>
                      <a:pt x="594" y="130"/>
                    </a:lnTo>
                    <a:lnTo>
                      <a:pt x="589" y="117"/>
                    </a:lnTo>
                    <a:lnTo>
                      <a:pt x="588" y="108"/>
                    </a:lnTo>
                    <a:lnTo>
                      <a:pt x="582" y="98"/>
                    </a:lnTo>
                    <a:lnTo>
                      <a:pt x="582" y="83"/>
                    </a:lnTo>
                    <a:lnTo>
                      <a:pt x="586" y="70"/>
                    </a:lnTo>
                    <a:lnTo>
                      <a:pt x="598" y="55"/>
                    </a:lnTo>
                    <a:lnTo>
                      <a:pt x="606" y="47"/>
                    </a:lnTo>
                    <a:lnTo>
                      <a:pt x="625" y="33"/>
                    </a:lnTo>
                    <a:lnTo>
                      <a:pt x="641" y="24"/>
                    </a:lnTo>
                    <a:lnTo>
                      <a:pt x="658" y="22"/>
                    </a:lnTo>
                    <a:lnTo>
                      <a:pt x="670" y="17"/>
                    </a:lnTo>
                    <a:lnTo>
                      <a:pt x="701" y="15"/>
                    </a:lnTo>
                    <a:lnTo>
                      <a:pt x="729" y="25"/>
                    </a:lnTo>
                    <a:lnTo>
                      <a:pt x="737" y="29"/>
                    </a:lnTo>
                    <a:lnTo>
                      <a:pt x="745" y="30"/>
                    </a:lnTo>
                    <a:lnTo>
                      <a:pt x="754" y="35"/>
                    </a:lnTo>
                    <a:lnTo>
                      <a:pt x="755" y="45"/>
                    </a:lnTo>
                    <a:lnTo>
                      <a:pt x="754" y="47"/>
                    </a:lnTo>
                    <a:lnTo>
                      <a:pt x="751" y="46"/>
                    </a:lnTo>
                    <a:lnTo>
                      <a:pt x="753" y="54"/>
                    </a:lnTo>
                    <a:lnTo>
                      <a:pt x="762" y="61"/>
                    </a:lnTo>
                    <a:lnTo>
                      <a:pt x="767" y="63"/>
                    </a:lnTo>
                    <a:lnTo>
                      <a:pt x="772" y="62"/>
                    </a:lnTo>
                    <a:lnTo>
                      <a:pt x="787" y="65"/>
                    </a:lnTo>
                    <a:lnTo>
                      <a:pt x="797" y="67"/>
                    </a:lnTo>
                    <a:lnTo>
                      <a:pt x="801" y="68"/>
                    </a:lnTo>
                    <a:lnTo>
                      <a:pt x="815" y="74"/>
                    </a:lnTo>
                    <a:lnTo>
                      <a:pt x="831" y="77"/>
                    </a:lnTo>
                    <a:lnTo>
                      <a:pt x="856" y="78"/>
                    </a:lnTo>
                    <a:lnTo>
                      <a:pt x="864" y="83"/>
                    </a:lnTo>
                    <a:lnTo>
                      <a:pt x="868" y="95"/>
                    </a:lnTo>
                    <a:lnTo>
                      <a:pt x="871" y="97"/>
                    </a:lnTo>
                    <a:lnTo>
                      <a:pt x="863" y="99"/>
                    </a:lnTo>
                    <a:lnTo>
                      <a:pt x="860" y="108"/>
                    </a:lnTo>
                    <a:lnTo>
                      <a:pt x="852" y="116"/>
                    </a:lnTo>
                    <a:lnTo>
                      <a:pt x="852" y="119"/>
                    </a:lnTo>
                    <a:lnTo>
                      <a:pt x="856" y="127"/>
                    </a:lnTo>
                    <a:lnTo>
                      <a:pt x="857" y="154"/>
                    </a:lnTo>
                    <a:lnTo>
                      <a:pt x="860" y="171"/>
                    </a:lnTo>
                    <a:lnTo>
                      <a:pt x="858" y="180"/>
                    </a:lnTo>
                    <a:lnTo>
                      <a:pt x="858" y="183"/>
                    </a:lnTo>
                    <a:lnTo>
                      <a:pt x="848" y="187"/>
                    </a:lnTo>
                    <a:lnTo>
                      <a:pt x="845" y="192"/>
                    </a:lnTo>
                    <a:lnTo>
                      <a:pt x="845" y="196"/>
                    </a:lnTo>
                    <a:lnTo>
                      <a:pt x="846" y="217"/>
                    </a:lnTo>
                    <a:lnTo>
                      <a:pt x="853" y="227"/>
                    </a:lnTo>
                    <a:lnTo>
                      <a:pt x="855" y="230"/>
                    </a:lnTo>
                    <a:lnTo>
                      <a:pt x="852" y="243"/>
                    </a:lnTo>
                    <a:lnTo>
                      <a:pt x="869" y="261"/>
                    </a:lnTo>
                    <a:lnTo>
                      <a:pt x="869" y="304"/>
                    </a:lnTo>
                    <a:lnTo>
                      <a:pt x="869" y="362"/>
                    </a:lnTo>
                    <a:lnTo>
                      <a:pt x="869" y="421"/>
                    </a:lnTo>
                    <a:lnTo>
                      <a:pt x="869" y="479"/>
                    </a:lnTo>
                    <a:lnTo>
                      <a:pt x="869" y="535"/>
                    </a:lnTo>
                    <a:lnTo>
                      <a:pt x="869" y="593"/>
                    </a:lnTo>
                    <a:lnTo>
                      <a:pt x="869" y="649"/>
                    </a:lnTo>
                    <a:lnTo>
                      <a:pt x="869" y="687"/>
                    </a:lnTo>
                    <a:lnTo>
                      <a:pt x="869" y="740"/>
                    </a:lnTo>
                    <a:lnTo>
                      <a:pt x="869" y="799"/>
                    </a:lnTo>
                    <a:lnTo>
                      <a:pt x="817" y="799"/>
                    </a:lnTo>
                    <a:lnTo>
                      <a:pt x="817" y="832"/>
                    </a:lnTo>
                    <a:lnTo>
                      <a:pt x="808" y="831"/>
                    </a:lnTo>
                    <a:lnTo>
                      <a:pt x="761" y="807"/>
                    </a:lnTo>
                    <a:lnTo>
                      <a:pt x="715" y="783"/>
                    </a:lnTo>
                    <a:lnTo>
                      <a:pt x="667" y="759"/>
                    </a:lnTo>
                    <a:lnTo>
                      <a:pt x="620" y="734"/>
                    </a:lnTo>
                    <a:lnTo>
                      <a:pt x="573" y="709"/>
                    </a:lnTo>
                    <a:lnTo>
                      <a:pt x="527" y="685"/>
                    </a:lnTo>
                    <a:lnTo>
                      <a:pt x="480" y="659"/>
                    </a:lnTo>
                    <a:lnTo>
                      <a:pt x="433" y="635"/>
                    </a:lnTo>
                    <a:lnTo>
                      <a:pt x="387" y="610"/>
                    </a:lnTo>
                    <a:lnTo>
                      <a:pt x="376" y="605"/>
                    </a:lnTo>
                    <a:lnTo>
                      <a:pt x="326" y="622"/>
                    </a:lnTo>
                    <a:lnTo>
                      <a:pt x="320" y="625"/>
                    </a:lnTo>
                    <a:lnTo>
                      <a:pt x="303" y="630"/>
                    </a:lnTo>
                    <a:lnTo>
                      <a:pt x="297" y="620"/>
                    </a:lnTo>
                    <a:lnTo>
                      <a:pt x="293" y="616"/>
                    </a:lnTo>
                    <a:lnTo>
                      <a:pt x="278" y="609"/>
                    </a:lnTo>
                    <a:lnTo>
                      <a:pt x="275" y="605"/>
                    </a:lnTo>
                    <a:lnTo>
                      <a:pt x="270" y="601"/>
                    </a:lnTo>
                    <a:lnTo>
                      <a:pt x="261" y="599"/>
                    </a:lnTo>
                    <a:lnTo>
                      <a:pt x="222" y="595"/>
                    </a:lnTo>
                    <a:lnTo>
                      <a:pt x="179" y="596"/>
                    </a:lnTo>
                    <a:lnTo>
                      <a:pt x="148" y="594"/>
                    </a:lnTo>
                    <a:lnTo>
                      <a:pt x="145" y="595"/>
                    </a:lnTo>
                    <a:lnTo>
                      <a:pt x="140" y="5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Freeform 154"/>
              <p:cNvSpPr>
                <a:spLocks noChangeAspect="1"/>
              </p:cNvSpPr>
              <p:nvPr/>
            </p:nvSpPr>
            <p:spPr bwMode="gray">
              <a:xfrm>
                <a:off x="4464843" y="3192809"/>
                <a:ext cx="146050" cy="127000"/>
              </a:xfrm>
              <a:custGeom>
                <a:avLst/>
                <a:gdLst/>
                <a:ahLst/>
                <a:cxnLst>
                  <a:cxn ang="0">
                    <a:pos x="196" y="379"/>
                  </a:cxn>
                  <a:cxn ang="0">
                    <a:pos x="148" y="379"/>
                  </a:cxn>
                  <a:cxn ang="0">
                    <a:pos x="96" y="379"/>
                  </a:cxn>
                  <a:cxn ang="0">
                    <a:pos x="45" y="379"/>
                  </a:cxn>
                  <a:cxn ang="0">
                    <a:pos x="16" y="379"/>
                  </a:cxn>
                  <a:cxn ang="0">
                    <a:pos x="14" y="385"/>
                  </a:cxn>
                  <a:cxn ang="0">
                    <a:pos x="6" y="392"/>
                  </a:cxn>
                  <a:cxn ang="0">
                    <a:pos x="2" y="397"/>
                  </a:cxn>
                  <a:cxn ang="0">
                    <a:pos x="5" y="396"/>
                  </a:cxn>
                  <a:cxn ang="0">
                    <a:pos x="0" y="401"/>
                  </a:cxn>
                  <a:cxn ang="0">
                    <a:pos x="0" y="392"/>
                  </a:cxn>
                  <a:cxn ang="0">
                    <a:pos x="5" y="355"/>
                  </a:cxn>
                  <a:cxn ang="0">
                    <a:pos x="16" y="329"/>
                  </a:cxn>
                  <a:cxn ang="0">
                    <a:pos x="28" y="323"/>
                  </a:cxn>
                  <a:cxn ang="0">
                    <a:pos x="40" y="296"/>
                  </a:cxn>
                  <a:cxn ang="0">
                    <a:pos x="48" y="284"/>
                  </a:cxn>
                  <a:cxn ang="0">
                    <a:pos x="45" y="275"/>
                  </a:cxn>
                  <a:cxn ang="0">
                    <a:pos x="65" y="246"/>
                  </a:cxn>
                  <a:cxn ang="0">
                    <a:pos x="69" y="240"/>
                  </a:cxn>
                  <a:cxn ang="0">
                    <a:pos x="71" y="229"/>
                  </a:cxn>
                  <a:cxn ang="0">
                    <a:pos x="76" y="221"/>
                  </a:cxn>
                  <a:cxn ang="0">
                    <a:pos x="105" y="188"/>
                  </a:cxn>
                  <a:cxn ang="0">
                    <a:pos x="120" y="164"/>
                  </a:cxn>
                  <a:cxn ang="0">
                    <a:pos x="123" y="145"/>
                  </a:cxn>
                  <a:cxn ang="0">
                    <a:pos x="132" y="122"/>
                  </a:cxn>
                  <a:cxn ang="0">
                    <a:pos x="139" y="100"/>
                  </a:cxn>
                  <a:cxn ang="0">
                    <a:pos x="155" y="80"/>
                  </a:cxn>
                  <a:cxn ang="0">
                    <a:pos x="174" y="70"/>
                  </a:cxn>
                  <a:cxn ang="0">
                    <a:pos x="190" y="57"/>
                  </a:cxn>
                  <a:cxn ang="0">
                    <a:pos x="196" y="38"/>
                  </a:cxn>
                  <a:cxn ang="0">
                    <a:pos x="199" y="33"/>
                  </a:cxn>
                  <a:cxn ang="0">
                    <a:pos x="204" y="22"/>
                  </a:cxn>
                  <a:cxn ang="0">
                    <a:pos x="213" y="6"/>
                  </a:cxn>
                  <a:cxn ang="0">
                    <a:pos x="218" y="0"/>
                  </a:cxn>
                  <a:cxn ang="0">
                    <a:pos x="227" y="0"/>
                  </a:cxn>
                  <a:cxn ang="0">
                    <a:pos x="261" y="0"/>
                  </a:cxn>
                  <a:cxn ang="0">
                    <a:pos x="297" y="0"/>
                  </a:cxn>
                  <a:cxn ang="0">
                    <a:pos x="338" y="0"/>
                  </a:cxn>
                  <a:cxn ang="0">
                    <a:pos x="379" y="0"/>
                  </a:cxn>
                  <a:cxn ang="0">
                    <a:pos x="422" y="0"/>
                  </a:cxn>
                  <a:cxn ang="0">
                    <a:pos x="459" y="0"/>
                  </a:cxn>
                  <a:cxn ang="0">
                    <a:pos x="459" y="32"/>
                  </a:cxn>
                  <a:cxn ang="0">
                    <a:pos x="459" y="102"/>
                  </a:cxn>
                  <a:cxn ang="0">
                    <a:pos x="405" y="102"/>
                  </a:cxn>
                  <a:cxn ang="0">
                    <a:pos x="352" y="102"/>
                  </a:cxn>
                  <a:cxn ang="0">
                    <a:pos x="299" y="102"/>
                  </a:cxn>
                  <a:cxn ang="0">
                    <a:pos x="281" y="102"/>
                  </a:cxn>
                  <a:cxn ang="0">
                    <a:pos x="281" y="160"/>
                  </a:cxn>
                  <a:cxn ang="0">
                    <a:pos x="281" y="219"/>
                  </a:cxn>
                  <a:cxn ang="0">
                    <a:pos x="281" y="254"/>
                  </a:cxn>
                  <a:cxn ang="0">
                    <a:pos x="261" y="261"/>
                  </a:cxn>
                  <a:cxn ang="0">
                    <a:pos x="244" y="263"/>
                  </a:cxn>
                  <a:cxn ang="0">
                    <a:pos x="228" y="268"/>
                  </a:cxn>
                  <a:cxn ang="0">
                    <a:pos x="223" y="272"/>
                  </a:cxn>
                  <a:cxn ang="0">
                    <a:pos x="220" y="277"/>
                  </a:cxn>
                  <a:cxn ang="0">
                    <a:pos x="215" y="288"/>
                  </a:cxn>
                  <a:cxn ang="0">
                    <a:pos x="213" y="296"/>
                  </a:cxn>
                  <a:cxn ang="0">
                    <a:pos x="215" y="322"/>
                  </a:cxn>
                  <a:cxn ang="0">
                    <a:pos x="218" y="342"/>
                  </a:cxn>
                  <a:cxn ang="0">
                    <a:pos x="218" y="363"/>
                  </a:cxn>
                  <a:cxn ang="0">
                    <a:pos x="222" y="379"/>
                  </a:cxn>
                  <a:cxn ang="0">
                    <a:pos x="196" y="379"/>
                  </a:cxn>
                </a:cxnLst>
                <a:rect l="0" t="0" r="r" b="b"/>
                <a:pathLst>
                  <a:path w="459" h="401">
                    <a:moveTo>
                      <a:pt x="196" y="379"/>
                    </a:moveTo>
                    <a:lnTo>
                      <a:pt x="148" y="379"/>
                    </a:lnTo>
                    <a:lnTo>
                      <a:pt x="96" y="379"/>
                    </a:lnTo>
                    <a:lnTo>
                      <a:pt x="45" y="379"/>
                    </a:lnTo>
                    <a:lnTo>
                      <a:pt x="16" y="379"/>
                    </a:lnTo>
                    <a:lnTo>
                      <a:pt x="14" y="385"/>
                    </a:lnTo>
                    <a:lnTo>
                      <a:pt x="6" y="392"/>
                    </a:lnTo>
                    <a:lnTo>
                      <a:pt x="2" y="397"/>
                    </a:lnTo>
                    <a:lnTo>
                      <a:pt x="5" y="396"/>
                    </a:lnTo>
                    <a:lnTo>
                      <a:pt x="0" y="401"/>
                    </a:lnTo>
                    <a:lnTo>
                      <a:pt x="0" y="392"/>
                    </a:lnTo>
                    <a:lnTo>
                      <a:pt x="5" y="355"/>
                    </a:lnTo>
                    <a:lnTo>
                      <a:pt x="16" y="329"/>
                    </a:lnTo>
                    <a:lnTo>
                      <a:pt x="28" y="323"/>
                    </a:lnTo>
                    <a:lnTo>
                      <a:pt x="40" y="296"/>
                    </a:lnTo>
                    <a:lnTo>
                      <a:pt x="48" y="284"/>
                    </a:lnTo>
                    <a:lnTo>
                      <a:pt x="45" y="275"/>
                    </a:lnTo>
                    <a:lnTo>
                      <a:pt x="65" y="246"/>
                    </a:lnTo>
                    <a:lnTo>
                      <a:pt x="69" y="240"/>
                    </a:lnTo>
                    <a:lnTo>
                      <a:pt x="71" y="229"/>
                    </a:lnTo>
                    <a:lnTo>
                      <a:pt x="76" y="221"/>
                    </a:lnTo>
                    <a:lnTo>
                      <a:pt x="105" y="188"/>
                    </a:lnTo>
                    <a:lnTo>
                      <a:pt x="120" y="164"/>
                    </a:lnTo>
                    <a:lnTo>
                      <a:pt x="123" y="145"/>
                    </a:lnTo>
                    <a:lnTo>
                      <a:pt x="132" y="122"/>
                    </a:lnTo>
                    <a:lnTo>
                      <a:pt x="139" y="100"/>
                    </a:lnTo>
                    <a:lnTo>
                      <a:pt x="155" y="80"/>
                    </a:lnTo>
                    <a:lnTo>
                      <a:pt x="174" y="70"/>
                    </a:lnTo>
                    <a:lnTo>
                      <a:pt x="190" y="57"/>
                    </a:lnTo>
                    <a:lnTo>
                      <a:pt x="196" y="38"/>
                    </a:lnTo>
                    <a:lnTo>
                      <a:pt x="199" y="33"/>
                    </a:lnTo>
                    <a:lnTo>
                      <a:pt x="204" y="22"/>
                    </a:lnTo>
                    <a:lnTo>
                      <a:pt x="213" y="6"/>
                    </a:lnTo>
                    <a:lnTo>
                      <a:pt x="218" y="0"/>
                    </a:lnTo>
                    <a:lnTo>
                      <a:pt x="227" y="0"/>
                    </a:lnTo>
                    <a:lnTo>
                      <a:pt x="261" y="0"/>
                    </a:lnTo>
                    <a:lnTo>
                      <a:pt x="297" y="0"/>
                    </a:lnTo>
                    <a:lnTo>
                      <a:pt x="338" y="0"/>
                    </a:lnTo>
                    <a:lnTo>
                      <a:pt x="379" y="0"/>
                    </a:lnTo>
                    <a:lnTo>
                      <a:pt x="422" y="0"/>
                    </a:lnTo>
                    <a:lnTo>
                      <a:pt x="459" y="0"/>
                    </a:lnTo>
                    <a:lnTo>
                      <a:pt x="459" y="32"/>
                    </a:lnTo>
                    <a:lnTo>
                      <a:pt x="459" y="102"/>
                    </a:lnTo>
                    <a:lnTo>
                      <a:pt x="405" y="102"/>
                    </a:lnTo>
                    <a:lnTo>
                      <a:pt x="352" y="102"/>
                    </a:lnTo>
                    <a:lnTo>
                      <a:pt x="299" y="102"/>
                    </a:lnTo>
                    <a:lnTo>
                      <a:pt x="281" y="102"/>
                    </a:lnTo>
                    <a:lnTo>
                      <a:pt x="281" y="160"/>
                    </a:lnTo>
                    <a:lnTo>
                      <a:pt x="281" y="219"/>
                    </a:lnTo>
                    <a:lnTo>
                      <a:pt x="281" y="254"/>
                    </a:lnTo>
                    <a:lnTo>
                      <a:pt x="261" y="261"/>
                    </a:lnTo>
                    <a:lnTo>
                      <a:pt x="244" y="263"/>
                    </a:lnTo>
                    <a:lnTo>
                      <a:pt x="228" y="268"/>
                    </a:lnTo>
                    <a:lnTo>
                      <a:pt x="223" y="272"/>
                    </a:lnTo>
                    <a:lnTo>
                      <a:pt x="220" y="277"/>
                    </a:lnTo>
                    <a:lnTo>
                      <a:pt x="215" y="288"/>
                    </a:lnTo>
                    <a:lnTo>
                      <a:pt x="213" y="296"/>
                    </a:lnTo>
                    <a:lnTo>
                      <a:pt x="215" y="322"/>
                    </a:lnTo>
                    <a:lnTo>
                      <a:pt x="218" y="342"/>
                    </a:lnTo>
                    <a:lnTo>
                      <a:pt x="218" y="363"/>
                    </a:lnTo>
                    <a:lnTo>
                      <a:pt x="222" y="379"/>
                    </a:lnTo>
                    <a:lnTo>
                      <a:pt x="196" y="3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30" name="Group 367"/>
              <p:cNvGrpSpPr/>
              <p:nvPr/>
            </p:nvGrpSpPr>
            <p:grpSpPr bwMode="gray">
              <a:xfrm>
                <a:off x="4455318" y="2994372"/>
                <a:ext cx="1196974" cy="1339850"/>
                <a:chOff x="4455318" y="2994372"/>
                <a:chExt cx="1196974" cy="1339850"/>
              </a:xfrm>
              <a:grpFill/>
            </p:grpSpPr>
            <p:sp>
              <p:nvSpPr>
                <p:cNvPr id="131" name="Freeform 156"/>
                <p:cNvSpPr>
                  <a:spLocks noChangeAspect="1"/>
                </p:cNvSpPr>
                <p:nvPr/>
              </p:nvSpPr>
              <p:spPr bwMode="gray">
                <a:xfrm>
                  <a:off x="4704556" y="3497609"/>
                  <a:ext cx="77788" cy="11430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2" name="Freeform 157"/>
                <p:cNvSpPr>
                  <a:spLocks noChangeAspect="1"/>
                </p:cNvSpPr>
                <p:nvPr/>
              </p:nvSpPr>
              <p:spPr bwMode="gray">
                <a:xfrm>
                  <a:off x="4669631" y="3429347"/>
                  <a:ext cx="131763" cy="98425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" name="Freeform 158"/>
                <p:cNvSpPr>
                  <a:spLocks noChangeAspect="1"/>
                </p:cNvSpPr>
                <p:nvPr/>
              </p:nvSpPr>
              <p:spPr bwMode="gray">
                <a:xfrm>
                  <a:off x="4906168" y="3469034"/>
                  <a:ext cx="133350" cy="195263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4" name="Freeform 159"/>
                <p:cNvSpPr>
                  <a:spLocks noChangeAspect="1"/>
                </p:cNvSpPr>
                <p:nvPr/>
              </p:nvSpPr>
              <p:spPr bwMode="gray">
                <a:xfrm>
                  <a:off x="4772818" y="3475384"/>
                  <a:ext cx="52388" cy="107950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5" name="Freeform 160"/>
                <p:cNvSpPr>
                  <a:spLocks noChangeAspect="1"/>
                </p:cNvSpPr>
                <p:nvPr/>
              </p:nvSpPr>
              <p:spPr bwMode="gray">
                <a:xfrm>
                  <a:off x="4991892" y="3275359"/>
                  <a:ext cx="187325" cy="287338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6" name="Freeform 161"/>
                <p:cNvSpPr>
                  <a:spLocks noChangeAspect="1"/>
                </p:cNvSpPr>
                <p:nvPr/>
              </p:nvSpPr>
              <p:spPr bwMode="gray">
                <a:xfrm>
                  <a:off x="5395117" y="3373784"/>
                  <a:ext cx="114300" cy="103188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7" name="Freeform 162"/>
                <p:cNvSpPr>
                  <a:spLocks noChangeAspect="1"/>
                </p:cNvSpPr>
                <p:nvPr/>
              </p:nvSpPr>
              <p:spPr bwMode="gray">
                <a:xfrm>
                  <a:off x="4548981" y="3245197"/>
                  <a:ext cx="282575" cy="269875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8" name="Freeform 163"/>
                <p:cNvSpPr>
                  <a:spLocks noChangeAspect="1"/>
                </p:cNvSpPr>
                <p:nvPr/>
              </p:nvSpPr>
              <p:spPr bwMode="gray">
                <a:xfrm>
                  <a:off x="4887118" y="2994372"/>
                  <a:ext cx="69850" cy="147638"/>
                </a:xfrm>
                <a:custGeom>
                  <a:avLst/>
                  <a:gdLst/>
                  <a:ahLst/>
                  <a:cxnLst>
                    <a:cxn ang="0">
                      <a:pos x="123" y="461"/>
                    </a:cxn>
                    <a:cxn ang="0">
                      <a:pos x="145" y="444"/>
                    </a:cxn>
                    <a:cxn ang="0">
                      <a:pos x="151" y="424"/>
                    </a:cxn>
                    <a:cxn ang="0">
                      <a:pos x="147" y="387"/>
                    </a:cxn>
                    <a:cxn ang="0">
                      <a:pos x="164" y="373"/>
                    </a:cxn>
                    <a:cxn ang="0">
                      <a:pos x="178" y="355"/>
                    </a:cxn>
                    <a:cxn ang="0">
                      <a:pos x="213" y="331"/>
                    </a:cxn>
                    <a:cxn ang="0">
                      <a:pos x="217" y="284"/>
                    </a:cxn>
                    <a:cxn ang="0">
                      <a:pos x="212" y="277"/>
                    </a:cxn>
                    <a:cxn ang="0">
                      <a:pos x="202" y="278"/>
                    </a:cxn>
                    <a:cxn ang="0">
                      <a:pos x="198" y="269"/>
                    </a:cxn>
                    <a:cxn ang="0">
                      <a:pos x="186" y="251"/>
                    </a:cxn>
                    <a:cxn ang="0">
                      <a:pos x="172" y="252"/>
                    </a:cxn>
                    <a:cxn ang="0">
                      <a:pos x="164" y="249"/>
                    </a:cxn>
                    <a:cxn ang="0">
                      <a:pos x="153" y="246"/>
                    </a:cxn>
                    <a:cxn ang="0">
                      <a:pos x="138" y="226"/>
                    </a:cxn>
                    <a:cxn ang="0">
                      <a:pos x="150" y="219"/>
                    </a:cxn>
                    <a:cxn ang="0">
                      <a:pos x="153" y="203"/>
                    </a:cxn>
                    <a:cxn ang="0">
                      <a:pos x="166" y="195"/>
                    </a:cxn>
                    <a:cxn ang="0">
                      <a:pos x="185" y="181"/>
                    </a:cxn>
                    <a:cxn ang="0">
                      <a:pos x="198" y="163"/>
                    </a:cxn>
                    <a:cxn ang="0">
                      <a:pos x="204" y="132"/>
                    </a:cxn>
                    <a:cxn ang="0">
                      <a:pos x="194" y="111"/>
                    </a:cxn>
                    <a:cxn ang="0">
                      <a:pos x="181" y="101"/>
                    </a:cxn>
                    <a:cxn ang="0">
                      <a:pos x="172" y="79"/>
                    </a:cxn>
                    <a:cxn ang="0">
                      <a:pos x="183" y="59"/>
                    </a:cxn>
                    <a:cxn ang="0">
                      <a:pos x="207" y="31"/>
                    </a:cxn>
                    <a:cxn ang="0">
                      <a:pos x="194" y="19"/>
                    </a:cxn>
                    <a:cxn ang="0">
                      <a:pos x="182" y="32"/>
                    </a:cxn>
                    <a:cxn ang="0">
                      <a:pos x="171" y="39"/>
                    </a:cxn>
                    <a:cxn ang="0">
                      <a:pos x="161" y="24"/>
                    </a:cxn>
                    <a:cxn ang="0">
                      <a:pos x="155" y="9"/>
                    </a:cxn>
                    <a:cxn ang="0">
                      <a:pos x="138" y="0"/>
                    </a:cxn>
                    <a:cxn ang="0">
                      <a:pos x="115" y="2"/>
                    </a:cxn>
                    <a:cxn ang="0">
                      <a:pos x="91" y="13"/>
                    </a:cxn>
                    <a:cxn ang="0">
                      <a:pos x="79" y="24"/>
                    </a:cxn>
                    <a:cxn ang="0">
                      <a:pos x="73" y="31"/>
                    </a:cxn>
                    <a:cxn ang="0">
                      <a:pos x="62" y="41"/>
                    </a:cxn>
                    <a:cxn ang="0">
                      <a:pos x="51" y="55"/>
                    </a:cxn>
                    <a:cxn ang="0">
                      <a:pos x="58" y="61"/>
                    </a:cxn>
                    <a:cxn ang="0">
                      <a:pos x="52" y="101"/>
                    </a:cxn>
                    <a:cxn ang="0">
                      <a:pos x="56" y="134"/>
                    </a:cxn>
                    <a:cxn ang="0">
                      <a:pos x="59" y="147"/>
                    </a:cxn>
                    <a:cxn ang="0">
                      <a:pos x="49" y="185"/>
                    </a:cxn>
                    <a:cxn ang="0">
                      <a:pos x="27" y="208"/>
                    </a:cxn>
                    <a:cxn ang="0">
                      <a:pos x="14" y="217"/>
                    </a:cxn>
                    <a:cxn ang="0">
                      <a:pos x="3" y="226"/>
                    </a:cxn>
                    <a:cxn ang="0">
                      <a:pos x="3" y="234"/>
                    </a:cxn>
                    <a:cxn ang="0">
                      <a:pos x="14" y="272"/>
                    </a:cxn>
                    <a:cxn ang="0">
                      <a:pos x="37" y="285"/>
                    </a:cxn>
                    <a:cxn ang="0">
                      <a:pos x="46" y="323"/>
                    </a:cxn>
                    <a:cxn ang="0">
                      <a:pos x="89" y="348"/>
                    </a:cxn>
                    <a:cxn ang="0">
                      <a:pos x="91" y="349"/>
                    </a:cxn>
                    <a:cxn ang="0">
                      <a:pos x="110" y="459"/>
                    </a:cxn>
                  </a:cxnLst>
                  <a:rect l="0" t="0" r="r" b="b"/>
                  <a:pathLst>
                    <a:path w="218" h="462">
                      <a:moveTo>
                        <a:pt x="111" y="462"/>
                      </a:moveTo>
                      <a:lnTo>
                        <a:pt x="123" y="461"/>
                      </a:lnTo>
                      <a:lnTo>
                        <a:pt x="135" y="452"/>
                      </a:lnTo>
                      <a:lnTo>
                        <a:pt x="145" y="444"/>
                      </a:lnTo>
                      <a:lnTo>
                        <a:pt x="151" y="434"/>
                      </a:lnTo>
                      <a:lnTo>
                        <a:pt x="151" y="424"/>
                      </a:lnTo>
                      <a:lnTo>
                        <a:pt x="145" y="396"/>
                      </a:lnTo>
                      <a:lnTo>
                        <a:pt x="147" y="387"/>
                      </a:lnTo>
                      <a:lnTo>
                        <a:pt x="151" y="379"/>
                      </a:lnTo>
                      <a:lnTo>
                        <a:pt x="164" y="373"/>
                      </a:lnTo>
                      <a:lnTo>
                        <a:pt x="174" y="365"/>
                      </a:lnTo>
                      <a:lnTo>
                        <a:pt x="178" y="355"/>
                      </a:lnTo>
                      <a:lnTo>
                        <a:pt x="207" y="336"/>
                      </a:lnTo>
                      <a:lnTo>
                        <a:pt x="213" y="331"/>
                      </a:lnTo>
                      <a:lnTo>
                        <a:pt x="218" y="320"/>
                      </a:lnTo>
                      <a:lnTo>
                        <a:pt x="217" y="284"/>
                      </a:lnTo>
                      <a:lnTo>
                        <a:pt x="218" y="281"/>
                      </a:lnTo>
                      <a:lnTo>
                        <a:pt x="212" y="277"/>
                      </a:lnTo>
                      <a:lnTo>
                        <a:pt x="208" y="278"/>
                      </a:lnTo>
                      <a:lnTo>
                        <a:pt x="202" y="278"/>
                      </a:lnTo>
                      <a:lnTo>
                        <a:pt x="198" y="273"/>
                      </a:lnTo>
                      <a:lnTo>
                        <a:pt x="198" y="269"/>
                      </a:lnTo>
                      <a:lnTo>
                        <a:pt x="191" y="251"/>
                      </a:lnTo>
                      <a:lnTo>
                        <a:pt x="186" y="251"/>
                      </a:lnTo>
                      <a:lnTo>
                        <a:pt x="177" y="257"/>
                      </a:lnTo>
                      <a:lnTo>
                        <a:pt x="172" y="252"/>
                      </a:lnTo>
                      <a:lnTo>
                        <a:pt x="170" y="246"/>
                      </a:lnTo>
                      <a:lnTo>
                        <a:pt x="164" y="249"/>
                      </a:lnTo>
                      <a:lnTo>
                        <a:pt x="159" y="249"/>
                      </a:lnTo>
                      <a:lnTo>
                        <a:pt x="153" y="246"/>
                      </a:lnTo>
                      <a:lnTo>
                        <a:pt x="142" y="239"/>
                      </a:lnTo>
                      <a:lnTo>
                        <a:pt x="138" y="226"/>
                      </a:lnTo>
                      <a:lnTo>
                        <a:pt x="138" y="215"/>
                      </a:lnTo>
                      <a:lnTo>
                        <a:pt x="150" y="219"/>
                      </a:lnTo>
                      <a:lnTo>
                        <a:pt x="150" y="210"/>
                      </a:lnTo>
                      <a:lnTo>
                        <a:pt x="153" y="203"/>
                      </a:lnTo>
                      <a:lnTo>
                        <a:pt x="160" y="201"/>
                      </a:lnTo>
                      <a:lnTo>
                        <a:pt x="166" y="195"/>
                      </a:lnTo>
                      <a:lnTo>
                        <a:pt x="172" y="192"/>
                      </a:lnTo>
                      <a:lnTo>
                        <a:pt x="185" y="181"/>
                      </a:lnTo>
                      <a:lnTo>
                        <a:pt x="192" y="174"/>
                      </a:lnTo>
                      <a:lnTo>
                        <a:pt x="198" y="163"/>
                      </a:lnTo>
                      <a:lnTo>
                        <a:pt x="207" y="140"/>
                      </a:lnTo>
                      <a:lnTo>
                        <a:pt x="204" y="132"/>
                      </a:lnTo>
                      <a:lnTo>
                        <a:pt x="202" y="116"/>
                      </a:lnTo>
                      <a:lnTo>
                        <a:pt x="194" y="111"/>
                      </a:lnTo>
                      <a:lnTo>
                        <a:pt x="191" y="104"/>
                      </a:lnTo>
                      <a:lnTo>
                        <a:pt x="181" y="101"/>
                      </a:lnTo>
                      <a:lnTo>
                        <a:pt x="176" y="95"/>
                      </a:lnTo>
                      <a:lnTo>
                        <a:pt x="172" y="79"/>
                      </a:lnTo>
                      <a:lnTo>
                        <a:pt x="175" y="66"/>
                      </a:lnTo>
                      <a:lnTo>
                        <a:pt x="183" y="59"/>
                      </a:lnTo>
                      <a:lnTo>
                        <a:pt x="194" y="55"/>
                      </a:lnTo>
                      <a:lnTo>
                        <a:pt x="207" y="31"/>
                      </a:lnTo>
                      <a:lnTo>
                        <a:pt x="201" y="19"/>
                      </a:lnTo>
                      <a:lnTo>
                        <a:pt x="194" y="19"/>
                      </a:lnTo>
                      <a:lnTo>
                        <a:pt x="188" y="27"/>
                      </a:lnTo>
                      <a:lnTo>
                        <a:pt x="182" y="32"/>
                      </a:lnTo>
                      <a:lnTo>
                        <a:pt x="175" y="35"/>
                      </a:lnTo>
                      <a:lnTo>
                        <a:pt x="171" y="39"/>
                      </a:lnTo>
                      <a:lnTo>
                        <a:pt x="160" y="35"/>
                      </a:lnTo>
                      <a:lnTo>
                        <a:pt x="161" y="24"/>
                      </a:lnTo>
                      <a:lnTo>
                        <a:pt x="156" y="15"/>
                      </a:lnTo>
                      <a:lnTo>
                        <a:pt x="155" y="9"/>
                      </a:lnTo>
                      <a:lnTo>
                        <a:pt x="156" y="7"/>
                      </a:lnTo>
                      <a:lnTo>
                        <a:pt x="138" y="0"/>
                      </a:lnTo>
                      <a:lnTo>
                        <a:pt x="128" y="0"/>
                      </a:lnTo>
                      <a:lnTo>
                        <a:pt x="115" y="2"/>
                      </a:lnTo>
                      <a:lnTo>
                        <a:pt x="104" y="7"/>
                      </a:lnTo>
                      <a:lnTo>
                        <a:pt x="91" y="13"/>
                      </a:lnTo>
                      <a:lnTo>
                        <a:pt x="83" y="19"/>
                      </a:lnTo>
                      <a:lnTo>
                        <a:pt x="79" y="24"/>
                      </a:lnTo>
                      <a:lnTo>
                        <a:pt x="75" y="25"/>
                      </a:lnTo>
                      <a:lnTo>
                        <a:pt x="73" y="31"/>
                      </a:lnTo>
                      <a:lnTo>
                        <a:pt x="68" y="35"/>
                      </a:lnTo>
                      <a:lnTo>
                        <a:pt x="62" y="41"/>
                      </a:lnTo>
                      <a:lnTo>
                        <a:pt x="53" y="50"/>
                      </a:lnTo>
                      <a:lnTo>
                        <a:pt x="51" y="55"/>
                      </a:lnTo>
                      <a:lnTo>
                        <a:pt x="57" y="57"/>
                      </a:lnTo>
                      <a:lnTo>
                        <a:pt x="58" y="61"/>
                      </a:lnTo>
                      <a:lnTo>
                        <a:pt x="53" y="93"/>
                      </a:lnTo>
                      <a:lnTo>
                        <a:pt x="52" y="101"/>
                      </a:lnTo>
                      <a:lnTo>
                        <a:pt x="54" y="111"/>
                      </a:lnTo>
                      <a:lnTo>
                        <a:pt x="56" y="134"/>
                      </a:lnTo>
                      <a:lnTo>
                        <a:pt x="59" y="140"/>
                      </a:lnTo>
                      <a:lnTo>
                        <a:pt x="59" y="147"/>
                      </a:lnTo>
                      <a:lnTo>
                        <a:pt x="53" y="171"/>
                      </a:lnTo>
                      <a:lnTo>
                        <a:pt x="49" y="185"/>
                      </a:lnTo>
                      <a:lnTo>
                        <a:pt x="30" y="197"/>
                      </a:lnTo>
                      <a:lnTo>
                        <a:pt x="27" y="208"/>
                      </a:lnTo>
                      <a:lnTo>
                        <a:pt x="19" y="212"/>
                      </a:lnTo>
                      <a:lnTo>
                        <a:pt x="14" y="217"/>
                      </a:lnTo>
                      <a:lnTo>
                        <a:pt x="13" y="220"/>
                      </a:lnTo>
                      <a:lnTo>
                        <a:pt x="3" y="226"/>
                      </a:lnTo>
                      <a:lnTo>
                        <a:pt x="0" y="226"/>
                      </a:lnTo>
                      <a:lnTo>
                        <a:pt x="3" y="234"/>
                      </a:lnTo>
                      <a:lnTo>
                        <a:pt x="8" y="246"/>
                      </a:lnTo>
                      <a:lnTo>
                        <a:pt x="14" y="272"/>
                      </a:lnTo>
                      <a:lnTo>
                        <a:pt x="32" y="279"/>
                      </a:lnTo>
                      <a:lnTo>
                        <a:pt x="37" y="285"/>
                      </a:lnTo>
                      <a:lnTo>
                        <a:pt x="46" y="305"/>
                      </a:lnTo>
                      <a:lnTo>
                        <a:pt x="46" y="323"/>
                      </a:lnTo>
                      <a:lnTo>
                        <a:pt x="64" y="336"/>
                      </a:lnTo>
                      <a:lnTo>
                        <a:pt x="89" y="348"/>
                      </a:lnTo>
                      <a:lnTo>
                        <a:pt x="91" y="348"/>
                      </a:lnTo>
                      <a:lnTo>
                        <a:pt x="91" y="349"/>
                      </a:lnTo>
                      <a:lnTo>
                        <a:pt x="105" y="422"/>
                      </a:lnTo>
                      <a:lnTo>
                        <a:pt x="110" y="459"/>
                      </a:lnTo>
                      <a:lnTo>
                        <a:pt x="111" y="46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9" name="Freeform 164"/>
                <p:cNvSpPr>
                  <a:spLocks noChangeAspect="1"/>
                </p:cNvSpPr>
                <p:nvPr/>
              </p:nvSpPr>
              <p:spPr bwMode="gray">
                <a:xfrm>
                  <a:off x="5187155" y="3115022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" name="Freeform 165"/>
                <p:cNvSpPr>
                  <a:spLocks noChangeAspect="1"/>
                </p:cNvSpPr>
                <p:nvPr/>
              </p:nvSpPr>
              <p:spPr bwMode="gray">
                <a:xfrm>
                  <a:off x="4610893" y="2999134"/>
                  <a:ext cx="352425" cy="358775"/>
                </a:xfrm>
                <a:custGeom>
                  <a:avLst/>
                  <a:gdLst/>
                  <a:ahLst/>
                  <a:cxnLst>
                    <a:cxn ang="0">
                      <a:pos x="0" y="608"/>
                    </a:cxn>
                    <a:cxn ang="0">
                      <a:pos x="66" y="499"/>
                    </a:cxn>
                    <a:cxn ang="0">
                      <a:pos x="97" y="485"/>
                    </a:cxn>
                    <a:cxn ang="0">
                      <a:pos x="114" y="474"/>
                    </a:cxn>
                    <a:cxn ang="0">
                      <a:pos x="178" y="463"/>
                    </a:cxn>
                    <a:cxn ang="0">
                      <a:pos x="196" y="437"/>
                    </a:cxn>
                    <a:cxn ang="0">
                      <a:pos x="274" y="403"/>
                    </a:cxn>
                    <a:cxn ang="0">
                      <a:pos x="267" y="390"/>
                    </a:cxn>
                    <a:cxn ang="0">
                      <a:pos x="268" y="372"/>
                    </a:cxn>
                    <a:cxn ang="0">
                      <a:pos x="268" y="355"/>
                    </a:cxn>
                    <a:cxn ang="0">
                      <a:pos x="308" y="348"/>
                    </a:cxn>
                    <a:cxn ang="0">
                      <a:pos x="316" y="328"/>
                    </a:cxn>
                    <a:cxn ang="0">
                      <a:pos x="371" y="324"/>
                    </a:cxn>
                    <a:cxn ang="0">
                      <a:pos x="409" y="327"/>
                    </a:cxn>
                    <a:cxn ang="0">
                      <a:pos x="416" y="304"/>
                    </a:cxn>
                    <a:cxn ang="0">
                      <a:pos x="393" y="268"/>
                    </a:cxn>
                    <a:cxn ang="0">
                      <a:pos x="391" y="238"/>
                    </a:cxn>
                    <a:cxn ang="0">
                      <a:pos x="387" y="204"/>
                    </a:cxn>
                    <a:cxn ang="0">
                      <a:pos x="381" y="167"/>
                    </a:cxn>
                    <a:cxn ang="0">
                      <a:pos x="373" y="155"/>
                    </a:cxn>
                    <a:cxn ang="0">
                      <a:pos x="371" y="137"/>
                    </a:cxn>
                    <a:cxn ang="0">
                      <a:pos x="438" y="91"/>
                    </a:cxn>
                    <a:cxn ang="0">
                      <a:pos x="484" y="73"/>
                    </a:cxn>
                    <a:cxn ang="0">
                      <a:pos x="543" y="41"/>
                    </a:cxn>
                    <a:cxn ang="0">
                      <a:pos x="640" y="20"/>
                    </a:cxn>
                    <a:cxn ang="0">
                      <a:pos x="689" y="14"/>
                    </a:cxn>
                    <a:cxn ang="0">
                      <a:pos x="764" y="27"/>
                    </a:cxn>
                    <a:cxn ang="0">
                      <a:pos x="819" y="0"/>
                    </a:cxn>
                    <a:cxn ang="0">
                      <a:pos x="866" y="9"/>
                    </a:cxn>
                    <a:cxn ang="0">
                      <a:pos x="921" y="10"/>
                    </a:cxn>
                    <a:cxn ang="0">
                      <a:pos x="935" y="26"/>
                    </a:cxn>
                    <a:cxn ang="0">
                      <a:pos x="926" y="78"/>
                    </a:cxn>
                    <a:cxn ang="0">
                      <a:pos x="932" y="132"/>
                    </a:cxn>
                    <a:cxn ang="0">
                      <a:pos x="892" y="197"/>
                    </a:cxn>
                    <a:cxn ang="0">
                      <a:pos x="876" y="219"/>
                    </a:cxn>
                    <a:cxn ang="0">
                      <a:pos x="919" y="290"/>
                    </a:cxn>
                    <a:cxn ang="0">
                      <a:pos x="964" y="334"/>
                    </a:cxn>
                    <a:cxn ang="0">
                      <a:pos x="973" y="457"/>
                    </a:cxn>
                    <a:cxn ang="0">
                      <a:pos x="1001" y="554"/>
                    </a:cxn>
                    <a:cxn ang="0">
                      <a:pos x="999" y="684"/>
                    </a:cxn>
                    <a:cxn ang="0">
                      <a:pos x="1001" y="737"/>
                    </a:cxn>
                    <a:cxn ang="0">
                      <a:pos x="1048" y="801"/>
                    </a:cxn>
                    <a:cxn ang="0">
                      <a:pos x="1112" y="864"/>
                    </a:cxn>
                    <a:cxn ang="0">
                      <a:pos x="911" y="1005"/>
                    </a:cxn>
                    <a:cxn ang="0">
                      <a:pos x="704" y="1115"/>
                    </a:cxn>
                    <a:cxn ang="0">
                      <a:pos x="663" y="1129"/>
                    </a:cxn>
                    <a:cxn ang="0">
                      <a:pos x="645" y="1109"/>
                    </a:cxn>
                    <a:cxn ang="0">
                      <a:pos x="646" y="1092"/>
                    </a:cxn>
                    <a:cxn ang="0">
                      <a:pos x="644" y="1076"/>
                    </a:cxn>
                    <a:cxn ang="0">
                      <a:pos x="614" y="1064"/>
                    </a:cxn>
                    <a:cxn ang="0">
                      <a:pos x="585" y="1054"/>
                    </a:cxn>
                    <a:cxn ang="0">
                      <a:pos x="560" y="1032"/>
                    </a:cxn>
                    <a:cxn ang="0">
                      <a:pos x="532" y="1016"/>
                    </a:cxn>
                    <a:cxn ang="0">
                      <a:pos x="203" y="773"/>
                    </a:cxn>
                  </a:cxnLst>
                  <a:rect l="0" t="0" r="r" b="b"/>
                  <a:pathLst>
                    <a:path w="1112" h="1129">
                      <a:moveTo>
                        <a:pt x="203" y="773"/>
                      </a:moveTo>
                      <a:lnTo>
                        <a:pt x="126" y="722"/>
                      </a:lnTo>
                      <a:lnTo>
                        <a:pt x="67" y="684"/>
                      </a:lnTo>
                      <a:lnTo>
                        <a:pt x="0" y="640"/>
                      </a:lnTo>
                      <a:lnTo>
                        <a:pt x="0" y="608"/>
                      </a:lnTo>
                      <a:lnTo>
                        <a:pt x="0" y="539"/>
                      </a:lnTo>
                      <a:lnTo>
                        <a:pt x="26" y="519"/>
                      </a:lnTo>
                      <a:lnTo>
                        <a:pt x="47" y="505"/>
                      </a:lnTo>
                      <a:lnTo>
                        <a:pt x="59" y="505"/>
                      </a:lnTo>
                      <a:lnTo>
                        <a:pt x="66" y="499"/>
                      </a:lnTo>
                      <a:lnTo>
                        <a:pt x="72" y="495"/>
                      </a:lnTo>
                      <a:lnTo>
                        <a:pt x="79" y="489"/>
                      </a:lnTo>
                      <a:lnTo>
                        <a:pt x="83" y="485"/>
                      </a:lnTo>
                      <a:lnTo>
                        <a:pt x="90" y="487"/>
                      </a:lnTo>
                      <a:lnTo>
                        <a:pt x="97" y="485"/>
                      </a:lnTo>
                      <a:lnTo>
                        <a:pt x="102" y="488"/>
                      </a:lnTo>
                      <a:lnTo>
                        <a:pt x="110" y="488"/>
                      </a:lnTo>
                      <a:lnTo>
                        <a:pt x="113" y="487"/>
                      </a:lnTo>
                      <a:lnTo>
                        <a:pt x="113" y="478"/>
                      </a:lnTo>
                      <a:lnTo>
                        <a:pt x="114" y="474"/>
                      </a:lnTo>
                      <a:lnTo>
                        <a:pt x="131" y="476"/>
                      </a:lnTo>
                      <a:lnTo>
                        <a:pt x="136" y="473"/>
                      </a:lnTo>
                      <a:lnTo>
                        <a:pt x="145" y="473"/>
                      </a:lnTo>
                      <a:lnTo>
                        <a:pt x="161" y="471"/>
                      </a:lnTo>
                      <a:lnTo>
                        <a:pt x="178" y="463"/>
                      </a:lnTo>
                      <a:lnTo>
                        <a:pt x="184" y="458"/>
                      </a:lnTo>
                      <a:lnTo>
                        <a:pt x="190" y="453"/>
                      </a:lnTo>
                      <a:lnTo>
                        <a:pt x="193" y="447"/>
                      </a:lnTo>
                      <a:lnTo>
                        <a:pt x="193" y="445"/>
                      </a:lnTo>
                      <a:lnTo>
                        <a:pt x="196" y="437"/>
                      </a:lnTo>
                      <a:lnTo>
                        <a:pt x="206" y="430"/>
                      </a:lnTo>
                      <a:lnTo>
                        <a:pt x="221" y="424"/>
                      </a:lnTo>
                      <a:lnTo>
                        <a:pt x="227" y="424"/>
                      </a:lnTo>
                      <a:lnTo>
                        <a:pt x="253" y="407"/>
                      </a:lnTo>
                      <a:lnTo>
                        <a:pt x="274" y="403"/>
                      </a:lnTo>
                      <a:lnTo>
                        <a:pt x="276" y="399"/>
                      </a:lnTo>
                      <a:lnTo>
                        <a:pt x="275" y="396"/>
                      </a:lnTo>
                      <a:lnTo>
                        <a:pt x="270" y="392"/>
                      </a:lnTo>
                      <a:lnTo>
                        <a:pt x="269" y="390"/>
                      </a:lnTo>
                      <a:lnTo>
                        <a:pt x="267" y="390"/>
                      </a:lnTo>
                      <a:lnTo>
                        <a:pt x="264" y="391"/>
                      </a:lnTo>
                      <a:lnTo>
                        <a:pt x="263" y="391"/>
                      </a:lnTo>
                      <a:lnTo>
                        <a:pt x="264" y="380"/>
                      </a:lnTo>
                      <a:lnTo>
                        <a:pt x="269" y="375"/>
                      </a:lnTo>
                      <a:lnTo>
                        <a:pt x="268" y="372"/>
                      </a:lnTo>
                      <a:lnTo>
                        <a:pt x="263" y="372"/>
                      </a:lnTo>
                      <a:lnTo>
                        <a:pt x="262" y="370"/>
                      </a:lnTo>
                      <a:lnTo>
                        <a:pt x="262" y="364"/>
                      </a:lnTo>
                      <a:lnTo>
                        <a:pt x="263" y="359"/>
                      </a:lnTo>
                      <a:lnTo>
                        <a:pt x="268" y="355"/>
                      </a:lnTo>
                      <a:lnTo>
                        <a:pt x="273" y="355"/>
                      </a:lnTo>
                      <a:lnTo>
                        <a:pt x="280" y="356"/>
                      </a:lnTo>
                      <a:lnTo>
                        <a:pt x="287" y="355"/>
                      </a:lnTo>
                      <a:lnTo>
                        <a:pt x="295" y="354"/>
                      </a:lnTo>
                      <a:lnTo>
                        <a:pt x="308" y="348"/>
                      </a:lnTo>
                      <a:lnTo>
                        <a:pt x="311" y="345"/>
                      </a:lnTo>
                      <a:lnTo>
                        <a:pt x="312" y="339"/>
                      </a:lnTo>
                      <a:lnTo>
                        <a:pt x="311" y="334"/>
                      </a:lnTo>
                      <a:lnTo>
                        <a:pt x="313" y="329"/>
                      </a:lnTo>
                      <a:lnTo>
                        <a:pt x="316" y="328"/>
                      </a:lnTo>
                      <a:lnTo>
                        <a:pt x="323" y="331"/>
                      </a:lnTo>
                      <a:lnTo>
                        <a:pt x="327" y="329"/>
                      </a:lnTo>
                      <a:lnTo>
                        <a:pt x="330" y="327"/>
                      </a:lnTo>
                      <a:lnTo>
                        <a:pt x="340" y="324"/>
                      </a:lnTo>
                      <a:lnTo>
                        <a:pt x="371" y="324"/>
                      </a:lnTo>
                      <a:lnTo>
                        <a:pt x="376" y="323"/>
                      </a:lnTo>
                      <a:lnTo>
                        <a:pt x="387" y="324"/>
                      </a:lnTo>
                      <a:lnTo>
                        <a:pt x="399" y="324"/>
                      </a:lnTo>
                      <a:lnTo>
                        <a:pt x="407" y="328"/>
                      </a:lnTo>
                      <a:lnTo>
                        <a:pt x="409" y="327"/>
                      </a:lnTo>
                      <a:lnTo>
                        <a:pt x="409" y="324"/>
                      </a:lnTo>
                      <a:lnTo>
                        <a:pt x="407" y="320"/>
                      </a:lnTo>
                      <a:lnTo>
                        <a:pt x="408" y="313"/>
                      </a:lnTo>
                      <a:lnTo>
                        <a:pt x="411" y="306"/>
                      </a:lnTo>
                      <a:lnTo>
                        <a:pt x="416" y="304"/>
                      </a:lnTo>
                      <a:lnTo>
                        <a:pt x="416" y="302"/>
                      </a:lnTo>
                      <a:lnTo>
                        <a:pt x="409" y="297"/>
                      </a:lnTo>
                      <a:lnTo>
                        <a:pt x="400" y="289"/>
                      </a:lnTo>
                      <a:lnTo>
                        <a:pt x="393" y="274"/>
                      </a:lnTo>
                      <a:lnTo>
                        <a:pt x="393" y="268"/>
                      </a:lnTo>
                      <a:lnTo>
                        <a:pt x="391" y="261"/>
                      </a:lnTo>
                      <a:lnTo>
                        <a:pt x="388" y="253"/>
                      </a:lnTo>
                      <a:lnTo>
                        <a:pt x="389" y="248"/>
                      </a:lnTo>
                      <a:lnTo>
                        <a:pt x="391" y="242"/>
                      </a:lnTo>
                      <a:lnTo>
                        <a:pt x="391" y="238"/>
                      </a:lnTo>
                      <a:lnTo>
                        <a:pt x="391" y="234"/>
                      </a:lnTo>
                      <a:lnTo>
                        <a:pt x="383" y="226"/>
                      </a:lnTo>
                      <a:lnTo>
                        <a:pt x="386" y="223"/>
                      </a:lnTo>
                      <a:lnTo>
                        <a:pt x="386" y="213"/>
                      </a:lnTo>
                      <a:lnTo>
                        <a:pt x="387" y="204"/>
                      </a:lnTo>
                      <a:lnTo>
                        <a:pt x="384" y="193"/>
                      </a:lnTo>
                      <a:lnTo>
                        <a:pt x="382" y="186"/>
                      </a:lnTo>
                      <a:lnTo>
                        <a:pt x="386" y="178"/>
                      </a:lnTo>
                      <a:lnTo>
                        <a:pt x="380" y="170"/>
                      </a:lnTo>
                      <a:lnTo>
                        <a:pt x="381" y="167"/>
                      </a:lnTo>
                      <a:lnTo>
                        <a:pt x="382" y="167"/>
                      </a:lnTo>
                      <a:lnTo>
                        <a:pt x="383" y="165"/>
                      </a:lnTo>
                      <a:lnTo>
                        <a:pt x="381" y="161"/>
                      </a:lnTo>
                      <a:lnTo>
                        <a:pt x="377" y="160"/>
                      </a:lnTo>
                      <a:lnTo>
                        <a:pt x="373" y="155"/>
                      </a:lnTo>
                      <a:lnTo>
                        <a:pt x="372" y="153"/>
                      </a:lnTo>
                      <a:lnTo>
                        <a:pt x="366" y="148"/>
                      </a:lnTo>
                      <a:lnTo>
                        <a:pt x="364" y="143"/>
                      </a:lnTo>
                      <a:lnTo>
                        <a:pt x="364" y="138"/>
                      </a:lnTo>
                      <a:lnTo>
                        <a:pt x="371" y="137"/>
                      </a:lnTo>
                      <a:lnTo>
                        <a:pt x="384" y="132"/>
                      </a:lnTo>
                      <a:lnTo>
                        <a:pt x="399" y="123"/>
                      </a:lnTo>
                      <a:lnTo>
                        <a:pt x="418" y="100"/>
                      </a:lnTo>
                      <a:lnTo>
                        <a:pt x="429" y="92"/>
                      </a:lnTo>
                      <a:lnTo>
                        <a:pt x="438" y="91"/>
                      </a:lnTo>
                      <a:lnTo>
                        <a:pt x="445" y="92"/>
                      </a:lnTo>
                      <a:lnTo>
                        <a:pt x="456" y="82"/>
                      </a:lnTo>
                      <a:lnTo>
                        <a:pt x="467" y="87"/>
                      </a:lnTo>
                      <a:lnTo>
                        <a:pt x="478" y="82"/>
                      </a:lnTo>
                      <a:lnTo>
                        <a:pt x="484" y="73"/>
                      </a:lnTo>
                      <a:lnTo>
                        <a:pt x="491" y="65"/>
                      </a:lnTo>
                      <a:lnTo>
                        <a:pt x="497" y="62"/>
                      </a:lnTo>
                      <a:lnTo>
                        <a:pt x="505" y="59"/>
                      </a:lnTo>
                      <a:lnTo>
                        <a:pt x="516" y="51"/>
                      </a:lnTo>
                      <a:lnTo>
                        <a:pt x="543" y="41"/>
                      </a:lnTo>
                      <a:lnTo>
                        <a:pt x="555" y="37"/>
                      </a:lnTo>
                      <a:lnTo>
                        <a:pt x="608" y="33"/>
                      </a:lnTo>
                      <a:lnTo>
                        <a:pt x="620" y="33"/>
                      </a:lnTo>
                      <a:lnTo>
                        <a:pt x="630" y="28"/>
                      </a:lnTo>
                      <a:lnTo>
                        <a:pt x="640" y="20"/>
                      </a:lnTo>
                      <a:lnTo>
                        <a:pt x="646" y="22"/>
                      </a:lnTo>
                      <a:lnTo>
                        <a:pt x="658" y="21"/>
                      </a:lnTo>
                      <a:lnTo>
                        <a:pt x="663" y="24"/>
                      </a:lnTo>
                      <a:lnTo>
                        <a:pt x="673" y="21"/>
                      </a:lnTo>
                      <a:lnTo>
                        <a:pt x="689" y="14"/>
                      </a:lnTo>
                      <a:lnTo>
                        <a:pt x="705" y="14"/>
                      </a:lnTo>
                      <a:lnTo>
                        <a:pt x="720" y="12"/>
                      </a:lnTo>
                      <a:lnTo>
                        <a:pt x="744" y="15"/>
                      </a:lnTo>
                      <a:lnTo>
                        <a:pt x="753" y="24"/>
                      </a:lnTo>
                      <a:lnTo>
                        <a:pt x="764" y="27"/>
                      </a:lnTo>
                      <a:lnTo>
                        <a:pt x="775" y="25"/>
                      </a:lnTo>
                      <a:lnTo>
                        <a:pt x="784" y="20"/>
                      </a:lnTo>
                      <a:lnTo>
                        <a:pt x="801" y="16"/>
                      </a:lnTo>
                      <a:lnTo>
                        <a:pt x="812" y="12"/>
                      </a:lnTo>
                      <a:lnTo>
                        <a:pt x="819" y="0"/>
                      </a:lnTo>
                      <a:lnTo>
                        <a:pt x="832" y="4"/>
                      </a:lnTo>
                      <a:lnTo>
                        <a:pt x="840" y="10"/>
                      </a:lnTo>
                      <a:lnTo>
                        <a:pt x="846" y="10"/>
                      </a:lnTo>
                      <a:lnTo>
                        <a:pt x="855" y="14"/>
                      </a:lnTo>
                      <a:lnTo>
                        <a:pt x="866" y="9"/>
                      </a:lnTo>
                      <a:lnTo>
                        <a:pt x="872" y="1"/>
                      </a:lnTo>
                      <a:lnTo>
                        <a:pt x="892" y="9"/>
                      </a:lnTo>
                      <a:lnTo>
                        <a:pt x="900" y="15"/>
                      </a:lnTo>
                      <a:lnTo>
                        <a:pt x="913" y="14"/>
                      </a:lnTo>
                      <a:lnTo>
                        <a:pt x="921" y="10"/>
                      </a:lnTo>
                      <a:lnTo>
                        <a:pt x="935" y="12"/>
                      </a:lnTo>
                      <a:lnTo>
                        <a:pt x="948" y="10"/>
                      </a:lnTo>
                      <a:lnTo>
                        <a:pt x="946" y="16"/>
                      </a:lnTo>
                      <a:lnTo>
                        <a:pt x="941" y="20"/>
                      </a:lnTo>
                      <a:lnTo>
                        <a:pt x="935" y="26"/>
                      </a:lnTo>
                      <a:lnTo>
                        <a:pt x="926" y="35"/>
                      </a:lnTo>
                      <a:lnTo>
                        <a:pt x="924" y="40"/>
                      </a:lnTo>
                      <a:lnTo>
                        <a:pt x="930" y="42"/>
                      </a:lnTo>
                      <a:lnTo>
                        <a:pt x="931" y="46"/>
                      </a:lnTo>
                      <a:lnTo>
                        <a:pt x="926" y="78"/>
                      </a:lnTo>
                      <a:lnTo>
                        <a:pt x="925" y="86"/>
                      </a:lnTo>
                      <a:lnTo>
                        <a:pt x="927" y="96"/>
                      </a:lnTo>
                      <a:lnTo>
                        <a:pt x="929" y="119"/>
                      </a:lnTo>
                      <a:lnTo>
                        <a:pt x="932" y="125"/>
                      </a:lnTo>
                      <a:lnTo>
                        <a:pt x="932" y="132"/>
                      </a:lnTo>
                      <a:lnTo>
                        <a:pt x="926" y="156"/>
                      </a:lnTo>
                      <a:lnTo>
                        <a:pt x="922" y="170"/>
                      </a:lnTo>
                      <a:lnTo>
                        <a:pt x="903" y="182"/>
                      </a:lnTo>
                      <a:lnTo>
                        <a:pt x="900" y="193"/>
                      </a:lnTo>
                      <a:lnTo>
                        <a:pt x="892" y="197"/>
                      </a:lnTo>
                      <a:lnTo>
                        <a:pt x="887" y="202"/>
                      </a:lnTo>
                      <a:lnTo>
                        <a:pt x="886" y="205"/>
                      </a:lnTo>
                      <a:lnTo>
                        <a:pt x="876" y="211"/>
                      </a:lnTo>
                      <a:lnTo>
                        <a:pt x="873" y="211"/>
                      </a:lnTo>
                      <a:lnTo>
                        <a:pt x="876" y="219"/>
                      </a:lnTo>
                      <a:lnTo>
                        <a:pt x="881" y="231"/>
                      </a:lnTo>
                      <a:lnTo>
                        <a:pt x="887" y="257"/>
                      </a:lnTo>
                      <a:lnTo>
                        <a:pt x="905" y="264"/>
                      </a:lnTo>
                      <a:lnTo>
                        <a:pt x="910" y="270"/>
                      </a:lnTo>
                      <a:lnTo>
                        <a:pt x="919" y="290"/>
                      </a:lnTo>
                      <a:lnTo>
                        <a:pt x="919" y="308"/>
                      </a:lnTo>
                      <a:lnTo>
                        <a:pt x="937" y="321"/>
                      </a:lnTo>
                      <a:lnTo>
                        <a:pt x="962" y="333"/>
                      </a:lnTo>
                      <a:lnTo>
                        <a:pt x="964" y="333"/>
                      </a:lnTo>
                      <a:lnTo>
                        <a:pt x="964" y="334"/>
                      </a:lnTo>
                      <a:lnTo>
                        <a:pt x="978" y="407"/>
                      </a:lnTo>
                      <a:lnTo>
                        <a:pt x="983" y="444"/>
                      </a:lnTo>
                      <a:lnTo>
                        <a:pt x="984" y="447"/>
                      </a:lnTo>
                      <a:lnTo>
                        <a:pt x="983" y="450"/>
                      </a:lnTo>
                      <a:lnTo>
                        <a:pt x="973" y="457"/>
                      </a:lnTo>
                      <a:lnTo>
                        <a:pt x="972" y="473"/>
                      </a:lnTo>
                      <a:lnTo>
                        <a:pt x="983" y="487"/>
                      </a:lnTo>
                      <a:lnTo>
                        <a:pt x="995" y="509"/>
                      </a:lnTo>
                      <a:lnTo>
                        <a:pt x="1000" y="532"/>
                      </a:lnTo>
                      <a:lnTo>
                        <a:pt x="1001" y="554"/>
                      </a:lnTo>
                      <a:lnTo>
                        <a:pt x="1001" y="585"/>
                      </a:lnTo>
                      <a:lnTo>
                        <a:pt x="1004" y="593"/>
                      </a:lnTo>
                      <a:lnTo>
                        <a:pt x="1004" y="606"/>
                      </a:lnTo>
                      <a:lnTo>
                        <a:pt x="1000" y="628"/>
                      </a:lnTo>
                      <a:lnTo>
                        <a:pt x="999" y="684"/>
                      </a:lnTo>
                      <a:lnTo>
                        <a:pt x="990" y="691"/>
                      </a:lnTo>
                      <a:lnTo>
                        <a:pt x="979" y="693"/>
                      </a:lnTo>
                      <a:lnTo>
                        <a:pt x="978" y="702"/>
                      </a:lnTo>
                      <a:lnTo>
                        <a:pt x="983" y="715"/>
                      </a:lnTo>
                      <a:lnTo>
                        <a:pt x="1001" y="737"/>
                      </a:lnTo>
                      <a:lnTo>
                        <a:pt x="1011" y="753"/>
                      </a:lnTo>
                      <a:lnTo>
                        <a:pt x="1012" y="773"/>
                      </a:lnTo>
                      <a:lnTo>
                        <a:pt x="1015" y="785"/>
                      </a:lnTo>
                      <a:lnTo>
                        <a:pt x="1029" y="800"/>
                      </a:lnTo>
                      <a:lnTo>
                        <a:pt x="1048" y="801"/>
                      </a:lnTo>
                      <a:lnTo>
                        <a:pt x="1059" y="801"/>
                      </a:lnTo>
                      <a:lnTo>
                        <a:pt x="1088" y="815"/>
                      </a:lnTo>
                      <a:lnTo>
                        <a:pt x="1106" y="844"/>
                      </a:lnTo>
                      <a:lnTo>
                        <a:pt x="1110" y="858"/>
                      </a:lnTo>
                      <a:lnTo>
                        <a:pt x="1112" y="864"/>
                      </a:lnTo>
                      <a:lnTo>
                        <a:pt x="1086" y="882"/>
                      </a:lnTo>
                      <a:lnTo>
                        <a:pt x="1042" y="913"/>
                      </a:lnTo>
                      <a:lnTo>
                        <a:pt x="999" y="944"/>
                      </a:lnTo>
                      <a:lnTo>
                        <a:pt x="956" y="974"/>
                      </a:lnTo>
                      <a:lnTo>
                        <a:pt x="911" y="1005"/>
                      </a:lnTo>
                      <a:lnTo>
                        <a:pt x="867" y="1036"/>
                      </a:lnTo>
                      <a:lnTo>
                        <a:pt x="824" y="1066"/>
                      </a:lnTo>
                      <a:lnTo>
                        <a:pt x="781" y="1096"/>
                      </a:lnTo>
                      <a:lnTo>
                        <a:pt x="766" y="1101"/>
                      </a:lnTo>
                      <a:lnTo>
                        <a:pt x="704" y="1115"/>
                      </a:lnTo>
                      <a:lnTo>
                        <a:pt x="695" y="1117"/>
                      </a:lnTo>
                      <a:lnTo>
                        <a:pt x="690" y="1119"/>
                      </a:lnTo>
                      <a:lnTo>
                        <a:pt x="680" y="1124"/>
                      </a:lnTo>
                      <a:lnTo>
                        <a:pt x="672" y="1124"/>
                      </a:lnTo>
                      <a:lnTo>
                        <a:pt x="663" y="1129"/>
                      </a:lnTo>
                      <a:lnTo>
                        <a:pt x="656" y="1129"/>
                      </a:lnTo>
                      <a:lnTo>
                        <a:pt x="650" y="1128"/>
                      </a:lnTo>
                      <a:lnTo>
                        <a:pt x="642" y="1119"/>
                      </a:lnTo>
                      <a:lnTo>
                        <a:pt x="642" y="1114"/>
                      </a:lnTo>
                      <a:lnTo>
                        <a:pt x="645" y="1109"/>
                      </a:lnTo>
                      <a:lnTo>
                        <a:pt x="644" y="1103"/>
                      </a:lnTo>
                      <a:lnTo>
                        <a:pt x="645" y="1101"/>
                      </a:lnTo>
                      <a:lnTo>
                        <a:pt x="649" y="1098"/>
                      </a:lnTo>
                      <a:lnTo>
                        <a:pt x="649" y="1096"/>
                      </a:lnTo>
                      <a:lnTo>
                        <a:pt x="646" y="1092"/>
                      </a:lnTo>
                      <a:lnTo>
                        <a:pt x="646" y="1088"/>
                      </a:lnTo>
                      <a:lnTo>
                        <a:pt x="647" y="1086"/>
                      </a:lnTo>
                      <a:lnTo>
                        <a:pt x="646" y="1080"/>
                      </a:lnTo>
                      <a:lnTo>
                        <a:pt x="645" y="1080"/>
                      </a:lnTo>
                      <a:lnTo>
                        <a:pt x="644" y="1076"/>
                      </a:lnTo>
                      <a:lnTo>
                        <a:pt x="640" y="1074"/>
                      </a:lnTo>
                      <a:lnTo>
                        <a:pt x="631" y="1071"/>
                      </a:lnTo>
                      <a:lnTo>
                        <a:pt x="623" y="1066"/>
                      </a:lnTo>
                      <a:lnTo>
                        <a:pt x="618" y="1066"/>
                      </a:lnTo>
                      <a:lnTo>
                        <a:pt x="614" y="1064"/>
                      </a:lnTo>
                      <a:lnTo>
                        <a:pt x="603" y="1064"/>
                      </a:lnTo>
                      <a:lnTo>
                        <a:pt x="599" y="1061"/>
                      </a:lnTo>
                      <a:lnTo>
                        <a:pt x="596" y="1054"/>
                      </a:lnTo>
                      <a:lnTo>
                        <a:pt x="593" y="1053"/>
                      </a:lnTo>
                      <a:lnTo>
                        <a:pt x="585" y="1054"/>
                      </a:lnTo>
                      <a:lnTo>
                        <a:pt x="575" y="1052"/>
                      </a:lnTo>
                      <a:lnTo>
                        <a:pt x="570" y="1049"/>
                      </a:lnTo>
                      <a:lnTo>
                        <a:pt x="563" y="1043"/>
                      </a:lnTo>
                      <a:lnTo>
                        <a:pt x="561" y="1038"/>
                      </a:lnTo>
                      <a:lnTo>
                        <a:pt x="560" y="1032"/>
                      </a:lnTo>
                      <a:lnTo>
                        <a:pt x="558" y="1031"/>
                      </a:lnTo>
                      <a:lnTo>
                        <a:pt x="547" y="1025"/>
                      </a:lnTo>
                      <a:lnTo>
                        <a:pt x="539" y="1023"/>
                      </a:lnTo>
                      <a:lnTo>
                        <a:pt x="533" y="1020"/>
                      </a:lnTo>
                      <a:lnTo>
                        <a:pt x="532" y="1016"/>
                      </a:lnTo>
                      <a:lnTo>
                        <a:pt x="533" y="1007"/>
                      </a:lnTo>
                      <a:lnTo>
                        <a:pt x="529" y="1004"/>
                      </a:lnTo>
                      <a:lnTo>
                        <a:pt x="529" y="999"/>
                      </a:lnTo>
                      <a:lnTo>
                        <a:pt x="267" y="817"/>
                      </a:lnTo>
                      <a:lnTo>
                        <a:pt x="203" y="77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1" name="Freeform 166"/>
                <p:cNvSpPr>
                  <a:spLocks noChangeAspect="1"/>
                </p:cNvSpPr>
                <p:nvPr/>
              </p:nvSpPr>
              <p:spPr bwMode="gray">
                <a:xfrm>
                  <a:off x="4464843" y="3202334"/>
                  <a:ext cx="209550" cy="231775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Freeform 167"/>
                <p:cNvSpPr>
                  <a:spLocks noChangeAspect="1"/>
                </p:cNvSpPr>
                <p:nvPr/>
              </p:nvSpPr>
              <p:spPr bwMode="gray">
                <a:xfrm>
                  <a:off x="4534693" y="3026122"/>
                  <a:ext cx="207963" cy="166688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Freeform 168"/>
                <p:cNvSpPr>
                  <a:spLocks noChangeAspect="1"/>
                </p:cNvSpPr>
                <p:nvPr/>
              </p:nvSpPr>
              <p:spPr bwMode="gray">
                <a:xfrm>
                  <a:off x="5474492" y="3484909"/>
                  <a:ext cx="177800" cy="234950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Freeform 169"/>
                <p:cNvSpPr>
                  <a:spLocks noChangeAspect="1"/>
                </p:cNvSpPr>
                <p:nvPr/>
              </p:nvSpPr>
              <p:spPr bwMode="gray">
                <a:xfrm>
                  <a:off x="4761706" y="3272184"/>
                  <a:ext cx="276225" cy="215900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Freeform 18"/>
                <p:cNvSpPr>
                  <a:spLocks noChangeAspect="1"/>
                </p:cNvSpPr>
                <p:nvPr/>
              </p:nvSpPr>
              <p:spPr bwMode="gray">
                <a:xfrm>
                  <a:off x="5334792" y="3432522"/>
                  <a:ext cx="261938" cy="198438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6" name="Freeform 171"/>
                <p:cNvSpPr>
                  <a:spLocks noChangeAspect="1"/>
                </p:cNvSpPr>
                <p:nvPr/>
              </p:nvSpPr>
              <p:spPr bwMode="gray">
                <a:xfrm>
                  <a:off x="5296692" y="4153247"/>
                  <a:ext cx="20638" cy="28575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" name="Freeform 172"/>
                <p:cNvSpPr>
                  <a:spLocks noChangeAspect="1"/>
                </p:cNvSpPr>
                <p:nvPr/>
              </p:nvSpPr>
              <p:spPr bwMode="gray">
                <a:xfrm>
                  <a:off x="5045867" y="4083397"/>
                  <a:ext cx="285750" cy="250825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Freeform 173"/>
                <p:cNvSpPr>
                  <a:spLocks noChangeAspect="1"/>
                </p:cNvSpPr>
                <p:nvPr/>
              </p:nvSpPr>
              <p:spPr bwMode="gray">
                <a:xfrm>
                  <a:off x="5330030" y="3854797"/>
                  <a:ext cx="55563" cy="138113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Freeform 174"/>
                <p:cNvSpPr>
                  <a:spLocks noChangeAspect="1"/>
                </p:cNvSpPr>
                <p:nvPr/>
              </p:nvSpPr>
              <p:spPr bwMode="gray">
                <a:xfrm>
                  <a:off x="5511005" y="3904009"/>
                  <a:ext cx="123825" cy="247650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50" name="Group 25"/>
                <p:cNvGrpSpPr>
                  <a:grpSpLocks noChangeAspect="1"/>
                </p:cNvGrpSpPr>
                <p:nvPr/>
              </p:nvGrpSpPr>
              <p:grpSpPr bwMode="gray">
                <a:xfrm>
                  <a:off x="4961730" y="3769072"/>
                  <a:ext cx="219075" cy="239713"/>
                  <a:chOff x="2643" y="2535"/>
                  <a:chExt cx="138" cy="151"/>
                </a:xfrm>
                <a:grpFill/>
              </p:grpSpPr>
              <p:sp>
                <p:nvSpPr>
                  <p:cNvPr id="180" name="Freeform 26"/>
                  <p:cNvSpPr>
                    <a:spLocks noChangeAspect="1"/>
                  </p:cNvSpPr>
                  <p:nvPr/>
                </p:nvSpPr>
                <p:spPr bwMode="gray">
                  <a:xfrm>
                    <a:off x="2643" y="2550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2647" y="2535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1" name="Freeform 28"/>
                <p:cNvSpPr>
                  <a:spLocks noChangeAspect="1"/>
                </p:cNvSpPr>
                <p:nvPr/>
              </p:nvSpPr>
              <p:spPr bwMode="gray">
                <a:xfrm>
                  <a:off x="5231605" y="4207222"/>
                  <a:ext cx="39688" cy="41275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Freeform 29"/>
                <p:cNvSpPr>
                  <a:spLocks noChangeAspect="1"/>
                </p:cNvSpPr>
                <p:nvPr/>
              </p:nvSpPr>
              <p:spPr bwMode="gray">
                <a:xfrm>
                  <a:off x="5142705" y="3834159"/>
                  <a:ext cx="203200" cy="174625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Freeform 30"/>
                <p:cNvSpPr>
                  <a:spLocks noChangeAspect="1"/>
                </p:cNvSpPr>
                <p:nvPr/>
              </p:nvSpPr>
              <p:spPr bwMode="gray">
                <a:xfrm>
                  <a:off x="5198267" y="3965922"/>
                  <a:ext cx="134938" cy="128588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4" name="Freeform 31"/>
                <p:cNvSpPr>
                  <a:spLocks noChangeAspect="1"/>
                </p:cNvSpPr>
                <p:nvPr/>
              </p:nvSpPr>
              <p:spPr bwMode="gray">
                <a:xfrm>
                  <a:off x="4961730" y="3988147"/>
                  <a:ext cx="233363" cy="230188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5" name="Freeform 32"/>
                <p:cNvSpPr>
                  <a:spLocks noChangeAspect="1"/>
                </p:cNvSpPr>
                <p:nvPr/>
              </p:nvSpPr>
              <p:spPr bwMode="gray">
                <a:xfrm>
                  <a:off x="5282405" y="3875434"/>
                  <a:ext cx="185738" cy="296863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6" name="Freeform 33"/>
                <p:cNvSpPr>
                  <a:spLocks noChangeAspect="1"/>
                </p:cNvSpPr>
                <p:nvPr/>
              </p:nvSpPr>
              <p:spPr bwMode="gray">
                <a:xfrm>
                  <a:off x="5104605" y="4004022"/>
                  <a:ext cx="165100" cy="16986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7" name="Freeform 34"/>
                <p:cNvSpPr>
                  <a:spLocks noChangeAspect="1"/>
                </p:cNvSpPr>
                <p:nvPr/>
              </p:nvSpPr>
              <p:spPr bwMode="gray">
                <a:xfrm>
                  <a:off x="4498181" y="3470622"/>
                  <a:ext cx="128588" cy="96838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8" name="Freeform 35"/>
                <p:cNvSpPr>
                  <a:spLocks noChangeAspect="1"/>
                </p:cNvSpPr>
                <p:nvPr/>
              </p:nvSpPr>
              <p:spPr bwMode="gray">
                <a:xfrm>
                  <a:off x="5010942" y="3499197"/>
                  <a:ext cx="228600" cy="144463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9" name="Freeform 36"/>
                <p:cNvSpPr>
                  <a:spLocks noChangeAspect="1"/>
                </p:cNvSpPr>
                <p:nvPr/>
              </p:nvSpPr>
              <p:spPr bwMode="gray">
                <a:xfrm>
                  <a:off x="4912518" y="3651597"/>
                  <a:ext cx="96838" cy="109538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0" name="Freeform 37"/>
                <p:cNvSpPr>
                  <a:spLocks noChangeAspect="1"/>
                </p:cNvSpPr>
                <p:nvPr/>
              </p:nvSpPr>
              <p:spPr bwMode="gray">
                <a:xfrm>
                  <a:off x="4466431" y="3449984"/>
                  <a:ext cx="53975" cy="14288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1" name="Freeform 38"/>
                <p:cNvSpPr>
                  <a:spLocks noChangeAspect="1"/>
                </p:cNvSpPr>
                <p:nvPr/>
              </p:nvSpPr>
              <p:spPr bwMode="gray">
                <a:xfrm>
                  <a:off x="4468018" y="3470622"/>
                  <a:ext cx="55563" cy="30163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2" name="Freeform 39"/>
                <p:cNvSpPr>
                  <a:spLocks noChangeAspect="1"/>
                </p:cNvSpPr>
                <p:nvPr/>
              </p:nvSpPr>
              <p:spPr bwMode="gray">
                <a:xfrm>
                  <a:off x="4560093" y="3543647"/>
                  <a:ext cx="71438" cy="73025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3" name="Freeform 40"/>
                <p:cNvSpPr>
                  <a:spLocks noChangeAspect="1"/>
                </p:cNvSpPr>
                <p:nvPr/>
              </p:nvSpPr>
              <p:spPr bwMode="gray">
                <a:xfrm>
                  <a:off x="4806156" y="3449984"/>
                  <a:ext cx="204788" cy="16986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4" name="Freeform 41"/>
                <p:cNvSpPr>
                  <a:spLocks noChangeAspect="1"/>
                </p:cNvSpPr>
                <p:nvPr/>
              </p:nvSpPr>
              <p:spPr bwMode="gray">
                <a:xfrm>
                  <a:off x="4952206" y="3627784"/>
                  <a:ext cx="133350" cy="152400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5" name="Freeform 42"/>
                <p:cNvSpPr>
                  <a:spLocks noChangeAspect="1"/>
                </p:cNvSpPr>
                <p:nvPr/>
              </p:nvSpPr>
              <p:spPr bwMode="gray">
                <a:xfrm>
                  <a:off x="4922043" y="3653184"/>
                  <a:ext cx="33338" cy="22225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6" name="Freeform 43"/>
                <p:cNvSpPr>
                  <a:spLocks noChangeAspect="1"/>
                </p:cNvSpPr>
                <p:nvPr/>
              </p:nvSpPr>
              <p:spPr bwMode="gray">
                <a:xfrm>
                  <a:off x="5268117" y="3732559"/>
                  <a:ext cx="28575" cy="34925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7" name="Freeform 44"/>
                <p:cNvSpPr>
                  <a:spLocks noChangeAspect="1"/>
                </p:cNvSpPr>
                <p:nvPr/>
              </p:nvSpPr>
              <p:spPr bwMode="gray">
                <a:xfrm>
                  <a:off x="5277642" y="3619847"/>
                  <a:ext cx="92075" cy="96838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8" name="Freeform 45"/>
                <p:cNvSpPr>
                  <a:spLocks noChangeAspect="1"/>
                </p:cNvSpPr>
                <p:nvPr/>
              </p:nvSpPr>
              <p:spPr bwMode="gray">
                <a:xfrm>
                  <a:off x="5264942" y="3710334"/>
                  <a:ext cx="33338" cy="30163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9" name="Freeform 46"/>
                <p:cNvSpPr>
                  <a:spLocks noChangeAspect="1"/>
                </p:cNvSpPr>
                <p:nvPr/>
              </p:nvSpPr>
              <p:spPr bwMode="gray">
                <a:xfrm>
                  <a:off x="5350667" y="3611909"/>
                  <a:ext cx="138113" cy="160338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0" name="Freeform 47"/>
                <p:cNvSpPr>
                  <a:spLocks noChangeAspect="1"/>
                </p:cNvSpPr>
                <p:nvPr/>
              </p:nvSpPr>
              <p:spPr bwMode="gray">
                <a:xfrm>
                  <a:off x="4455318" y="3399184"/>
                  <a:ext cx="107950" cy="77788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1" name="Freeform 48"/>
                <p:cNvSpPr>
                  <a:spLocks noChangeAspect="1"/>
                </p:cNvSpPr>
                <p:nvPr/>
              </p:nvSpPr>
              <p:spPr bwMode="gray">
                <a:xfrm>
                  <a:off x="5276055" y="3708747"/>
                  <a:ext cx="190500" cy="187325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2" name="Freeform 49"/>
                <p:cNvSpPr>
                  <a:spLocks noChangeAspect="1"/>
                </p:cNvSpPr>
                <p:nvPr/>
              </p:nvSpPr>
              <p:spPr bwMode="gray">
                <a:xfrm>
                  <a:off x="4528343" y="3518247"/>
                  <a:ext cx="52388" cy="52388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3" name="Freeform 50"/>
                <p:cNvSpPr>
                  <a:spLocks noChangeAspect="1"/>
                </p:cNvSpPr>
                <p:nvPr/>
              </p:nvSpPr>
              <p:spPr bwMode="gray">
                <a:xfrm>
                  <a:off x="4610893" y="3505547"/>
                  <a:ext cx="106363" cy="111125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4" name="Freeform 51"/>
                <p:cNvSpPr>
                  <a:spLocks noChangeAspect="1"/>
                </p:cNvSpPr>
                <p:nvPr/>
              </p:nvSpPr>
              <p:spPr bwMode="gray">
                <a:xfrm>
                  <a:off x="4756943" y="3497609"/>
                  <a:ext cx="38100" cy="90488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5" name="Freeform 52"/>
                <p:cNvSpPr>
                  <a:spLocks noChangeAspect="1"/>
                </p:cNvSpPr>
                <p:nvPr/>
              </p:nvSpPr>
              <p:spPr bwMode="gray">
                <a:xfrm>
                  <a:off x="4972842" y="3600797"/>
                  <a:ext cx="331788" cy="323850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6" name="Freeform 134"/>
                <p:cNvSpPr>
                  <a:spLocks noChangeAspect="1"/>
                </p:cNvSpPr>
                <p:nvPr/>
              </p:nvSpPr>
              <p:spPr bwMode="gray">
                <a:xfrm>
                  <a:off x="5488780" y="3469034"/>
                  <a:ext cx="25400" cy="33338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77" name="Group 364"/>
                <p:cNvGrpSpPr>
                  <a:grpSpLocks noChangeAspect="1"/>
                </p:cNvGrpSpPr>
                <p:nvPr/>
              </p:nvGrpSpPr>
              <p:grpSpPr bwMode="gray">
                <a:xfrm>
                  <a:off x="5141117" y="3280172"/>
                  <a:ext cx="289379" cy="349200"/>
                  <a:chOff x="3548063" y="12700"/>
                  <a:chExt cx="5667375" cy="6838950"/>
                </a:xfrm>
                <a:grpFill/>
              </p:grpSpPr>
              <p:sp>
                <p:nvSpPr>
                  <p:cNvPr id="178" name="Freeform 6"/>
                  <p:cNvSpPr/>
                  <p:nvPr/>
                </p:nvSpPr>
                <p:spPr bwMode="gray">
                  <a:xfrm>
                    <a:off x="4084638" y="3873500"/>
                    <a:ext cx="4257675" cy="2978150"/>
                  </a:xfrm>
                  <a:custGeom>
                    <a:avLst/>
                    <a:gdLst/>
                    <a:ahLst/>
                    <a:cxnLst>
                      <a:cxn ang="0">
                        <a:pos x="48" y="773"/>
                      </a:cxn>
                      <a:cxn ang="0">
                        <a:pos x="161" y="852"/>
                      </a:cxn>
                      <a:cxn ang="0">
                        <a:pos x="327" y="893"/>
                      </a:cxn>
                      <a:cxn ang="0">
                        <a:pos x="367" y="981"/>
                      </a:cxn>
                      <a:cxn ang="0">
                        <a:pos x="535" y="1117"/>
                      </a:cxn>
                      <a:cxn ang="0">
                        <a:pos x="626" y="1220"/>
                      </a:cxn>
                      <a:cxn ang="0">
                        <a:pos x="678" y="1341"/>
                      </a:cxn>
                      <a:cxn ang="0">
                        <a:pos x="854" y="1468"/>
                      </a:cxn>
                      <a:cxn ang="0">
                        <a:pos x="909" y="1581"/>
                      </a:cxn>
                      <a:cxn ang="0">
                        <a:pos x="1000" y="1688"/>
                      </a:cxn>
                      <a:cxn ang="0">
                        <a:pos x="1141" y="1680"/>
                      </a:cxn>
                      <a:cxn ang="0">
                        <a:pos x="1339" y="1660"/>
                      </a:cxn>
                      <a:cxn ang="0">
                        <a:pos x="1531" y="1816"/>
                      </a:cxn>
                      <a:cxn ang="0">
                        <a:pos x="1614" y="1872"/>
                      </a:cxn>
                      <a:cxn ang="0">
                        <a:pos x="1741" y="1860"/>
                      </a:cxn>
                      <a:cxn ang="0">
                        <a:pos x="1850" y="1876"/>
                      </a:cxn>
                      <a:cxn ang="0">
                        <a:pos x="2024" y="1836"/>
                      </a:cxn>
                      <a:cxn ang="0">
                        <a:pos x="2268" y="1775"/>
                      </a:cxn>
                      <a:cxn ang="0">
                        <a:pos x="2420" y="1664"/>
                      </a:cxn>
                      <a:cxn ang="0">
                        <a:pos x="2674" y="1664"/>
                      </a:cxn>
                      <a:cxn ang="0">
                        <a:pos x="2678" y="1511"/>
                      </a:cxn>
                      <a:cxn ang="0">
                        <a:pos x="2523" y="1448"/>
                      </a:cxn>
                      <a:cxn ang="0">
                        <a:pos x="2444" y="1260"/>
                      </a:cxn>
                      <a:cxn ang="0">
                        <a:pos x="2311" y="1137"/>
                      </a:cxn>
                      <a:cxn ang="0">
                        <a:pos x="2248" y="1028"/>
                      </a:cxn>
                      <a:cxn ang="0">
                        <a:pos x="2137" y="1000"/>
                      </a:cxn>
                      <a:cxn ang="0">
                        <a:pos x="2060" y="957"/>
                      </a:cxn>
                      <a:cxn ang="0">
                        <a:pos x="2101" y="852"/>
                      </a:cxn>
                      <a:cxn ang="0">
                        <a:pos x="2272" y="824"/>
                      </a:cxn>
                      <a:cxn ang="0">
                        <a:pos x="2307" y="608"/>
                      </a:cxn>
                      <a:cxn ang="0">
                        <a:pos x="2284" y="481"/>
                      </a:cxn>
                      <a:cxn ang="0">
                        <a:pos x="2115" y="123"/>
                      </a:cxn>
                      <a:cxn ang="0">
                        <a:pos x="2020" y="60"/>
                      </a:cxn>
                      <a:cxn ang="0">
                        <a:pos x="1947" y="254"/>
                      </a:cxn>
                      <a:cxn ang="0">
                        <a:pos x="1713" y="551"/>
                      </a:cxn>
                      <a:cxn ang="0">
                        <a:pos x="1412" y="428"/>
                      </a:cxn>
                      <a:cxn ang="0">
                        <a:pos x="1222" y="561"/>
                      </a:cxn>
                      <a:cxn ang="0">
                        <a:pos x="965" y="586"/>
                      </a:cxn>
                      <a:cxn ang="0">
                        <a:pos x="632" y="598"/>
                      </a:cxn>
                      <a:cxn ang="0">
                        <a:pos x="521" y="408"/>
                      </a:cxn>
                      <a:cxn ang="0">
                        <a:pos x="299" y="555"/>
                      </a:cxn>
                      <a:cxn ang="0">
                        <a:pos x="18" y="583"/>
                      </a:cxn>
                    </a:cxnLst>
                    <a:rect l="0" t="0" r="r" b="b"/>
                    <a:pathLst>
                      <a:path w="2682" h="1876">
                        <a:moveTo>
                          <a:pt x="0" y="682"/>
                        </a:moveTo>
                        <a:lnTo>
                          <a:pt x="8" y="733"/>
                        </a:lnTo>
                        <a:lnTo>
                          <a:pt x="48" y="773"/>
                        </a:lnTo>
                        <a:lnTo>
                          <a:pt x="92" y="777"/>
                        </a:lnTo>
                        <a:lnTo>
                          <a:pt x="143" y="792"/>
                        </a:lnTo>
                        <a:lnTo>
                          <a:pt x="161" y="852"/>
                        </a:lnTo>
                        <a:lnTo>
                          <a:pt x="204" y="866"/>
                        </a:lnTo>
                        <a:lnTo>
                          <a:pt x="296" y="866"/>
                        </a:lnTo>
                        <a:lnTo>
                          <a:pt x="327" y="893"/>
                        </a:lnTo>
                        <a:lnTo>
                          <a:pt x="367" y="921"/>
                        </a:lnTo>
                        <a:lnTo>
                          <a:pt x="371" y="941"/>
                        </a:lnTo>
                        <a:lnTo>
                          <a:pt x="367" y="981"/>
                        </a:lnTo>
                        <a:lnTo>
                          <a:pt x="391" y="1024"/>
                        </a:lnTo>
                        <a:lnTo>
                          <a:pt x="466" y="1072"/>
                        </a:lnTo>
                        <a:lnTo>
                          <a:pt x="535" y="1117"/>
                        </a:lnTo>
                        <a:lnTo>
                          <a:pt x="563" y="1157"/>
                        </a:lnTo>
                        <a:lnTo>
                          <a:pt x="606" y="1181"/>
                        </a:lnTo>
                        <a:lnTo>
                          <a:pt x="626" y="1220"/>
                        </a:lnTo>
                        <a:lnTo>
                          <a:pt x="642" y="1264"/>
                        </a:lnTo>
                        <a:lnTo>
                          <a:pt x="670" y="1300"/>
                        </a:lnTo>
                        <a:lnTo>
                          <a:pt x="678" y="1341"/>
                        </a:lnTo>
                        <a:lnTo>
                          <a:pt x="713" y="1353"/>
                        </a:lnTo>
                        <a:lnTo>
                          <a:pt x="830" y="1432"/>
                        </a:lnTo>
                        <a:lnTo>
                          <a:pt x="854" y="1468"/>
                        </a:lnTo>
                        <a:lnTo>
                          <a:pt x="858" y="1511"/>
                        </a:lnTo>
                        <a:lnTo>
                          <a:pt x="882" y="1539"/>
                        </a:lnTo>
                        <a:lnTo>
                          <a:pt x="909" y="1581"/>
                        </a:lnTo>
                        <a:lnTo>
                          <a:pt x="957" y="1616"/>
                        </a:lnTo>
                        <a:lnTo>
                          <a:pt x="981" y="1648"/>
                        </a:lnTo>
                        <a:lnTo>
                          <a:pt x="1000" y="1688"/>
                        </a:lnTo>
                        <a:lnTo>
                          <a:pt x="1092" y="1723"/>
                        </a:lnTo>
                        <a:lnTo>
                          <a:pt x="1115" y="1712"/>
                        </a:lnTo>
                        <a:lnTo>
                          <a:pt x="1141" y="1680"/>
                        </a:lnTo>
                        <a:lnTo>
                          <a:pt x="1248" y="1704"/>
                        </a:lnTo>
                        <a:lnTo>
                          <a:pt x="1292" y="1700"/>
                        </a:lnTo>
                        <a:lnTo>
                          <a:pt x="1339" y="1660"/>
                        </a:lnTo>
                        <a:lnTo>
                          <a:pt x="1383" y="1684"/>
                        </a:lnTo>
                        <a:lnTo>
                          <a:pt x="1476" y="1787"/>
                        </a:lnTo>
                        <a:lnTo>
                          <a:pt x="1531" y="1816"/>
                        </a:lnTo>
                        <a:lnTo>
                          <a:pt x="1567" y="1852"/>
                        </a:lnTo>
                        <a:lnTo>
                          <a:pt x="1591" y="1872"/>
                        </a:lnTo>
                        <a:lnTo>
                          <a:pt x="1614" y="1872"/>
                        </a:lnTo>
                        <a:lnTo>
                          <a:pt x="1642" y="1852"/>
                        </a:lnTo>
                        <a:lnTo>
                          <a:pt x="1697" y="1848"/>
                        </a:lnTo>
                        <a:lnTo>
                          <a:pt x="1741" y="1860"/>
                        </a:lnTo>
                        <a:lnTo>
                          <a:pt x="1779" y="1852"/>
                        </a:lnTo>
                        <a:lnTo>
                          <a:pt x="1826" y="1848"/>
                        </a:lnTo>
                        <a:lnTo>
                          <a:pt x="1850" y="1876"/>
                        </a:lnTo>
                        <a:lnTo>
                          <a:pt x="1917" y="1860"/>
                        </a:lnTo>
                        <a:lnTo>
                          <a:pt x="1973" y="1856"/>
                        </a:lnTo>
                        <a:lnTo>
                          <a:pt x="2024" y="1836"/>
                        </a:lnTo>
                        <a:lnTo>
                          <a:pt x="2086" y="1844"/>
                        </a:lnTo>
                        <a:lnTo>
                          <a:pt x="2161" y="1844"/>
                        </a:lnTo>
                        <a:lnTo>
                          <a:pt x="2268" y="1775"/>
                        </a:lnTo>
                        <a:lnTo>
                          <a:pt x="2331" y="1700"/>
                        </a:lnTo>
                        <a:lnTo>
                          <a:pt x="2379" y="1668"/>
                        </a:lnTo>
                        <a:lnTo>
                          <a:pt x="2420" y="1664"/>
                        </a:lnTo>
                        <a:lnTo>
                          <a:pt x="2539" y="1676"/>
                        </a:lnTo>
                        <a:lnTo>
                          <a:pt x="2591" y="1676"/>
                        </a:lnTo>
                        <a:lnTo>
                          <a:pt x="2674" y="1664"/>
                        </a:lnTo>
                        <a:lnTo>
                          <a:pt x="2678" y="1577"/>
                        </a:lnTo>
                        <a:lnTo>
                          <a:pt x="2682" y="1539"/>
                        </a:lnTo>
                        <a:lnTo>
                          <a:pt x="2678" y="1511"/>
                        </a:lnTo>
                        <a:lnTo>
                          <a:pt x="2650" y="1492"/>
                        </a:lnTo>
                        <a:lnTo>
                          <a:pt x="2555" y="1472"/>
                        </a:lnTo>
                        <a:lnTo>
                          <a:pt x="2523" y="1448"/>
                        </a:lnTo>
                        <a:lnTo>
                          <a:pt x="2503" y="1412"/>
                        </a:lnTo>
                        <a:lnTo>
                          <a:pt x="2464" y="1307"/>
                        </a:lnTo>
                        <a:lnTo>
                          <a:pt x="2444" y="1260"/>
                        </a:lnTo>
                        <a:lnTo>
                          <a:pt x="2424" y="1220"/>
                        </a:lnTo>
                        <a:lnTo>
                          <a:pt x="2339" y="1169"/>
                        </a:lnTo>
                        <a:lnTo>
                          <a:pt x="2311" y="1137"/>
                        </a:lnTo>
                        <a:lnTo>
                          <a:pt x="2288" y="1105"/>
                        </a:lnTo>
                        <a:lnTo>
                          <a:pt x="2280" y="1068"/>
                        </a:lnTo>
                        <a:lnTo>
                          <a:pt x="2248" y="1028"/>
                        </a:lnTo>
                        <a:lnTo>
                          <a:pt x="2212" y="1008"/>
                        </a:lnTo>
                        <a:lnTo>
                          <a:pt x="2169" y="993"/>
                        </a:lnTo>
                        <a:lnTo>
                          <a:pt x="2137" y="1000"/>
                        </a:lnTo>
                        <a:lnTo>
                          <a:pt x="2105" y="973"/>
                        </a:lnTo>
                        <a:lnTo>
                          <a:pt x="2082" y="973"/>
                        </a:lnTo>
                        <a:lnTo>
                          <a:pt x="2060" y="957"/>
                        </a:lnTo>
                        <a:lnTo>
                          <a:pt x="2078" y="925"/>
                        </a:lnTo>
                        <a:lnTo>
                          <a:pt x="2101" y="905"/>
                        </a:lnTo>
                        <a:lnTo>
                          <a:pt x="2101" y="852"/>
                        </a:lnTo>
                        <a:lnTo>
                          <a:pt x="2141" y="836"/>
                        </a:lnTo>
                        <a:lnTo>
                          <a:pt x="2228" y="844"/>
                        </a:lnTo>
                        <a:lnTo>
                          <a:pt x="2272" y="824"/>
                        </a:lnTo>
                        <a:lnTo>
                          <a:pt x="2299" y="800"/>
                        </a:lnTo>
                        <a:lnTo>
                          <a:pt x="2307" y="741"/>
                        </a:lnTo>
                        <a:lnTo>
                          <a:pt x="2307" y="608"/>
                        </a:lnTo>
                        <a:lnTo>
                          <a:pt x="2295" y="608"/>
                        </a:lnTo>
                        <a:lnTo>
                          <a:pt x="2264" y="608"/>
                        </a:lnTo>
                        <a:lnTo>
                          <a:pt x="2284" y="481"/>
                        </a:lnTo>
                        <a:lnTo>
                          <a:pt x="2204" y="371"/>
                        </a:lnTo>
                        <a:lnTo>
                          <a:pt x="2131" y="329"/>
                        </a:lnTo>
                        <a:lnTo>
                          <a:pt x="2115" y="123"/>
                        </a:lnTo>
                        <a:lnTo>
                          <a:pt x="2137" y="16"/>
                        </a:lnTo>
                        <a:lnTo>
                          <a:pt x="2026" y="0"/>
                        </a:lnTo>
                        <a:lnTo>
                          <a:pt x="2020" y="60"/>
                        </a:lnTo>
                        <a:lnTo>
                          <a:pt x="1899" y="79"/>
                        </a:lnTo>
                        <a:lnTo>
                          <a:pt x="1947" y="139"/>
                        </a:lnTo>
                        <a:lnTo>
                          <a:pt x="1947" y="254"/>
                        </a:lnTo>
                        <a:lnTo>
                          <a:pt x="1957" y="285"/>
                        </a:lnTo>
                        <a:lnTo>
                          <a:pt x="1862" y="345"/>
                        </a:lnTo>
                        <a:lnTo>
                          <a:pt x="1713" y="551"/>
                        </a:lnTo>
                        <a:lnTo>
                          <a:pt x="1630" y="571"/>
                        </a:lnTo>
                        <a:lnTo>
                          <a:pt x="1567" y="513"/>
                        </a:lnTo>
                        <a:lnTo>
                          <a:pt x="1412" y="428"/>
                        </a:lnTo>
                        <a:lnTo>
                          <a:pt x="1329" y="466"/>
                        </a:lnTo>
                        <a:lnTo>
                          <a:pt x="1333" y="555"/>
                        </a:lnTo>
                        <a:lnTo>
                          <a:pt x="1222" y="561"/>
                        </a:lnTo>
                        <a:lnTo>
                          <a:pt x="1159" y="630"/>
                        </a:lnTo>
                        <a:lnTo>
                          <a:pt x="1006" y="630"/>
                        </a:lnTo>
                        <a:lnTo>
                          <a:pt x="965" y="586"/>
                        </a:lnTo>
                        <a:lnTo>
                          <a:pt x="795" y="583"/>
                        </a:lnTo>
                        <a:lnTo>
                          <a:pt x="715" y="624"/>
                        </a:lnTo>
                        <a:lnTo>
                          <a:pt x="632" y="598"/>
                        </a:lnTo>
                        <a:lnTo>
                          <a:pt x="610" y="519"/>
                        </a:lnTo>
                        <a:lnTo>
                          <a:pt x="547" y="472"/>
                        </a:lnTo>
                        <a:lnTo>
                          <a:pt x="521" y="408"/>
                        </a:lnTo>
                        <a:lnTo>
                          <a:pt x="357" y="444"/>
                        </a:lnTo>
                        <a:lnTo>
                          <a:pt x="367" y="497"/>
                        </a:lnTo>
                        <a:lnTo>
                          <a:pt x="299" y="555"/>
                        </a:lnTo>
                        <a:lnTo>
                          <a:pt x="204" y="535"/>
                        </a:lnTo>
                        <a:lnTo>
                          <a:pt x="125" y="577"/>
                        </a:lnTo>
                        <a:lnTo>
                          <a:pt x="18" y="583"/>
                        </a:lnTo>
                        <a:lnTo>
                          <a:pt x="8" y="620"/>
                        </a:lnTo>
                        <a:lnTo>
                          <a:pt x="0" y="682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79" name="Freeform 9"/>
                  <p:cNvSpPr/>
                  <p:nvPr/>
                </p:nvSpPr>
                <p:spPr bwMode="gray">
                  <a:xfrm>
                    <a:off x="3548063" y="12700"/>
                    <a:ext cx="5667375" cy="4860925"/>
                  </a:xfrm>
                  <a:custGeom>
                    <a:avLst/>
                    <a:gdLst/>
                    <a:ahLst/>
                    <a:cxnLst>
                      <a:cxn ang="0">
                        <a:pos x="158" y="2581"/>
                      </a:cxn>
                      <a:cxn ang="0">
                        <a:pos x="200" y="2618"/>
                      </a:cxn>
                      <a:cxn ang="0">
                        <a:pos x="178" y="2702"/>
                      </a:cxn>
                      <a:cxn ang="0">
                        <a:pos x="346" y="2917"/>
                      </a:cxn>
                      <a:cxn ang="0">
                        <a:pos x="463" y="3009"/>
                      </a:cxn>
                      <a:cxn ang="0">
                        <a:pos x="705" y="2929"/>
                      </a:cxn>
                      <a:cxn ang="0">
                        <a:pos x="885" y="2904"/>
                      </a:cxn>
                      <a:cxn ang="0">
                        <a:pos x="1053" y="3056"/>
                      </a:cxn>
                      <a:cxn ang="0">
                        <a:pos x="1344" y="3062"/>
                      </a:cxn>
                      <a:cxn ang="0">
                        <a:pos x="1671" y="2987"/>
                      </a:cxn>
                      <a:cxn ang="0">
                        <a:pos x="1905" y="2945"/>
                      </a:cxn>
                      <a:cxn ang="0">
                        <a:pos x="2200" y="2777"/>
                      </a:cxn>
                      <a:cxn ang="0">
                        <a:pos x="2285" y="2571"/>
                      </a:cxn>
                      <a:cxn ang="0">
                        <a:pos x="2364" y="2432"/>
                      </a:cxn>
                      <a:cxn ang="0">
                        <a:pos x="2469" y="2761"/>
                      </a:cxn>
                      <a:cxn ang="0">
                        <a:pos x="2602" y="3040"/>
                      </a:cxn>
                      <a:cxn ang="0">
                        <a:pos x="2645" y="2997"/>
                      </a:cxn>
                      <a:cxn ang="0">
                        <a:pos x="2661" y="2866"/>
                      </a:cxn>
                      <a:cxn ang="0">
                        <a:pos x="2689" y="2805"/>
                      </a:cxn>
                      <a:cxn ang="0">
                        <a:pos x="2786" y="2737"/>
                      </a:cxn>
                      <a:cxn ang="0">
                        <a:pos x="2845" y="2557"/>
                      </a:cxn>
                      <a:cxn ang="0">
                        <a:pos x="3053" y="2317"/>
                      </a:cxn>
                      <a:cxn ang="0">
                        <a:pos x="3152" y="1998"/>
                      </a:cxn>
                      <a:cxn ang="0">
                        <a:pos x="3156" y="1790"/>
                      </a:cxn>
                      <a:cxn ang="0">
                        <a:pos x="3231" y="1519"/>
                      </a:cxn>
                      <a:cxn ang="0">
                        <a:pos x="3263" y="1371"/>
                      </a:cxn>
                      <a:cxn ang="0">
                        <a:pos x="3368" y="1319"/>
                      </a:cxn>
                      <a:cxn ang="0">
                        <a:pos x="3534" y="1244"/>
                      </a:cxn>
                      <a:cxn ang="0">
                        <a:pos x="3558" y="1115"/>
                      </a:cxn>
                      <a:cxn ang="0">
                        <a:pos x="3507" y="1107"/>
                      </a:cxn>
                      <a:cxn ang="0">
                        <a:pos x="3435" y="1032"/>
                      </a:cxn>
                      <a:cxn ang="0">
                        <a:pos x="3334" y="960"/>
                      </a:cxn>
                      <a:cxn ang="0">
                        <a:pos x="3295" y="616"/>
                      </a:cxn>
                      <a:cxn ang="0">
                        <a:pos x="3291" y="436"/>
                      </a:cxn>
                      <a:cxn ang="0">
                        <a:pos x="3224" y="255"/>
                      </a:cxn>
                      <a:cxn ang="0">
                        <a:pos x="3097" y="121"/>
                      </a:cxn>
                      <a:cxn ang="0">
                        <a:pos x="2948" y="0"/>
                      </a:cxn>
                      <a:cxn ang="0">
                        <a:pos x="2758" y="180"/>
                      </a:cxn>
                      <a:cxn ang="0">
                        <a:pos x="2507" y="313"/>
                      </a:cxn>
                      <a:cxn ang="0">
                        <a:pos x="2075" y="212"/>
                      </a:cxn>
                      <a:cxn ang="0">
                        <a:pos x="2043" y="208"/>
                      </a:cxn>
                      <a:cxn ang="0">
                        <a:pos x="1697" y="255"/>
                      </a:cxn>
                      <a:cxn ang="0">
                        <a:pos x="1083" y="255"/>
                      </a:cxn>
                      <a:cxn ang="0">
                        <a:pos x="669" y="463"/>
                      </a:cxn>
                      <a:cxn ang="0">
                        <a:pos x="465" y="824"/>
                      </a:cxn>
                      <a:cxn ang="0">
                        <a:pos x="465" y="1472"/>
                      </a:cxn>
                      <a:cxn ang="0">
                        <a:pos x="319" y="1668"/>
                      </a:cxn>
                      <a:cxn ang="0">
                        <a:pos x="232" y="1683"/>
                      </a:cxn>
                      <a:cxn ang="0">
                        <a:pos x="200" y="1806"/>
                      </a:cxn>
                      <a:cxn ang="0">
                        <a:pos x="91" y="1994"/>
                      </a:cxn>
                      <a:cxn ang="0">
                        <a:pos x="87" y="2050"/>
                      </a:cxn>
                      <a:cxn ang="0">
                        <a:pos x="36" y="2125"/>
                      </a:cxn>
                      <a:cxn ang="0">
                        <a:pos x="4" y="2258"/>
                      </a:cxn>
                      <a:cxn ang="0">
                        <a:pos x="12" y="2341"/>
                      </a:cxn>
                      <a:cxn ang="0">
                        <a:pos x="91" y="2383"/>
                      </a:cxn>
                    </a:cxnLst>
                    <a:rect l="0" t="0" r="r" b="b"/>
                    <a:pathLst>
                      <a:path w="3570" h="3062">
                        <a:moveTo>
                          <a:pt x="91" y="2383"/>
                        </a:moveTo>
                        <a:lnTo>
                          <a:pt x="111" y="2446"/>
                        </a:lnTo>
                        <a:lnTo>
                          <a:pt x="158" y="2581"/>
                        </a:lnTo>
                        <a:lnTo>
                          <a:pt x="162" y="2589"/>
                        </a:lnTo>
                        <a:lnTo>
                          <a:pt x="188" y="2599"/>
                        </a:lnTo>
                        <a:lnTo>
                          <a:pt x="200" y="2618"/>
                        </a:lnTo>
                        <a:lnTo>
                          <a:pt x="212" y="2654"/>
                        </a:lnTo>
                        <a:lnTo>
                          <a:pt x="212" y="2686"/>
                        </a:lnTo>
                        <a:lnTo>
                          <a:pt x="178" y="2702"/>
                        </a:lnTo>
                        <a:lnTo>
                          <a:pt x="216" y="2761"/>
                        </a:lnTo>
                        <a:lnTo>
                          <a:pt x="283" y="2834"/>
                        </a:lnTo>
                        <a:lnTo>
                          <a:pt x="346" y="2917"/>
                        </a:lnTo>
                        <a:lnTo>
                          <a:pt x="366" y="2981"/>
                        </a:lnTo>
                        <a:lnTo>
                          <a:pt x="356" y="3015"/>
                        </a:lnTo>
                        <a:lnTo>
                          <a:pt x="463" y="3009"/>
                        </a:lnTo>
                        <a:lnTo>
                          <a:pt x="542" y="2967"/>
                        </a:lnTo>
                        <a:lnTo>
                          <a:pt x="637" y="2987"/>
                        </a:lnTo>
                        <a:lnTo>
                          <a:pt x="705" y="2929"/>
                        </a:lnTo>
                        <a:lnTo>
                          <a:pt x="695" y="2876"/>
                        </a:lnTo>
                        <a:lnTo>
                          <a:pt x="859" y="2840"/>
                        </a:lnTo>
                        <a:lnTo>
                          <a:pt x="885" y="2904"/>
                        </a:lnTo>
                        <a:lnTo>
                          <a:pt x="948" y="2951"/>
                        </a:lnTo>
                        <a:lnTo>
                          <a:pt x="970" y="3030"/>
                        </a:lnTo>
                        <a:lnTo>
                          <a:pt x="1053" y="3056"/>
                        </a:lnTo>
                        <a:lnTo>
                          <a:pt x="1133" y="3015"/>
                        </a:lnTo>
                        <a:lnTo>
                          <a:pt x="1303" y="3018"/>
                        </a:lnTo>
                        <a:lnTo>
                          <a:pt x="1344" y="3062"/>
                        </a:lnTo>
                        <a:lnTo>
                          <a:pt x="1497" y="3062"/>
                        </a:lnTo>
                        <a:lnTo>
                          <a:pt x="1560" y="2993"/>
                        </a:lnTo>
                        <a:lnTo>
                          <a:pt x="1671" y="2987"/>
                        </a:lnTo>
                        <a:lnTo>
                          <a:pt x="1667" y="2898"/>
                        </a:lnTo>
                        <a:lnTo>
                          <a:pt x="1750" y="2860"/>
                        </a:lnTo>
                        <a:lnTo>
                          <a:pt x="1905" y="2945"/>
                        </a:lnTo>
                        <a:lnTo>
                          <a:pt x="1968" y="3003"/>
                        </a:lnTo>
                        <a:lnTo>
                          <a:pt x="2051" y="2983"/>
                        </a:lnTo>
                        <a:lnTo>
                          <a:pt x="2200" y="2777"/>
                        </a:lnTo>
                        <a:lnTo>
                          <a:pt x="2295" y="2717"/>
                        </a:lnTo>
                        <a:lnTo>
                          <a:pt x="2285" y="2686"/>
                        </a:lnTo>
                        <a:lnTo>
                          <a:pt x="2285" y="2571"/>
                        </a:lnTo>
                        <a:lnTo>
                          <a:pt x="2237" y="2511"/>
                        </a:lnTo>
                        <a:lnTo>
                          <a:pt x="2358" y="2492"/>
                        </a:lnTo>
                        <a:lnTo>
                          <a:pt x="2364" y="2432"/>
                        </a:lnTo>
                        <a:lnTo>
                          <a:pt x="2475" y="2448"/>
                        </a:lnTo>
                        <a:lnTo>
                          <a:pt x="2453" y="2555"/>
                        </a:lnTo>
                        <a:lnTo>
                          <a:pt x="2469" y="2761"/>
                        </a:lnTo>
                        <a:lnTo>
                          <a:pt x="2542" y="2803"/>
                        </a:lnTo>
                        <a:lnTo>
                          <a:pt x="2622" y="2913"/>
                        </a:lnTo>
                        <a:lnTo>
                          <a:pt x="2602" y="3040"/>
                        </a:lnTo>
                        <a:lnTo>
                          <a:pt x="2633" y="3040"/>
                        </a:lnTo>
                        <a:lnTo>
                          <a:pt x="2645" y="3040"/>
                        </a:lnTo>
                        <a:lnTo>
                          <a:pt x="2645" y="2997"/>
                        </a:lnTo>
                        <a:lnTo>
                          <a:pt x="2661" y="2933"/>
                        </a:lnTo>
                        <a:lnTo>
                          <a:pt x="2669" y="2890"/>
                        </a:lnTo>
                        <a:lnTo>
                          <a:pt x="2661" y="2866"/>
                        </a:lnTo>
                        <a:lnTo>
                          <a:pt x="2661" y="2822"/>
                        </a:lnTo>
                        <a:lnTo>
                          <a:pt x="2677" y="2830"/>
                        </a:lnTo>
                        <a:lnTo>
                          <a:pt x="2689" y="2805"/>
                        </a:lnTo>
                        <a:lnTo>
                          <a:pt x="2717" y="2757"/>
                        </a:lnTo>
                        <a:lnTo>
                          <a:pt x="2742" y="2737"/>
                        </a:lnTo>
                        <a:lnTo>
                          <a:pt x="2786" y="2737"/>
                        </a:lnTo>
                        <a:lnTo>
                          <a:pt x="2806" y="2717"/>
                        </a:lnTo>
                        <a:lnTo>
                          <a:pt x="2826" y="2610"/>
                        </a:lnTo>
                        <a:lnTo>
                          <a:pt x="2845" y="2557"/>
                        </a:lnTo>
                        <a:lnTo>
                          <a:pt x="2984" y="2363"/>
                        </a:lnTo>
                        <a:lnTo>
                          <a:pt x="3020" y="2325"/>
                        </a:lnTo>
                        <a:lnTo>
                          <a:pt x="3053" y="2317"/>
                        </a:lnTo>
                        <a:lnTo>
                          <a:pt x="3081" y="2286"/>
                        </a:lnTo>
                        <a:lnTo>
                          <a:pt x="3152" y="2062"/>
                        </a:lnTo>
                        <a:lnTo>
                          <a:pt x="3152" y="1998"/>
                        </a:lnTo>
                        <a:lnTo>
                          <a:pt x="3140" y="1935"/>
                        </a:lnTo>
                        <a:lnTo>
                          <a:pt x="3140" y="1858"/>
                        </a:lnTo>
                        <a:lnTo>
                          <a:pt x="3156" y="1790"/>
                        </a:lnTo>
                        <a:lnTo>
                          <a:pt x="3184" y="1735"/>
                        </a:lnTo>
                        <a:lnTo>
                          <a:pt x="3220" y="1602"/>
                        </a:lnTo>
                        <a:lnTo>
                          <a:pt x="3231" y="1519"/>
                        </a:lnTo>
                        <a:lnTo>
                          <a:pt x="3231" y="1487"/>
                        </a:lnTo>
                        <a:lnTo>
                          <a:pt x="3247" y="1406"/>
                        </a:lnTo>
                        <a:lnTo>
                          <a:pt x="3263" y="1371"/>
                        </a:lnTo>
                        <a:lnTo>
                          <a:pt x="3315" y="1367"/>
                        </a:lnTo>
                        <a:lnTo>
                          <a:pt x="3350" y="1347"/>
                        </a:lnTo>
                        <a:lnTo>
                          <a:pt x="3368" y="1319"/>
                        </a:lnTo>
                        <a:lnTo>
                          <a:pt x="3451" y="1279"/>
                        </a:lnTo>
                        <a:lnTo>
                          <a:pt x="3483" y="1268"/>
                        </a:lnTo>
                        <a:lnTo>
                          <a:pt x="3534" y="1244"/>
                        </a:lnTo>
                        <a:lnTo>
                          <a:pt x="3562" y="1186"/>
                        </a:lnTo>
                        <a:lnTo>
                          <a:pt x="3570" y="1151"/>
                        </a:lnTo>
                        <a:lnTo>
                          <a:pt x="3558" y="1115"/>
                        </a:lnTo>
                        <a:lnTo>
                          <a:pt x="3538" y="1115"/>
                        </a:lnTo>
                        <a:lnTo>
                          <a:pt x="3527" y="1099"/>
                        </a:lnTo>
                        <a:lnTo>
                          <a:pt x="3507" y="1107"/>
                        </a:lnTo>
                        <a:lnTo>
                          <a:pt x="3491" y="1060"/>
                        </a:lnTo>
                        <a:lnTo>
                          <a:pt x="3463" y="1036"/>
                        </a:lnTo>
                        <a:lnTo>
                          <a:pt x="3435" y="1032"/>
                        </a:lnTo>
                        <a:lnTo>
                          <a:pt x="3376" y="1008"/>
                        </a:lnTo>
                        <a:lnTo>
                          <a:pt x="3354" y="988"/>
                        </a:lnTo>
                        <a:lnTo>
                          <a:pt x="3334" y="960"/>
                        </a:lnTo>
                        <a:lnTo>
                          <a:pt x="3307" y="840"/>
                        </a:lnTo>
                        <a:lnTo>
                          <a:pt x="3295" y="749"/>
                        </a:lnTo>
                        <a:lnTo>
                          <a:pt x="3295" y="616"/>
                        </a:lnTo>
                        <a:lnTo>
                          <a:pt x="3291" y="459"/>
                        </a:lnTo>
                        <a:lnTo>
                          <a:pt x="3303" y="463"/>
                        </a:lnTo>
                        <a:lnTo>
                          <a:pt x="3291" y="436"/>
                        </a:lnTo>
                        <a:lnTo>
                          <a:pt x="3231" y="368"/>
                        </a:lnTo>
                        <a:lnTo>
                          <a:pt x="3228" y="317"/>
                        </a:lnTo>
                        <a:lnTo>
                          <a:pt x="3224" y="255"/>
                        </a:lnTo>
                        <a:lnTo>
                          <a:pt x="3180" y="192"/>
                        </a:lnTo>
                        <a:lnTo>
                          <a:pt x="3140" y="172"/>
                        </a:lnTo>
                        <a:lnTo>
                          <a:pt x="3097" y="121"/>
                        </a:lnTo>
                        <a:lnTo>
                          <a:pt x="3053" y="97"/>
                        </a:lnTo>
                        <a:lnTo>
                          <a:pt x="2996" y="73"/>
                        </a:lnTo>
                        <a:lnTo>
                          <a:pt x="2948" y="0"/>
                        </a:lnTo>
                        <a:lnTo>
                          <a:pt x="2861" y="77"/>
                        </a:lnTo>
                        <a:lnTo>
                          <a:pt x="2806" y="57"/>
                        </a:lnTo>
                        <a:lnTo>
                          <a:pt x="2758" y="180"/>
                        </a:lnTo>
                        <a:lnTo>
                          <a:pt x="2645" y="208"/>
                        </a:lnTo>
                        <a:lnTo>
                          <a:pt x="2614" y="305"/>
                        </a:lnTo>
                        <a:lnTo>
                          <a:pt x="2507" y="313"/>
                        </a:lnTo>
                        <a:lnTo>
                          <a:pt x="2435" y="261"/>
                        </a:lnTo>
                        <a:lnTo>
                          <a:pt x="2055" y="255"/>
                        </a:lnTo>
                        <a:lnTo>
                          <a:pt x="2075" y="212"/>
                        </a:lnTo>
                        <a:lnTo>
                          <a:pt x="2063" y="212"/>
                        </a:lnTo>
                        <a:lnTo>
                          <a:pt x="2055" y="208"/>
                        </a:lnTo>
                        <a:lnTo>
                          <a:pt x="2043" y="208"/>
                        </a:lnTo>
                        <a:lnTo>
                          <a:pt x="2016" y="255"/>
                        </a:lnTo>
                        <a:lnTo>
                          <a:pt x="1905" y="255"/>
                        </a:lnTo>
                        <a:lnTo>
                          <a:pt x="1697" y="255"/>
                        </a:lnTo>
                        <a:lnTo>
                          <a:pt x="1491" y="255"/>
                        </a:lnTo>
                        <a:lnTo>
                          <a:pt x="1283" y="255"/>
                        </a:lnTo>
                        <a:lnTo>
                          <a:pt x="1083" y="255"/>
                        </a:lnTo>
                        <a:lnTo>
                          <a:pt x="877" y="255"/>
                        </a:lnTo>
                        <a:lnTo>
                          <a:pt x="669" y="255"/>
                        </a:lnTo>
                        <a:lnTo>
                          <a:pt x="669" y="463"/>
                        </a:lnTo>
                        <a:lnTo>
                          <a:pt x="669" y="695"/>
                        </a:lnTo>
                        <a:lnTo>
                          <a:pt x="465" y="695"/>
                        </a:lnTo>
                        <a:lnTo>
                          <a:pt x="465" y="824"/>
                        </a:lnTo>
                        <a:lnTo>
                          <a:pt x="465" y="1044"/>
                        </a:lnTo>
                        <a:lnTo>
                          <a:pt x="465" y="1256"/>
                        </a:lnTo>
                        <a:lnTo>
                          <a:pt x="465" y="1472"/>
                        </a:lnTo>
                        <a:lnTo>
                          <a:pt x="457" y="1664"/>
                        </a:lnTo>
                        <a:lnTo>
                          <a:pt x="434" y="1668"/>
                        </a:lnTo>
                        <a:lnTo>
                          <a:pt x="319" y="1668"/>
                        </a:lnTo>
                        <a:lnTo>
                          <a:pt x="283" y="1672"/>
                        </a:lnTo>
                        <a:lnTo>
                          <a:pt x="236" y="1679"/>
                        </a:lnTo>
                        <a:lnTo>
                          <a:pt x="232" y="1683"/>
                        </a:lnTo>
                        <a:lnTo>
                          <a:pt x="220" y="1719"/>
                        </a:lnTo>
                        <a:lnTo>
                          <a:pt x="216" y="1763"/>
                        </a:lnTo>
                        <a:lnTo>
                          <a:pt x="200" y="1806"/>
                        </a:lnTo>
                        <a:lnTo>
                          <a:pt x="154" y="1874"/>
                        </a:lnTo>
                        <a:lnTo>
                          <a:pt x="91" y="1943"/>
                        </a:lnTo>
                        <a:lnTo>
                          <a:pt x="91" y="1994"/>
                        </a:lnTo>
                        <a:lnTo>
                          <a:pt x="95" y="2026"/>
                        </a:lnTo>
                        <a:lnTo>
                          <a:pt x="91" y="2046"/>
                        </a:lnTo>
                        <a:lnTo>
                          <a:pt x="87" y="2050"/>
                        </a:lnTo>
                        <a:lnTo>
                          <a:pt x="55" y="2070"/>
                        </a:lnTo>
                        <a:lnTo>
                          <a:pt x="43" y="2086"/>
                        </a:lnTo>
                        <a:lnTo>
                          <a:pt x="36" y="2125"/>
                        </a:lnTo>
                        <a:lnTo>
                          <a:pt x="36" y="2179"/>
                        </a:lnTo>
                        <a:lnTo>
                          <a:pt x="28" y="2214"/>
                        </a:lnTo>
                        <a:lnTo>
                          <a:pt x="4" y="2258"/>
                        </a:lnTo>
                        <a:lnTo>
                          <a:pt x="0" y="2278"/>
                        </a:lnTo>
                        <a:lnTo>
                          <a:pt x="0" y="2341"/>
                        </a:lnTo>
                        <a:lnTo>
                          <a:pt x="12" y="2341"/>
                        </a:lnTo>
                        <a:lnTo>
                          <a:pt x="32" y="2337"/>
                        </a:lnTo>
                        <a:lnTo>
                          <a:pt x="95" y="2321"/>
                        </a:lnTo>
                        <a:lnTo>
                          <a:pt x="91" y="2383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</p:grpSp>
      <p:sp>
        <p:nvSpPr>
          <p:cNvPr id="375" name="文本框 374"/>
          <p:cNvSpPr txBox="1"/>
          <p:nvPr/>
        </p:nvSpPr>
        <p:spPr>
          <a:xfrm>
            <a:off x="540291" y="1606097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国内现状</a:t>
            </a:r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6" name="直接连接符 375"/>
          <p:cNvCxnSpPr/>
          <p:nvPr/>
        </p:nvCxnSpPr>
        <p:spPr>
          <a:xfrm>
            <a:off x="620874" y="2111364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文本框 379"/>
          <p:cNvSpPr txBox="1"/>
          <p:nvPr/>
        </p:nvSpPr>
        <p:spPr>
          <a:xfrm>
            <a:off x="540291" y="3962683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国外现状</a:t>
            </a:r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81" name="直接连接符 380"/>
          <p:cNvCxnSpPr/>
          <p:nvPr/>
        </p:nvCxnSpPr>
        <p:spPr>
          <a:xfrm>
            <a:off x="620874" y="4454696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矩形 381"/>
          <p:cNvSpPr/>
          <p:nvPr/>
        </p:nvSpPr>
        <p:spPr>
          <a:xfrm>
            <a:off x="532500" y="2125989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3" name="矩形 382"/>
          <p:cNvSpPr/>
          <p:nvPr/>
        </p:nvSpPr>
        <p:spPr>
          <a:xfrm>
            <a:off x="463728" y="4454925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4" name="矩形 39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5" name="圆角矩形 3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96" name="文本框 39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7" name="矩形 396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8" name="组 3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99" name="组 3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01" name="组 4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05" name="圆角矩形 4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6" name="圆角矩形 4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7" name="圆角矩形 4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8" name="圆角矩形 4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9" name="圆角矩形 4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03" name="圆角矩形 4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00" name="文本框 3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63751" y="2101863"/>
            <a:ext cx="1755700" cy="1890765"/>
            <a:chOff x="4925753" y="1651222"/>
            <a:chExt cx="1755700" cy="1890765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925754" y="1651222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目的</a:t>
              </a: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686389" y="2256567"/>
            <a:ext cx="2234907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,B , C</a:t>
            </a:r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784930" y="2722077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3784930" y="2857070"/>
            <a:ext cx="7340412" cy="1241583"/>
          </a:xfrm>
          <a:prstGeom prst="roundRect">
            <a:avLst>
              <a:gd name="adj" fmla="val 3819"/>
            </a:avLst>
          </a:prstGeom>
          <a:solidFill>
            <a:srgbClr val="4472C4">
              <a:alpha val="63000"/>
            </a:srgbClr>
          </a:solidFill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就是用来进行科学研究和描述科研成果的文章，简称之为论文。它既是探讨问题进行科学研究的一种手段，又是描述科研成果进行学术交流的一种工具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1188792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5" name="文本框 24"/>
          <p:cNvSpPr txBox="1"/>
          <p:nvPr/>
        </p:nvSpPr>
        <p:spPr>
          <a:xfrm>
            <a:off x="1613156" y="4801278"/>
            <a:ext cx="954107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701528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617651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4803844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5228209" y="4801278"/>
            <a:ext cx="939361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316580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232703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圆角矩形 32"/>
          <p:cNvSpPr/>
          <p:nvPr/>
        </p:nvSpPr>
        <p:spPr>
          <a:xfrm rot="10800000" flipV="1">
            <a:off x="8418896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8843261" y="4801278"/>
            <a:ext cx="947345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8931632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8847755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5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5" name="文本框 5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7" name="组 5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58" name="组 5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0" name="组 5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4" name="圆角矩形 6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圆角矩形 6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2" name="圆角矩形 6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9" name="文本框 5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19"/>
          <p:cNvSpPr/>
          <p:nvPr/>
        </p:nvSpPr>
        <p:spPr>
          <a:xfrm>
            <a:off x="4862681" y="2884521"/>
            <a:ext cx="2259019" cy="2236715"/>
          </a:xfrm>
          <a:prstGeom prst="ellipse">
            <a:avLst/>
          </a:prstGeom>
          <a:solidFill>
            <a:srgbClr val="4472C4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042785" y="2594954"/>
            <a:ext cx="2418483" cy="2515367"/>
            <a:chOff x="4721608" y="1835707"/>
            <a:chExt cx="1879634" cy="1954931"/>
          </a:xfrm>
          <a:solidFill>
            <a:srgbClr val="4472C4">
              <a:alpha val="39000"/>
            </a:srgbClr>
          </a:solidFill>
        </p:grpSpPr>
        <p:sp>
          <p:nvSpPr>
            <p:cNvPr id="20" name="圆角矩形 19"/>
            <p:cNvSpPr/>
            <p:nvPr/>
          </p:nvSpPr>
          <p:spPr>
            <a:xfrm>
              <a:off x="4721608" y="1835707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845543" y="2052274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398016" y="3023611"/>
            <a:ext cx="1527435" cy="169277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en-US" altLang="zh-CN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784904" y="190573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09269" y="1874037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297640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213763" y="2320651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784902" y="40446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209266" y="4012905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297637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213760" y="4459517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33"/>
          <p:cNvSpPr/>
          <p:nvPr/>
        </p:nvSpPr>
        <p:spPr>
          <a:xfrm rot="10800000" flipV="1">
            <a:off x="11083920" y="192066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679933" y="1874037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8627391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7577498" y="2320651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11083919" y="40595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676303" y="4012905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rgbClr val="AD1C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8627391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577498" y="4459517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8" name="文本框 57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1" name="组 60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2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研究框架</a:t>
              </a:r>
              <a:endParaRPr lang="zh-CN" altLang="en-US" sz="48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975192" y="3264361"/>
              <a:ext cx="387076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FRAMWORKS</a:t>
              </a:r>
              <a:endPara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779555" y="2823479"/>
            <a:ext cx="1822836" cy="1738364"/>
            <a:chOff x="4925753" y="1803623"/>
            <a:chExt cx="1822836" cy="1738364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992890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3058547" y="3676035"/>
            <a:ext cx="9133448" cy="1059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 rot="10800000" flipV="1">
            <a:off x="32320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1</a:t>
            </a:r>
            <a:endParaRPr lang="zh-CN" altLang="en-US" sz="2400" b="1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81809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4</a:t>
            </a:r>
            <a:endParaRPr lang="zh-CN" altLang="en-US" sz="2400" b="1" dirty="0"/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8816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2</a:t>
            </a:r>
            <a:endParaRPr lang="zh-CN" altLang="en-US" sz="2400" b="1" dirty="0"/>
          </a:p>
        </p:txBody>
      </p:sp>
      <p:sp>
        <p:nvSpPr>
          <p:cNvPr id="27" name="圆角矩形 26"/>
          <p:cNvSpPr/>
          <p:nvPr/>
        </p:nvSpPr>
        <p:spPr>
          <a:xfrm rot="10800000" flipV="1">
            <a:off x="9830606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5</a:t>
            </a:r>
            <a:endParaRPr lang="zh-CN" altLang="en-US" sz="2400" b="1" dirty="0"/>
          </a:p>
        </p:txBody>
      </p:sp>
      <p:sp>
        <p:nvSpPr>
          <p:cNvPr id="28" name="圆角矩形 27"/>
          <p:cNvSpPr/>
          <p:nvPr/>
        </p:nvSpPr>
        <p:spPr>
          <a:xfrm rot="10800000" flipV="1">
            <a:off x="65313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3</a:t>
            </a:r>
            <a:endParaRPr lang="zh-CN" altLang="en-US" sz="2400" b="1" dirty="0"/>
          </a:p>
        </p:txBody>
      </p:sp>
      <p:sp>
        <p:nvSpPr>
          <p:cNvPr id="31" name="矩形 30"/>
          <p:cNvSpPr/>
          <p:nvPr/>
        </p:nvSpPr>
        <p:spPr>
          <a:xfrm>
            <a:off x="3154241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154240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4945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4945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74467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74467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最终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03891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803891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099110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099108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9" name="圆角矩形 5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60" name="文本框 59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  <a:endParaRPr lang="zh-CN" altLang="en-US" sz="2400" spc="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2" name="组 6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3" name="组 6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5" name="组 6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4" name="文本框 6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DV_TOP" val="99,90228"/>
  <p:tag name="ADV_LEFT" val="144,3124"/>
  <p:tag name="ADV_HEIGHT" val="281,25"/>
  <p:tag name="ADV_WIDTH" val="491,375"/>
</p:tagLst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5305</Words>
  <Application>WPS 演示</Application>
  <PresentationFormat>自定义</PresentationFormat>
  <Paragraphs>568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Calibri</vt:lpstr>
      <vt:lpstr>Segoe UI Semilight</vt:lpstr>
      <vt:lpstr>Eras Light ITC</vt:lpstr>
      <vt:lpstr>Century Gothic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subject>1</dc:subject>
  <dc:description>1</dc:description>
  <cp:lastModifiedBy>Administrator</cp:lastModifiedBy>
  <cp:revision>2</cp:revision>
  <dcterms:created xsi:type="dcterms:W3CDTF">2015-04-07T16:28:00Z</dcterms:created>
  <dcterms:modified xsi:type="dcterms:W3CDTF">2017-06-06T09:01:08Z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