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93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94" r:id="rId21"/>
    <p:sldId id="277" r:id="rId22"/>
    <p:sldId id="281" r:id="rId23"/>
    <p:sldId id="279" r:id="rId24"/>
    <p:sldId id="278" r:id="rId25"/>
    <p:sldId id="280" r:id="rId26"/>
    <p:sldId id="295" r:id="rId27"/>
    <p:sldId id="282" r:id="rId28"/>
    <p:sldId id="283" r:id="rId29"/>
    <p:sldId id="284" r:id="rId30"/>
    <p:sldId id="285" r:id="rId31"/>
    <p:sldId id="286" r:id="rId32"/>
    <p:sldId id="296" r:id="rId33"/>
    <p:sldId id="287" r:id="rId34"/>
    <p:sldId id="297" r:id="rId35"/>
    <p:sldId id="298" r:id="rId36"/>
    <p:sldId id="299" r:id="rId37"/>
    <p:sldId id="300" r:id="rId3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010"/>
    <a:srgbClr val="4A0000"/>
    <a:srgbClr val="FFFFFF"/>
    <a:srgbClr val="F8F8F8"/>
    <a:srgbClr val="008080"/>
    <a:srgbClr val="F17445"/>
    <a:srgbClr val="E94744"/>
    <a:srgbClr val="009999"/>
    <a:srgbClr val="015A75"/>
    <a:srgbClr val="C34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993" autoAdjust="0"/>
  </p:normalViewPr>
  <p:slideViewPr>
    <p:cSldViewPr snapToGrid="0">
      <p:cViewPr>
        <p:scale>
          <a:sx n="100" d="100"/>
          <a:sy n="100" d="100"/>
        </p:scale>
        <p:origin x="88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1EF6B-984B-46B6-AB1F-932A13F201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7DC6A-F9F9-48DB-9FE7-E174AE0538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gradFill>
          <a:gsLst>
            <a:gs pos="29000">
              <a:schemeClr val="bg1">
                <a:lumMod val="85000"/>
              </a:schemeClr>
            </a:gs>
            <a:gs pos="100000">
              <a:srgbClr val="FAFCFB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泪滴形 24"/>
          <p:cNvSpPr/>
          <p:nvPr userDrawn="1"/>
        </p:nvSpPr>
        <p:spPr>
          <a:xfrm>
            <a:off x="8374743" y="4513943"/>
            <a:ext cx="566057" cy="566057"/>
          </a:xfrm>
          <a:prstGeom prst="teardrop">
            <a:avLst/>
          </a:prstGeom>
          <a:solidFill>
            <a:srgbClr val="0C8882"/>
          </a:solidFill>
          <a:ln w="22225">
            <a:solidFill>
              <a:srgbClr val="0C8882"/>
            </a:solidFill>
          </a:ln>
          <a:effectLst>
            <a:outerShdw blurRad="419100" dist="419100" dir="36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83829" y="4660049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40137" y="358080"/>
            <a:ext cx="9201452" cy="0"/>
          </a:xfrm>
          <a:prstGeom prst="line">
            <a:avLst/>
          </a:prstGeom>
          <a:ln w="57150">
            <a:solidFill>
              <a:srgbClr val="0C888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367441" y="61125"/>
            <a:ext cx="215968" cy="215968"/>
            <a:chOff x="624979" y="908720"/>
            <a:chExt cx="288032" cy="28803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24979" y="1196752"/>
              <a:ext cx="288032" cy="0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911622" y="908720"/>
              <a:ext cx="0" cy="288032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 flipV="1">
              <a:off x="696987" y="980728"/>
              <a:ext cx="216024" cy="216024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gradFill>
          <a:gsLst>
            <a:gs pos="29000">
              <a:schemeClr val="bg1">
                <a:lumMod val="85000"/>
              </a:schemeClr>
            </a:gs>
            <a:gs pos="100000">
              <a:srgbClr val="FAFCFB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泪滴形 24"/>
          <p:cNvSpPr/>
          <p:nvPr userDrawn="1"/>
        </p:nvSpPr>
        <p:spPr>
          <a:xfrm>
            <a:off x="8374743" y="4513943"/>
            <a:ext cx="566057" cy="566057"/>
          </a:xfrm>
          <a:prstGeom prst="teardrop">
            <a:avLst/>
          </a:prstGeom>
          <a:solidFill>
            <a:srgbClr val="0C8882"/>
          </a:solidFill>
          <a:ln w="22225">
            <a:solidFill>
              <a:srgbClr val="0C8882"/>
            </a:solidFill>
          </a:ln>
          <a:effectLst>
            <a:outerShdw blurRad="419100" dist="419100" dir="36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83829" y="4660049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40137" y="358080"/>
            <a:ext cx="9201452" cy="0"/>
          </a:xfrm>
          <a:prstGeom prst="line">
            <a:avLst/>
          </a:prstGeom>
          <a:ln w="57150">
            <a:solidFill>
              <a:srgbClr val="0C888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367441" y="61125"/>
            <a:ext cx="215968" cy="215968"/>
            <a:chOff x="624979" y="908720"/>
            <a:chExt cx="288032" cy="28803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24979" y="1196752"/>
              <a:ext cx="288032" cy="0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911622" y="908720"/>
              <a:ext cx="0" cy="288032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 flipV="1">
              <a:off x="696987" y="980728"/>
              <a:ext cx="216024" cy="216024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bg>
      <p:bgPr>
        <a:gradFill>
          <a:gsLst>
            <a:gs pos="29000">
              <a:schemeClr val="bg1">
                <a:lumMod val="85000"/>
              </a:schemeClr>
            </a:gs>
            <a:gs pos="100000">
              <a:srgbClr val="FAFCFB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泪滴形 24"/>
          <p:cNvSpPr/>
          <p:nvPr userDrawn="1"/>
        </p:nvSpPr>
        <p:spPr>
          <a:xfrm>
            <a:off x="8374743" y="4513943"/>
            <a:ext cx="566057" cy="566057"/>
          </a:xfrm>
          <a:prstGeom prst="teardrop">
            <a:avLst/>
          </a:prstGeom>
          <a:solidFill>
            <a:srgbClr val="0C8882"/>
          </a:solidFill>
          <a:ln w="22225">
            <a:solidFill>
              <a:srgbClr val="0C8882"/>
            </a:solidFill>
          </a:ln>
          <a:effectLst>
            <a:outerShdw blurRad="419100" dist="419100" dir="3600000" algn="tl" rotWithShape="0">
              <a:schemeClr val="accent2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zh-CN" altLang="en-US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6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683829" y="4660049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40137" y="358080"/>
            <a:ext cx="9201452" cy="0"/>
          </a:xfrm>
          <a:prstGeom prst="line">
            <a:avLst/>
          </a:prstGeom>
          <a:ln w="57150">
            <a:solidFill>
              <a:srgbClr val="0C888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367441" y="61125"/>
            <a:ext cx="215968" cy="215968"/>
            <a:chOff x="624979" y="908720"/>
            <a:chExt cx="288032" cy="28803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24979" y="1196752"/>
              <a:ext cx="288032" cy="0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911622" y="908720"/>
              <a:ext cx="0" cy="288032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 flipV="1">
              <a:off x="696987" y="980728"/>
              <a:ext cx="216024" cy="216024"/>
            </a:xfrm>
            <a:prstGeom prst="line">
              <a:avLst/>
            </a:prstGeom>
            <a:ln>
              <a:solidFill>
                <a:srgbClr val="2C36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" y="1226820"/>
            <a:ext cx="2907030" cy="290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" y="1470660"/>
            <a:ext cx="2721429" cy="210312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3924300" y="1356360"/>
            <a:ext cx="4178300" cy="914400"/>
          </a:xfrm>
        </p:spPr>
        <p:txBody>
          <a:bodyPr>
            <a:noAutofit/>
          </a:bodyPr>
          <a:lstStyle>
            <a:lvl1pPr marL="0" indent="0" algn="ctr">
              <a:buNone/>
              <a:defRPr sz="5400" baseline="0">
                <a:solidFill>
                  <a:srgbClr val="DB0010"/>
                </a:solidFill>
              </a:defRPr>
            </a:lvl1pPr>
          </a:lstStyle>
          <a:p>
            <a:pPr lvl="0"/>
            <a:r>
              <a:rPr lang="en-US" altLang="zh-CN" dirty="0" smtClean="0"/>
              <a:t>PART ONE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3924300" y="2146935"/>
            <a:ext cx="4178300" cy="914400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点击输入主标题</a:t>
            </a:r>
            <a:endParaRPr lang="zh-CN" altLang="en-US" dirty="0"/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3924300" y="3035935"/>
            <a:ext cx="4178300" cy="914400"/>
          </a:xfrm>
        </p:spPr>
        <p:txBody>
          <a:bodyPr anchor="ctr">
            <a:noAutofit/>
          </a:bodyPr>
          <a:lstStyle>
            <a:lvl1pPr marL="171450" indent="-171450" algn="ctr">
              <a:buFont typeface="Wingdings" panose="05000000000000000000" pitchFamily="2" charset="2"/>
              <a:buChar char="Ø"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点击输入副标题</a:t>
            </a:r>
            <a:endParaRPr lang="zh-CN" altLang="en-US" dirty="0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3862873" y="3035559"/>
            <a:ext cx="4348066" cy="0"/>
          </a:xfrm>
          <a:prstGeom prst="line">
            <a:avLst/>
          </a:prstGeom>
          <a:ln>
            <a:solidFill>
              <a:srgbClr val="DB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 userDrawn="1"/>
        </p:nvSpPr>
        <p:spPr>
          <a:xfrm>
            <a:off x="630671" y="3438591"/>
            <a:ext cx="267533" cy="26753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123156" y="4562242"/>
            <a:ext cx="258791" cy="25879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967216" y="4406966"/>
            <a:ext cx="414067" cy="4140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3924300" y="4353560"/>
            <a:ext cx="432591" cy="43259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646763" y="4743923"/>
            <a:ext cx="229548" cy="229548"/>
          </a:xfrm>
          <a:prstGeom prst="ellipse">
            <a:avLst/>
          </a:prstGeom>
          <a:solidFill>
            <a:srgbClr val="DB0010"/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8203723" y="3910699"/>
            <a:ext cx="280152" cy="280152"/>
          </a:xfrm>
          <a:prstGeom prst="ellipse">
            <a:avLst/>
          </a:prstGeom>
          <a:solidFill>
            <a:srgbClr val="DB0010"/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56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75590" y="274320"/>
            <a:ext cx="601980" cy="601980"/>
            <a:chOff x="3120390" y="236220"/>
            <a:chExt cx="2907030" cy="290703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0390" y="236220"/>
              <a:ext cx="2907030" cy="29070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85" y="480060"/>
              <a:ext cx="2721429" cy="2103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BA252-8979-4908-8138-C8EC2530AE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1D121-70C2-4F51-8E6A-85BDEC1299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an Walker - Fade - 纯音乐版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81900" y="-971550"/>
            <a:ext cx="609600" cy="609600"/>
          </a:xfrm>
          <a:prstGeom prst="rect">
            <a:avLst/>
          </a:prstGeom>
        </p:spPr>
      </p:pic>
      <p:sp>
        <p:nvSpPr>
          <p:cNvPr id="4" name="流程图: 延期 3"/>
          <p:cNvSpPr/>
          <p:nvPr/>
        </p:nvSpPr>
        <p:spPr>
          <a:xfrm rot="5400000">
            <a:off x="3352800" y="-3352800"/>
            <a:ext cx="24384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90" y="236220"/>
            <a:ext cx="2907030" cy="2907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5" y="480060"/>
            <a:ext cx="2721429" cy="2103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89" y="10477"/>
            <a:ext cx="1074420" cy="1208723"/>
          </a:xfrm>
          <a:prstGeom prst="rect">
            <a:avLst/>
          </a:prstGeom>
        </p:spPr>
      </p:pic>
      <p:sp>
        <p:nvSpPr>
          <p:cNvPr id="26" name="流程图: 延期 25"/>
          <p:cNvSpPr/>
          <p:nvPr/>
        </p:nvSpPr>
        <p:spPr>
          <a:xfrm rot="5400000" flipH="1">
            <a:off x="3244850" y="1390650"/>
            <a:ext cx="26543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676400" y="5156200"/>
            <a:ext cx="12534900" cy="2501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8349" y="3103880"/>
            <a:ext cx="75200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DB001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创意红</a:t>
            </a:r>
            <a:r>
              <a:rPr lang="zh-CN" altLang="en-US" sz="4400" b="1" dirty="0" smtClean="0">
                <a:solidFill>
                  <a:srgbClr val="4A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医疗</a:t>
            </a:r>
            <a:r>
              <a:rPr lang="zh-CN" altLang="en-US" sz="4400" b="1" dirty="0">
                <a:solidFill>
                  <a:srgbClr val="4A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医药行业工作汇报</a:t>
            </a:r>
            <a:endParaRPr lang="zh-CN" altLang="en-US" sz="4400" b="1" dirty="0">
              <a:solidFill>
                <a:srgbClr val="4A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14"/>
          <p:cNvSpPr txBox="1"/>
          <p:nvPr/>
        </p:nvSpPr>
        <p:spPr>
          <a:xfrm>
            <a:off x="2282604" y="3937000"/>
            <a:ext cx="480129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行业培训、年终总结、阶段分析、述职报告等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99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10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TWO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工作完成</a:t>
            </a:r>
            <a:r>
              <a:rPr lang="zh-CN" altLang="en-US" dirty="0" smtClean="0"/>
              <a:t>情况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14:shred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TextBox 82"/>
          <p:cNvSpPr txBox="1"/>
          <p:nvPr/>
        </p:nvSpPr>
        <p:spPr>
          <a:xfrm>
            <a:off x="4820812" y="2702971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 smtClean="0">
                <a:solidFill>
                  <a:srgbClr val="4A0000"/>
                </a:solidFill>
                <a:cs typeface="Lato Regular"/>
              </a:rPr>
              <a:t>标题内容</a:t>
            </a:r>
            <a:endParaRPr lang="id-ID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17" name="TextBox 83"/>
          <p:cNvSpPr txBox="1"/>
          <p:nvPr/>
        </p:nvSpPr>
        <p:spPr>
          <a:xfrm>
            <a:off x="4820811" y="2903500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TextBox 84"/>
          <p:cNvSpPr txBox="1"/>
          <p:nvPr/>
        </p:nvSpPr>
        <p:spPr>
          <a:xfrm>
            <a:off x="6966259" y="27342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cs typeface="Lato Regular"/>
              </a:rPr>
              <a:t>标题内容</a:t>
            </a:r>
            <a:endParaRPr lang="id-ID" altLang="zh-CN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19" name="TextBox 85"/>
          <p:cNvSpPr txBox="1"/>
          <p:nvPr/>
        </p:nvSpPr>
        <p:spPr>
          <a:xfrm>
            <a:off x="6966259" y="2943637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TextBox 86"/>
          <p:cNvSpPr txBox="1"/>
          <p:nvPr/>
        </p:nvSpPr>
        <p:spPr>
          <a:xfrm>
            <a:off x="4820811" y="3411324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cs typeface="Lato Regular"/>
              </a:rPr>
              <a:t>标题内容</a:t>
            </a:r>
            <a:endParaRPr lang="id-ID" altLang="zh-CN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21" name="TextBox 87"/>
          <p:cNvSpPr txBox="1"/>
          <p:nvPr/>
        </p:nvSpPr>
        <p:spPr>
          <a:xfrm>
            <a:off x="4820810" y="3618988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TextBox 96"/>
          <p:cNvSpPr txBox="1"/>
          <p:nvPr/>
        </p:nvSpPr>
        <p:spPr>
          <a:xfrm>
            <a:off x="6972672" y="3416577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cs typeface="Lato Regular"/>
              </a:rPr>
              <a:t>标题内容</a:t>
            </a:r>
            <a:endParaRPr lang="id-ID" altLang="zh-CN" sz="1200" b="1" dirty="0">
              <a:solidFill>
                <a:srgbClr val="4A0000"/>
              </a:solidFill>
              <a:cs typeface="Lato Regular"/>
            </a:endParaRPr>
          </a:p>
        </p:txBody>
      </p:sp>
      <p:sp>
        <p:nvSpPr>
          <p:cNvPr id="123" name="TextBox 97"/>
          <p:cNvSpPr txBox="1"/>
          <p:nvPr/>
        </p:nvSpPr>
        <p:spPr>
          <a:xfrm>
            <a:off x="6972671" y="3626765"/>
            <a:ext cx="167976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Freeform 237"/>
          <p:cNvSpPr>
            <a:spLocks noChangeAspect="1" noChangeArrowheads="1"/>
          </p:cNvSpPr>
          <p:nvPr/>
        </p:nvSpPr>
        <p:spPr bwMode="auto">
          <a:xfrm>
            <a:off x="4481899" y="2784993"/>
            <a:ext cx="300945" cy="221080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AutoShape 44"/>
          <p:cNvSpPr>
            <a:spLocks noChangeAspect="1"/>
          </p:cNvSpPr>
          <p:nvPr/>
        </p:nvSpPr>
        <p:spPr bwMode="auto">
          <a:xfrm>
            <a:off x="4455445" y="3509372"/>
            <a:ext cx="305723" cy="292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26" name="Freeform 100"/>
          <p:cNvSpPr>
            <a:spLocks noChangeAspect="1" noChangeArrowheads="1"/>
          </p:cNvSpPr>
          <p:nvPr/>
        </p:nvSpPr>
        <p:spPr bwMode="auto">
          <a:xfrm>
            <a:off x="6589245" y="3473747"/>
            <a:ext cx="310609" cy="371753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Freeform 328"/>
          <p:cNvSpPr>
            <a:spLocks noChangeAspect="1" noChangeArrowheads="1"/>
          </p:cNvSpPr>
          <p:nvPr/>
        </p:nvSpPr>
        <p:spPr bwMode="auto">
          <a:xfrm>
            <a:off x="6511825" y="2808480"/>
            <a:ext cx="415733" cy="231933"/>
          </a:xfrm>
          <a:custGeom>
            <a:avLst/>
            <a:gdLst>
              <a:gd name="T0" fmla="*/ 585 w 1564"/>
              <a:gd name="T1" fmla="*/ 610 h 871"/>
              <a:gd name="T2" fmla="*/ 451 w 1564"/>
              <a:gd name="T3" fmla="*/ 744 h 871"/>
              <a:gd name="T4" fmla="*/ 585 w 1564"/>
              <a:gd name="T5" fmla="*/ 870 h 871"/>
              <a:gd name="T6" fmla="*/ 710 w 1564"/>
              <a:gd name="T7" fmla="*/ 744 h 871"/>
              <a:gd name="T8" fmla="*/ 585 w 1564"/>
              <a:gd name="T9" fmla="*/ 610 h 871"/>
              <a:gd name="T10" fmla="*/ 585 w 1564"/>
              <a:gd name="T11" fmla="*/ 811 h 871"/>
              <a:gd name="T12" fmla="*/ 518 w 1564"/>
              <a:gd name="T13" fmla="*/ 744 h 871"/>
              <a:gd name="T14" fmla="*/ 585 w 1564"/>
              <a:gd name="T15" fmla="*/ 677 h 871"/>
              <a:gd name="T16" fmla="*/ 643 w 1564"/>
              <a:gd name="T17" fmla="*/ 744 h 871"/>
              <a:gd name="T18" fmla="*/ 585 w 1564"/>
              <a:gd name="T19" fmla="*/ 811 h 871"/>
              <a:gd name="T20" fmla="*/ 1563 w 1564"/>
              <a:gd name="T21" fmla="*/ 519 h 871"/>
              <a:gd name="T22" fmla="*/ 1563 w 1564"/>
              <a:gd name="T23" fmla="*/ 652 h 871"/>
              <a:gd name="T24" fmla="*/ 1505 w 1564"/>
              <a:gd name="T25" fmla="*/ 719 h 871"/>
              <a:gd name="T26" fmla="*/ 1429 w 1564"/>
              <a:gd name="T27" fmla="*/ 719 h 871"/>
              <a:gd name="T28" fmla="*/ 1262 w 1564"/>
              <a:gd name="T29" fmla="*/ 569 h 871"/>
              <a:gd name="T30" fmla="*/ 1095 w 1564"/>
              <a:gd name="T31" fmla="*/ 719 h 871"/>
              <a:gd name="T32" fmla="*/ 752 w 1564"/>
              <a:gd name="T33" fmla="*/ 719 h 871"/>
              <a:gd name="T34" fmla="*/ 585 w 1564"/>
              <a:gd name="T35" fmla="*/ 569 h 871"/>
              <a:gd name="T36" fmla="*/ 409 w 1564"/>
              <a:gd name="T37" fmla="*/ 719 h 871"/>
              <a:gd name="T38" fmla="*/ 326 w 1564"/>
              <a:gd name="T39" fmla="*/ 719 h 871"/>
              <a:gd name="T40" fmla="*/ 267 w 1564"/>
              <a:gd name="T41" fmla="*/ 652 h 871"/>
              <a:gd name="T42" fmla="*/ 267 w 1564"/>
              <a:gd name="T43" fmla="*/ 519 h 871"/>
              <a:gd name="T44" fmla="*/ 1563 w 1564"/>
              <a:gd name="T45" fmla="*/ 519 h 871"/>
              <a:gd name="T46" fmla="*/ 1262 w 1564"/>
              <a:gd name="T47" fmla="*/ 610 h 871"/>
              <a:gd name="T48" fmla="*/ 1128 w 1564"/>
              <a:gd name="T49" fmla="*/ 744 h 871"/>
              <a:gd name="T50" fmla="*/ 1262 w 1564"/>
              <a:gd name="T51" fmla="*/ 870 h 871"/>
              <a:gd name="T52" fmla="*/ 1396 w 1564"/>
              <a:gd name="T53" fmla="*/ 744 h 871"/>
              <a:gd name="T54" fmla="*/ 1262 w 1564"/>
              <a:gd name="T55" fmla="*/ 610 h 871"/>
              <a:gd name="T56" fmla="*/ 1262 w 1564"/>
              <a:gd name="T57" fmla="*/ 811 h 871"/>
              <a:gd name="T58" fmla="*/ 1195 w 1564"/>
              <a:gd name="T59" fmla="*/ 744 h 871"/>
              <a:gd name="T60" fmla="*/ 1262 w 1564"/>
              <a:gd name="T61" fmla="*/ 677 h 871"/>
              <a:gd name="T62" fmla="*/ 1329 w 1564"/>
              <a:gd name="T63" fmla="*/ 744 h 871"/>
              <a:gd name="T64" fmla="*/ 1262 w 1564"/>
              <a:gd name="T65" fmla="*/ 811 h 871"/>
              <a:gd name="T66" fmla="*/ 1538 w 1564"/>
              <a:gd name="T67" fmla="*/ 376 h 871"/>
              <a:gd name="T68" fmla="*/ 1295 w 1564"/>
              <a:gd name="T69" fmla="*/ 134 h 871"/>
              <a:gd name="T70" fmla="*/ 1229 w 1564"/>
              <a:gd name="T71" fmla="*/ 109 h 871"/>
              <a:gd name="T72" fmla="*/ 1112 w 1564"/>
              <a:gd name="T73" fmla="*/ 109 h 871"/>
              <a:gd name="T74" fmla="*/ 1112 w 1564"/>
              <a:gd name="T75" fmla="*/ 59 h 871"/>
              <a:gd name="T76" fmla="*/ 1045 w 1564"/>
              <a:gd name="T77" fmla="*/ 0 h 871"/>
              <a:gd name="T78" fmla="*/ 326 w 1564"/>
              <a:gd name="T79" fmla="*/ 0 h 871"/>
              <a:gd name="T80" fmla="*/ 267 w 1564"/>
              <a:gd name="T81" fmla="*/ 59 h 871"/>
              <a:gd name="T82" fmla="*/ 267 w 1564"/>
              <a:gd name="T83" fmla="*/ 75 h 871"/>
              <a:gd name="T84" fmla="*/ 8 w 1564"/>
              <a:gd name="T85" fmla="*/ 101 h 871"/>
              <a:gd name="T86" fmla="*/ 459 w 1564"/>
              <a:gd name="T87" fmla="*/ 159 h 871"/>
              <a:gd name="T88" fmla="*/ 0 w 1564"/>
              <a:gd name="T89" fmla="*/ 209 h 871"/>
              <a:gd name="T90" fmla="*/ 459 w 1564"/>
              <a:gd name="T91" fmla="*/ 268 h 871"/>
              <a:gd name="T92" fmla="*/ 0 w 1564"/>
              <a:gd name="T93" fmla="*/ 309 h 871"/>
              <a:gd name="T94" fmla="*/ 267 w 1564"/>
              <a:gd name="T95" fmla="*/ 360 h 871"/>
              <a:gd name="T96" fmla="*/ 267 w 1564"/>
              <a:gd name="T97" fmla="*/ 485 h 871"/>
              <a:gd name="T98" fmla="*/ 1563 w 1564"/>
              <a:gd name="T99" fmla="*/ 485 h 871"/>
              <a:gd name="T100" fmla="*/ 1563 w 1564"/>
              <a:gd name="T101" fmla="*/ 435 h 871"/>
              <a:gd name="T102" fmla="*/ 1538 w 1564"/>
              <a:gd name="T103" fmla="*/ 376 h 871"/>
              <a:gd name="T104" fmla="*/ 1429 w 1564"/>
              <a:gd name="T105" fmla="*/ 385 h 871"/>
              <a:gd name="T106" fmla="*/ 1195 w 1564"/>
              <a:gd name="T107" fmla="*/ 385 h 871"/>
              <a:gd name="T108" fmla="*/ 1178 w 1564"/>
              <a:gd name="T109" fmla="*/ 376 h 871"/>
              <a:gd name="T110" fmla="*/ 1178 w 1564"/>
              <a:gd name="T111" fmla="*/ 193 h 871"/>
              <a:gd name="T112" fmla="*/ 1195 w 1564"/>
              <a:gd name="T113" fmla="*/ 184 h 871"/>
              <a:gd name="T114" fmla="*/ 1237 w 1564"/>
              <a:gd name="T115" fmla="*/ 184 h 871"/>
              <a:gd name="T116" fmla="*/ 1245 w 1564"/>
              <a:gd name="T117" fmla="*/ 184 h 871"/>
              <a:gd name="T118" fmla="*/ 1438 w 1564"/>
              <a:gd name="T119" fmla="*/ 368 h 871"/>
              <a:gd name="T120" fmla="*/ 1429 w 1564"/>
              <a:gd name="T121" fmla="*/ 385 h 871"/>
              <a:gd name="T122" fmla="*/ 1429 w 1564"/>
              <a:gd name="T123" fmla="*/ 385 h 871"/>
              <a:gd name="T124" fmla="*/ 1429 w 1564"/>
              <a:gd name="T125" fmla="*/ 385 h 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64" h="871">
                <a:moveTo>
                  <a:pt x="585" y="610"/>
                </a:moveTo>
                <a:cubicBezTo>
                  <a:pt x="510" y="610"/>
                  <a:pt x="451" y="669"/>
                  <a:pt x="451" y="744"/>
                </a:cubicBezTo>
                <a:cubicBezTo>
                  <a:pt x="451" y="820"/>
                  <a:pt x="510" y="870"/>
                  <a:pt x="585" y="870"/>
                </a:cubicBezTo>
                <a:cubicBezTo>
                  <a:pt x="652" y="870"/>
                  <a:pt x="710" y="820"/>
                  <a:pt x="710" y="744"/>
                </a:cubicBezTo>
                <a:cubicBezTo>
                  <a:pt x="710" y="669"/>
                  <a:pt x="652" y="610"/>
                  <a:pt x="585" y="610"/>
                </a:cubicBezTo>
                <a:close/>
                <a:moveTo>
                  <a:pt x="585" y="811"/>
                </a:moveTo>
                <a:cubicBezTo>
                  <a:pt x="543" y="811"/>
                  <a:pt x="518" y="778"/>
                  <a:pt x="518" y="744"/>
                </a:cubicBezTo>
                <a:cubicBezTo>
                  <a:pt x="518" y="711"/>
                  <a:pt x="543" y="677"/>
                  <a:pt x="585" y="677"/>
                </a:cubicBezTo>
                <a:cubicBezTo>
                  <a:pt x="618" y="677"/>
                  <a:pt x="643" y="711"/>
                  <a:pt x="643" y="744"/>
                </a:cubicBezTo>
                <a:cubicBezTo>
                  <a:pt x="643" y="778"/>
                  <a:pt x="618" y="811"/>
                  <a:pt x="585" y="811"/>
                </a:cubicBezTo>
                <a:close/>
                <a:moveTo>
                  <a:pt x="1563" y="519"/>
                </a:moveTo>
                <a:cubicBezTo>
                  <a:pt x="1563" y="652"/>
                  <a:pt x="1563" y="652"/>
                  <a:pt x="1563" y="652"/>
                </a:cubicBezTo>
                <a:cubicBezTo>
                  <a:pt x="1563" y="694"/>
                  <a:pt x="1538" y="719"/>
                  <a:pt x="1505" y="719"/>
                </a:cubicBezTo>
                <a:cubicBezTo>
                  <a:pt x="1429" y="719"/>
                  <a:pt x="1429" y="719"/>
                  <a:pt x="1429" y="719"/>
                </a:cubicBezTo>
                <a:cubicBezTo>
                  <a:pt x="1421" y="636"/>
                  <a:pt x="1346" y="569"/>
                  <a:pt x="1262" y="569"/>
                </a:cubicBezTo>
                <a:cubicBezTo>
                  <a:pt x="1178" y="569"/>
                  <a:pt x="1103" y="636"/>
                  <a:pt x="1095" y="719"/>
                </a:cubicBezTo>
                <a:cubicBezTo>
                  <a:pt x="752" y="719"/>
                  <a:pt x="752" y="719"/>
                  <a:pt x="752" y="719"/>
                </a:cubicBezTo>
                <a:cubicBezTo>
                  <a:pt x="735" y="636"/>
                  <a:pt x="669" y="569"/>
                  <a:pt x="585" y="569"/>
                </a:cubicBezTo>
                <a:cubicBezTo>
                  <a:pt x="493" y="569"/>
                  <a:pt x="426" y="636"/>
                  <a:pt x="409" y="719"/>
                </a:cubicBezTo>
                <a:cubicBezTo>
                  <a:pt x="326" y="719"/>
                  <a:pt x="326" y="719"/>
                  <a:pt x="326" y="719"/>
                </a:cubicBezTo>
                <a:cubicBezTo>
                  <a:pt x="292" y="719"/>
                  <a:pt x="267" y="694"/>
                  <a:pt x="267" y="652"/>
                </a:cubicBezTo>
                <a:cubicBezTo>
                  <a:pt x="267" y="519"/>
                  <a:pt x="267" y="519"/>
                  <a:pt x="267" y="519"/>
                </a:cubicBezTo>
                <a:lnTo>
                  <a:pt x="1563" y="519"/>
                </a:lnTo>
                <a:close/>
                <a:moveTo>
                  <a:pt x="1262" y="610"/>
                </a:moveTo>
                <a:cubicBezTo>
                  <a:pt x="1187" y="610"/>
                  <a:pt x="1128" y="669"/>
                  <a:pt x="1128" y="744"/>
                </a:cubicBezTo>
                <a:cubicBezTo>
                  <a:pt x="1128" y="820"/>
                  <a:pt x="1187" y="870"/>
                  <a:pt x="1262" y="870"/>
                </a:cubicBezTo>
                <a:cubicBezTo>
                  <a:pt x="1337" y="870"/>
                  <a:pt x="1396" y="820"/>
                  <a:pt x="1396" y="744"/>
                </a:cubicBezTo>
                <a:cubicBezTo>
                  <a:pt x="1396" y="669"/>
                  <a:pt x="1337" y="610"/>
                  <a:pt x="1262" y="610"/>
                </a:cubicBezTo>
                <a:close/>
                <a:moveTo>
                  <a:pt x="1262" y="811"/>
                </a:moveTo>
                <a:cubicBezTo>
                  <a:pt x="1229" y="811"/>
                  <a:pt x="1195" y="778"/>
                  <a:pt x="1195" y="744"/>
                </a:cubicBezTo>
                <a:cubicBezTo>
                  <a:pt x="1195" y="711"/>
                  <a:pt x="1229" y="677"/>
                  <a:pt x="1262" y="677"/>
                </a:cubicBezTo>
                <a:cubicBezTo>
                  <a:pt x="1295" y="677"/>
                  <a:pt x="1329" y="711"/>
                  <a:pt x="1329" y="744"/>
                </a:cubicBezTo>
                <a:cubicBezTo>
                  <a:pt x="1329" y="778"/>
                  <a:pt x="1295" y="811"/>
                  <a:pt x="1262" y="811"/>
                </a:cubicBezTo>
                <a:close/>
                <a:moveTo>
                  <a:pt x="1538" y="376"/>
                </a:moveTo>
                <a:cubicBezTo>
                  <a:pt x="1295" y="134"/>
                  <a:pt x="1295" y="134"/>
                  <a:pt x="1295" y="134"/>
                </a:cubicBezTo>
                <a:cubicBezTo>
                  <a:pt x="1279" y="117"/>
                  <a:pt x="1254" y="109"/>
                  <a:pt x="1229" y="109"/>
                </a:cubicBezTo>
                <a:cubicBezTo>
                  <a:pt x="1112" y="109"/>
                  <a:pt x="1112" y="109"/>
                  <a:pt x="1112" y="109"/>
                </a:cubicBezTo>
                <a:cubicBezTo>
                  <a:pt x="1112" y="59"/>
                  <a:pt x="1112" y="59"/>
                  <a:pt x="1112" y="59"/>
                </a:cubicBezTo>
                <a:cubicBezTo>
                  <a:pt x="1112" y="25"/>
                  <a:pt x="1078" y="0"/>
                  <a:pt x="1045" y="0"/>
                </a:cubicBezTo>
                <a:cubicBezTo>
                  <a:pt x="326" y="0"/>
                  <a:pt x="326" y="0"/>
                  <a:pt x="326" y="0"/>
                </a:cubicBezTo>
                <a:cubicBezTo>
                  <a:pt x="292" y="0"/>
                  <a:pt x="267" y="25"/>
                  <a:pt x="267" y="59"/>
                </a:cubicBezTo>
                <a:cubicBezTo>
                  <a:pt x="267" y="75"/>
                  <a:pt x="267" y="75"/>
                  <a:pt x="267" y="75"/>
                </a:cubicBezTo>
                <a:cubicBezTo>
                  <a:pt x="8" y="101"/>
                  <a:pt x="8" y="101"/>
                  <a:pt x="8" y="101"/>
                </a:cubicBezTo>
                <a:cubicBezTo>
                  <a:pt x="459" y="159"/>
                  <a:pt x="459" y="159"/>
                  <a:pt x="459" y="159"/>
                </a:cubicBezTo>
                <a:cubicBezTo>
                  <a:pt x="0" y="209"/>
                  <a:pt x="0" y="209"/>
                  <a:pt x="0" y="209"/>
                </a:cubicBezTo>
                <a:cubicBezTo>
                  <a:pt x="459" y="268"/>
                  <a:pt x="459" y="268"/>
                  <a:pt x="459" y="268"/>
                </a:cubicBezTo>
                <a:cubicBezTo>
                  <a:pt x="0" y="309"/>
                  <a:pt x="0" y="309"/>
                  <a:pt x="0" y="309"/>
                </a:cubicBezTo>
                <a:cubicBezTo>
                  <a:pt x="267" y="360"/>
                  <a:pt x="267" y="360"/>
                  <a:pt x="267" y="360"/>
                </a:cubicBezTo>
                <a:cubicBezTo>
                  <a:pt x="267" y="485"/>
                  <a:pt x="267" y="485"/>
                  <a:pt x="267" y="485"/>
                </a:cubicBezTo>
                <a:cubicBezTo>
                  <a:pt x="1563" y="485"/>
                  <a:pt x="1563" y="485"/>
                  <a:pt x="1563" y="485"/>
                </a:cubicBezTo>
                <a:cubicBezTo>
                  <a:pt x="1563" y="435"/>
                  <a:pt x="1563" y="435"/>
                  <a:pt x="1563" y="435"/>
                </a:cubicBezTo>
                <a:cubicBezTo>
                  <a:pt x="1563" y="410"/>
                  <a:pt x="1555" y="393"/>
                  <a:pt x="1538" y="376"/>
                </a:cubicBezTo>
                <a:close/>
                <a:moveTo>
                  <a:pt x="1429" y="385"/>
                </a:moveTo>
                <a:cubicBezTo>
                  <a:pt x="1195" y="385"/>
                  <a:pt x="1195" y="385"/>
                  <a:pt x="1195" y="385"/>
                </a:cubicBezTo>
                <a:cubicBezTo>
                  <a:pt x="1187" y="385"/>
                  <a:pt x="1178" y="376"/>
                  <a:pt x="1178" y="376"/>
                </a:cubicBezTo>
                <a:cubicBezTo>
                  <a:pt x="1178" y="193"/>
                  <a:pt x="1178" y="193"/>
                  <a:pt x="1178" y="193"/>
                </a:cubicBezTo>
                <a:cubicBezTo>
                  <a:pt x="1178" y="184"/>
                  <a:pt x="1187" y="184"/>
                  <a:pt x="1195" y="184"/>
                </a:cubicBezTo>
                <a:cubicBezTo>
                  <a:pt x="1237" y="184"/>
                  <a:pt x="1237" y="184"/>
                  <a:pt x="1237" y="184"/>
                </a:cubicBezTo>
                <a:lnTo>
                  <a:pt x="1245" y="184"/>
                </a:lnTo>
                <a:cubicBezTo>
                  <a:pt x="1438" y="368"/>
                  <a:pt x="1438" y="368"/>
                  <a:pt x="1438" y="368"/>
                </a:cubicBezTo>
                <a:cubicBezTo>
                  <a:pt x="1446" y="376"/>
                  <a:pt x="1438" y="385"/>
                  <a:pt x="1429" y="385"/>
                </a:cubicBezTo>
                <a:close/>
                <a:moveTo>
                  <a:pt x="1429" y="385"/>
                </a:moveTo>
                <a:lnTo>
                  <a:pt x="1429" y="385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TextBox 103"/>
          <p:cNvSpPr txBox="1"/>
          <p:nvPr/>
        </p:nvSpPr>
        <p:spPr>
          <a:xfrm>
            <a:off x="4296399" y="1923479"/>
            <a:ext cx="1061803" cy="346234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r>
              <a:rPr lang="zh-CN" altLang="en-US" sz="18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30" name="TextBox 105"/>
          <p:cNvSpPr txBox="1"/>
          <p:nvPr/>
        </p:nvSpPr>
        <p:spPr>
          <a:xfrm>
            <a:off x="5358202" y="1887895"/>
            <a:ext cx="2902201" cy="64631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KSO_Shape"/>
          <p:cNvSpPr/>
          <p:nvPr/>
        </p:nvSpPr>
        <p:spPr bwMode="auto">
          <a:xfrm>
            <a:off x="425855" y="1470522"/>
            <a:ext cx="3284482" cy="2850022"/>
          </a:xfrm>
          <a:custGeom>
            <a:avLst/>
            <a:gdLst>
              <a:gd name="T0" fmla="*/ 1855787 w 2462213"/>
              <a:gd name="T1" fmla="*/ 1260475 h 1693863"/>
              <a:gd name="T2" fmla="*/ 1271587 w 2462213"/>
              <a:gd name="T3" fmla="*/ 1387475 h 1693863"/>
              <a:gd name="T4" fmla="*/ 1195387 w 2462213"/>
              <a:gd name="T5" fmla="*/ 1387475 h 1693863"/>
              <a:gd name="T6" fmla="*/ 612775 w 2462213"/>
              <a:gd name="T7" fmla="*/ 1260475 h 1693863"/>
              <a:gd name="T8" fmla="*/ 280987 w 2462213"/>
              <a:gd name="T9" fmla="*/ 1260475 h 1693863"/>
              <a:gd name="T10" fmla="*/ 1855787 w 2462213"/>
              <a:gd name="T11" fmla="*/ 1047750 h 1693863"/>
              <a:gd name="T12" fmla="*/ 1271587 w 2462213"/>
              <a:gd name="T13" fmla="*/ 1174750 h 1693863"/>
              <a:gd name="T14" fmla="*/ 1195387 w 2462213"/>
              <a:gd name="T15" fmla="*/ 1174750 h 1693863"/>
              <a:gd name="T16" fmla="*/ 612775 w 2462213"/>
              <a:gd name="T17" fmla="*/ 1047750 h 1693863"/>
              <a:gd name="T18" fmla="*/ 280987 w 2462213"/>
              <a:gd name="T19" fmla="*/ 1047750 h 1693863"/>
              <a:gd name="T20" fmla="*/ 1855787 w 2462213"/>
              <a:gd name="T21" fmla="*/ 817562 h 1693863"/>
              <a:gd name="T22" fmla="*/ 1271587 w 2462213"/>
              <a:gd name="T23" fmla="*/ 944562 h 1693863"/>
              <a:gd name="T24" fmla="*/ 1195387 w 2462213"/>
              <a:gd name="T25" fmla="*/ 944562 h 1693863"/>
              <a:gd name="T26" fmla="*/ 612775 w 2462213"/>
              <a:gd name="T27" fmla="*/ 817562 h 1693863"/>
              <a:gd name="T28" fmla="*/ 280987 w 2462213"/>
              <a:gd name="T29" fmla="*/ 817562 h 1693863"/>
              <a:gd name="T30" fmla="*/ 1855787 w 2462213"/>
              <a:gd name="T31" fmla="*/ 604837 h 1693863"/>
              <a:gd name="T32" fmla="*/ 1271587 w 2462213"/>
              <a:gd name="T33" fmla="*/ 731837 h 1693863"/>
              <a:gd name="T34" fmla="*/ 1195387 w 2462213"/>
              <a:gd name="T35" fmla="*/ 731837 h 1693863"/>
              <a:gd name="T36" fmla="*/ 612775 w 2462213"/>
              <a:gd name="T37" fmla="*/ 604837 h 1693863"/>
              <a:gd name="T38" fmla="*/ 280987 w 2462213"/>
              <a:gd name="T39" fmla="*/ 604837 h 1693863"/>
              <a:gd name="T40" fmla="*/ 1217659 w 2462213"/>
              <a:gd name="T41" fmla="*/ 88928 h 1693863"/>
              <a:gd name="T42" fmla="*/ 1211327 w 2462213"/>
              <a:gd name="T43" fmla="*/ 104873 h 1693863"/>
              <a:gd name="T44" fmla="*/ 1139150 w 2462213"/>
              <a:gd name="T45" fmla="*/ 170566 h 1693863"/>
              <a:gd name="T46" fmla="*/ 1126487 w 2462213"/>
              <a:gd name="T47" fmla="*/ 186829 h 1693863"/>
              <a:gd name="T48" fmla="*/ 1127437 w 2462213"/>
              <a:gd name="T49" fmla="*/ 199904 h 1693863"/>
              <a:gd name="T50" fmla="*/ 1143582 w 2462213"/>
              <a:gd name="T51" fmla="*/ 213298 h 1693863"/>
              <a:gd name="T52" fmla="*/ 1211644 w 2462213"/>
              <a:gd name="T53" fmla="*/ 281861 h 1693863"/>
              <a:gd name="T54" fmla="*/ 1224940 w 2462213"/>
              <a:gd name="T55" fmla="*/ 298125 h 1693863"/>
              <a:gd name="T56" fmla="*/ 1238236 w 2462213"/>
              <a:gd name="T57" fmla="*/ 299400 h 1693863"/>
              <a:gd name="T58" fmla="*/ 1254381 w 2462213"/>
              <a:gd name="T59" fmla="*/ 286325 h 1693863"/>
              <a:gd name="T60" fmla="*/ 1319277 w 2462213"/>
              <a:gd name="T61" fmla="*/ 213617 h 1693863"/>
              <a:gd name="T62" fmla="*/ 1335106 w 2462213"/>
              <a:gd name="T63" fmla="*/ 207239 h 1693863"/>
              <a:gd name="T64" fmla="*/ 1341437 w 2462213"/>
              <a:gd name="T65" fmla="*/ 191294 h 1693863"/>
              <a:gd name="T66" fmla="*/ 1335106 w 2462213"/>
              <a:gd name="T67" fmla="*/ 175349 h 1693863"/>
              <a:gd name="T68" fmla="*/ 1319277 w 2462213"/>
              <a:gd name="T69" fmla="*/ 168652 h 1693863"/>
              <a:gd name="T70" fmla="*/ 1254381 w 2462213"/>
              <a:gd name="T71" fmla="*/ 96263 h 1693863"/>
              <a:gd name="T72" fmla="*/ 1238236 w 2462213"/>
              <a:gd name="T73" fmla="*/ 82869 h 1693863"/>
              <a:gd name="T74" fmla="*/ 1630998 w 2462213"/>
              <a:gd name="T75" fmla="*/ 0 h 1693863"/>
              <a:gd name="T76" fmla="*/ 1669733 w 2462213"/>
              <a:gd name="T77" fmla="*/ 6352 h 1693863"/>
              <a:gd name="T78" fmla="*/ 1703388 w 2462213"/>
              <a:gd name="T79" fmla="*/ 23186 h 1693863"/>
              <a:gd name="T80" fmla="*/ 1731328 w 2462213"/>
              <a:gd name="T81" fmla="*/ 48913 h 1693863"/>
              <a:gd name="T82" fmla="*/ 1750696 w 2462213"/>
              <a:gd name="T83" fmla="*/ 82581 h 1693863"/>
              <a:gd name="T84" fmla="*/ 1759903 w 2462213"/>
              <a:gd name="T85" fmla="*/ 121331 h 1693863"/>
              <a:gd name="T86" fmla="*/ 2206626 w 2462213"/>
              <a:gd name="T87" fmla="*/ 382731 h 1693863"/>
              <a:gd name="T88" fmla="*/ 2243456 w 2462213"/>
              <a:gd name="T89" fmla="*/ 392895 h 1693863"/>
              <a:gd name="T90" fmla="*/ 2275841 w 2462213"/>
              <a:gd name="T91" fmla="*/ 413540 h 1693863"/>
              <a:gd name="T92" fmla="*/ 2300923 w 2462213"/>
              <a:gd name="T93" fmla="*/ 442444 h 1693863"/>
              <a:gd name="T94" fmla="*/ 2317433 w 2462213"/>
              <a:gd name="T95" fmla="*/ 478652 h 1693863"/>
              <a:gd name="T96" fmla="*/ 2323148 w 2462213"/>
              <a:gd name="T97" fmla="*/ 519307 h 1693863"/>
              <a:gd name="T98" fmla="*/ 0 w 2462213"/>
              <a:gd name="T99" fmla="*/ 1693863 h 1693863"/>
              <a:gd name="T100" fmla="*/ 133350 w 2462213"/>
              <a:gd name="T101" fmla="*/ 512320 h 1693863"/>
              <a:gd name="T102" fmla="*/ 141288 w 2462213"/>
              <a:gd name="T103" fmla="*/ 471982 h 1693863"/>
              <a:gd name="T104" fmla="*/ 159068 w 2462213"/>
              <a:gd name="T105" fmla="*/ 437362 h 1693863"/>
              <a:gd name="T106" fmla="*/ 185420 w 2462213"/>
              <a:gd name="T107" fmla="*/ 409094 h 1693863"/>
              <a:gd name="T108" fmla="*/ 218440 w 2462213"/>
              <a:gd name="T109" fmla="*/ 390354 h 1693863"/>
              <a:gd name="T110" fmla="*/ 256223 w 2462213"/>
              <a:gd name="T111" fmla="*/ 382096 h 1693863"/>
              <a:gd name="T112" fmla="*/ 708978 w 2462213"/>
              <a:gd name="T113" fmla="*/ 114661 h 1693863"/>
              <a:gd name="T114" fmla="*/ 720090 w 2462213"/>
              <a:gd name="T115" fmla="*/ 76864 h 1693863"/>
              <a:gd name="T116" fmla="*/ 741045 w 2462213"/>
              <a:gd name="T117" fmla="*/ 44467 h 1693863"/>
              <a:gd name="T118" fmla="*/ 769620 w 2462213"/>
              <a:gd name="T119" fmla="*/ 19692 h 1693863"/>
              <a:gd name="T120" fmla="*/ 804545 w 2462213"/>
              <a:gd name="T121" fmla="*/ 4447 h 1693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62213" h="1693863">
                <a:moveTo>
                  <a:pt x="2058987" y="1260475"/>
                </a:moveTo>
                <a:lnTo>
                  <a:pt x="2058987" y="1387475"/>
                </a:lnTo>
                <a:lnTo>
                  <a:pt x="2185987" y="1387475"/>
                </a:lnTo>
                <a:lnTo>
                  <a:pt x="2185987" y="1260475"/>
                </a:lnTo>
                <a:lnTo>
                  <a:pt x="2058987" y="1260475"/>
                </a:lnTo>
                <a:close/>
                <a:moveTo>
                  <a:pt x="1855787" y="1260475"/>
                </a:moveTo>
                <a:lnTo>
                  <a:pt x="1855787" y="1387475"/>
                </a:lnTo>
                <a:lnTo>
                  <a:pt x="1982787" y="1387475"/>
                </a:lnTo>
                <a:lnTo>
                  <a:pt x="1982787" y="1260475"/>
                </a:lnTo>
                <a:lnTo>
                  <a:pt x="1855787" y="1260475"/>
                </a:lnTo>
                <a:close/>
                <a:moveTo>
                  <a:pt x="1271587" y="1260475"/>
                </a:moveTo>
                <a:lnTo>
                  <a:pt x="1271587" y="1387475"/>
                </a:lnTo>
                <a:lnTo>
                  <a:pt x="1398587" y="1387475"/>
                </a:lnTo>
                <a:lnTo>
                  <a:pt x="1398587" y="1260475"/>
                </a:lnTo>
                <a:lnTo>
                  <a:pt x="1271587" y="1260475"/>
                </a:lnTo>
                <a:close/>
                <a:moveTo>
                  <a:pt x="1068387" y="1260475"/>
                </a:moveTo>
                <a:lnTo>
                  <a:pt x="1068387" y="1387475"/>
                </a:lnTo>
                <a:lnTo>
                  <a:pt x="1195387" y="1387475"/>
                </a:lnTo>
                <a:lnTo>
                  <a:pt x="1195387" y="1260475"/>
                </a:lnTo>
                <a:lnTo>
                  <a:pt x="1068387" y="1260475"/>
                </a:lnTo>
                <a:close/>
                <a:moveTo>
                  <a:pt x="484187" y="1260475"/>
                </a:moveTo>
                <a:lnTo>
                  <a:pt x="484187" y="1387475"/>
                </a:lnTo>
                <a:lnTo>
                  <a:pt x="612775" y="1387475"/>
                </a:lnTo>
                <a:lnTo>
                  <a:pt x="612775" y="1260475"/>
                </a:lnTo>
                <a:lnTo>
                  <a:pt x="484187" y="1260475"/>
                </a:lnTo>
                <a:close/>
                <a:moveTo>
                  <a:pt x="280987" y="1260475"/>
                </a:moveTo>
                <a:lnTo>
                  <a:pt x="280987" y="1387475"/>
                </a:lnTo>
                <a:lnTo>
                  <a:pt x="407987" y="1387475"/>
                </a:lnTo>
                <a:lnTo>
                  <a:pt x="407987" y="1260475"/>
                </a:lnTo>
                <a:lnTo>
                  <a:pt x="280987" y="1260475"/>
                </a:lnTo>
                <a:close/>
                <a:moveTo>
                  <a:pt x="2058987" y="1047750"/>
                </a:moveTo>
                <a:lnTo>
                  <a:pt x="2058987" y="1174750"/>
                </a:lnTo>
                <a:lnTo>
                  <a:pt x="2185987" y="1174750"/>
                </a:lnTo>
                <a:lnTo>
                  <a:pt x="2185987" y="1047750"/>
                </a:lnTo>
                <a:lnTo>
                  <a:pt x="2058987" y="1047750"/>
                </a:lnTo>
                <a:close/>
                <a:moveTo>
                  <a:pt x="1855787" y="1047750"/>
                </a:moveTo>
                <a:lnTo>
                  <a:pt x="1855787" y="1174750"/>
                </a:lnTo>
                <a:lnTo>
                  <a:pt x="1982787" y="1174750"/>
                </a:lnTo>
                <a:lnTo>
                  <a:pt x="1982787" y="1047750"/>
                </a:lnTo>
                <a:lnTo>
                  <a:pt x="1855787" y="1047750"/>
                </a:lnTo>
                <a:close/>
                <a:moveTo>
                  <a:pt x="1271587" y="1047750"/>
                </a:moveTo>
                <a:lnTo>
                  <a:pt x="1271587" y="1174750"/>
                </a:lnTo>
                <a:lnTo>
                  <a:pt x="1398587" y="1174750"/>
                </a:lnTo>
                <a:lnTo>
                  <a:pt x="1398587" y="1047750"/>
                </a:lnTo>
                <a:lnTo>
                  <a:pt x="1271587" y="1047750"/>
                </a:lnTo>
                <a:close/>
                <a:moveTo>
                  <a:pt x="1068387" y="1047750"/>
                </a:moveTo>
                <a:lnTo>
                  <a:pt x="1068387" y="1174750"/>
                </a:lnTo>
                <a:lnTo>
                  <a:pt x="1195387" y="1174750"/>
                </a:lnTo>
                <a:lnTo>
                  <a:pt x="1195387" y="1047750"/>
                </a:lnTo>
                <a:lnTo>
                  <a:pt x="1068387" y="1047750"/>
                </a:lnTo>
                <a:close/>
                <a:moveTo>
                  <a:pt x="484187" y="1047750"/>
                </a:moveTo>
                <a:lnTo>
                  <a:pt x="484187" y="1174750"/>
                </a:lnTo>
                <a:lnTo>
                  <a:pt x="612775" y="1174750"/>
                </a:lnTo>
                <a:lnTo>
                  <a:pt x="612775" y="1047750"/>
                </a:lnTo>
                <a:lnTo>
                  <a:pt x="484187" y="1047750"/>
                </a:lnTo>
                <a:close/>
                <a:moveTo>
                  <a:pt x="280987" y="1047750"/>
                </a:moveTo>
                <a:lnTo>
                  <a:pt x="280987" y="1174750"/>
                </a:lnTo>
                <a:lnTo>
                  <a:pt x="407987" y="1174750"/>
                </a:lnTo>
                <a:lnTo>
                  <a:pt x="407987" y="1047750"/>
                </a:lnTo>
                <a:lnTo>
                  <a:pt x="280987" y="1047750"/>
                </a:lnTo>
                <a:close/>
                <a:moveTo>
                  <a:pt x="2058987" y="817562"/>
                </a:moveTo>
                <a:lnTo>
                  <a:pt x="2058987" y="944562"/>
                </a:lnTo>
                <a:lnTo>
                  <a:pt x="2185987" y="944562"/>
                </a:lnTo>
                <a:lnTo>
                  <a:pt x="2185987" y="817562"/>
                </a:lnTo>
                <a:lnTo>
                  <a:pt x="2058987" y="817562"/>
                </a:lnTo>
                <a:close/>
                <a:moveTo>
                  <a:pt x="1855787" y="817562"/>
                </a:moveTo>
                <a:lnTo>
                  <a:pt x="1855787" y="944562"/>
                </a:lnTo>
                <a:lnTo>
                  <a:pt x="1982787" y="944562"/>
                </a:lnTo>
                <a:lnTo>
                  <a:pt x="1982787" y="817562"/>
                </a:lnTo>
                <a:lnTo>
                  <a:pt x="1855787" y="817562"/>
                </a:lnTo>
                <a:close/>
                <a:moveTo>
                  <a:pt x="1271587" y="817562"/>
                </a:moveTo>
                <a:lnTo>
                  <a:pt x="1271587" y="944562"/>
                </a:lnTo>
                <a:lnTo>
                  <a:pt x="1398587" y="944562"/>
                </a:lnTo>
                <a:lnTo>
                  <a:pt x="1398587" y="817562"/>
                </a:lnTo>
                <a:lnTo>
                  <a:pt x="1271587" y="817562"/>
                </a:lnTo>
                <a:close/>
                <a:moveTo>
                  <a:pt x="1068387" y="817562"/>
                </a:moveTo>
                <a:lnTo>
                  <a:pt x="1068387" y="944562"/>
                </a:lnTo>
                <a:lnTo>
                  <a:pt x="1195387" y="944562"/>
                </a:lnTo>
                <a:lnTo>
                  <a:pt x="1195387" y="817562"/>
                </a:lnTo>
                <a:lnTo>
                  <a:pt x="1068387" y="817562"/>
                </a:lnTo>
                <a:close/>
                <a:moveTo>
                  <a:pt x="484187" y="817562"/>
                </a:moveTo>
                <a:lnTo>
                  <a:pt x="484187" y="944562"/>
                </a:lnTo>
                <a:lnTo>
                  <a:pt x="612775" y="944562"/>
                </a:lnTo>
                <a:lnTo>
                  <a:pt x="612775" y="817562"/>
                </a:lnTo>
                <a:lnTo>
                  <a:pt x="484187" y="817562"/>
                </a:lnTo>
                <a:close/>
                <a:moveTo>
                  <a:pt x="280987" y="817562"/>
                </a:moveTo>
                <a:lnTo>
                  <a:pt x="280987" y="944562"/>
                </a:lnTo>
                <a:lnTo>
                  <a:pt x="407987" y="944562"/>
                </a:lnTo>
                <a:lnTo>
                  <a:pt x="407987" y="817562"/>
                </a:lnTo>
                <a:lnTo>
                  <a:pt x="280987" y="817562"/>
                </a:lnTo>
                <a:close/>
                <a:moveTo>
                  <a:pt x="2058987" y="604837"/>
                </a:moveTo>
                <a:lnTo>
                  <a:pt x="2058987" y="731837"/>
                </a:lnTo>
                <a:lnTo>
                  <a:pt x="2185987" y="731837"/>
                </a:lnTo>
                <a:lnTo>
                  <a:pt x="2185987" y="604837"/>
                </a:lnTo>
                <a:lnTo>
                  <a:pt x="2058987" y="604837"/>
                </a:lnTo>
                <a:close/>
                <a:moveTo>
                  <a:pt x="1855787" y="604837"/>
                </a:moveTo>
                <a:lnTo>
                  <a:pt x="1855787" y="731837"/>
                </a:lnTo>
                <a:lnTo>
                  <a:pt x="1982787" y="731837"/>
                </a:lnTo>
                <a:lnTo>
                  <a:pt x="1982787" y="604837"/>
                </a:lnTo>
                <a:lnTo>
                  <a:pt x="1855787" y="604837"/>
                </a:lnTo>
                <a:close/>
                <a:moveTo>
                  <a:pt x="1271587" y="604837"/>
                </a:moveTo>
                <a:lnTo>
                  <a:pt x="1271587" y="731837"/>
                </a:lnTo>
                <a:lnTo>
                  <a:pt x="1398587" y="731837"/>
                </a:lnTo>
                <a:lnTo>
                  <a:pt x="1398587" y="604837"/>
                </a:lnTo>
                <a:lnTo>
                  <a:pt x="1271587" y="604837"/>
                </a:lnTo>
                <a:close/>
                <a:moveTo>
                  <a:pt x="1068387" y="604837"/>
                </a:moveTo>
                <a:lnTo>
                  <a:pt x="1068387" y="731837"/>
                </a:lnTo>
                <a:lnTo>
                  <a:pt x="1195387" y="731837"/>
                </a:lnTo>
                <a:lnTo>
                  <a:pt x="1195387" y="604837"/>
                </a:lnTo>
                <a:lnTo>
                  <a:pt x="1068387" y="604837"/>
                </a:lnTo>
                <a:close/>
                <a:moveTo>
                  <a:pt x="484187" y="604837"/>
                </a:moveTo>
                <a:lnTo>
                  <a:pt x="484187" y="731837"/>
                </a:lnTo>
                <a:lnTo>
                  <a:pt x="612775" y="731837"/>
                </a:lnTo>
                <a:lnTo>
                  <a:pt x="612775" y="604837"/>
                </a:lnTo>
                <a:lnTo>
                  <a:pt x="484187" y="604837"/>
                </a:lnTo>
                <a:close/>
                <a:moveTo>
                  <a:pt x="280987" y="604837"/>
                </a:moveTo>
                <a:lnTo>
                  <a:pt x="280987" y="731837"/>
                </a:lnTo>
                <a:lnTo>
                  <a:pt x="407987" y="731837"/>
                </a:lnTo>
                <a:lnTo>
                  <a:pt x="407987" y="604837"/>
                </a:lnTo>
                <a:lnTo>
                  <a:pt x="280987" y="604837"/>
                </a:lnTo>
                <a:close/>
                <a:moveTo>
                  <a:pt x="1231588" y="82550"/>
                </a:moveTo>
                <a:lnTo>
                  <a:pt x="1229372" y="82869"/>
                </a:lnTo>
                <a:lnTo>
                  <a:pt x="1227156" y="83507"/>
                </a:lnTo>
                <a:lnTo>
                  <a:pt x="1224940" y="84145"/>
                </a:lnTo>
                <a:lnTo>
                  <a:pt x="1221458" y="86377"/>
                </a:lnTo>
                <a:lnTo>
                  <a:pt x="1217659" y="88928"/>
                </a:lnTo>
                <a:lnTo>
                  <a:pt x="1215443" y="92755"/>
                </a:lnTo>
                <a:lnTo>
                  <a:pt x="1213227" y="96263"/>
                </a:lnTo>
                <a:lnTo>
                  <a:pt x="1212594" y="98495"/>
                </a:lnTo>
                <a:lnTo>
                  <a:pt x="1211644" y="100408"/>
                </a:lnTo>
                <a:lnTo>
                  <a:pt x="1211327" y="102641"/>
                </a:lnTo>
                <a:lnTo>
                  <a:pt x="1211327" y="104873"/>
                </a:lnTo>
                <a:lnTo>
                  <a:pt x="1211327" y="168652"/>
                </a:lnTo>
                <a:lnTo>
                  <a:pt x="1148330" y="168652"/>
                </a:lnTo>
                <a:lnTo>
                  <a:pt x="1145798" y="168652"/>
                </a:lnTo>
                <a:lnTo>
                  <a:pt x="1143582" y="169290"/>
                </a:lnTo>
                <a:lnTo>
                  <a:pt x="1141366" y="169928"/>
                </a:lnTo>
                <a:lnTo>
                  <a:pt x="1139150" y="170566"/>
                </a:lnTo>
                <a:lnTo>
                  <a:pt x="1135667" y="172798"/>
                </a:lnTo>
                <a:lnTo>
                  <a:pt x="1132502" y="175349"/>
                </a:lnTo>
                <a:lnTo>
                  <a:pt x="1129653" y="178538"/>
                </a:lnTo>
                <a:lnTo>
                  <a:pt x="1127437" y="182684"/>
                </a:lnTo>
                <a:lnTo>
                  <a:pt x="1126804" y="184597"/>
                </a:lnTo>
                <a:lnTo>
                  <a:pt x="1126487" y="186829"/>
                </a:lnTo>
                <a:lnTo>
                  <a:pt x="1126170" y="189062"/>
                </a:lnTo>
                <a:lnTo>
                  <a:pt x="1125537" y="191294"/>
                </a:lnTo>
                <a:lnTo>
                  <a:pt x="1126170" y="193845"/>
                </a:lnTo>
                <a:lnTo>
                  <a:pt x="1126487" y="195759"/>
                </a:lnTo>
                <a:lnTo>
                  <a:pt x="1126804" y="197991"/>
                </a:lnTo>
                <a:lnTo>
                  <a:pt x="1127437" y="199904"/>
                </a:lnTo>
                <a:lnTo>
                  <a:pt x="1129653" y="203731"/>
                </a:lnTo>
                <a:lnTo>
                  <a:pt x="1132502" y="207239"/>
                </a:lnTo>
                <a:lnTo>
                  <a:pt x="1135667" y="210109"/>
                </a:lnTo>
                <a:lnTo>
                  <a:pt x="1139150" y="212022"/>
                </a:lnTo>
                <a:lnTo>
                  <a:pt x="1141366" y="212979"/>
                </a:lnTo>
                <a:lnTo>
                  <a:pt x="1143582" y="213298"/>
                </a:lnTo>
                <a:lnTo>
                  <a:pt x="1145798" y="213617"/>
                </a:lnTo>
                <a:lnTo>
                  <a:pt x="1148330" y="213617"/>
                </a:lnTo>
                <a:lnTo>
                  <a:pt x="1211327" y="213617"/>
                </a:lnTo>
                <a:lnTo>
                  <a:pt x="1211327" y="277396"/>
                </a:lnTo>
                <a:lnTo>
                  <a:pt x="1211327" y="279629"/>
                </a:lnTo>
                <a:lnTo>
                  <a:pt x="1211644" y="281861"/>
                </a:lnTo>
                <a:lnTo>
                  <a:pt x="1212594" y="284093"/>
                </a:lnTo>
                <a:lnTo>
                  <a:pt x="1213227" y="286325"/>
                </a:lnTo>
                <a:lnTo>
                  <a:pt x="1215443" y="290152"/>
                </a:lnTo>
                <a:lnTo>
                  <a:pt x="1217659" y="293341"/>
                </a:lnTo>
                <a:lnTo>
                  <a:pt x="1221458" y="296211"/>
                </a:lnTo>
                <a:lnTo>
                  <a:pt x="1224940" y="298125"/>
                </a:lnTo>
                <a:lnTo>
                  <a:pt x="1227156" y="298762"/>
                </a:lnTo>
                <a:lnTo>
                  <a:pt x="1229372" y="299400"/>
                </a:lnTo>
                <a:lnTo>
                  <a:pt x="1231588" y="300038"/>
                </a:lnTo>
                <a:lnTo>
                  <a:pt x="1233487" y="300038"/>
                </a:lnTo>
                <a:lnTo>
                  <a:pt x="1236020" y="300038"/>
                </a:lnTo>
                <a:lnTo>
                  <a:pt x="1238236" y="299400"/>
                </a:lnTo>
                <a:lnTo>
                  <a:pt x="1240452" y="298762"/>
                </a:lnTo>
                <a:lnTo>
                  <a:pt x="1242668" y="298125"/>
                </a:lnTo>
                <a:lnTo>
                  <a:pt x="1246150" y="296211"/>
                </a:lnTo>
                <a:lnTo>
                  <a:pt x="1249316" y="293341"/>
                </a:lnTo>
                <a:lnTo>
                  <a:pt x="1252165" y="290152"/>
                </a:lnTo>
                <a:lnTo>
                  <a:pt x="1254381" y="286325"/>
                </a:lnTo>
                <a:lnTo>
                  <a:pt x="1255014" y="284093"/>
                </a:lnTo>
                <a:lnTo>
                  <a:pt x="1255331" y="281861"/>
                </a:lnTo>
                <a:lnTo>
                  <a:pt x="1255964" y="279629"/>
                </a:lnTo>
                <a:lnTo>
                  <a:pt x="1256280" y="277396"/>
                </a:lnTo>
                <a:lnTo>
                  <a:pt x="1256280" y="213617"/>
                </a:lnTo>
                <a:lnTo>
                  <a:pt x="1319277" y="213617"/>
                </a:lnTo>
                <a:lnTo>
                  <a:pt x="1321493" y="213617"/>
                </a:lnTo>
                <a:lnTo>
                  <a:pt x="1324026" y="213298"/>
                </a:lnTo>
                <a:lnTo>
                  <a:pt x="1326242" y="212979"/>
                </a:lnTo>
                <a:lnTo>
                  <a:pt x="1327825" y="212022"/>
                </a:lnTo>
                <a:lnTo>
                  <a:pt x="1331940" y="210109"/>
                </a:lnTo>
                <a:lnTo>
                  <a:pt x="1335106" y="207239"/>
                </a:lnTo>
                <a:lnTo>
                  <a:pt x="1337955" y="203731"/>
                </a:lnTo>
                <a:lnTo>
                  <a:pt x="1339854" y="199904"/>
                </a:lnTo>
                <a:lnTo>
                  <a:pt x="1340804" y="197991"/>
                </a:lnTo>
                <a:lnTo>
                  <a:pt x="1341121" y="195759"/>
                </a:lnTo>
                <a:lnTo>
                  <a:pt x="1341437" y="193845"/>
                </a:lnTo>
                <a:lnTo>
                  <a:pt x="1341437" y="191294"/>
                </a:lnTo>
                <a:lnTo>
                  <a:pt x="1341437" y="189062"/>
                </a:lnTo>
                <a:lnTo>
                  <a:pt x="1341121" y="186829"/>
                </a:lnTo>
                <a:lnTo>
                  <a:pt x="1340804" y="184597"/>
                </a:lnTo>
                <a:lnTo>
                  <a:pt x="1339854" y="182684"/>
                </a:lnTo>
                <a:lnTo>
                  <a:pt x="1337955" y="178538"/>
                </a:lnTo>
                <a:lnTo>
                  <a:pt x="1335106" y="175349"/>
                </a:lnTo>
                <a:lnTo>
                  <a:pt x="1331940" y="172798"/>
                </a:lnTo>
                <a:lnTo>
                  <a:pt x="1327825" y="170566"/>
                </a:lnTo>
                <a:lnTo>
                  <a:pt x="1326242" y="169928"/>
                </a:lnTo>
                <a:lnTo>
                  <a:pt x="1324026" y="169290"/>
                </a:lnTo>
                <a:lnTo>
                  <a:pt x="1321493" y="168652"/>
                </a:lnTo>
                <a:lnTo>
                  <a:pt x="1319277" y="168652"/>
                </a:lnTo>
                <a:lnTo>
                  <a:pt x="1256280" y="168652"/>
                </a:lnTo>
                <a:lnTo>
                  <a:pt x="1256280" y="104873"/>
                </a:lnTo>
                <a:lnTo>
                  <a:pt x="1255964" y="102641"/>
                </a:lnTo>
                <a:lnTo>
                  <a:pt x="1255331" y="100408"/>
                </a:lnTo>
                <a:lnTo>
                  <a:pt x="1255014" y="98495"/>
                </a:lnTo>
                <a:lnTo>
                  <a:pt x="1254381" y="96263"/>
                </a:lnTo>
                <a:lnTo>
                  <a:pt x="1252165" y="92755"/>
                </a:lnTo>
                <a:lnTo>
                  <a:pt x="1249316" y="88928"/>
                </a:lnTo>
                <a:lnTo>
                  <a:pt x="1246150" y="86377"/>
                </a:lnTo>
                <a:lnTo>
                  <a:pt x="1242668" y="84145"/>
                </a:lnTo>
                <a:lnTo>
                  <a:pt x="1240452" y="83507"/>
                </a:lnTo>
                <a:lnTo>
                  <a:pt x="1238236" y="82869"/>
                </a:lnTo>
                <a:lnTo>
                  <a:pt x="1236020" y="82550"/>
                </a:lnTo>
                <a:lnTo>
                  <a:pt x="1233487" y="82550"/>
                </a:lnTo>
                <a:lnTo>
                  <a:pt x="1231588" y="82550"/>
                </a:lnTo>
                <a:close/>
                <a:moveTo>
                  <a:pt x="830580" y="0"/>
                </a:moveTo>
                <a:lnTo>
                  <a:pt x="837248" y="0"/>
                </a:lnTo>
                <a:lnTo>
                  <a:pt x="1630998" y="0"/>
                </a:lnTo>
                <a:lnTo>
                  <a:pt x="1637666" y="0"/>
                </a:lnTo>
                <a:lnTo>
                  <a:pt x="1644333" y="953"/>
                </a:lnTo>
                <a:lnTo>
                  <a:pt x="1650683" y="1588"/>
                </a:lnTo>
                <a:lnTo>
                  <a:pt x="1657033" y="3176"/>
                </a:lnTo>
                <a:lnTo>
                  <a:pt x="1663383" y="4447"/>
                </a:lnTo>
                <a:lnTo>
                  <a:pt x="1669733" y="6352"/>
                </a:lnTo>
                <a:lnTo>
                  <a:pt x="1675448" y="8576"/>
                </a:lnTo>
                <a:lnTo>
                  <a:pt x="1681481" y="10481"/>
                </a:lnTo>
                <a:lnTo>
                  <a:pt x="1687196" y="13340"/>
                </a:lnTo>
                <a:lnTo>
                  <a:pt x="1692593" y="16199"/>
                </a:lnTo>
                <a:lnTo>
                  <a:pt x="1697991" y="19692"/>
                </a:lnTo>
                <a:lnTo>
                  <a:pt x="1703388" y="23186"/>
                </a:lnTo>
                <a:lnTo>
                  <a:pt x="1708468" y="26680"/>
                </a:lnTo>
                <a:lnTo>
                  <a:pt x="1713548" y="31127"/>
                </a:lnTo>
                <a:lnTo>
                  <a:pt x="1718311" y="34938"/>
                </a:lnTo>
                <a:lnTo>
                  <a:pt x="1722438" y="39702"/>
                </a:lnTo>
                <a:lnTo>
                  <a:pt x="1726883" y="44467"/>
                </a:lnTo>
                <a:lnTo>
                  <a:pt x="1731328" y="48913"/>
                </a:lnTo>
                <a:lnTo>
                  <a:pt x="1735138" y="54313"/>
                </a:lnTo>
                <a:lnTo>
                  <a:pt x="1738631" y="59395"/>
                </a:lnTo>
                <a:lnTo>
                  <a:pt x="1742123" y="65112"/>
                </a:lnTo>
                <a:lnTo>
                  <a:pt x="1745298" y="70511"/>
                </a:lnTo>
                <a:lnTo>
                  <a:pt x="1748156" y="76864"/>
                </a:lnTo>
                <a:lnTo>
                  <a:pt x="1750696" y="82581"/>
                </a:lnTo>
                <a:lnTo>
                  <a:pt x="1752918" y="88616"/>
                </a:lnTo>
                <a:lnTo>
                  <a:pt x="1754823" y="94968"/>
                </a:lnTo>
                <a:lnTo>
                  <a:pt x="1756728" y="101321"/>
                </a:lnTo>
                <a:lnTo>
                  <a:pt x="1758316" y="107991"/>
                </a:lnTo>
                <a:lnTo>
                  <a:pt x="1759268" y="114661"/>
                </a:lnTo>
                <a:lnTo>
                  <a:pt x="1759903" y="121331"/>
                </a:lnTo>
                <a:lnTo>
                  <a:pt x="1760538" y="128318"/>
                </a:lnTo>
                <a:lnTo>
                  <a:pt x="1760538" y="134988"/>
                </a:lnTo>
                <a:lnTo>
                  <a:pt x="1760538" y="382096"/>
                </a:lnTo>
                <a:lnTo>
                  <a:pt x="2193291" y="382096"/>
                </a:lnTo>
                <a:lnTo>
                  <a:pt x="2199641" y="382096"/>
                </a:lnTo>
                <a:lnTo>
                  <a:pt x="2206626" y="382731"/>
                </a:lnTo>
                <a:lnTo>
                  <a:pt x="2212976" y="383684"/>
                </a:lnTo>
                <a:lnTo>
                  <a:pt x="2219643" y="384637"/>
                </a:lnTo>
                <a:lnTo>
                  <a:pt x="2225676" y="386543"/>
                </a:lnTo>
                <a:lnTo>
                  <a:pt x="2231708" y="388131"/>
                </a:lnTo>
                <a:lnTo>
                  <a:pt x="2237741" y="390354"/>
                </a:lnTo>
                <a:lnTo>
                  <a:pt x="2243456" y="392895"/>
                </a:lnTo>
                <a:lnTo>
                  <a:pt x="2249488" y="395436"/>
                </a:lnTo>
                <a:lnTo>
                  <a:pt x="2255203" y="398612"/>
                </a:lnTo>
                <a:lnTo>
                  <a:pt x="2260601" y="402106"/>
                </a:lnTo>
                <a:lnTo>
                  <a:pt x="2265998" y="405600"/>
                </a:lnTo>
                <a:lnTo>
                  <a:pt x="2271078" y="409094"/>
                </a:lnTo>
                <a:lnTo>
                  <a:pt x="2275841" y="413540"/>
                </a:lnTo>
                <a:lnTo>
                  <a:pt x="2280603" y="417669"/>
                </a:lnTo>
                <a:lnTo>
                  <a:pt x="2285048" y="422116"/>
                </a:lnTo>
                <a:lnTo>
                  <a:pt x="2289175" y="427198"/>
                </a:lnTo>
                <a:lnTo>
                  <a:pt x="2293621" y="431962"/>
                </a:lnTo>
                <a:lnTo>
                  <a:pt x="2297113" y="437362"/>
                </a:lnTo>
                <a:lnTo>
                  <a:pt x="2300923" y="442444"/>
                </a:lnTo>
                <a:lnTo>
                  <a:pt x="2304415" y="447843"/>
                </a:lnTo>
                <a:lnTo>
                  <a:pt x="2307273" y="453878"/>
                </a:lnTo>
                <a:lnTo>
                  <a:pt x="2310131" y="459913"/>
                </a:lnTo>
                <a:lnTo>
                  <a:pt x="2312988" y="465947"/>
                </a:lnTo>
                <a:lnTo>
                  <a:pt x="2315211" y="471982"/>
                </a:lnTo>
                <a:lnTo>
                  <a:pt x="2317433" y="478652"/>
                </a:lnTo>
                <a:lnTo>
                  <a:pt x="2319021" y="485005"/>
                </a:lnTo>
                <a:lnTo>
                  <a:pt x="2320608" y="491675"/>
                </a:lnTo>
                <a:lnTo>
                  <a:pt x="2321561" y="498345"/>
                </a:lnTo>
                <a:lnTo>
                  <a:pt x="2322195" y="505332"/>
                </a:lnTo>
                <a:lnTo>
                  <a:pt x="2322831" y="512320"/>
                </a:lnTo>
                <a:lnTo>
                  <a:pt x="2323148" y="519307"/>
                </a:lnTo>
                <a:lnTo>
                  <a:pt x="2323148" y="1505833"/>
                </a:lnTo>
                <a:lnTo>
                  <a:pt x="2322831" y="1509644"/>
                </a:lnTo>
                <a:lnTo>
                  <a:pt x="2322195" y="1512820"/>
                </a:lnTo>
                <a:lnTo>
                  <a:pt x="2462213" y="1512820"/>
                </a:lnTo>
                <a:lnTo>
                  <a:pt x="2462213" y="1693863"/>
                </a:lnTo>
                <a:lnTo>
                  <a:pt x="0" y="1693863"/>
                </a:lnTo>
                <a:lnTo>
                  <a:pt x="0" y="1512820"/>
                </a:lnTo>
                <a:lnTo>
                  <a:pt x="133985" y="1512820"/>
                </a:lnTo>
                <a:lnTo>
                  <a:pt x="133668" y="1509644"/>
                </a:lnTo>
                <a:lnTo>
                  <a:pt x="133350" y="1505833"/>
                </a:lnTo>
                <a:lnTo>
                  <a:pt x="133350" y="519307"/>
                </a:lnTo>
                <a:lnTo>
                  <a:pt x="133350" y="512320"/>
                </a:lnTo>
                <a:lnTo>
                  <a:pt x="133985" y="505332"/>
                </a:lnTo>
                <a:lnTo>
                  <a:pt x="134620" y="498345"/>
                </a:lnTo>
                <a:lnTo>
                  <a:pt x="135890" y="491675"/>
                </a:lnTo>
                <a:lnTo>
                  <a:pt x="137160" y="485005"/>
                </a:lnTo>
                <a:lnTo>
                  <a:pt x="139065" y="478652"/>
                </a:lnTo>
                <a:lnTo>
                  <a:pt x="141288" y="471982"/>
                </a:lnTo>
                <a:lnTo>
                  <a:pt x="143193" y="465947"/>
                </a:lnTo>
                <a:lnTo>
                  <a:pt x="145733" y="459913"/>
                </a:lnTo>
                <a:lnTo>
                  <a:pt x="148590" y="453878"/>
                </a:lnTo>
                <a:lnTo>
                  <a:pt x="152083" y="447843"/>
                </a:lnTo>
                <a:lnTo>
                  <a:pt x="155258" y="442444"/>
                </a:lnTo>
                <a:lnTo>
                  <a:pt x="159068" y="437362"/>
                </a:lnTo>
                <a:lnTo>
                  <a:pt x="162878" y="431962"/>
                </a:lnTo>
                <a:lnTo>
                  <a:pt x="167005" y="427198"/>
                </a:lnTo>
                <a:lnTo>
                  <a:pt x="171450" y="422116"/>
                </a:lnTo>
                <a:lnTo>
                  <a:pt x="175578" y="417669"/>
                </a:lnTo>
                <a:lnTo>
                  <a:pt x="180340" y="413540"/>
                </a:lnTo>
                <a:lnTo>
                  <a:pt x="185420" y="409094"/>
                </a:lnTo>
                <a:lnTo>
                  <a:pt x="190500" y="405600"/>
                </a:lnTo>
                <a:lnTo>
                  <a:pt x="195898" y="402106"/>
                </a:lnTo>
                <a:lnTo>
                  <a:pt x="201295" y="398612"/>
                </a:lnTo>
                <a:lnTo>
                  <a:pt x="206693" y="395436"/>
                </a:lnTo>
                <a:lnTo>
                  <a:pt x="212408" y="392895"/>
                </a:lnTo>
                <a:lnTo>
                  <a:pt x="218440" y="390354"/>
                </a:lnTo>
                <a:lnTo>
                  <a:pt x="224155" y="388131"/>
                </a:lnTo>
                <a:lnTo>
                  <a:pt x="230823" y="386543"/>
                </a:lnTo>
                <a:lnTo>
                  <a:pt x="236855" y="384637"/>
                </a:lnTo>
                <a:lnTo>
                  <a:pt x="243205" y="383684"/>
                </a:lnTo>
                <a:lnTo>
                  <a:pt x="249873" y="382731"/>
                </a:lnTo>
                <a:lnTo>
                  <a:pt x="256223" y="382096"/>
                </a:lnTo>
                <a:lnTo>
                  <a:pt x="263208" y="382096"/>
                </a:lnTo>
                <a:lnTo>
                  <a:pt x="707073" y="382096"/>
                </a:lnTo>
                <a:lnTo>
                  <a:pt x="707073" y="134988"/>
                </a:lnTo>
                <a:lnTo>
                  <a:pt x="707390" y="128318"/>
                </a:lnTo>
                <a:lnTo>
                  <a:pt x="707708" y="121331"/>
                </a:lnTo>
                <a:lnTo>
                  <a:pt x="708978" y="114661"/>
                </a:lnTo>
                <a:lnTo>
                  <a:pt x="709930" y="107991"/>
                </a:lnTo>
                <a:lnTo>
                  <a:pt x="711518" y="101321"/>
                </a:lnTo>
                <a:lnTo>
                  <a:pt x="713105" y="94968"/>
                </a:lnTo>
                <a:lnTo>
                  <a:pt x="715010" y="88616"/>
                </a:lnTo>
                <a:lnTo>
                  <a:pt x="717550" y="82581"/>
                </a:lnTo>
                <a:lnTo>
                  <a:pt x="720090" y="76864"/>
                </a:lnTo>
                <a:lnTo>
                  <a:pt x="722948" y="70511"/>
                </a:lnTo>
                <a:lnTo>
                  <a:pt x="726123" y="65112"/>
                </a:lnTo>
                <a:lnTo>
                  <a:pt x="729298" y="59395"/>
                </a:lnTo>
                <a:lnTo>
                  <a:pt x="733108" y="54313"/>
                </a:lnTo>
                <a:lnTo>
                  <a:pt x="736918" y="48913"/>
                </a:lnTo>
                <a:lnTo>
                  <a:pt x="741045" y="44467"/>
                </a:lnTo>
                <a:lnTo>
                  <a:pt x="745173" y="39702"/>
                </a:lnTo>
                <a:lnTo>
                  <a:pt x="749935" y="34938"/>
                </a:lnTo>
                <a:lnTo>
                  <a:pt x="754698" y="31127"/>
                </a:lnTo>
                <a:lnTo>
                  <a:pt x="759143" y="26680"/>
                </a:lnTo>
                <a:lnTo>
                  <a:pt x="764540" y="23186"/>
                </a:lnTo>
                <a:lnTo>
                  <a:pt x="769620" y="19692"/>
                </a:lnTo>
                <a:lnTo>
                  <a:pt x="775018" y="16199"/>
                </a:lnTo>
                <a:lnTo>
                  <a:pt x="780733" y="13340"/>
                </a:lnTo>
                <a:lnTo>
                  <a:pt x="786448" y="10481"/>
                </a:lnTo>
                <a:lnTo>
                  <a:pt x="792480" y="8576"/>
                </a:lnTo>
                <a:lnTo>
                  <a:pt x="798513" y="6352"/>
                </a:lnTo>
                <a:lnTo>
                  <a:pt x="804545" y="4447"/>
                </a:lnTo>
                <a:lnTo>
                  <a:pt x="810895" y="3176"/>
                </a:lnTo>
                <a:lnTo>
                  <a:pt x="817563" y="1588"/>
                </a:lnTo>
                <a:lnTo>
                  <a:pt x="823913" y="953"/>
                </a:lnTo>
                <a:lnTo>
                  <a:pt x="830580" y="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 animBg="1"/>
      <p:bldP spid="125" grpId="0" animBg="1"/>
      <p:bldP spid="126" grpId="0" animBg="1"/>
      <p:bldP spid="127" grpId="0" animBg="1"/>
      <p:bldP spid="128" grpId="0"/>
      <p:bldP spid="130" grpId="0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ounded Rectangle 4"/>
          <p:cNvSpPr/>
          <p:nvPr/>
        </p:nvSpPr>
        <p:spPr>
          <a:xfrm>
            <a:off x="4195632" y="1606912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4195632" y="2596601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769994" y="2089793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Straight Connector 7"/>
          <p:cNvCxnSpPr/>
          <p:nvPr/>
        </p:nvCxnSpPr>
        <p:spPr>
          <a:xfrm flipH="1">
            <a:off x="3821357" y="1780043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8"/>
          <p:cNvSpPr/>
          <p:nvPr/>
        </p:nvSpPr>
        <p:spPr>
          <a:xfrm>
            <a:off x="2759528" y="1599270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Straight Connector 9"/>
          <p:cNvCxnSpPr/>
          <p:nvPr/>
        </p:nvCxnSpPr>
        <p:spPr>
          <a:xfrm flipH="1">
            <a:off x="5326307" y="276973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Rectangle 10"/>
          <p:cNvSpPr/>
          <p:nvPr/>
        </p:nvSpPr>
        <p:spPr>
          <a:xfrm>
            <a:off x="5618220" y="2602415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ounded Rectangle 12"/>
          <p:cNvSpPr/>
          <p:nvPr/>
        </p:nvSpPr>
        <p:spPr>
          <a:xfrm>
            <a:off x="4195632" y="3586291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769994" y="4047970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Straight Connector 14"/>
          <p:cNvCxnSpPr/>
          <p:nvPr/>
        </p:nvCxnSpPr>
        <p:spPr>
          <a:xfrm flipH="1">
            <a:off x="3821357" y="375942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Rectangle 15"/>
          <p:cNvSpPr/>
          <p:nvPr/>
        </p:nvSpPr>
        <p:spPr>
          <a:xfrm>
            <a:off x="2759528" y="3644005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23"/>
          <p:cNvSpPr>
            <a:spLocks noEditPoints="1"/>
          </p:cNvSpPr>
          <p:nvPr/>
        </p:nvSpPr>
        <p:spPr bwMode="auto">
          <a:xfrm>
            <a:off x="4513264" y="3099895"/>
            <a:ext cx="400161" cy="332003"/>
          </a:xfrm>
          <a:custGeom>
            <a:avLst/>
            <a:gdLst/>
            <a:ahLst/>
            <a:cxnLst>
              <a:cxn ang="0">
                <a:pos x="312" y="110"/>
              </a:cxn>
              <a:cxn ang="0">
                <a:pos x="323" y="138"/>
              </a:cxn>
              <a:cxn ang="0">
                <a:pos x="350" y="127"/>
              </a:cxn>
              <a:cxn ang="0">
                <a:pos x="339" y="100"/>
              </a:cxn>
              <a:cxn ang="0">
                <a:pos x="25" y="100"/>
              </a:cxn>
              <a:cxn ang="0">
                <a:pos x="15" y="127"/>
              </a:cxn>
              <a:cxn ang="0">
                <a:pos x="42" y="138"/>
              </a:cxn>
              <a:cxn ang="0">
                <a:pos x="53" y="110"/>
              </a:cxn>
              <a:cxn ang="0">
                <a:pos x="270" y="60"/>
              </a:cxn>
              <a:cxn ang="0">
                <a:pos x="248" y="69"/>
              </a:cxn>
              <a:cxn ang="0">
                <a:pos x="239" y="91"/>
              </a:cxn>
              <a:cxn ang="0">
                <a:pos x="252" y="116"/>
              </a:cxn>
              <a:cxn ang="0">
                <a:pos x="276" y="121"/>
              </a:cxn>
              <a:cxn ang="0">
                <a:pos x="297" y="103"/>
              </a:cxn>
              <a:cxn ang="0">
                <a:pos x="297" y="80"/>
              </a:cxn>
              <a:cxn ang="0">
                <a:pos x="276" y="62"/>
              </a:cxn>
              <a:cxn ang="0">
                <a:pos x="330" y="183"/>
              </a:cxn>
              <a:cxn ang="0">
                <a:pos x="321" y="152"/>
              </a:cxn>
              <a:cxn ang="0">
                <a:pos x="350" y="158"/>
              </a:cxn>
              <a:cxn ang="0">
                <a:pos x="364" y="185"/>
              </a:cxn>
              <a:cxn ang="0">
                <a:pos x="83" y="63"/>
              </a:cxn>
              <a:cxn ang="0">
                <a:pos x="65" y="85"/>
              </a:cxn>
              <a:cxn ang="0">
                <a:pos x="71" y="109"/>
              </a:cxn>
              <a:cxn ang="0">
                <a:pos x="96" y="121"/>
              </a:cxn>
              <a:cxn ang="0">
                <a:pos x="118" y="112"/>
              </a:cxn>
              <a:cxn ang="0">
                <a:pos x="127" y="91"/>
              </a:cxn>
              <a:cxn ang="0">
                <a:pos x="112" y="65"/>
              </a:cxn>
              <a:cxn ang="0">
                <a:pos x="35" y="150"/>
              </a:cxn>
              <a:cxn ang="0">
                <a:pos x="36" y="176"/>
              </a:cxn>
              <a:cxn ang="0">
                <a:pos x="0" y="185"/>
              </a:cxn>
              <a:cxn ang="0">
                <a:pos x="15" y="158"/>
              </a:cxn>
              <a:cxn ang="0">
                <a:pos x="183" y="0"/>
              </a:cxn>
              <a:cxn ang="0">
                <a:pos x="151" y="13"/>
              </a:cxn>
              <a:cxn ang="0">
                <a:pos x="138" y="45"/>
              </a:cxn>
              <a:cxn ang="0">
                <a:pos x="158" y="81"/>
              </a:cxn>
              <a:cxn ang="0">
                <a:pos x="192" y="89"/>
              </a:cxn>
              <a:cxn ang="0">
                <a:pos x="225" y="62"/>
              </a:cxn>
              <a:cxn ang="0">
                <a:pos x="225" y="27"/>
              </a:cxn>
              <a:cxn ang="0">
                <a:pos x="192" y="0"/>
              </a:cxn>
              <a:cxn ang="0">
                <a:pos x="265" y="174"/>
              </a:cxn>
              <a:cxn ang="0">
                <a:pos x="256" y="136"/>
              </a:cxn>
              <a:cxn ang="0">
                <a:pos x="279" y="136"/>
              </a:cxn>
              <a:cxn ang="0">
                <a:pos x="316" y="165"/>
              </a:cxn>
              <a:cxn ang="0">
                <a:pos x="100" y="272"/>
              </a:cxn>
              <a:cxn ang="0">
                <a:pos x="51" y="165"/>
              </a:cxn>
              <a:cxn ang="0">
                <a:pos x="85" y="136"/>
              </a:cxn>
              <a:cxn ang="0">
                <a:pos x="109" y="136"/>
              </a:cxn>
              <a:cxn ang="0">
                <a:pos x="100" y="174"/>
              </a:cxn>
              <a:cxn ang="0">
                <a:pos x="252" y="159"/>
              </a:cxn>
              <a:cxn ang="0">
                <a:pos x="210" y="109"/>
              </a:cxn>
              <a:cxn ang="0">
                <a:pos x="154" y="109"/>
              </a:cxn>
              <a:cxn ang="0">
                <a:pos x="112" y="159"/>
              </a:cxn>
            </a:cxnLst>
            <a:rect l="0" t="0" r="r" b="b"/>
            <a:pathLst>
              <a:path w="364" h="301">
                <a:moveTo>
                  <a:pt x="332" y="98"/>
                </a:moveTo>
                <a:lnTo>
                  <a:pt x="332" y="98"/>
                </a:lnTo>
                <a:lnTo>
                  <a:pt x="323" y="100"/>
                </a:lnTo>
                <a:lnTo>
                  <a:pt x="317" y="105"/>
                </a:lnTo>
                <a:lnTo>
                  <a:pt x="312" y="110"/>
                </a:lnTo>
                <a:lnTo>
                  <a:pt x="310" y="120"/>
                </a:lnTo>
                <a:lnTo>
                  <a:pt x="310" y="120"/>
                </a:lnTo>
                <a:lnTo>
                  <a:pt x="312" y="127"/>
                </a:lnTo>
                <a:lnTo>
                  <a:pt x="317" y="134"/>
                </a:lnTo>
                <a:lnTo>
                  <a:pt x="323" y="138"/>
                </a:lnTo>
                <a:lnTo>
                  <a:pt x="332" y="139"/>
                </a:lnTo>
                <a:lnTo>
                  <a:pt x="332" y="139"/>
                </a:lnTo>
                <a:lnTo>
                  <a:pt x="339" y="138"/>
                </a:lnTo>
                <a:lnTo>
                  <a:pt x="346" y="134"/>
                </a:lnTo>
                <a:lnTo>
                  <a:pt x="350" y="127"/>
                </a:lnTo>
                <a:lnTo>
                  <a:pt x="352" y="120"/>
                </a:lnTo>
                <a:lnTo>
                  <a:pt x="352" y="120"/>
                </a:lnTo>
                <a:lnTo>
                  <a:pt x="350" y="110"/>
                </a:lnTo>
                <a:lnTo>
                  <a:pt x="346" y="105"/>
                </a:lnTo>
                <a:lnTo>
                  <a:pt x="339" y="100"/>
                </a:lnTo>
                <a:lnTo>
                  <a:pt x="332" y="98"/>
                </a:lnTo>
                <a:lnTo>
                  <a:pt x="332" y="98"/>
                </a:lnTo>
                <a:close/>
                <a:moveTo>
                  <a:pt x="35" y="98"/>
                </a:moveTo>
                <a:lnTo>
                  <a:pt x="35" y="98"/>
                </a:lnTo>
                <a:lnTo>
                  <a:pt x="25" y="100"/>
                </a:lnTo>
                <a:lnTo>
                  <a:pt x="20" y="105"/>
                </a:lnTo>
                <a:lnTo>
                  <a:pt x="15" y="110"/>
                </a:lnTo>
                <a:lnTo>
                  <a:pt x="13" y="120"/>
                </a:lnTo>
                <a:lnTo>
                  <a:pt x="13" y="120"/>
                </a:lnTo>
                <a:lnTo>
                  <a:pt x="15" y="127"/>
                </a:lnTo>
                <a:lnTo>
                  <a:pt x="20" y="134"/>
                </a:lnTo>
                <a:lnTo>
                  <a:pt x="25" y="138"/>
                </a:lnTo>
                <a:lnTo>
                  <a:pt x="35" y="139"/>
                </a:lnTo>
                <a:lnTo>
                  <a:pt x="35" y="139"/>
                </a:lnTo>
                <a:lnTo>
                  <a:pt x="42" y="138"/>
                </a:lnTo>
                <a:lnTo>
                  <a:pt x="49" y="134"/>
                </a:lnTo>
                <a:lnTo>
                  <a:pt x="53" y="127"/>
                </a:lnTo>
                <a:lnTo>
                  <a:pt x="54" y="120"/>
                </a:lnTo>
                <a:lnTo>
                  <a:pt x="54" y="120"/>
                </a:lnTo>
                <a:lnTo>
                  <a:pt x="53" y="110"/>
                </a:lnTo>
                <a:lnTo>
                  <a:pt x="49" y="105"/>
                </a:lnTo>
                <a:lnTo>
                  <a:pt x="42" y="100"/>
                </a:lnTo>
                <a:lnTo>
                  <a:pt x="35" y="98"/>
                </a:lnTo>
                <a:lnTo>
                  <a:pt x="35" y="98"/>
                </a:lnTo>
                <a:close/>
                <a:moveTo>
                  <a:pt x="270" y="60"/>
                </a:moveTo>
                <a:lnTo>
                  <a:pt x="270" y="60"/>
                </a:lnTo>
                <a:lnTo>
                  <a:pt x="263" y="62"/>
                </a:lnTo>
                <a:lnTo>
                  <a:pt x="258" y="63"/>
                </a:lnTo>
                <a:lnTo>
                  <a:pt x="252" y="65"/>
                </a:lnTo>
                <a:lnTo>
                  <a:pt x="248" y="69"/>
                </a:lnTo>
                <a:lnTo>
                  <a:pt x="245" y="74"/>
                </a:lnTo>
                <a:lnTo>
                  <a:pt x="241" y="80"/>
                </a:lnTo>
                <a:lnTo>
                  <a:pt x="239" y="85"/>
                </a:lnTo>
                <a:lnTo>
                  <a:pt x="239" y="91"/>
                </a:lnTo>
                <a:lnTo>
                  <a:pt x="239" y="91"/>
                </a:lnTo>
                <a:lnTo>
                  <a:pt x="239" y="98"/>
                </a:lnTo>
                <a:lnTo>
                  <a:pt x="241" y="103"/>
                </a:lnTo>
                <a:lnTo>
                  <a:pt x="245" y="109"/>
                </a:lnTo>
                <a:lnTo>
                  <a:pt x="248" y="112"/>
                </a:lnTo>
                <a:lnTo>
                  <a:pt x="252" y="116"/>
                </a:lnTo>
                <a:lnTo>
                  <a:pt x="258" y="120"/>
                </a:lnTo>
                <a:lnTo>
                  <a:pt x="263" y="121"/>
                </a:lnTo>
                <a:lnTo>
                  <a:pt x="270" y="121"/>
                </a:lnTo>
                <a:lnTo>
                  <a:pt x="270" y="121"/>
                </a:lnTo>
                <a:lnTo>
                  <a:pt x="276" y="121"/>
                </a:lnTo>
                <a:lnTo>
                  <a:pt x="281" y="120"/>
                </a:lnTo>
                <a:lnTo>
                  <a:pt x="287" y="116"/>
                </a:lnTo>
                <a:lnTo>
                  <a:pt x="292" y="112"/>
                </a:lnTo>
                <a:lnTo>
                  <a:pt x="296" y="109"/>
                </a:lnTo>
                <a:lnTo>
                  <a:pt x="297" y="103"/>
                </a:lnTo>
                <a:lnTo>
                  <a:pt x="299" y="98"/>
                </a:lnTo>
                <a:lnTo>
                  <a:pt x="301" y="91"/>
                </a:lnTo>
                <a:lnTo>
                  <a:pt x="301" y="91"/>
                </a:lnTo>
                <a:lnTo>
                  <a:pt x="299" y="85"/>
                </a:lnTo>
                <a:lnTo>
                  <a:pt x="297" y="80"/>
                </a:lnTo>
                <a:lnTo>
                  <a:pt x="296" y="74"/>
                </a:lnTo>
                <a:lnTo>
                  <a:pt x="292" y="69"/>
                </a:lnTo>
                <a:lnTo>
                  <a:pt x="287" y="65"/>
                </a:lnTo>
                <a:lnTo>
                  <a:pt x="281" y="63"/>
                </a:lnTo>
                <a:lnTo>
                  <a:pt x="276" y="62"/>
                </a:lnTo>
                <a:lnTo>
                  <a:pt x="270" y="60"/>
                </a:lnTo>
                <a:lnTo>
                  <a:pt x="270" y="60"/>
                </a:lnTo>
                <a:close/>
                <a:moveTo>
                  <a:pt x="364" y="248"/>
                </a:moveTo>
                <a:lnTo>
                  <a:pt x="330" y="248"/>
                </a:lnTo>
                <a:lnTo>
                  <a:pt x="330" y="183"/>
                </a:lnTo>
                <a:lnTo>
                  <a:pt x="330" y="183"/>
                </a:lnTo>
                <a:lnTo>
                  <a:pt x="330" y="176"/>
                </a:lnTo>
                <a:lnTo>
                  <a:pt x="328" y="167"/>
                </a:lnTo>
                <a:lnTo>
                  <a:pt x="321" y="152"/>
                </a:lnTo>
                <a:lnTo>
                  <a:pt x="321" y="152"/>
                </a:lnTo>
                <a:lnTo>
                  <a:pt x="332" y="150"/>
                </a:lnTo>
                <a:lnTo>
                  <a:pt x="332" y="150"/>
                </a:lnTo>
                <a:lnTo>
                  <a:pt x="337" y="152"/>
                </a:lnTo>
                <a:lnTo>
                  <a:pt x="345" y="154"/>
                </a:lnTo>
                <a:lnTo>
                  <a:pt x="350" y="158"/>
                </a:lnTo>
                <a:lnTo>
                  <a:pt x="355" y="161"/>
                </a:lnTo>
                <a:lnTo>
                  <a:pt x="359" y="167"/>
                </a:lnTo>
                <a:lnTo>
                  <a:pt x="363" y="172"/>
                </a:lnTo>
                <a:lnTo>
                  <a:pt x="364" y="178"/>
                </a:lnTo>
                <a:lnTo>
                  <a:pt x="364" y="185"/>
                </a:lnTo>
                <a:lnTo>
                  <a:pt x="364" y="248"/>
                </a:lnTo>
                <a:close/>
                <a:moveTo>
                  <a:pt x="96" y="60"/>
                </a:moveTo>
                <a:lnTo>
                  <a:pt x="96" y="60"/>
                </a:lnTo>
                <a:lnTo>
                  <a:pt x="89" y="62"/>
                </a:lnTo>
                <a:lnTo>
                  <a:pt x="83" y="63"/>
                </a:lnTo>
                <a:lnTo>
                  <a:pt x="78" y="65"/>
                </a:lnTo>
                <a:lnTo>
                  <a:pt x="74" y="69"/>
                </a:lnTo>
                <a:lnTo>
                  <a:pt x="71" y="74"/>
                </a:lnTo>
                <a:lnTo>
                  <a:pt x="67" y="80"/>
                </a:lnTo>
                <a:lnTo>
                  <a:pt x="65" y="85"/>
                </a:lnTo>
                <a:lnTo>
                  <a:pt x="65" y="91"/>
                </a:lnTo>
                <a:lnTo>
                  <a:pt x="65" y="91"/>
                </a:lnTo>
                <a:lnTo>
                  <a:pt x="65" y="98"/>
                </a:lnTo>
                <a:lnTo>
                  <a:pt x="67" y="103"/>
                </a:lnTo>
                <a:lnTo>
                  <a:pt x="71" y="109"/>
                </a:lnTo>
                <a:lnTo>
                  <a:pt x="74" y="112"/>
                </a:lnTo>
                <a:lnTo>
                  <a:pt x="78" y="116"/>
                </a:lnTo>
                <a:lnTo>
                  <a:pt x="83" y="120"/>
                </a:lnTo>
                <a:lnTo>
                  <a:pt x="89" y="121"/>
                </a:lnTo>
                <a:lnTo>
                  <a:pt x="96" y="121"/>
                </a:lnTo>
                <a:lnTo>
                  <a:pt x="96" y="121"/>
                </a:lnTo>
                <a:lnTo>
                  <a:pt x="102" y="121"/>
                </a:lnTo>
                <a:lnTo>
                  <a:pt x="107" y="120"/>
                </a:lnTo>
                <a:lnTo>
                  <a:pt x="112" y="116"/>
                </a:lnTo>
                <a:lnTo>
                  <a:pt x="118" y="112"/>
                </a:lnTo>
                <a:lnTo>
                  <a:pt x="122" y="109"/>
                </a:lnTo>
                <a:lnTo>
                  <a:pt x="123" y="103"/>
                </a:lnTo>
                <a:lnTo>
                  <a:pt x="125" y="98"/>
                </a:lnTo>
                <a:lnTo>
                  <a:pt x="127" y="91"/>
                </a:lnTo>
                <a:lnTo>
                  <a:pt x="127" y="91"/>
                </a:lnTo>
                <a:lnTo>
                  <a:pt x="125" y="85"/>
                </a:lnTo>
                <a:lnTo>
                  <a:pt x="123" y="80"/>
                </a:lnTo>
                <a:lnTo>
                  <a:pt x="122" y="74"/>
                </a:lnTo>
                <a:lnTo>
                  <a:pt x="118" y="69"/>
                </a:lnTo>
                <a:lnTo>
                  <a:pt x="112" y="65"/>
                </a:lnTo>
                <a:lnTo>
                  <a:pt x="107" y="63"/>
                </a:lnTo>
                <a:lnTo>
                  <a:pt x="102" y="62"/>
                </a:lnTo>
                <a:lnTo>
                  <a:pt x="96" y="60"/>
                </a:lnTo>
                <a:lnTo>
                  <a:pt x="96" y="60"/>
                </a:lnTo>
                <a:close/>
                <a:moveTo>
                  <a:pt x="35" y="150"/>
                </a:moveTo>
                <a:lnTo>
                  <a:pt x="35" y="150"/>
                </a:lnTo>
                <a:lnTo>
                  <a:pt x="44" y="152"/>
                </a:lnTo>
                <a:lnTo>
                  <a:pt x="44" y="152"/>
                </a:lnTo>
                <a:lnTo>
                  <a:pt x="38" y="167"/>
                </a:lnTo>
                <a:lnTo>
                  <a:pt x="36" y="176"/>
                </a:lnTo>
                <a:lnTo>
                  <a:pt x="35" y="183"/>
                </a:lnTo>
                <a:lnTo>
                  <a:pt x="35" y="248"/>
                </a:lnTo>
                <a:lnTo>
                  <a:pt x="0" y="248"/>
                </a:lnTo>
                <a:lnTo>
                  <a:pt x="0" y="185"/>
                </a:lnTo>
                <a:lnTo>
                  <a:pt x="0" y="185"/>
                </a:lnTo>
                <a:lnTo>
                  <a:pt x="0" y="178"/>
                </a:lnTo>
                <a:lnTo>
                  <a:pt x="2" y="172"/>
                </a:lnTo>
                <a:lnTo>
                  <a:pt x="6" y="167"/>
                </a:lnTo>
                <a:lnTo>
                  <a:pt x="9" y="161"/>
                </a:lnTo>
                <a:lnTo>
                  <a:pt x="15" y="158"/>
                </a:lnTo>
                <a:lnTo>
                  <a:pt x="20" y="154"/>
                </a:lnTo>
                <a:lnTo>
                  <a:pt x="27" y="152"/>
                </a:lnTo>
                <a:lnTo>
                  <a:pt x="35" y="150"/>
                </a:lnTo>
                <a:lnTo>
                  <a:pt x="35" y="150"/>
                </a:lnTo>
                <a:close/>
                <a:moveTo>
                  <a:pt x="183" y="0"/>
                </a:moveTo>
                <a:lnTo>
                  <a:pt x="183" y="0"/>
                </a:lnTo>
                <a:lnTo>
                  <a:pt x="174" y="0"/>
                </a:lnTo>
                <a:lnTo>
                  <a:pt x="165" y="4"/>
                </a:lnTo>
                <a:lnTo>
                  <a:pt x="158" y="7"/>
                </a:lnTo>
                <a:lnTo>
                  <a:pt x="151" y="13"/>
                </a:lnTo>
                <a:lnTo>
                  <a:pt x="145" y="20"/>
                </a:lnTo>
                <a:lnTo>
                  <a:pt x="141" y="27"/>
                </a:lnTo>
                <a:lnTo>
                  <a:pt x="138" y="36"/>
                </a:lnTo>
                <a:lnTo>
                  <a:pt x="138" y="45"/>
                </a:lnTo>
                <a:lnTo>
                  <a:pt x="138" y="45"/>
                </a:lnTo>
                <a:lnTo>
                  <a:pt x="138" y="54"/>
                </a:lnTo>
                <a:lnTo>
                  <a:pt x="141" y="62"/>
                </a:lnTo>
                <a:lnTo>
                  <a:pt x="145" y="71"/>
                </a:lnTo>
                <a:lnTo>
                  <a:pt x="151" y="76"/>
                </a:lnTo>
                <a:lnTo>
                  <a:pt x="158" y="81"/>
                </a:lnTo>
                <a:lnTo>
                  <a:pt x="165" y="87"/>
                </a:lnTo>
                <a:lnTo>
                  <a:pt x="174" y="89"/>
                </a:lnTo>
                <a:lnTo>
                  <a:pt x="183" y="91"/>
                </a:lnTo>
                <a:lnTo>
                  <a:pt x="183" y="91"/>
                </a:lnTo>
                <a:lnTo>
                  <a:pt x="192" y="89"/>
                </a:lnTo>
                <a:lnTo>
                  <a:pt x="200" y="87"/>
                </a:lnTo>
                <a:lnTo>
                  <a:pt x="209" y="81"/>
                </a:lnTo>
                <a:lnTo>
                  <a:pt x="214" y="76"/>
                </a:lnTo>
                <a:lnTo>
                  <a:pt x="219" y="71"/>
                </a:lnTo>
                <a:lnTo>
                  <a:pt x="225" y="62"/>
                </a:lnTo>
                <a:lnTo>
                  <a:pt x="227" y="54"/>
                </a:lnTo>
                <a:lnTo>
                  <a:pt x="229" y="45"/>
                </a:lnTo>
                <a:lnTo>
                  <a:pt x="229" y="45"/>
                </a:lnTo>
                <a:lnTo>
                  <a:pt x="227" y="36"/>
                </a:lnTo>
                <a:lnTo>
                  <a:pt x="225" y="27"/>
                </a:lnTo>
                <a:lnTo>
                  <a:pt x="219" y="20"/>
                </a:lnTo>
                <a:lnTo>
                  <a:pt x="214" y="13"/>
                </a:lnTo>
                <a:lnTo>
                  <a:pt x="209" y="7"/>
                </a:lnTo>
                <a:lnTo>
                  <a:pt x="200" y="4"/>
                </a:lnTo>
                <a:lnTo>
                  <a:pt x="192" y="0"/>
                </a:lnTo>
                <a:lnTo>
                  <a:pt x="183" y="0"/>
                </a:lnTo>
                <a:lnTo>
                  <a:pt x="183" y="0"/>
                </a:lnTo>
                <a:close/>
                <a:moveTo>
                  <a:pt x="319" y="272"/>
                </a:moveTo>
                <a:lnTo>
                  <a:pt x="265" y="272"/>
                </a:lnTo>
                <a:lnTo>
                  <a:pt x="265" y="174"/>
                </a:lnTo>
                <a:lnTo>
                  <a:pt x="265" y="174"/>
                </a:lnTo>
                <a:lnTo>
                  <a:pt x="265" y="163"/>
                </a:lnTo>
                <a:lnTo>
                  <a:pt x="263" y="154"/>
                </a:lnTo>
                <a:lnTo>
                  <a:pt x="259" y="145"/>
                </a:lnTo>
                <a:lnTo>
                  <a:pt x="256" y="136"/>
                </a:lnTo>
                <a:lnTo>
                  <a:pt x="256" y="136"/>
                </a:lnTo>
                <a:lnTo>
                  <a:pt x="263" y="134"/>
                </a:lnTo>
                <a:lnTo>
                  <a:pt x="270" y="134"/>
                </a:lnTo>
                <a:lnTo>
                  <a:pt x="270" y="134"/>
                </a:lnTo>
                <a:lnTo>
                  <a:pt x="279" y="136"/>
                </a:lnTo>
                <a:lnTo>
                  <a:pt x="288" y="138"/>
                </a:lnTo>
                <a:lnTo>
                  <a:pt x="297" y="143"/>
                </a:lnTo>
                <a:lnTo>
                  <a:pt x="305" y="149"/>
                </a:lnTo>
                <a:lnTo>
                  <a:pt x="310" y="156"/>
                </a:lnTo>
                <a:lnTo>
                  <a:pt x="316" y="165"/>
                </a:lnTo>
                <a:lnTo>
                  <a:pt x="317" y="174"/>
                </a:lnTo>
                <a:lnTo>
                  <a:pt x="319" y="183"/>
                </a:lnTo>
                <a:lnTo>
                  <a:pt x="319" y="272"/>
                </a:lnTo>
                <a:close/>
                <a:moveTo>
                  <a:pt x="100" y="174"/>
                </a:moveTo>
                <a:lnTo>
                  <a:pt x="100" y="272"/>
                </a:lnTo>
                <a:lnTo>
                  <a:pt x="45" y="272"/>
                </a:lnTo>
                <a:lnTo>
                  <a:pt x="45" y="183"/>
                </a:lnTo>
                <a:lnTo>
                  <a:pt x="45" y="183"/>
                </a:lnTo>
                <a:lnTo>
                  <a:pt x="47" y="174"/>
                </a:lnTo>
                <a:lnTo>
                  <a:pt x="51" y="165"/>
                </a:lnTo>
                <a:lnTo>
                  <a:pt x="54" y="156"/>
                </a:lnTo>
                <a:lnTo>
                  <a:pt x="60" y="149"/>
                </a:lnTo>
                <a:lnTo>
                  <a:pt x="67" y="143"/>
                </a:lnTo>
                <a:lnTo>
                  <a:pt x="76" y="138"/>
                </a:lnTo>
                <a:lnTo>
                  <a:pt x="85" y="136"/>
                </a:lnTo>
                <a:lnTo>
                  <a:pt x="96" y="134"/>
                </a:lnTo>
                <a:lnTo>
                  <a:pt x="96" y="134"/>
                </a:lnTo>
                <a:lnTo>
                  <a:pt x="103" y="134"/>
                </a:lnTo>
                <a:lnTo>
                  <a:pt x="109" y="136"/>
                </a:lnTo>
                <a:lnTo>
                  <a:pt x="109" y="136"/>
                </a:lnTo>
                <a:lnTo>
                  <a:pt x="105" y="145"/>
                </a:lnTo>
                <a:lnTo>
                  <a:pt x="102" y="154"/>
                </a:lnTo>
                <a:lnTo>
                  <a:pt x="100" y="163"/>
                </a:lnTo>
                <a:lnTo>
                  <a:pt x="100" y="174"/>
                </a:lnTo>
                <a:lnTo>
                  <a:pt x="100" y="174"/>
                </a:lnTo>
                <a:close/>
                <a:moveTo>
                  <a:pt x="111" y="301"/>
                </a:moveTo>
                <a:lnTo>
                  <a:pt x="254" y="301"/>
                </a:lnTo>
                <a:lnTo>
                  <a:pt x="254" y="174"/>
                </a:lnTo>
                <a:lnTo>
                  <a:pt x="254" y="174"/>
                </a:lnTo>
                <a:lnTo>
                  <a:pt x="252" y="159"/>
                </a:lnTo>
                <a:lnTo>
                  <a:pt x="248" y="145"/>
                </a:lnTo>
                <a:lnTo>
                  <a:pt x="241" y="134"/>
                </a:lnTo>
                <a:lnTo>
                  <a:pt x="232" y="123"/>
                </a:lnTo>
                <a:lnTo>
                  <a:pt x="223" y="114"/>
                </a:lnTo>
                <a:lnTo>
                  <a:pt x="210" y="109"/>
                </a:lnTo>
                <a:lnTo>
                  <a:pt x="198" y="103"/>
                </a:lnTo>
                <a:lnTo>
                  <a:pt x="183" y="101"/>
                </a:lnTo>
                <a:lnTo>
                  <a:pt x="183" y="101"/>
                </a:lnTo>
                <a:lnTo>
                  <a:pt x="169" y="103"/>
                </a:lnTo>
                <a:lnTo>
                  <a:pt x="154" y="109"/>
                </a:lnTo>
                <a:lnTo>
                  <a:pt x="143" y="114"/>
                </a:lnTo>
                <a:lnTo>
                  <a:pt x="132" y="123"/>
                </a:lnTo>
                <a:lnTo>
                  <a:pt x="123" y="134"/>
                </a:lnTo>
                <a:lnTo>
                  <a:pt x="116" y="145"/>
                </a:lnTo>
                <a:lnTo>
                  <a:pt x="112" y="159"/>
                </a:lnTo>
                <a:lnTo>
                  <a:pt x="111" y="174"/>
                </a:lnTo>
                <a:lnTo>
                  <a:pt x="111" y="301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Group 17"/>
          <p:cNvGrpSpPr/>
          <p:nvPr/>
        </p:nvGrpSpPr>
        <p:grpSpPr>
          <a:xfrm>
            <a:off x="4514359" y="2115901"/>
            <a:ext cx="403183" cy="317645"/>
            <a:chOff x="1058564" y="1781841"/>
            <a:chExt cx="649993" cy="512092"/>
          </a:xfrm>
          <a:solidFill>
            <a:srgbClr val="009999"/>
          </a:solidFill>
        </p:grpSpPr>
        <p:sp>
          <p:nvSpPr>
            <p:cNvPr id="23" name="Freeform 31"/>
            <p:cNvSpPr/>
            <p:nvPr/>
          </p:nvSpPr>
          <p:spPr bwMode="auto">
            <a:xfrm>
              <a:off x="1058564" y="1823776"/>
              <a:ext cx="457253" cy="470157"/>
            </a:xfrm>
            <a:custGeom>
              <a:avLst/>
              <a:gdLst>
                <a:gd name="T0" fmla="*/ 191 w 240"/>
                <a:gd name="T1" fmla="*/ 0 h 247"/>
                <a:gd name="T2" fmla="*/ 49 w 240"/>
                <a:gd name="T3" fmla="*/ 0 h 247"/>
                <a:gd name="T4" fmla="*/ 0 w 240"/>
                <a:gd name="T5" fmla="*/ 49 h 247"/>
                <a:gd name="T6" fmla="*/ 0 w 240"/>
                <a:gd name="T7" fmla="*/ 129 h 247"/>
                <a:gd name="T8" fmla="*/ 49 w 240"/>
                <a:gd name="T9" fmla="*/ 178 h 247"/>
                <a:gd name="T10" fmla="*/ 57 w 240"/>
                <a:gd name="T11" fmla="*/ 178 h 247"/>
                <a:gd name="T12" fmla="*/ 32 w 240"/>
                <a:gd name="T13" fmla="*/ 245 h 247"/>
                <a:gd name="T14" fmla="*/ 121 w 240"/>
                <a:gd name="T15" fmla="*/ 178 h 247"/>
                <a:gd name="T16" fmla="*/ 191 w 240"/>
                <a:gd name="T17" fmla="*/ 178 h 247"/>
                <a:gd name="T18" fmla="*/ 240 w 240"/>
                <a:gd name="T19" fmla="*/ 129 h 247"/>
                <a:gd name="T20" fmla="*/ 240 w 240"/>
                <a:gd name="T21" fmla="*/ 49 h 247"/>
                <a:gd name="T22" fmla="*/ 191 w 240"/>
                <a:gd name="T2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247">
                  <a:moveTo>
                    <a:pt x="191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56"/>
                    <a:pt x="22" y="178"/>
                    <a:pt x="49" y="178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49" y="198"/>
                    <a:pt x="31" y="247"/>
                    <a:pt x="32" y="245"/>
                  </a:cubicBezTo>
                  <a:cubicBezTo>
                    <a:pt x="32" y="244"/>
                    <a:pt x="97" y="196"/>
                    <a:pt x="12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218" y="178"/>
                    <a:pt x="240" y="156"/>
                    <a:pt x="240" y="129"/>
                  </a:cubicBezTo>
                  <a:cubicBezTo>
                    <a:pt x="240" y="49"/>
                    <a:pt x="240" y="49"/>
                    <a:pt x="240" y="49"/>
                  </a:cubicBezTo>
                  <a:cubicBezTo>
                    <a:pt x="240" y="22"/>
                    <a:pt x="218" y="0"/>
                    <a:pt x="191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32"/>
            <p:cNvSpPr/>
            <p:nvPr/>
          </p:nvSpPr>
          <p:spPr bwMode="auto">
            <a:xfrm>
              <a:off x="1378722" y="1781841"/>
              <a:ext cx="329835" cy="384674"/>
            </a:xfrm>
            <a:custGeom>
              <a:avLst/>
              <a:gdLst>
                <a:gd name="T0" fmla="*/ 133 w 173"/>
                <a:gd name="T1" fmla="*/ 0 h 202"/>
                <a:gd name="T2" fmla="*/ 18 w 173"/>
                <a:gd name="T3" fmla="*/ 0 h 202"/>
                <a:gd name="T4" fmla="*/ 0 w 173"/>
                <a:gd name="T5" fmla="*/ 5 h 202"/>
                <a:gd name="T6" fmla="*/ 33 w 173"/>
                <a:gd name="T7" fmla="*/ 5 h 202"/>
                <a:gd name="T8" fmla="*/ 89 w 173"/>
                <a:gd name="T9" fmla="*/ 61 h 202"/>
                <a:gd name="T10" fmla="*/ 89 w 173"/>
                <a:gd name="T11" fmla="*/ 151 h 202"/>
                <a:gd name="T12" fmla="*/ 89 w 173"/>
                <a:gd name="T13" fmla="*/ 156 h 202"/>
                <a:gd name="T14" fmla="*/ 148 w 173"/>
                <a:gd name="T15" fmla="*/ 201 h 202"/>
                <a:gd name="T16" fmla="*/ 127 w 173"/>
                <a:gd name="T17" fmla="*/ 145 h 202"/>
                <a:gd name="T18" fmla="*/ 133 w 173"/>
                <a:gd name="T19" fmla="*/ 145 h 202"/>
                <a:gd name="T20" fmla="*/ 173 w 173"/>
                <a:gd name="T21" fmla="*/ 105 h 202"/>
                <a:gd name="T22" fmla="*/ 173 w 173"/>
                <a:gd name="T23" fmla="*/ 41 h 202"/>
                <a:gd name="T24" fmla="*/ 133 w 173"/>
                <a:gd name="T2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02">
                  <a:moveTo>
                    <a:pt x="13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2"/>
                    <a:pt x="0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64" y="5"/>
                    <a:pt x="89" y="30"/>
                    <a:pt x="89" y="6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3"/>
                    <a:pt x="89" y="154"/>
                    <a:pt x="89" y="156"/>
                  </a:cubicBezTo>
                  <a:cubicBezTo>
                    <a:pt x="113" y="174"/>
                    <a:pt x="148" y="200"/>
                    <a:pt x="148" y="201"/>
                  </a:cubicBezTo>
                  <a:cubicBezTo>
                    <a:pt x="148" y="202"/>
                    <a:pt x="133" y="162"/>
                    <a:pt x="127" y="145"/>
                  </a:cubicBezTo>
                  <a:cubicBezTo>
                    <a:pt x="133" y="145"/>
                    <a:pt x="133" y="145"/>
                    <a:pt x="133" y="145"/>
                  </a:cubicBezTo>
                  <a:cubicBezTo>
                    <a:pt x="155" y="145"/>
                    <a:pt x="173" y="127"/>
                    <a:pt x="173" y="105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73" y="18"/>
                    <a:pt x="155" y="0"/>
                    <a:pt x="133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Freeform 106"/>
          <p:cNvSpPr>
            <a:spLocks noEditPoints="1"/>
          </p:cNvSpPr>
          <p:nvPr/>
        </p:nvSpPr>
        <p:spPr bwMode="auto">
          <a:xfrm>
            <a:off x="4513264" y="4095281"/>
            <a:ext cx="400161" cy="297792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34" y="0"/>
              </a:cxn>
              <a:cxn ang="0">
                <a:pos x="18" y="7"/>
              </a:cxn>
              <a:cxn ang="0">
                <a:pos x="7" y="18"/>
              </a:cxn>
              <a:cxn ang="0">
                <a:pos x="0" y="33"/>
              </a:cxn>
              <a:cxn ang="0">
                <a:pos x="0" y="214"/>
              </a:cxn>
              <a:cxn ang="0">
                <a:pos x="0" y="221"/>
              </a:cxn>
              <a:cxn ang="0">
                <a:pos x="7" y="237"/>
              </a:cxn>
              <a:cxn ang="0">
                <a:pos x="18" y="248"/>
              </a:cxn>
              <a:cxn ang="0">
                <a:pos x="34" y="256"/>
              </a:cxn>
              <a:cxn ang="0">
                <a:pos x="299" y="256"/>
              </a:cxn>
              <a:cxn ang="0">
                <a:pos x="308" y="256"/>
              </a:cxn>
              <a:cxn ang="0">
                <a:pos x="322" y="248"/>
              </a:cxn>
              <a:cxn ang="0">
                <a:pos x="335" y="237"/>
              </a:cxn>
              <a:cxn ang="0">
                <a:pos x="340" y="221"/>
              </a:cxn>
              <a:cxn ang="0">
                <a:pos x="342" y="42"/>
              </a:cxn>
              <a:cxn ang="0">
                <a:pos x="340" y="33"/>
              </a:cxn>
              <a:cxn ang="0">
                <a:pos x="335" y="18"/>
              </a:cxn>
              <a:cxn ang="0">
                <a:pos x="322" y="7"/>
              </a:cxn>
              <a:cxn ang="0">
                <a:pos x="308" y="0"/>
              </a:cxn>
              <a:cxn ang="0">
                <a:pos x="299" y="0"/>
              </a:cxn>
              <a:cxn ang="0">
                <a:pos x="319" y="36"/>
              </a:cxn>
              <a:cxn ang="0">
                <a:pos x="320" y="42"/>
              </a:cxn>
              <a:cxn ang="0">
                <a:pos x="320" y="214"/>
              </a:cxn>
              <a:cxn ang="0">
                <a:pos x="228" y="114"/>
              </a:cxn>
              <a:cxn ang="0">
                <a:pos x="299" y="20"/>
              </a:cxn>
              <a:cxn ang="0">
                <a:pos x="170" y="134"/>
              </a:cxn>
              <a:cxn ang="0">
                <a:pos x="38" y="22"/>
              </a:cxn>
              <a:cxn ang="0">
                <a:pos x="299" y="20"/>
              </a:cxn>
              <a:cxn ang="0">
                <a:pos x="21" y="218"/>
              </a:cxn>
              <a:cxn ang="0">
                <a:pos x="21" y="42"/>
              </a:cxn>
              <a:cxn ang="0">
                <a:pos x="21" y="36"/>
              </a:cxn>
              <a:cxn ang="0">
                <a:pos x="21" y="218"/>
              </a:cxn>
              <a:cxn ang="0">
                <a:pos x="41" y="234"/>
              </a:cxn>
              <a:cxn ang="0">
                <a:pos x="128" y="127"/>
              </a:cxn>
              <a:cxn ang="0">
                <a:pos x="163" y="158"/>
              </a:cxn>
              <a:cxn ang="0">
                <a:pos x="170" y="160"/>
              </a:cxn>
              <a:cxn ang="0">
                <a:pos x="174" y="160"/>
              </a:cxn>
              <a:cxn ang="0">
                <a:pos x="212" y="127"/>
              </a:cxn>
              <a:cxn ang="0">
                <a:pos x="306" y="234"/>
              </a:cxn>
              <a:cxn ang="0">
                <a:pos x="41" y="234"/>
              </a:cxn>
            </a:cxnLst>
            <a:rect l="0" t="0" r="r" b="b"/>
            <a:pathLst>
              <a:path w="342" h="256">
                <a:moveTo>
                  <a:pt x="299" y="0"/>
                </a:moveTo>
                <a:lnTo>
                  <a:pt x="41" y="0"/>
                </a:lnTo>
                <a:lnTo>
                  <a:pt x="41" y="0"/>
                </a:lnTo>
                <a:lnTo>
                  <a:pt x="34" y="0"/>
                </a:lnTo>
                <a:lnTo>
                  <a:pt x="25" y="2"/>
                </a:lnTo>
                <a:lnTo>
                  <a:pt x="18" y="7"/>
                </a:lnTo>
                <a:lnTo>
                  <a:pt x="12" y="11"/>
                </a:lnTo>
                <a:lnTo>
                  <a:pt x="7" y="18"/>
                </a:lnTo>
                <a:lnTo>
                  <a:pt x="3" y="25"/>
                </a:lnTo>
                <a:lnTo>
                  <a:pt x="0" y="33"/>
                </a:lnTo>
                <a:lnTo>
                  <a:pt x="0" y="42"/>
                </a:lnTo>
                <a:lnTo>
                  <a:pt x="0" y="214"/>
                </a:lnTo>
                <a:lnTo>
                  <a:pt x="0" y="214"/>
                </a:lnTo>
                <a:lnTo>
                  <a:pt x="0" y="221"/>
                </a:lnTo>
                <a:lnTo>
                  <a:pt x="3" y="230"/>
                </a:lnTo>
                <a:lnTo>
                  <a:pt x="7" y="237"/>
                </a:lnTo>
                <a:lnTo>
                  <a:pt x="12" y="243"/>
                </a:lnTo>
                <a:lnTo>
                  <a:pt x="18" y="248"/>
                </a:lnTo>
                <a:lnTo>
                  <a:pt x="25" y="252"/>
                </a:lnTo>
                <a:lnTo>
                  <a:pt x="34" y="256"/>
                </a:lnTo>
                <a:lnTo>
                  <a:pt x="41" y="256"/>
                </a:lnTo>
                <a:lnTo>
                  <a:pt x="299" y="256"/>
                </a:lnTo>
                <a:lnTo>
                  <a:pt x="299" y="256"/>
                </a:lnTo>
                <a:lnTo>
                  <a:pt x="308" y="256"/>
                </a:lnTo>
                <a:lnTo>
                  <a:pt x="315" y="252"/>
                </a:lnTo>
                <a:lnTo>
                  <a:pt x="322" y="248"/>
                </a:lnTo>
                <a:lnTo>
                  <a:pt x="330" y="243"/>
                </a:lnTo>
                <a:lnTo>
                  <a:pt x="335" y="237"/>
                </a:lnTo>
                <a:lnTo>
                  <a:pt x="339" y="230"/>
                </a:lnTo>
                <a:lnTo>
                  <a:pt x="340" y="221"/>
                </a:lnTo>
                <a:lnTo>
                  <a:pt x="342" y="214"/>
                </a:lnTo>
                <a:lnTo>
                  <a:pt x="342" y="42"/>
                </a:lnTo>
                <a:lnTo>
                  <a:pt x="342" y="42"/>
                </a:lnTo>
                <a:lnTo>
                  <a:pt x="340" y="33"/>
                </a:lnTo>
                <a:lnTo>
                  <a:pt x="339" y="25"/>
                </a:lnTo>
                <a:lnTo>
                  <a:pt x="335" y="18"/>
                </a:lnTo>
                <a:lnTo>
                  <a:pt x="330" y="11"/>
                </a:lnTo>
                <a:lnTo>
                  <a:pt x="322" y="7"/>
                </a:lnTo>
                <a:lnTo>
                  <a:pt x="315" y="2"/>
                </a:lnTo>
                <a:lnTo>
                  <a:pt x="308" y="0"/>
                </a:lnTo>
                <a:lnTo>
                  <a:pt x="299" y="0"/>
                </a:lnTo>
                <a:lnTo>
                  <a:pt x="299" y="0"/>
                </a:lnTo>
                <a:close/>
                <a:moveTo>
                  <a:pt x="228" y="114"/>
                </a:moveTo>
                <a:lnTo>
                  <a:pt x="319" y="36"/>
                </a:lnTo>
                <a:lnTo>
                  <a:pt x="319" y="36"/>
                </a:lnTo>
                <a:lnTo>
                  <a:pt x="320" y="42"/>
                </a:lnTo>
                <a:lnTo>
                  <a:pt x="320" y="214"/>
                </a:lnTo>
                <a:lnTo>
                  <a:pt x="320" y="214"/>
                </a:lnTo>
                <a:lnTo>
                  <a:pt x="320" y="218"/>
                </a:lnTo>
                <a:lnTo>
                  <a:pt x="228" y="114"/>
                </a:lnTo>
                <a:close/>
                <a:moveTo>
                  <a:pt x="299" y="20"/>
                </a:moveTo>
                <a:lnTo>
                  <a:pt x="299" y="20"/>
                </a:lnTo>
                <a:lnTo>
                  <a:pt x="302" y="22"/>
                </a:lnTo>
                <a:lnTo>
                  <a:pt x="170" y="134"/>
                </a:lnTo>
                <a:lnTo>
                  <a:pt x="38" y="22"/>
                </a:lnTo>
                <a:lnTo>
                  <a:pt x="38" y="22"/>
                </a:lnTo>
                <a:lnTo>
                  <a:pt x="41" y="20"/>
                </a:lnTo>
                <a:lnTo>
                  <a:pt x="299" y="20"/>
                </a:lnTo>
                <a:close/>
                <a:moveTo>
                  <a:pt x="21" y="218"/>
                </a:moveTo>
                <a:lnTo>
                  <a:pt x="21" y="218"/>
                </a:lnTo>
                <a:lnTo>
                  <a:pt x="21" y="214"/>
                </a:lnTo>
                <a:lnTo>
                  <a:pt x="21" y="42"/>
                </a:lnTo>
                <a:lnTo>
                  <a:pt x="21" y="42"/>
                </a:lnTo>
                <a:lnTo>
                  <a:pt x="21" y="36"/>
                </a:lnTo>
                <a:lnTo>
                  <a:pt x="112" y="114"/>
                </a:lnTo>
                <a:lnTo>
                  <a:pt x="21" y="218"/>
                </a:lnTo>
                <a:close/>
                <a:moveTo>
                  <a:pt x="41" y="234"/>
                </a:moveTo>
                <a:lnTo>
                  <a:pt x="41" y="234"/>
                </a:lnTo>
                <a:lnTo>
                  <a:pt x="36" y="234"/>
                </a:lnTo>
                <a:lnTo>
                  <a:pt x="128" y="127"/>
                </a:lnTo>
                <a:lnTo>
                  <a:pt x="163" y="158"/>
                </a:lnTo>
                <a:lnTo>
                  <a:pt x="163" y="158"/>
                </a:lnTo>
                <a:lnTo>
                  <a:pt x="166" y="160"/>
                </a:lnTo>
                <a:lnTo>
                  <a:pt x="170" y="160"/>
                </a:lnTo>
                <a:lnTo>
                  <a:pt x="170" y="160"/>
                </a:lnTo>
                <a:lnTo>
                  <a:pt x="174" y="160"/>
                </a:lnTo>
                <a:lnTo>
                  <a:pt x="177" y="158"/>
                </a:lnTo>
                <a:lnTo>
                  <a:pt x="212" y="127"/>
                </a:lnTo>
                <a:lnTo>
                  <a:pt x="306" y="234"/>
                </a:lnTo>
                <a:lnTo>
                  <a:pt x="306" y="234"/>
                </a:lnTo>
                <a:lnTo>
                  <a:pt x="299" y="234"/>
                </a:lnTo>
                <a:lnTo>
                  <a:pt x="41" y="234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13"/>
          <p:cNvSpPr/>
          <p:nvPr/>
        </p:nvSpPr>
        <p:spPr>
          <a:xfrm>
            <a:off x="5472263" y="3000863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/>
      <p:bldP spid="14" grpId="0"/>
      <p:bldP spid="16" grpId="0"/>
      <p:bldP spid="17" grpId="0" animBg="1"/>
      <p:bldP spid="18" grpId="0"/>
      <p:bldP spid="20" grpId="0"/>
      <p:bldP spid="21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Group 82"/>
          <p:cNvGrpSpPr/>
          <p:nvPr/>
        </p:nvGrpSpPr>
        <p:grpSpPr>
          <a:xfrm>
            <a:off x="4381598" y="679179"/>
            <a:ext cx="380804" cy="356018"/>
            <a:chOff x="4067683" y="3042772"/>
            <a:chExt cx="350901" cy="328061"/>
          </a:xfrm>
          <a:solidFill>
            <a:srgbClr val="008080"/>
          </a:solidFill>
        </p:grpSpPr>
        <p:sp>
          <p:nvSpPr>
            <p:cNvPr id="8" name="Freeform 33"/>
            <p:cNvSpPr>
              <a:spLocks noEditPoints="1"/>
            </p:cNvSpPr>
            <p:nvPr/>
          </p:nvSpPr>
          <p:spPr bwMode="auto">
            <a:xfrm>
              <a:off x="4156966" y="3260787"/>
              <a:ext cx="174412" cy="110046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0" y="107"/>
                </a:cxn>
                <a:cxn ang="0">
                  <a:pos x="169" y="107"/>
                </a:cxn>
                <a:cxn ang="0">
                  <a:pos x="169" y="44"/>
                </a:cxn>
                <a:cxn ang="0">
                  <a:pos x="16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20" y="22"/>
                </a:cxn>
                <a:cxn ang="0">
                  <a:pos x="147" y="22"/>
                </a:cxn>
                <a:cxn ang="0">
                  <a:pos x="147" y="44"/>
                </a:cxn>
                <a:cxn ang="0">
                  <a:pos x="20" y="44"/>
                </a:cxn>
                <a:cxn ang="0">
                  <a:pos x="20" y="22"/>
                </a:cxn>
                <a:cxn ang="0">
                  <a:pos x="20" y="64"/>
                </a:cxn>
                <a:cxn ang="0">
                  <a:pos x="147" y="64"/>
                </a:cxn>
                <a:cxn ang="0">
                  <a:pos x="147" y="86"/>
                </a:cxn>
                <a:cxn ang="0">
                  <a:pos x="20" y="86"/>
                </a:cxn>
                <a:cxn ang="0">
                  <a:pos x="20" y="64"/>
                </a:cxn>
              </a:cxnLst>
              <a:rect l="0" t="0" r="r" b="b"/>
              <a:pathLst>
                <a:path w="169" h="107">
                  <a:moveTo>
                    <a:pt x="0" y="44"/>
                  </a:moveTo>
                  <a:lnTo>
                    <a:pt x="0" y="107"/>
                  </a:lnTo>
                  <a:lnTo>
                    <a:pt x="169" y="107"/>
                  </a:lnTo>
                  <a:lnTo>
                    <a:pt x="169" y="44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20" y="22"/>
                  </a:moveTo>
                  <a:lnTo>
                    <a:pt x="147" y="22"/>
                  </a:lnTo>
                  <a:lnTo>
                    <a:pt x="147" y="44"/>
                  </a:lnTo>
                  <a:lnTo>
                    <a:pt x="20" y="44"/>
                  </a:lnTo>
                  <a:lnTo>
                    <a:pt x="20" y="22"/>
                  </a:lnTo>
                  <a:close/>
                  <a:moveTo>
                    <a:pt x="20" y="64"/>
                  </a:moveTo>
                  <a:lnTo>
                    <a:pt x="147" y="64"/>
                  </a:lnTo>
                  <a:lnTo>
                    <a:pt x="147" y="86"/>
                  </a:lnTo>
                  <a:lnTo>
                    <a:pt x="20" y="86"/>
                  </a:lnTo>
                  <a:lnTo>
                    <a:pt x="20" y="64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34"/>
            <p:cNvSpPr/>
            <p:nvPr/>
          </p:nvSpPr>
          <p:spPr bwMode="auto">
            <a:xfrm>
              <a:off x="4156966" y="3042772"/>
              <a:ext cx="174412" cy="107969"/>
            </a:xfrm>
            <a:custGeom>
              <a:avLst/>
              <a:gdLst/>
              <a:ahLst/>
              <a:cxnLst>
                <a:cxn ang="0">
                  <a:pos x="169" y="64"/>
                </a:cxn>
                <a:cxn ang="0">
                  <a:pos x="169" y="0"/>
                </a:cxn>
                <a:cxn ang="0">
                  <a:pos x="0" y="0"/>
                </a:cxn>
                <a:cxn ang="0">
                  <a:pos x="0" y="64"/>
                </a:cxn>
                <a:cxn ang="0">
                  <a:pos x="0" y="105"/>
                </a:cxn>
                <a:cxn ang="0">
                  <a:pos x="169" y="105"/>
                </a:cxn>
                <a:cxn ang="0">
                  <a:pos x="169" y="64"/>
                </a:cxn>
              </a:cxnLst>
              <a:rect l="0" t="0" r="r" b="b"/>
              <a:pathLst>
                <a:path w="169" h="105">
                  <a:moveTo>
                    <a:pt x="169" y="64"/>
                  </a:moveTo>
                  <a:lnTo>
                    <a:pt x="169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0" y="105"/>
                  </a:lnTo>
                  <a:lnTo>
                    <a:pt x="169" y="105"/>
                  </a:lnTo>
                  <a:lnTo>
                    <a:pt x="169" y="64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35"/>
            <p:cNvSpPr/>
            <p:nvPr/>
          </p:nvSpPr>
          <p:spPr bwMode="auto">
            <a:xfrm>
              <a:off x="4067683" y="3107139"/>
              <a:ext cx="350901" cy="197252"/>
            </a:xfrm>
            <a:custGeom>
              <a:avLst/>
              <a:gdLst/>
              <a:ahLst/>
              <a:cxnLst>
                <a:cxn ang="0">
                  <a:pos x="295" y="0"/>
                </a:cxn>
                <a:cxn ang="0">
                  <a:pos x="274" y="0"/>
                </a:cxn>
                <a:cxn ang="0">
                  <a:pos x="274" y="41"/>
                </a:cxn>
                <a:cxn ang="0">
                  <a:pos x="274" y="63"/>
                </a:cxn>
                <a:cxn ang="0">
                  <a:pos x="63" y="63"/>
                </a:cxn>
                <a:cxn ang="0">
                  <a:pos x="63" y="41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4" y="1"/>
                </a:cxn>
                <a:cxn ang="0">
                  <a:pos x="27" y="3"/>
                </a:cxn>
                <a:cxn ang="0">
                  <a:pos x="20" y="7"/>
                </a:cxn>
                <a:cxn ang="0">
                  <a:pos x="13" y="12"/>
                </a:cxn>
                <a:cxn ang="0">
                  <a:pos x="7" y="20"/>
                </a:cxn>
                <a:cxn ang="0">
                  <a:pos x="4" y="27"/>
                </a:cxn>
                <a:cxn ang="0">
                  <a:pos x="2" y="34"/>
                </a:cxn>
                <a:cxn ang="0">
                  <a:pos x="0" y="41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56"/>
                </a:cxn>
                <a:cxn ang="0">
                  <a:pos x="4" y="163"/>
                </a:cxn>
                <a:cxn ang="0">
                  <a:pos x="7" y="170"/>
                </a:cxn>
                <a:cxn ang="0">
                  <a:pos x="13" y="175"/>
                </a:cxn>
                <a:cxn ang="0">
                  <a:pos x="20" y="181"/>
                </a:cxn>
                <a:cxn ang="0">
                  <a:pos x="27" y="186"/>
                </a:cxn>
                <a:cxn ang="0">
                  <a:pos x="34" y="188"/>
                </a:cxn>
                <a:cxn ang="0">
                  <a:pos x="42" y="190"/>
                </a:cxn>
                <a:cxn ang="0">
                  <a:pos x="63" y="190"/>
                </a:cxn>
                <a:cxn ang="0">
                  <a:pos x="63" y="146"/>
                </a:cxn>
                <a:cxn ang="0">
                  <a:pos x="63" y="127"/>
                </a:cxn>
                <a:cxn ang="0">
                  <a:pos x="274" y="127"/>
                </a:cxn>
                <a:cxn ang="0">
                  <a:pos x="274" y="146"/>
                </a:cxn>
                <a:cxn ang="0">
                  <a:pos x="274" y="190"/>
                </a:cxn>
                <a:cxn ang="0">
                  <a:pos x="295" y="190"/>
                </a:cxn>
                <a:cxn ang="0">
                  <a:pos x="295" y="190"/>
                </a:cxn>
                <a:cxn ang="0">
                  <a:pos x="303" y="188"/>
                </a:cxn>
                <a:cxn ang="0">
                  <a:pos x="310" y="186"/>
                </a:cxn>
                <a:cxn ang="0">
                  <a:pos x="317" y="181"/>
                </a:cxn>
                <a:cxn ang="0">
                  <a:pos x="324" y="175"/>
                </a:cxn>
                <a:cxn ang="0">
                  <a:pos x="330" y="170"/>
                </a:cxn>
                <a:cxn ang="0">
                  <a:pos x="334" y="163"/>
                </a:cxn>
                <a:cxn ang="0">
                  <a:pos x="337" y="156"/>
                </a:cxn>
                <a:cxn ang="0">
                  <a:pos x="337" y="146"/>
                </a:cxn>
                <a:cxn ang="0">
                  <a:pos x="337" y="41"/>
                </a:cxn>
                <a:cxn ang="0">
                  <a:pos x="337" y="41"/>
                </a:cxn>
                <a:cxn ang="0">
                  <a:pos x="337" y="34"/>
                </a:cxn>
                <a:cxn ang="0">
                  <a:pos x="334" y="27"/>
                </a:cxn>
                <a:cxn ang="0">
                  <a:pos x="330" y="20"/>
                </a:cxn>
                <a:cxn ang="0">
                  <a:pos x="324" y="12"/>
                </a:cxn>
                <a:cxn ang="0">
                  <a:pos x="317" y="7"/>
                </a:cxn>
                <a:cxn ang="0">
                  <a:pos x="310" y="3"/>
                </a:cxn>
                <a:cxn ang="0">
                  <a:pos x="303" y="1"/>
                </a:cxn>
                <a:cxn ang="0">
                  <a:pos x="295" y="0"/>
                </a:cxn>
                <a:cxn ang="0">
                  <a:pos x="295" y="0"/>
                </a:cxn>
              </a:cxnLst>
              <a:rect l="0" t="0" r="r" b="b"/>
              <a:pathLst>
                <a:path w="337" h="190">
                  <a:moveTo>
                    <a:pt x="295" y="0"/>
                  </a:moveTo>
                  <a:lnTo>
                    <a:pt x="274" y="0"/>
                  </a:lnTo>
                  <a:lnTo>
                    <a:pt x="274" y="41"/>
                  </a:lnTo>
                  <a:lnTo>
                    <a:pt x="274" y="63"/>
                  </a:lnTo>
                  <a:lnTo>
                    <a:pt x="63" y="63"/>
                  </a:lnTo>
                  <a:lnTo>
                    <a:pt x="63" y="41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2"/>
                  </a:lnTo>
                  <a:lnTo>
                    <a:pt x="7" y="20"/>
                  </a:lnTo>
                  <a:lnTo>
                    <a:pt x="4" y="27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56"/>
                  </a:lnTo>
                  <a:lnTo>
                    <a:pt x="4" y="163"/>
                  </a:lnTo>
                  <a:lnTo>
                    <a:pt x="7" y="170"/>
                  </a:lnTo>
                  <a:lnTo>
                    <a:pt x="13" y="175"/>
                  </a:lnTo>
                  <a:lnTo>
                    <a:pt x="20" y="181"/>
                  </a:lnTo>
                  <a:lnTo>
                    <a:pt x="27" y="186"/>
                  </a:lnTo>
                  <a:lnTo>
                    <a:pt x="34" y="188"/>
                  </a:lnTo>
                  <a:lnTo>
                    <a:pt x="42" y="190"/>
                  </a:lnTo>
                  <a:lnTo>
                    <a:pt x="63" y="190"/>
                  </a:lnTo>
                  <a:lnTo>
                    <a:pt x="63" y="146"/>
                  </a:lnTo>
                  <a:lnTo>
                    <a:pt x="63" y="127"/>
                  </a:lnTo>
                  <a:lnTo>
                    <a:pt x="274" y="127"/>
                  </a:lnTo>
                  <a:lnTo>
                    <a:pt x="274" y="146"/>
                  </a:lnTo>
                  <a:lnTo>
                    <a:pt x="274" y="190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303" y="188"/>
                  </a:lnTo>
                  <a:lnTo>
                    <a:pt x="310" y="186"/>
                  </a:lnTo>
                  <a:lnTo>
                    <a:pt x="317" y="181"/>
                  </a:lnTo>
                  <a:lnTo>
                    <a:pt x="324" y="175"/>
                  </a:lnTo>
                  <a:lnTo>
                    <a:pt x="330" y="170"/>
                  </a:lnTo>
                  <a:lnTo>
                    <a:pt x="334" y="163"/>
                  </a:lnTo>
                  <a:lnTo>
                    <a:pt x="337" y="156"/>
                  </a:lnTo>
                  <a:lnTo>
                    <a:pt x="337" y="146"/>
                  </a:lnTo>
                  <a:lnTo>
                    <a:pt x="337" y="41"/>
                  </a:lnTo>
                  <a:lnTo>
                    <a:pt x="337" y="41"/>
                  </a:lnTo>
                  <a:lnTo>
                    <a:pt x="337" y="34"/>
                  </a:lnTo>
                  <a:lnTo>
                    <a:pt x="334" y="27"/>
                  </a:lnTo>
                  <a:lnTo>
                    <a:pt x="330" y="20"/>
                  </a:lnTo>
                  <a:lnTo>
                    <a:pt x="324" y="12"/>
                  </a:lnTo>
                  <a:lnTo>
                    <a:pt x="317" y="7"/>
                  </a:lnTo>
                  <a:lnTo>
                    <a:pt x="310" y="3"/>
                  </a:lnTo>
                  <a:lnTo>
                    <a:pt x="303" y="1"/>
                  </a:lnTo>
                  <a:lnTo>
                    <a:pt x="295" y="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Freeform 32"/>
          <p:cNvSpPr>
            <a:spLocks noEditPoints="1"/>
          </p:cNvSpPr>
          <p:nvPr/>
        </p:nvSpPr>
        <p:spPr bwMode="auto">
          <a:xfrm>
            <a:off x="4354558" y="1641641"/>
            <a:ext cx="407844" cy="333484"/>
          </a:xfrm>
          <a:custGeom>
            <a:avLst/>
            <a:gdLst/>
            <a:ahLst/>
            <a:cxnLst>
              <a:cxn ang="0">
                <a:pos x="254" y="0"/>
              </a:cxn>
              <a:cxn ang="0">
                <a:pos x="239" y="2"/>
              </a:cxn>
              <a:cxn ang="0">
                <a:pos x="210" y="15"/>
              </a:cxn>
              <a:cxn ang="0">
                <a:pos x="74" y="149"/>
              </a:cxn>
              <a:cxn ang="0">
                <a:pos x="69" y="154"/>
              </a:cxn>
              <a:cxn ang="0">
                <a:pos x="65" y="165"/>
              </a:cxn>
              <a:cxn ang="0">
                <a:pos x="65" y="178"/>
              </a:cxn>
              <a:cxn ang="0">
                <a:pos x="69" y="189"/>
              </a:cxn>
              <a:cxn ang="0">
                <a:pos x="167" y="288"/>
              </a:cxn>
              <a:cxn ang="0">
                <a:pos x="172" y="292"/>
              </a:cxn>
              <a:cxn ang="0">
                <a:pos x="183" y="297"/>
              </a:cxn>
              <a:cxn ang="0">
                <a:pos x="196" y="297"/>
              </a:cxn>
              <a:cxn ang="0">
                <a:pos x="208" y="292"/>
              </a:cxn>
              <a:cxn ang="0">
                <a:pos x="339" y="162"/>
              </a:cxn>
              <a:cxn ang="0">
                <a:pos x="348" y="151"/>
              </a:cxn>
              <a:cxn ang="0">
                <a:pos x="359" y="122"/>
              </a:cxn>
              <a:cxn ang="0">
                <a:pos x="361" y="33"/>
              </a:cxn>
              <a:cxn ang="0">
                <a:pos x="361" y="26"/>
              </a:cxn>
              <a:cxn ang="0">
                <a:pos x="355" y="15"/>
              </a:cxn>
              <a:cxn ang="0">
                <a:pos x="346" y="6"/>
              </a:cxn>
              <a:cxn ang="0">
                <a:pos x="335" y="2"/>
              </a:cxn>
              <a:cxn ang="0">
                <a:pos x="330" y="0"/>
              </a:cxn>
              <a:cxn ang="0">
                <a:pos x="286" y="107"/>
              </a:cxn>
              <a:cxn ang="0">
                <a:pos x="274" y="105"/>
              </a:cxn>
              <a:cxn ang="0">
                <a:pos x="263" y="98"/>
              </a:cxn>
              <a:cxn ang="0">
                <a:pos x="257" y="87"/>
              </a:cxn>
              <a:cxn ang="0">
                <a:pos x="254" y="74"/>
              </a:cxn>
              <a:cxn ang="0">
                <a:pos x="256" y="69"/>
              </a:cxn>
              <a:cxn ang="0">
                <a:pos x="259" y="58"/>
              </a:cxn>
              <a:cxn ang="0">
                <a:pos x="268" y="49"/>
              </a:cxn>
              <a:cxn ang="0">
                <a:pos x="279" y="44"/>
              </a:cxn>
              <a:cxn ang="0">
                <a:pos x="286" y="44"/>
              </a:cxn>
              <a:cxn ang="0">
                <a:pos x="299" y="45"/>
              </a:cxn>
              <a:cxn ang="0">
                <a:pos x="308" y="53"/>
              </a:cxn>
              <a:cxn ang="0">
                <a:pos x="315" y="64"/>
              </a:cxn>
              <a:cxn ang="0">
                <a:pos x="319" y="74"/>
              </a:cxn>
              <a:cxn ang="0">
                <a:pos x="317" y="82"/>
              </a:cxn>
              <a:cxn ang="0">
                <a:pos x="314" y="93"/>
              </a:cxn>
              <a:cxn ang="0">
                <a:pos x="304" y="102"/>
              </a:cxn>
              <a:cxn ang="0">
                <a:pos x="292" y="107"/>
              </a:cxn>
              <a:cxn ang="0">
                <a:pos x="286" y="107"/>
              </a:cxn>
              <a:cxn ang="0">
                <a:pos x="141" y="294"/>
              </a:cxn>
              <a:cxn ang="0">
                <a:pos x="130" y="297"/>
              </a:cxn>
              <a:cxn ang="0">
                <a:pos x="112" y="294"/>
              </a:cxn>
              <a:cxn ang="0">
                <a:pos x="9" y="194"/>
              </a:cxn>
              <a:cxn ang="0">
                <a:pos x="5" y="189"/>
              </a:cxn>
              <a:cxn ang="0">
                <a:pos x="0" y="178"/>
              </a:cxn>
              <a:cxn ang="0">
                <a:pos x="0" y="165"/>
              </a:cxn>
              <a:cxn ang="0">
                <a:pos x="5" y="154"/>
              </a:cxn>
              <a:cxn ang="0">
                <a:pos x="136" y="24"/>
              </a:cxn>
              <a:cxn ang="0">
                <a:pos x="147" y="15"/>
              </a:cxn>
              <a:cxn ang="0">
                <a:pos x="176" y="2"/>
              </a:cxn>
              <a:cxn ang="0">
                <a:pos x="27" y="163"/>
              </a:cxn>
              <a:cxn ang="0">
                <a:pos x="23" y="167"/>
              </a:cxn>
              <a:cxn ang="0">
                <a:pos x="23" y="176"/>
              </a:cxn>
              <a:cxn ang="0">
                <a:pos x="27" y="180"/>
              </a:cxn>
            </a:cxnLst>
            <a:rect l="0" t="0" r="r" b="b"/>
            <a:pathLst>
              <a:path w="361" h="297">
                <a:moveTo>
                  <a:pt x="330" y="0"/>
                </a:moveTo>
                <a:lnTo>
                  <a:pt x="254" y="0"/>
                </a:lnTo>
                <a:lnTo>
                  <a:pt x="254" y="0"/>
                </a:lnTo>
                <a:lnTo>
                  <a:pt x="239" y="2"/>
                </a:lnTo>
                <a:lnTo>
                  <a:pt x="225" y="7"/>
                </a:lnTo>
                <a:lnTo>
                  <a:pt x="210" y="15"/>
                </a:lnTo>
                <a:lnTo>
                  <a:pt x="199" y="24"/>
                </a:lnTo>
                <a:lnTo>
                  <a:pt x="74" y="149"/>
                </a:lnTo>
                <a:lnTo>
                  <a:pt x="74" y="149"/>
                </a:lnTo>
                <a:lnTo>
                  <a:pt x="69" y="154"/>
                </a:lnTo>
                <a:lnTo>
                  <a:pt x="67" y="160"/>
                </a:lnTo>
                <a:lnTo>
                  <a:pt x="65" y="165"/>
                </a:lnTo>
                <a:lnTo>
                  <a:pt x="63" y="172"/>
                </a:lnTo>
                <a:lnTo>
                  <a:pt x="65" y="178"/>
                </a:lnTo>
                <a:lnTo>
                  <a:pt x="67" y="183"/>
                </a:lnTo>
                <a:lnTo>
                  <a:pt x="69" y="189"/>
                </a:lnTo>
                <a:lnTo>
                  <a:pt x="74" y="194"/>
                </a:lnTo>
                <a:lnTo>
                  <a:pt x="167" y="288"/>
                </a:lnTo>
                <a:lnTo>
                  <a:pt x="167" y="288"/>
                </a:lnTo>
                <a:lnTo>
                  <a:pt x="172" y="292"/>
                </a:lnTo>
                <a:lnTo>
                  <a:pt x="178" y="296"/>
                </a:lnTo>
                <a:lnTo>
                  <a:pt x="183" y="297"/>
                </a:lnTo>
                <a:lnTo>
                  <a:pt x="190" y="297"/>
                </a:lnTo>
                <a:lnTo>
                  <a:pt x="196" y="297"/>
                </a:lnTo>
                <a:lnTo>
                  <a:pt x="201" y="296"/>
                </a:lnTo>
                <a:lnTo>
                  <a:pt x="208" y="292"/>
                </a:lnTo>
                <a:lnTo>
                  <a:pt x="212" y="288"/>
                </a:lnTo>
                <a:lnTo>
                  <a:pt x="339" y="162"/>
                </a:lnTo>
                <a:lnTo>
                  <a:pt x="339" y="162"/>
                </a:lnTo>
                <a:lnTo>
                  <a:pt x="348" y="151"/>
                </a:lnTo>
                <a:lnTo>
                  <a:pt x="355" y="136"/>
                </a:lnTo>
                <a:lnTo>
                  <a:pt x="359" y="122"/>
                </a:lnTo>
                <a:lnTo>
                  <a:pt x="361" y="107"/>
                </a:lnTo>
                <a:lnTo>
                  <a:pt x="361" y="33"/>
                </a:lnTo>
                <a:lnTo>
                  <a:pt x="361" y="33"/>
                </a:lnTo>
                <a:lnTo>
                  <a:pt x="361" y="26"/>
                </a:lnTo>
                <a:lnTo>
                  <a:pt x="359" y="20"/>
                </a:lnTo>
                <a:lnTo>
                  <a:pt x="355" y="15"/>
                </a:lnTo>
                <a:lnTo>
                  <a:pt x="352" y="9"/>
                </a:lnTo>
                <a:lnTo>
                  <a:pt x="346" y="6"/>
                </a:lnTo>
                <a:lnTo>
                  <a:pt x="341" y="4"/>
                </a:lnTo>
                <a:lnTo>
                  <a:pt x="335" y="2"/>
                </a:lnTo>
                <a:lnTo>
                  <a:pt x="330" y="0"/>
                </a:lnTo>
                <a:lnTo>
                  <a:pt x="330" y="0"/>
                </a:lnTo>
                <a:close/>
                <a:moveTo>
                  <a:pt x="286" y="107"/>
                </a:moveTo>
                <a:lnTo>
                  <a:pt x="286" y="107"/>
                </a:lnTo>
                <a:lnTo>
                  <a:pt x="279" y="107"/>
                </a:lnTo>
                <a:lnTo>
                  <a:pt x="274" y="105"/>
                </a:lnTo>
                <a:lnTo>
                  <a:pt x="268" y="102"/>
                </a:lnTo>
                <a:lnTo>
                  <a:pt x="263" y="98"/>
                </a:lnTo>
                <a:lnTo>
                  <a:pt x="259" y="93"/>
                </a:lnTo>
                <a:lnTo>
                  <a:pt x="257" y="87"/>
                </a:lnTo>
                <a:lnTo>
                  <a:pt x="256" y="82"/>
                </a:lnTo>
                <a:lnTo>
                  <a:pt x="254" y="74"/>
                </a:lnTo>
                <a:lnTo>
                  <a:pt x="254" y="74"/>
                </a:lnTo>
                <a:lnTo>
                  <a:pt x="256" y="69"/>
                </a:lnTo>
                <a:lnTo>
                  <a:pt x="257" y="64"/>
                </a:lnTo>
                <a:lnTo>
                  <a:pt x="259" y="58"/>
                </a:lnTo>
                <a:lnTo>
                  <a:pt x="263" y="53"/>
                </a:lnTo>
                <a:lnTo>
                  <a:pt x="268" y="49"/>
                </a:lnTo>
                <a:lnTo>
                  <a:pt x="274" y="45"/>
                </a:lnTo>
                <a:lnTo>
                  <a:pt x="279" y="44"/>
                </a:lnTo>
                <a:lnTo>
                  <a:pt x="286" y="44"/>
                </a:lnTo>
                <a:lnTo>
                  <a:pt x="286" y="44"/>
                </a:lnTo>
                <a:lnTo>
                  <a:pt x="292" y="44"/>
                </a:lnTo>
                <a:lnTo>
                  <a:pt x="299" y="45"/>
                </a:lnTo>
                <a:lnTo>
                  <a:pt x="304" y="49"/>
                </a:lnTo>
                <a:lnTo>
                  <a:pt x="308" y="53"/>
                </a:lnTo>
                <a:lnTo>
                  <a:pt x="314" y="58"/>
                </a:lnTo>
                <a:lnTo>
                  <a:pt x="315" y="64"/>
                </a:lnTo>
                <a:lnTo>
                  <a:pt x="317" y="69"/>
                </a:lnTo>
                <a:lnTo>
                  <a:pt x="319" y="74"/>
                </a:lnTo>
                <a:lnTo>
                  <a:pt x="319" y="74"/>
                </a:lnTo>
                <a:lnTo>
                  <a:pt x="317" y="82"/>
                </a:lnTo>
                <a:lnTo>
                  <a:pt x="315" y="87"/>
                </a:lnTo>
                <a:lnTo>
                  <a:pt x="314" y="93"/>
                </a:lnTo>
                <a:lnTo>
                  <a:pt x="308" y="98"/>
                </a:lnTo>
                <a:lnTo>
                  <a:pt x="304" y="102"/>
                </a:lnTo>
                <a:lnTo>
                  <a:pt x="299" y="105"/>
                </a:lnTo>
                <a:lnTo>
                  <a:pt x="292" y="107"/>
                </a:lnTo>
                <a:lnTo>
                  <a:pt x="286" y="107"/>
                </a:lnTo>
                <a:lnTo>
                  <a:pt x="286" y="107"/>
                </a:lnTo>
                <a:close/>
                <a:moveTo>
                  <a:pt x="27" y="180"/>
                </a:moveTo>
                <a:lnTo>
                  <a:pt x="141" y="294"/>
                </a:lnTo>
                <a:lnTo>
                  <a:pt x="141" y="294"/>
                </a:lnTo>
                <a:lnTo>
                  <a:pt x="130" y="297"/>
                </a:lnTo>
                <a:lnTo>
                  <a:pt x="121" y="297"/>
                </a:lnTo>
                <a:lnTo>
                  <a:pt x="112" y="294"/>
                </a:lnTo>
                <a:lnTo>
                  <a:pt x="103" y="288"/>
                </a:lnTo>
                <a:lnTo>
                  <a:pt x="9" y="194"/>
                </a:lnTo>
                <a:lnTo>
                  <a:pt x="9" y="194"/>
                </a:lnTo>
                <a:lnTo>
                  <a:pt x="5" y="189"/>
                </a:lnTo>
                <a:lnTo>
                  <a:pt x="2" y="183"/>
                </a:lnTo>
                <a:lnTo>
                  <a:pt x="0" y="178"/>
                </a:lnTo>
                <a:lnTo>
                  <a:pt x="0" y="172"/>
                </a:lnTo>
                <a:lnTo>
                  <a:pt x="0" y="165"/>
                </a:lnTo>
                <a:lnTo>
                  <a:pt x="2" y="160"/>
                </a:lnTo>
                <a:lnTo>
                  <a:pt x="5" y="154"/>
                </a:lnTo>
                <a:lnTo>
                  <a:pt x="9" y="149"/>
                </a:lnTo>
                <a:lnTo>
                  <a:pt x="136" y="24"/>
                </a:lnTo>
                <a:lnTo>
                  <a:pt x="136" y="24"/>
                </a:lnTo>
                <a:lnTo>
                  <a:pt x="147" y="15"/>
                </a:lnTo>
                <a:lnTo>
                  <a:pt x="161" y="7"/>
                </a:lnTo>
                <a:lnTo>
                  <a:pt x="176" y="2"/>
                </a:lnTo>
                <a:lnTo>
                  <a:pt x="190" y="0"/>
                </a:lnTo>
                <a:lnTo>
                  <a:pt x="27" y="163"/>
                </a:lnTo>
                <a:lnTo>
                  <a:pt x="27" y="163"/>
                </a:lnTo>
                <a:lnTo>
                  <a:pt x="23" y="167"/>
                </a:lnTo>
                <a:lnTo>
                  <a:pt x="23" y="172"/>
                </a:lnTo>
                <a:lnTo>
                  <a:pt x="23" y="176"/>
                </a:lnTo>
                <a:lnTo>
                  <a:pt x="27" y="180"/>
                </a:lnTo>
                <a:lnTo>
                  <a:pt x="27" y="18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Group 80"/>
          <p:cNvGrpSpPr/>
          <p:nvPr/>
        </p:nvGrpSpPr>
        <p:grpSpPr>
          <a:xfrm>
            <a:off x="4401878" y="4658421"/>
            <a:ext cx="349256" cy="250114"/>
            <a:chOff x="2566497" y="2332666"/>
            <a:chExt cx="321832" cy="230473"/>
          </a:xfrm>
          <a:solidFill>
            <a:srgbClr val="008080"/>
          </a:solidFill>
        </p:grpSpPr>
        <p:sp>
          <p:nvSpPr>
            <p:cNvPr id="13" name="Freeform 49"/>
            <p:cNvSpPr/>
            <p:nvPr/>
          </p:nvSpPr>
          <p:spPr bwMode="auto">
            <a:xfrm>
              <a:off x="2566497" y="2332666"/>
              <a:ext cx="180641" cy="230473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60" y="0"/>
                </a:cxn>
                <a:cxn ang="0">
                  <a:pos x="155" y="1"/>
                </a:cxn>
                <a:cxn ang="0">
                  <a:pos x="151" y="5"/>
                </a:cxn>
                <a:cxn ang="0">
                  <a:pos x="75" y="52"/>
                </a:cxn>
                <a:cxn ang="0">
                  <a:pos x="15" y="52"/>
                </a:cxn>
                <a:cxn ang="0">
                  <a:pos x="15" y="52"/>
                </a:cxn>
                <a:cxn ang="0">
                  <a:pos x="10" y="54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2" y="61"/>
                </a:cxn>
                <a:cxn ang="0">
                  <a:pos x="0" y="67"/>
                </a:cxn>
                <a:cxn ang="0">
                  <a:pos x="0" y="156"/>
                </a:cxn>
                <a:cxn ang="0">
                  <a:pos x="0" y="156"/>
                </a:cxn>
                <a:cxn ang="0">
                  <a:pos x="2" y="161"/>
                </a:cxn>
                <a:cxn ang="0">
                  <a:pos x="4" y="165"/>
                </a:cxn>
                <a:cxn ang="0">
                  <a:pos x="4" y="165"/>
                </a:cxn>
                <a:cxn ang="0">
                  <a:pos x="10" y="168"/>
                </a:cxn>
                <a:cxn ang="0">
                  <a:pos x="15" y="170"/>
                </a:cxn>
                <a:cxn ang="0">
                  <a:pos x="75" y="170"/>
                </a:cxn>
                <a:cxn ang="0">
                  <a:pos x="151" y="217"/>
                </a:cxn>
                <a:cxn ang="0">
                  <a:pos x="151" y="217"/>
                </a:cxn>
                <a:cxn ang="0">
                  <a:pos x="155" y="221"/>
                </a:cxn>
                <a:cxn ang="0">
                  <a:pos x="160" y="223"/>
                </a:cxn>
                <a:cxn ang="0">
                  <a:pos x="160" y="223"/>
                </a:cxn>
                <a:cxn ang="0">
                  <a:pos x="165" y="221"/>
                </a:cxn>
                <a:cxn ang="0">
                  <a:pos x="171" y="217"/>
                </a:cxn>
                <a:cxn ang="0">
                  <a:pos x="171" y="217"/>
                </a:cxn>
                <a:cxn ang="0">
                  <a:pos x="174" y="214"/>
                </a:cxn>
                <a:cxn ang="0">
                  <a:pos x="174" y="208"/>
                </a:cxn>
                <a:cxn ang="0">
                  <a:pos x="174" y="14"/>
                </a:cxn>
                <a:cxn ang="0">
                  <a:pos x="174" y="14"/>
                </a:cxn>
                <a:cxn ang="0">
                  <a:pos x="174" y="9"/>
                </a:cxn>
                <a:cxn ang="0">
                  <a:pos x="171" y="5"/>
                </a:cxn>
                <a:cxn ang="0">
                  <a:pos x="171" y="5"/>
                </a:cxn>
                <a:cxn ang="0">
                  <a:pos x="165" y="1"/>
                </a:cxn>
                <a:cxn ang="0">
                  <a:pos x="160" y="0"/>
                </a:cxn>
                <a:cxn ang="0">
                  <a:pos x="160" y="0"/>
                </a:cxn>
              </a:cxnLst>
              <a:rect l="0" t="0" r="r" b="b"/>
              <a:pathLst>
                <a:path w="174" h="223">
                  <a:moveTo>
                    <a:pt x="160" y="0"/>
                  </a:moveTo>
                  <a:lnTo>
                    <a:pt x="160" y="0"/>
                  </a:lnTo>
                  <a:lnTo>
                    <a:pt x="155" y="1"/>
                  </a:lnTo>
                  <a:lnTo>
                    <a:pt x="151" y="5"/>
                  </a:lnTo>
                  <a:lnTo>
                    <a:pt x="7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0" y="54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61"/>
                  </a:lnTo>
                  <a:lnTo>
                    <a:pt x="0" y="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2" y="161"/>
                  </a:lnTo>
                  <a:lnTo>
                    <a:pt x="4" y="165"/>
                  </a:lnTo>
                  <a:lnTo>
                    <a:pt x="4" y="165"/>
                  </a:lnTo>
                  <a:lnTo>
                    <a:pt x="10" y="168"/>
                  </a:lnTo>
                  <a:lnTo>
                    <a:pt x="15" y="170"/>
                  </a:lnTo>
                  <a:lnTo>
                    <a:pt x="75" y="170"/>
                  </a:lnTo>
                  <a:lnTo>
                    <a:pt x="151" y="217"/>
                  </a:lnTo>
                  <a:lnTo>
                    <a:pt x="151" y="217"/>
                  </a:lnTo>
                  <a:lnTo>
                    <a:pt x="155" y="221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65" y="221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74" y="214"/>
                  </a:lnTo>
                  <a:lnTo>
                    <a:pt x="174" y="208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4" y="9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65" y="1"/>
                  </a:lnTo>
                  <a:lnTo>
                    <a:pt x="160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50"/>
            <p:cNvSpPr/>
            <p:nvPr/>
          </p:nvSpPr>
          <p:spPr bwMode="auto">
            <a:xfrm>
              <a:off x="2769977" y="2390804"/>
              <a:ext cx="58137" cy="114199"/>
            </a:xfrm>
            <a:custGeom>
              <a:avLst/>
              <a:gdLst/>
              <a:ahLst/>
              <a:cxnLst>
                <a:cxn ang="0">
                  <a:pos x="46" y="87"/>
                </a:cxn>
                <a:cxn ang="0">
                  <a:pos x="53" y="72"/>
                </a:cxn>
                <a:cxn ang="0">
                  <a:pos x="56" y="56"/>
                </a:cxn>
                <a:cxn ang="0">
                  <a:pos x="55" y="47"/>
                </a:cxn>
                <a:cxn ang="0">
                  <a:pos x="51" y="31"/>
                </a:cxn>
                <a:cxn ang="0">
                  <a:pos x="46" y="23"/>
                </a:cxn>
                <a:cxn ang="0">
                  <a:pos x="35" y="11"/>
                </a:cxn>
                <a:cxn ang="0">
                  <a:pos x="20" y="2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4" y="5"/>
                </a:cxn>
                <a:cxn ang="0">
                  <a:pos x="0" y="14"/>
                </a:cxn>
                <a:cxn ang="0">
                  <a:pos x="0" y="20"/>
                </a:cxn>
                <a:cxn ang="0">
                  <a:pos x="2" y="23"/>
                </a:cxn>
                <a:cxn ang="0">
                  <a:pos x="9" y="29"/>
                </a:cxn>
                <a:cxn ang="0">
                  <a:pos x="17" y="34"/>
                </a:cxn>
                <a:cxn ang="0">
                  <a:pos x="24" y="42"/>
                </a:cxn>
                <a:cxn ang="0">
                  <a:pos x="26" y="49"/>
                </a:cxn>
                <a:cxn ang="0">
                  <a:pos x="27" y="56"/>
                </a:cxn>
                <a:cxn ang="0">
                  <a:pos x="24" y="69"/>
                </a:cxn>
                <a:cxn ang="0">
                  <a:pos x="20" y="72"/>
                </a:cxn>
                <a:cxn ang="0">
                  <a:pos x="17" y="76"/>
                </a:cxn>
                <a:cxn ang="0">
                  <a:pos x="9" y="81"/>
                </a:cxn>
                <a:cxn ang="0">
                  <a:pos x="2" y="87"/>
                </a:cxn>
                <a:cxn ang="0">
                  <a:pos x="0" y="96"/>
                </a:cxn>
                <a:cxn ang="0">
                  <a:pos x="2" y="101"/>
                </a:cxn>
                <a:cxn ang="0">
                  <a:pos x="4" y="105"/>
                </a:cxn>
                <a:cxn ang="0">
                  <a:pos x="15" y="110"/>
                </a:cxn>
                <a:cxn ang="0">
                  <a:pos x="20" y="109"/>
                </a:cxn>
                <a:cxn ang="0">
                  <a:pos x="27" y="105"/>
                </a:cxn>
                <a:cxn ang="0">
                  <a:pos x="40" y="94"/>
                </a:cxn>
                <a:cxn ang="0">
                  <a:pos x="46" y="87"/>
                </a:cxn>
              </a:cxnLst>
              <a:rect l="0" t="0" r="r" b="b"/>
              <a:pathLst>
                <a:path w="56" h="110">
                  <a:moveTo>
                    <a:pt x="46" y="87"/>
                  </a:moveTo>
                  <a:lnTo>
                    <a:pt x="46" y="87"/>
                  </a:lnTo>
                  <a:lnTo>
                    <a:pt x="51" y="80"/>
                  </a:lnTo>
                  <a:lnTo>
                    <a:pt x="53" y="72"/>
                  </a:lnTo>
                  <a:lnTo>
                    <a:pt x="55" y="63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5" y="47"/>
                  </a:lnTo>
                  <a:lnTo>
                    <a:pt x="53" y="38"/>
                  </a:lnTo>
                  <a:lnTo>
                    <a:pt x="51" y="31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0" y="16"/>
                  </a:lnTo>
                  <a:lnTo>
                    <a:pt x="35" y="11"/>
                  </a:lnTo>
                  <a:lnTo>
                    <a:pt x="27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6" y="49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6" y="62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0" y="72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9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7" y="105"/>
                  </a:lnTo>
                  <a:lnTo>
                    <a:pt x="35" y="100"/>
                  </a:lnTo>
                  <a:lnTo>
                    <a:pt x="40" y="94"/>
                  </a:lnTo>
                  <a:lnTo>
                    <a:pt x="46" y="87"/>
                  </a:lnTo>
                  <a:lnTo>
                    <a:pt x="46" y="87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51"/>
            <p:cNvSpPr/>
            <p:nvPr/>
          </p:nvSpPr>
          <p:spPr bwMode="auto">
            <a:xfrm>
              <a:off x="2794893" y="2336819"/>
              <a:ext cx="93436" cy="224244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14" y="0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2" y="22"/>
                </a:cxn>
                <a:cxn ang="0">
                  <a:pos x="7" y="27"/>
                </a:cxn>
                <a:cxn ang="0">
                  <a:pos x="25" y="38"/>
                </a:cxn>
                <a:cxn ang="0">
                  <a:pos x="32" y="44"/>
                </a:cxn>
                <a:cxn ang="0">
                  <a:pos x="47" y="60"/>
                </a:cxn>
                <a:cxn ang="0">
                  <a:pos x="51" y="69"/>
                </a:cxn>
                <a:cxn ang="0">
                  <a:pos x="58" y="87"/>
                </a:cxn>
                <a:cxn ang="0">
                  <a:pos x="61" y="109"/>
                </a:cxn>
                <a:cxn ang="0">
                  <a:pos x="60" y="118"/>
                </a:cxn>
                <a:cxn ang="0">
                  <a:pos x="56" y="138"/>
                </a:cxn>
                <a:cxn ang="0">
                  <a:pos x="51" y="147"/>
                </a:cxn>
                <a:cxn ang="0">
                  <a:pos x="40" y="165"/>
                </a:cxn>
                <a:cxn ang="0">
                  <a:pos x="25" y="178"/>
                </a:cxn>
                <a:cxn ang="0">
                  <a:pos x="7" y="189"/>
                </a:cxn>
                <a:cxn ang="0">
                  <a:pos x="3" y="191"/>
                </a:cxn>
                <a:cxn ang="0">
                  <a:pos x="0" y="198"/>
                </a:cxn>
                <a:cxn ang="0">
                  <a:pos x="0" y="202"/>
                </a:cxn>
                <a:cxn ang="0">
                  <a:pos x="3" y="212"/>
                </a:cxn>
                <a:cxn ang="0">
                  <a:pos x="9" y="216"/>
                </a:cxn>
                <a:cxn ang="0">
                  <a:pos x="14" y="216"/>
                </a:cxn>
                <a:cxn ang="0">
                  <a:pos x="20" y="214"/>
                </a:cxn>
                <a:cxn ang="0">
                  <a:pos x="49" y="198"/>
                </a:cxn>
                <a:cxn ang="0">
                  <a:pos x="71" y="173"/>
                </a:cxn>
                <a:cxn ang="0">
                  <a:pos x="80" y="158"/>
                </a:cxn>
                <a:cxn ang="0">
                  <a:pos x="89" y="125"/>
                </a:cxn>
                <a:cxn ang="0">
                  <a:pos x="90" y="109"/>
                </a:cxn>
                <a:cxn ang="0">
                  <a:pos x="85" y="75"/>
                </a:cxn>
                <a:cxn ang="0">
                  <a:pos x="71" y="44"/>
                </a:cxn>
                <a:cxn ang="0">
                  <a:pos x="60" y="31"/>
                </a:cxn>
                <a:cxn ang="0">
                  <a:pos x="34" y="9"/>
                </a:cxn>
                <a:cxn ang="0">
                  <a:pos x="20" y="2"/>
                </a:cxn>
              </a:cxnLst>
              <a:rect l="0" t="0" r="r" b="b"/>
              <a:pathLst>
                <a:path w="90" h="216">
                  <a:moveTo>
                    <a:pt x="20" y="2"/>
                  </a:move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3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32" y="44"/>
                  </a:lnTo>
                  <a:lnTo>
                    <a:pt x="40" y="51"/>
                  </a:lnTo>
                  <a:lnTo>
                    <a:pt x="47" y="60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6" y="78"/>
                  </a:lnTo>
                  <a:lnTo>
                    <a:pt x="58" y="87"/>
                  </a:lnTo>
                  <a:lnTo>
                    <a:pt x="60" y="9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0" y="118"/>
                  </a:lnTo>
                  <a:lnTo>
                    <a:pt x="58" y="129"/>
                  </a:lnTo>
                  <a:lnTo>
                    <a:pt x="56" y="138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47" y="156"/>
                  </a:lnTo>
                  <a:lnTo>
                    <a:pt x="40" y="165"/>
                  </a:lnTo>
                  <a:lnTo>
                    <a:pt x="32" y="173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7" y="189"/>
                  </a:lnTo>
                  <a:lnTo>
                    <a:pt x="7" y="189"/>
                  </a:lnTo>
                  <a:lnTo>
                    <a:pt x="3" y="191"/>
                  </a:lnTo>
                  <a:lnTo>
                    <a:pt x="2" y="194"/>
                  </a:lnTo>
                  <a:lnTo>
                    <a:pt x="0" y="198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7"/>
                  </a:lnTo>
                  <a:lnTo>
                    <a:pt x="3" y="212"/>
                  </a:lnTo>
                  <a:lnTo>
                    <a:pt x="3" y="212"/>
                  </a:lnTo>
                  <a:lnTo>
                    <a:pt x="9" y="216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20" y="214"/>
                  </a:lnTo>
                  <a:lnTo>
                    <a:pt x="20" y="214"/>
                  </a:lnTo>
                  <a:lnTo>
                    <a:pt x="34" y="207"/>
                  </a:lnTo>
                  <a:lnTo>
                    <a:pt x="49" y="198"/>
                  </a:lnTo>
                  <a:lnTo>
                    <a:pt x="60" y="185"/>
                  </a:lnTo>
                  <a:lnTo>
                    <a:pt x="71" y="173"/>
                  </a:lnTo>
                  <a:lnTo>
                    <a:pt x="71" y="173"/>
                  </a:lnTo>
                  <a:lnTo>
                    <a:pt x="80" y="158"/>
                  </a:lnTo>
                  <a:lnTo>
                    <a:pt x="85" y="142"/>
                  </a:lnTo>
                  <a:lnTo>
                    <a:pt x="89" y="125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89" y="91"/>
                  </a:lnTo>
                  <a:lnTo>
                    <a:pt x="85" y="75"/>
                  </a:lnTo>
                  <a:lnTo>
                    <a:pt x="80" y="58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60" y="31"/>
                  </a:lnTo>
                  <a:lnTo>
                    <a:pt x="49" y="18"/>
                  </a:lnTo>
                  <a:lnTo>
                    <a:pt x="34" y="9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Freeform 107"/>
          <p:cNvSpPr>
            <a:spLocks noEditPoints="1"/>
          </p:cNvSpPr>
          <p:nvPr/>
        </p:nvSpPr>
        <p:spPr bwMode="auto">
          <a:xfrm>
            <a:off x="4365824" y="3572584"/>
            <a:ext cx="385310" cy="331230"/>
          </a:xfrm>
          <a:custGeom>
            <a:avLst/>
            <a:gdLst/>
            <a:ahLst/>
            <a:cxnLst>
              <a:cxn ang="0">
                <a:pos x="337" y="165"/>
              </a:cxn>
              <a:cxn ang="0">
                <a:pos x="170" y="0"/>
              </a:cxn>
              <a:cxn ang="0">
                <a:pos x="5" y="165"/>
              </a:cxn>
              <a:cxn ang="0">
                <a:pos x="5" y="165"/>
              </a:cxn>
              <a:cxn ang="0">
                <a:pos x="0" y="172"/>
              </a:cxn>
              <a:cxn ang="0">
                <a:pos x="0" y="181"/>
              </a:cxn>
              <a:cxn ang="0">
                <a:pos x="0" y="189"/>
              </a:cxn>
              <a:cxn ang="0">
                <a:pos x="5" y="196"/>
              </a:cxn>
              <a:cxn ang="0">
                <a:pos x="5" y="196"/>
              </a:cxn>
              <a:cxn ang="0">
                <a:pos x="13" y="201"/>
              </a:cxn>
              <a:cxn ang="0">
                <a:pos x="20" y="201"/>
              </a:cxn>
              <a:cxn ang="0">
                <a:pos x="29" y="201"/>
              </a:cxn>
              <a:cxn ang="0">
                <a:pos x="36" y="196"/>
              </a:cxn>
              <a:cxn ang="0">
                <a:pos x="42" y="189"/>
              </a:cxn>
              <a:cxn ang="0">
                <a:pos x="42" y="294"/>
              </a:cxn>
              <a:cxn ang="0">
                <a:pos x="301" y="294"/>
              </a:cxn>
              <a:cxn ang="0">
                <a:pos x="301" y="189"/>
              </a:cxn>
              <a:cxn ang="0">
                <a:pos x="306" y="196"/>
              </a:cxn>
              <a:cxn ang="0">
                <a:pos x="306" y="196"/>
              </a:cxn>
              <a:cxn ang="0">
                <a:pos x="314" y="201"/>
              </a:cxn>
              <a:cxn ang="0">
                <a:pos x="321" y="201"/>
              </a:cxn>
              <a:cxn ang="0">
                <a:pos x="321" y="201"/>
              </a:cxn>
              <a:cxn ang="0">
                <a:pos x="330" y="201"/>
              </a:cxn>
              <a:cxn ang="0">
                <a:pos x="337" y="196"/>
              </a:cxn>
              <a:cxn ang="0">
                <a:pos x="337" y="196"/>
              </a:cxn>
              <a:cxn ang="0">
                <a:pos x="341" y="189"/>
              </a:cxn>
              <a:cxn ang="0">
                <a:pos x="343" y="181"/>
              </a:cxn>
              <a:cxn ang="0">
                <a:pos x="341" y="172"/>
              </a:cxn>
              <a:cxn ang="0">
                <a:pos x="337" y="165"/>
              </a:cxn>
              <a:cxn ang="0">
                <a:pos x="337" y="165"/>
              </a:cxn>
              <a:cxn ang="0">
                <a:pos x="279" y="272"/>
              </a:cxn>
              <a:cxn ang="0">
                <a:pos x="214" y="272"/>
              </a:cxn>
              <a:cxn ang="0">
                <a:pos x="214" y="187"/>
              </a:cxn>
              <a:cxn ang="0">
                <a:pos x="129" y="187"/>
              </a:cxn>
              <a:cxn ang="0">
                <a:pos x="129" y="272"/>
              </a:cxn>
              <a:cxn ang="0">
                <a:pos x="63" y="272"/>
              </a:cxn>
              <a:cxn ang="0">
                <a:pos x="63" y="169"/>
              </a:cxn>
              <a:cxn ang="0">
                <a:pos x="170" y="60"/>
              </a:cxn>
              <a:cxn ang="0">
                <a:pos x="279" y="169"/>
              </a:cxn>
              <a:cxn ang="0">
                <a:pos x="279" y="272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Group 85"/>
          <p:cNvGrpSpPr/>
          <p:nvPr/>
        </p:nvGrpSpPr>
        <p:grpSpPr>
          <a:xfrm>
            <a:off x="4387232" y="2567777"/>
            <a:ext cx="342496" cy="455162"/>
            <a:chOff x="5575100" y="3734191"/>
            <a:chExt cx="315602" cy="419419"/>
          </a:xfrm>
          <a:solidFill>
            <a:srgbClr val="015A74"/>
          </a:solidFill>
        </p:grpSpPr>
        <p:sp>
          <p:nvSpPr>
            <p:cNvPr id="18" name="Freeform 108"/>
            <p:cNvSpPr>
              <a:spLocks noEditPoints="1"/>
            </p:cNvSpPr>
            <p:nvPr/>
          </p:nvSpPr>
          <p:spPr bwMode="auto">
            <a:xfrm>
              <a:off x="5575100" y="3734191"/>
              <a:ext cx="315602" cy="419419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92" y="13"/>
                </a:cxn>
                <a:cxn ang="0">
                  <a:pos x="56" y="35"/>
                </a:cxn>
                <a:cxn ang="0">
                  <a:pos x="25" y="67"/>
                </a:cxn>
                <a:cxn ang="0">
                  <a:pos x="7" y="107"/>
                </a:cxn>
                <a:cxn ang="0">
                  <a:pos x="0" y="153"/>
                </a:cxn>
                <a:cxn ang="0">
                  <a:pos x="5" y="187"/>
                </a:cxn>
                <a:cxn ang="0">
                  <a:pos x="25" y="236"/>
                </a:cxn>
                <a:cxn ang="0">
                  <a:pos x="63" y="274"/>
                </a:cxn>
                <a:cxn ang="0">
                  <a:pos x="69" y="278"/>
                </a:cxn>
                <a:cxn ang="0">
                  <a:pos x="76" y="301"/>
                </a:cxn>
                <a:cxn ang="0">
                  <a:pos x="76" y="354"/>
                </a:cxn>
                <a:cxn ang="0">
                  <a:pos x="83" y="372"/>
                </a:cxn>
                <a:cxn ang="0">
                  <a:pos x="140" y="401"/>
                </a:cxn>
                <a:cxn ang="0">
                  <a:pos x="150" y="405"/>
                </a:cxn>
                <a:cxn ang="0">
                  <a:pos x="214" y="376"/>
                </a:cxn>
                <a:cxn ang="0">
                  <a:pos x="225" y="367"/>
                </a:cxn>
                <a:cxn ang="0">
                  <a:pos x="228" y="303"/>
                </a:cxn>
                <a:cxn ang="0">
                  <a:pos x="230" y="289"/>
                </a:cxn>
                <a:cxn ang="0">
                  <a:pos x="243" y="270"/>
                </a:cxn>
                <a:cxn ang="0">
                  <a:pos x="261" y="256"/>
                </a:cxn>
                <a:cxn ang="0">
                  <a:pos x="288" y="216"/>
                </a:cxn>
                <a:cxn ang="0">
                  <a:pos x="301" y="169"/>
                </a:cxn>
                <a:cxn ang="0">
                  <a:pos x="301" y="136"/>
                </a:cxn>
                <a:cxn ang="0">
                  <a:pos x="290" y="93"/>
                </a:cxn>
                <a:cxn ang="0">
                  <a:pos x="268" y="57"/>
                </a:cxn>
                <a:cxn ang="0">
                  <a:pos x="236" y="28"/>
                </a:cxn>
                <a:cxn ang="0">
                  <a:pos x="196" y="8"/>
                </a:cxn>
                <a:cxn ang="0">
                  <a:pos x="150" y="0"/>
                </a:cxn>
                <a:cxn ang="0">
                  <a:pos x="100" y="354"/>
                </a:cxn>
                <a:cxn ang="0">
                  <a:pos x="203" y="303"/>
                </a:cxn>
                <a:cxn ang="0">
                  <a:pos x="100" y="303"/>
                </a:cxn>
                <a:cxn ang="0">
                  <a:pos x="203" y="303"/>
                </a:cxn>
                <a:cxn ang="0">
                  <a:pos x="230" y="249"/>
                </a:cxn>
                <a:cxn ang="0">
                  <a:pos x="210" y="270"/>
                </a:cxn>
                <a:cxn ang="0">
                  <a:pos x="96" y="278"/>
                </a:cxn>
                <a:cxn ang="0">
                  <a:pos x="85" y="260"/>
                </a:cxn>
                <a:cxn ang="0">
                  <a:pos x="67" y="245"/>
                </a:cxn>
                <a:cxn ang="0">
                  <a:pos x="40" y="211"/>
                </a:cxn>
                <a:cxn ang="0">
                  <a:pos x="27" y="167"/>
                </a:cxn>
                <a:cxn ang="0">
                  <a:pos x="25" y="140"/>
                </a:cxn>
                <a:cxn ang="0">
                  <a:pos x="36" y="104"/>
                </a:cxn>
                <a:cxn ang="0">
                  <a:pos x="54" y="71"/>
                </a:cxn>
                <a:cxn ang="0">
                  <a:pos x="82" y="47"/>
                </a:cxn>
                <a:cxn ang="0">
                  <a:pos x="114" y="31"/>
                </a:cxn>
                <a:cxn ang="0">
                  <a:pos x="150" y="26"/>
                </a:cxn>
                <a:cxn ang="0">
                  <a:pos x="176" y="29"/>
                </a:cxn>
                <a:cxn ang="0">
                  <a:pos x="212" y="42"/>
                </a:cxn>
                <a:cxn ang="0">
                  <a:pos x="239" y="64"/>
                </a:cxn>
                <a:cxn ang="0">
                  <a:pos x="261" y="93"/>
                </a:cxn>
                <a:cxn ang="0">
                  <a:pos x="274" y="127"/>
                </a:cxn>
                <a:cxn ang="0">
                  <a:pos x="277" y="153"/>
                </a:cxn>
                <a:cxn ang="0">
                  <a:pos x="270" y="192"/>
                </a:cxn>
                <a:cxn ang="0">
                  <a:pos x="250" y="229"/>
                </a:cxn>
                <a:cxn ang="0">
                  <a:pos x="232" y="249"/>
                </a:cxn>
              </a:cxnLst>
              <a:rect l="0" t="0" r="r" b="b"/>
              <a:pathLst>
                <a:path w="303" h="405">
                  <a:moveTo>
                    <a:pt x="150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1" y="4"/>
                  </a:lnTo>
                  <a:lnTo>
                    <a:pt x="107" y="8"/>
                  </a:lnTo>
                  <a:lnTo>
                    <a:pt x="92" y="13"/>
                  </a:lnTo>
                  <a:lnTo>
                    <a:pt x="80" y="18"/>
                  </a:lnTo>
                  <a:lnTo>
                    <a:pt x="67" y="28"/>
                  </a:lnTo>
                  <a:lnTo>
                    <a:pt x="56" y="35"/>
                  </a:lnTo>
                  <a:lnTo>
                    <a:pt x="45" y="46"/>
                  </a:lnTo>
                  <a:lnTo>
                    <a:pt x="34" y="57"/>
                  </a:lnTo>
                  <a:lnTo>
                    <a:pt x="25" y="67"/>
                  </a:lnTo>
                  <a:lnTo>
                    <a:pt x="18" y="80"/>
                  </a:lnTo>
                  <a:lnTo>
                    <a:pt x="13" y="93"/>
                  </a:lnTo>
                  <a:lnTo>
                    <a:pt x="7" y="107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171"/>
                  </a:lnTo>
                  <a:lnTo>
                    <a:pt x="5" y="187"/>
                  </a:lnTo>
                  <a:lnTo>
                    <a:pt x="9" y="205"/>
                  </a:lnTo>
                  <a:lnTo>
                    <a:pt x="16" y="221"/>
                  </a:lnTo>
                  <a:lnTo>
                    <a:pt x="25" y="236"/>
                  </a:lnTo>
                  <a:lnTo>
                    <a:pt x="36" y="251"/>
                  </a:lnTo>
                  <a:lnTo>
                    <a:pt x="49" y="263"/>
                  </a:lnTo>
                  <a:lnTo>
                    <a:pt x="63" y="274"/>
                  </a:lnTo>
                  <a:lnTo>
                    <a:pt x="65" y="276"/>
                  </a:lnTo>
                  <a:lnTo>
                    <a:pt x="65" y="276"/>
                  </a:lnTo>
                  <a:lnTo>
                    <a:pt x="69" y="278"/>
                  </a:lnTo>
                  <a:lnTo>
                    <a:pt x="71" y="281"/>
                  </a:lnTo>
                  <a:lnTo>
                    <a:pt x="74" y="290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6" y="359"/>
                  </a:lnTo>
                  <a:lnTo>
                    <a:pt x="80" y="367"/>
                  </a:lnTo>
                  <a:lnTo>
                    <a:pt x="83" y="372"/>
                  </a:lnTo>
                  <a:lnTo>
                    <a:pt x="89" y="376"/>
                  </a:lnTo>
                  <a:lnTo>
                    <a:pt x="140" y="401"/>
                  </a:lnTo>
                  <a:lnTo>
                    <a:pt x="140" y="401"/>
                  </a:lnTo>
                  <a:lnTo>
                    <a:pt x="145" y="403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8" y="403"/>
                  </a:lnTo>
                  <a:lnTo>
                    <a:pt x="163" y="401"/>
                  </a:lnTo>
                  <a:lnTo>
                    <a:pt x="214" y="376"/>
                  </a:lnTo>
                  <a:lnTo>
                    <a:pt x="214" y="376"/>
                  </a:lnTo>
                  <a:lnTo>
                    <a:pt x="219" y="372"/>
                  </a:lnTo>
                  <a:lnTo>
                    <a:pt x="225" y="367"/>
                  </a:lnTo>
                  <a:lnTo>
                    <a:pt x="227" y="359"/>
                  </a:lnTo>
                  <a:lnTo>
                    <a:pt x="228" y="354"/>
                  </a:lnTo>
                  <a:lnTo>
                    <a:pt x="228" y="303"/>
                  </a:lnTo>
                  <a:lnTo>
                    <a:pt x="228" y="303"/>
                  </a:lnTo>
                  <a:lnTo>
                    <a:pt x="228" y="296"/>
                  </a:lnTo>
                  <a:lnTo>
                    <a:pt x="230" y="289"/>
                  </a:lnTo>
                  <a:lnTo>
                    <a:pt x="236" y="278"/>
                  </a:lnTo>
                  <a:lnTo>
                    <a:pt x="241" y="272"/>
                  </a:lnTo>
                  <a:lnTo>
                    <a:pt x="243" y="270"/>
                  </a:lnTo>
                  <a:lnTo>
                    <a:pt x="248" y="267"/>
                  </a:lnTo>
                  <a:lnTo>
                    <a:pt x="248" y="267"/>
                  </a:lnTo>
                  <a:lnTo>
                    <a:pt x="261" y="256"/>
                  </a:lnTo>
                  <a:lnTo>
                    <a:pt x="272" y="243"/>
                  </a:lnTo>
                  <a:lnTo>
                    <a:pt x="281" y="231"/>
                  </a:lnTo>
                  <a:lnTo>
                    <a:pt x="288" y="216"/>
                  </a:lnTo>
                  <a:lnTo>
                    <a:pt x="294" y="200"/>
                  </a:lnTo>
                  <a:lnTo>
                    <a:pt x="299" y="185"/>
                  </a:lnTo>
                  <a:lnTo>
                    <a:pt x="301" y="169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1" y="136"/>
                  </a:lnTo>
                  <a:lnTo>
                    <a:pt x="299" y="122"/>
                  </a:lnTo>
                  <a:lnTo>
                    <a:pt x="295" y="107"/>
                  </a:lnTo>
                  <a:lnTo>
                    <a:pt x="290" y="93"/>
                  </a:lnTo>
                  <a:lnTo>
                    <a:pt x="285" y="80"/>
                  </a:lnTo>
                  <a:lnTo>
                    <a:pt x="275" y="67"/>
                  </a:lnTo>
                  <a:lnTo>
                    <a:pt x="268" y="57"/>
                  </a:lnTo>
                  <a:lnTo>
                    <a:pt x="257" y="46"/>
                  </a:lnTo>
                  <a:lnTo>
                    <a:pt x="246" y="35"/>
                  </a:lnTo>
                  <a:lnTo>
                    <a:pt x="236" y="28"/>
                  </a:lnTo>
                  <a:lnTo>
                    <a:pt x="223" y="18"/>
                  </a:lnTo>
                  <a:lnTo>
                    <a:pt x="210" y="13"/>
                  </a:lnTo>
                  <a:lnTo>
                    <a:pt x="196" y="8"/>
                  </a:lnTo>
                  <a:lnTo>
                    <a:pt x="181" y="4"/>
                  </a:lnTo>
                  <a:lnTo>
                    <a:pt x="167" y="2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379"/>
                  </a:moveTo>
                  <a:lnTo>
                    <a:pt x="100" y="354"/>
                  </a:lnTo>
                  <a:lnTo>
                    <a:pt x="203" y="354"/>
                  </a:lnTo>
                  <a:lnTo>
                    <a:pt x="150" y="379"/>
                  </a:lnTo>
                  <a:close/>
                  <a:moveTo>
                    <a:pt x="203" y="303"/>
                  </a:moveTo>
                  <a:lnTo>
                    <a:pt x="203" y="328"/>
                  </a:lnTo>
                  <a:lnTo>
                    <a:pt x="100" y="328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203" y="303"/>
                  </a:lnTo>
                  <a:lnTo>
                    <a:pt x="203" y="303"/>
                  </a:lnTo>
                  <a:close/>
                  <a:moveTo>
                    <a:pt x="232" y="249"/>
                  </a:moveTo>
                  <a:lnTo>
                    <a:pt x="232" y="249"/>
                  </a:lnTo>
                  <a:lnTo>
                    <a:pt x="230" y="249"/>
                  </a:lnTo>
                  <a:lnTo>
                    <a:pt x="223" y="254"/>
                  </a:lnTo>
                  <a:lnTo>
                    <a:pt x="214" y="263"/>
                  </a:lnTo>
                  <a:lnTo>
                    <a:pt x="210" y="270"/>
                  </a:lnTo>
                  <a:lnTo>
                    <a:pt x="207" y="278"/>
                  </a:lnTo>
                  <a:lnTo>
                    <a:pt x="96" y="278"/>
                  </a:lnTo>
                  <a:lnTo>
                    <a:pt x="96" y="278"/>
                  </a:lnTo>
                  <a:lnTo>
                    <a:pt x="94" y="270"/>
                  </a:lnTo>
                  <a:lnTo>
                    <a:pt x="91" y="265"/>
                  </a:lnTo>
                  <a:lnTo>
                    <a:pt x="85" y="260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67" y="245"/>
                  </a:lnTo>
                  <a:lnTo>
                    <a:pt x="56" y="234"/>
                  </a:lnTo>
                  <a:lnTo>
                    <a:pt x="47" y="223"/>
                  </a:lnTo>
                  <a:lnTo>
                    <a:pt x="40" y="211"/>
                  </a:lnTo>
                  <a:lnTo>
                    <a:pt x="34" y="196"/>
                  </a:lnTo>
                  <a:lnTo>
                    <a:pt x="29" y="182"/>
                  </a:lnTo>
                  <a:lnTo>
                    <a:pt x="27" y="16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6" y="104"/>
                  </a:lnTo>
                  <a:lnTo>
                    <a:pt x="40" y="93"/>
                  </a:lnTo>
                  <a:lnTo>
                    <a:pt x="47" y="82"/>
                  </a:lnTo>
                  <a:lnTo>
                    <a:pt x="54" y="71"/>
                  </a:lnTo>
                  <a:lnTo>
                    <a:pt x="62" y="64"/>
                  </a:lnTo>
                  <a:lnTo>
                    <a:pt x="71" y="55"/>
                  </a:lnTo>
                  <a:lnTo>
                    <a:pt x="82" y="47"/>
                  </a:lnTo>
                  <a:lnTo>
                    <a:pt x="91" y="42"/>
                  </a:lnTo>
                  <a:lnTo>
                    <a:pt x="101" y="37"/>
                  </a:lnTo>
                  <a:lnTo>
                    <a:pt x="114" y="31"/>
                  </a:lnTo>
                  <a:lnTo>
                    <a:pt x="125" y="29"/>
                  </a:lnTo>
                  <a:lnTo>
                    <a:pt x="138" y="28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65" y="28"/>
                  </a:lnTo>
                  <a:lnTo>
                    <a:pt x="176" y="29"/>
                  </a:lnTo>
                  <a:lnTo>
                    <a:pt x="188" y="31"/>
                  </a:lnTo>
                  <a:lnTo>
                    <a:pt x="199" y="37"/>
                  </a:lnTo>
                  <a:lnTo>
                    <a:pt x="212" y="42"/>
                  </a:lnTo>
                  <a:lnTo>
                    <a:pt x="221" y="47"/>
                  </a:lnTo>
                  <a:lnTo>
                    <a:pt x="232" y="55"/>
                  </a:lnTo>
                  <a:lnTo>
                    <a:pt x="239" y="64"/>
                  </a:lnTo>
                  <a:lnTo>
                    <a:pt x="248" y="71"/>
                  </a:lnTo>
                  <a:lnTo>
                    <a:pt x="256" y="82"/>
                  </a:lnTo>
                  <a:lnTo>
                    <a:pt x="261" y="93"/>
                  </a:lnTo>
                  <a:lnTo>
                    <a:pt x="266" y="104"/>
                  </a:lnTo>
                  <a:lnTo>
                    <a:pt x="272" y="115"/>
                  </a:lnTo>
                  <a:lnTo>
                    <a:pt x="274" y="127"/>
                  </a:lnTo>
                  <a:lnTo>
                    <a:pt x="275" y="140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75" y="165"/>
                  </a:lnTo>
                  <a:lnTo>
                    <a:pt x="274" y="180"/>
                  </a:lnTo>
                  <a:lnTo>
                    <a:pt x="270" y="192"/>
                  </a:lnTo>
                  <a:lnTo>
                    <a:pt x="265" y="205"/>
                  </a:lnTo>
                  <a:lnTo>
                    <a:pt x="259" y="218"/>
                  </a:lnTo>
                  <a:lnTo>
                    <a:pt x="250" y="229"/>
                  </a:lnTo>
                  <a:lnTo>
                    <a:pt x="243" y="240"/>
                  </a:lnTo>
                  <a:lnTo>
                    <a:pt x="232" y="249"/>
                  </a:lnTo>
                  <a:lnTo>
                    <a:pt x="232" y="249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109"/>
            <p:cNvSpPr/>
            <p:nvPr/>
          </p:nvSpPr>
          <p:spPr bwMode="auto">
            <a:xfrm>
              <a:off x="5732901" y="3788176"/>
              <a:ext cx="103817" cy="1038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4" y="22"/>
                </a:cxn>
                <a:cxn ang="0">
                  <a:pos x="9" y="24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24" y="27"/>
                </a:cxn>
                <a:cxn ang="0">
                  <a:pos x="35" y="31"/>
                </a:cxn>
                <a:cxn ang="0">
                  <a:pos x="46" y="36"/>
                </a:cxn>
                <a:cxn ang="0">
                  <a:pos x="57" y="44"/>
                </a:cxn>
                <a:cxn ang="0">
                  <a:pos x="64" y="53"/>
                </a:cxn>
                <a:cxn ang="0">
                  <a:pos x="71" y="64"/>
                </a:cxn>
                <a:cxn ang="0">
                  <a:pos x="75" y="76"/>
                </a:cxn>
                <a:cxn ang="0">
                  <a:pos x="77" y="89"/>
                </a:cxn>
                <a:cxn ang="0">
                  <a:pos x="77" y="89"/>
                </a:cxn>
                <a:cxn ang="0">
                  <a:pos x="78" y="94"/>
                </a:cxn>
                <a:cxn ang="0">
                  <a:pos x="80" y="98"/>
                </a:cxn>
                <a:cxn ang="0">
                  <a:pos x="84" y="102"/>
                </a:cxn>
                <a:cxn ang="0">
                  <a:pos x="89" y="102"/>
                </a:cxn>
                <a:cxn ang="0">
                  <a:pos x="89" y="102"/>
                </a:cxn>
                <a:cxn ang="0">
                  <a:pos x="95" y="102"/>
                </a:cxn>
                <a:cxn ang="0">
                  <a:pos x="98" y="98"/>
                </a:cxn>
                <a:cxn ang="0">
                  <a:pos x="100" y="94"/>
                </a:cxn>
                <a:cxn ang="0">
                  <a:pos x="102" y="89"/>
                </a:cxn>
                <a:cxn ang="0">
                  <a:pos x="102" y="89"/>
                </a:cxn>
                <a:cxn ang="0">
                  <a:pos x="100" y="69"/>
                </a:cxn>
                <a:cxn ang="0">
                  <a:pos x="95" y="51"/>
                </a:cxn>
                <a:cxn ang="0">
                  <a:pos x="86" y="36"/>
                </a:cxn>
                <a:cxn ang="0">
                  <a:pos x="75" y="24"/>
                </a:cxn>
                <a:cxn ang="0">
                  <a:pos x="60" y="13"/>
                </a:cxn>
                <a:cxn ang="0">
                  <a:pos x="46" y="6"/>
                </a:cxn>
                <a:cxn ang="0">
                  <a:pos x="29" y="2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02" h="102">
                  <a:moveTo>
                    <a:pt x="13" y="0"/>
                  </a:moveTo>
                  <a:lnTo>
                    <a:pt x="13" y="0"/>
                  </a:lnTo>
                  <a:lnTo>
                    <a:pt x="9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9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24" y="27"/>
                  </a:lnTo>
                  <a:lnTo>
                    <a:pt x="35" y="31"/>
                  </a:lnTo>
                  <a:lnTo>
                    <a:pt x="46" y="36"/>
                  </a:lnTo>
                  <a:lnTo>
                    <a:pt x="57" y="44"/>
                  </a:lnTo>
                  <a:lnTo>
                    <a:pt x="64" y="53"/>
                  </a:lnTo>
                  <a:lnTo>
                    <a:pt x="71" y="64"/>
                  </a:lnTo>
                  <a:lnTo>
                    <a:pt x="75" y="76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8" y="94"/>
                  </a:lnTo>
                  <a:lnTo>
                    <a:pt x="80" y="98"/>
                  </a:lnTo>
                  <a:lnTo>
                    <a:pt x="84" y="102"/>
                  </a:lnTo>
                  <a:lnTo>
                    <a:pt x="89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8" y="98"/>
                  </a:lnTo>
                  <a:lnTo>
                    <a:pt x="100" y="94"/>
                  </a:lnTo>
                  <a:lnTo>
                    <a:pt x="102" y="89"/>
                  </a:lnTo>
                  <a:lnTo>
                    <a:pt x="102" y="89"/>
                  </a:lnTo>
                  <a:lnTo>
                    <a:pt x="100" y="69"/>
                  </a:lnTo>
                  <a:lnTo>
                    <a:pt x="95" y="51"/>
                  </a:lnTo>
                  <a:lnTo>
                    <a:pt x="86" y="36"/>
                  </a:lnTo>
                  <a:lnTo>
                    <a:pt x="75" y="24"/>
                  </a:lnTo>
                  <a:lnTo>
                    <a:pt x="60" y="13"/>
                  </a:lnTo>
                  <a:lnTo>
                    <a:pt x="46" y="6"/>
                  </a:lnTo>
                  <a:lnTo>
                    <a:pt x="29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1" name="Straight Connector 15"/>
          <p:cNvCxnSpPr/>
          <p:nvPr/>
        </p:nvCxnSpPr>
        <p:spPr>
          <a:xfrm flipH="1">
            <a:off x="5184963" y="35038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16"/>
          <p:cNvSpPr/>
          <p:nvPr/>
        </p:nvSpPr>
        <p:spPr>
          <a:xfrm>
            <a:off x="5476875" y="187806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7"/>
          <p:cNvSpPr/>
          <p:nvPr/>
        </p:nvSpPr>
        <p:spPr>
          <a:xfrm>
            <a:off x="4955872" y="687089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9"/>
          <p:cNvSpPr/>
          <p:nvPr/>
        </p:nvSpPr>
        <p:spPr>
          <a:xfrm>
            <a:off x="628650" y="1628620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Straight Connector 20"/>
          <p:cNvCxnSpPr/>
          <p:nvPr/>
        </p:nvCxnSpPr>
        <p:spPr>
          <a:xfrm flipH="1">
            <a:off x="3680013" y="134007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ctangle 21"/>
          <p:cNvSpPr/>
          <p:nvPr/>
        </p:nvSpPr>
        <p:spPr>
          <a:xfrm>
            <a:off x="2618183" y="1166954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Straight Connector 23"/>
          <p:cNvCxnSpPr/>
          <p:nvPr/>
        </p:nvCxnSpPr>
        <p:spPr>
          <a:xfrm flipH="1">
            <a:off x="5184963" y="2284319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Rectangle 24"/>
          <p:cNvSpPr/>
          <p:nvPr/>
        </p:nvSpPr>
        <p:spPr>
          <a:xfrm>
            <a:off x="5476876" y="2111201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25"/>
          <p:cNvSpPr/>
          <p:nvPr/>
        </p:nvSpPr>
        <p:spPr>
          <a:xfrm>
            <a:off x="5200650" y="2584276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27"/>
          <p:cNvSpPr/>
          <p:nvPr/>
        </p:nvSpPr>
        <p:spPr>
          <a:xfrm>
            <a:off x="628650" y="3562557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Straight Connector 28"/>
          <p:cNvCxnSpPr/>
          <p:nvPr/>
        </p:nvCxnSpPr>
        <p:spPr>
          <a:xfrm flipH="1">
            <a:off x="3680013" y="3274009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Rectangle 29"/>
          <p:cNvSpPr/>
          <p:nvPr/>
        </p:nvSpPr>
        <p:spPr>
          <a:xfrm>
            <a:off x="2618182" y="3100891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Straight Connector 31"/>
          <p:cNvCxnSpPr/>
          <p:nvPr/>
        </p:nvCxnSpPr>
        <p:spPr>
          <a:xfrm flipH="1">
            <a:off x="5184963" y="4246370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Rectangle 32"/>
          <p:cNvSpPr/>
          <p:nvPr/>
        </p:nvSpPr>
        <p:spPr>
          <a:xfrm>
            <a:off x="5476874" y="4073252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33"/>
          <p:cNvSpPr/>
          <p:nvPr/>
        </p:nvSpPr>
        <p:spPr>
          <a:xfrm>
            <a:off x="5200650" y="4546327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Rounded Rectangle 4"/>
          <p:cNvSpPr/>
          <p:nvPr/>
        </p:nvSpPr>
        <p:spPr>
          <a:xfrm>
            <a:off x="4054287" y="4069412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Rounded Rectangle 5"/>
          <p:cNvSpPr/>
          <p:nvPr/>
        </p:nvSpPr>
        <p:spPr>
          <a:xfrm>
            <a:off x="4054287" y="1144373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Rounded Rectangle 12"/>
          <p:cNvSpPr/>
          <p:nvPr/>
        </p:nvSpPr>
        <p:spPr>
          <a:xfrm>
            <a:off x="4080199" y="2116233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Rounded Rectangle 4"/>
          <p:cNvSpPr/>
          <p:nvPr/>
        </p:nvSpPr>
        <p:spPr>
          <a:xfrm>
            <a:off x="4080199" y="159079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ounded Rectangle 5"/>
          <p:cNvSpPr/>
          <p:nvPr/>
        </p:nvSpPr>
        <p:spPr>
          <a:xfrm>
            <a:off x="4080198" y="3100878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6" grpId="0" animBg="1"/>
      <p:bldP spid="22" grpId="0"/>
      <p:bldP spid="23" grpId="0"/>
      <p:bldP spid="25" grpId="0"/>
      <p:bldP spid="27" grpId="0"/>
      <p:bldP spid="30" grpId="0"/>
      <p:bldP spid="31" grpId="0"/>
      <p:bldP spid="33" grpId="0"/>
      <p:bldP spid="35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Straight Connector 2"/>
          <p:cNvCxnSpPr/>
          <p:nvPr/>
        </p:nvCxnSpPr>
        <p:spPr>
          <a:xfrm flipH="1">
            <a:off x="5184963" y="35038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tangle 3"/>
          <p:cNvSpPr/>
          <p:nvPr/>
        </p:nvSpPr>
        <p:spPr>
          <a:xfrm>
            <a:off x="5424161" y="176534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5200650" y="650339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628650" y="1628619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Straight Connector 7"/>
          <p:cNvCxnSpPr/>
          <p:nvPr/>
        </p:nvCxnSpPr>
        <p:spPr>
          <a:xfrm flipH="1">
            <a:off x="3680013" y="1340072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8"/>
          <p:cNvSpPr/>
          <p:nvPr/>
        </p:nvSpPr>
        <p:spPr>
          <a:xfrm>
            <a:off x="2564047" y="1138097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Straight Connector 10"/>
          <p:cNvCxnSpPr/>
          <p:nvPr/>
        </p:nvCxnSpPr>
        <p:spPr>
          <a:xfrm flipH="1">
            <a:off x="5184963" y="2284319"/>
            <a:ext cx="291913" cy="0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Rectangle 11"/>
          <p:cNvSpPr/>
          <p:nvPr/>
        </p:nvSpPr>
        <p:spPr>
          <a:xfrm>
            <a:off x="5424160" y="2111976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zh-CN" altLang="en-US" sz="18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8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5200650" y="2584276"/>
            <a:ext cx="33147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14"/>
          <p:cNvSpPr/>
          <p:nvPr/>
        </p:nvSpPr>
        <p:spPr>
          <a:xfrm>
            <a:off x="3986586" y="3834571"/>
            <a:ext cx="1170833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20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15"/>
          <p:cNvSpPr/>
          <p:nvPr/>
        </p:nvSpPr>
        <p:spPr>
          <a:xfrm>
            <a:off x="2961031" y="4268144"/>
            <a:ext cx="322193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4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26"/>
          <p:cNvSpPr/>
          <p:nvPr/>
        </p:nvSpPr>
        <p:spPr bwMode="auto">
          <a:xfrm>
            <a:off x="6216502" y="4213966"/>
            <a:ext cx="300703" cy="311858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Group 80"/>
          <p:cNvGrpSpPr/>
          <p:nvPr/>
        </p:nvGrpSpPr>
        <p:grpSpPr>
          <a:xfrm>
            <a:off x="4401878" y="1681418"/>
            <a:ext cx="349256" cy="250114"/>
            <a:chOff x="2566497" y="2332666"/>
            <a:chExt cx="321832" cy="230473"/>
          </a:xfrm>
          <a:solidFill>
            <a:srgbClr val="015A74"/>
          </a:solidFill>
        </p:grpSpPr>
        <p:sp>
          <p:nvSpPr>
            <p:cNvPr id="24" name="Freeform 49"/>
            <p:cNvSpPr/>
            <p:nvPr/>
          </p:nvSpPr>
          <p:spPr bwMode="auto">
            <a:xfrm>
              <a:off x="2566497" y="2332666"/>
              <a:ext cx="180641" cy="230473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60" y="0"/>
                </a:cxn>
                <a:cxn ang="0">
                  <a:pos x="155" y="1"/>
                </a:cxn>
                <a:cxn ang="0">
                  <a:pos x="151" y="5"/>
                </a:cxn>
                <a:cxn ang="0">
                  <a:pos x="75" y="52"/>
                </a:cxn>
                <a:cxn ang="0">
                  <a:pos x="15" y="52"/>
                </a:cxn>
                <a:cxn ang="0">
                  <a:pos x="15" y="52"/>
                </a:cxn>
                <a:cxn ang="0">
                  <a:pos x="10" y="54"/>
                </a:cxn>
                <a:cxn ang="0">
                  <a:pos x="4" y="58"/>
                </a:cxn>
                <a:cxn ang="0">
                  <a:pos x="4" y="58"/>
                </a:cxn>
                <a:cxn ang="0">
                  <a:pos x="2" y="61"/>
                </a:cxn>
                <a:cxn ang="0">
                  <a:pos x="0" y="67"/>
                </a:cxn>
                <a:cxn ang="0">
                  <a:pos x="0" y="156"/>
                </a:cxn>
                <a:cxn ang="0">
                  <a:pos x="0" y="156"/>
                </a:cxn>
                <a:cxn ang="0">
                  <a:pos x="2" y="161"/>
                </a:cxn>
                <a:cxn ang="0">
                  <a:pos x="4" y="165"/>
                </a:cxn>
                <a:cxn ang="0">
                  <a:pos x="4" y="165"/>
                </a:cxn>
                <a:cxn ang="0">
                  <a:pos x="10" y="168"/>
                </a:cxn>
                <a:cxn ang="0">
                  <a:pos x="15" y="170"/>
                </a:cxn>
                <a:cxn ang="0">
                  <a:pos x="75" y="170"/>
                </a:cxn>
                <a:cxn ang="0">
                  <a:pos x="151" y="217"/>
                </a:cxn>
                <a:cxn ang="0">
                  <a:pos x="151" y="217"/>
                </a:cxn>
                <a:cxn ang="0">
                  <a:pos x="155" y="221"/>
                </a:cxn>
                <a:cxn ang="0">
                  <a:pos x="160" y="223"/>
                </a:cxn>
                <a:cxn ang="0">
                  <a:pos x="160" y="223"/>
                </a:cxn>
                <a:cxn ang="0">
                  <a:pos x="165" y="221"/>
                </a:cxn>
                <a:cxn ang="0">
                  <a:pos x="171" y="217"/>
                </a:cxn>
                <a:cxn ang="0">
                  <a:pos x="171" y="217"/>
                </a:cxn>
                <a:cxn ang="0">
                  <a:pos x="174" y="214"/>
                </a:cxn>
                <a:cxn ang="0">
                  <a:pos x="174" y="208"/>
                </a:cxn>
                <a:cxn ang="0">
                  <a:pos x="174" y="14"/>
                </a:cxn>
                <a:cxn ang="0">
                  <a:pos x="174" y="14"/>
                </a:cxn>
                <a:cxn ang="0">
                  <a:pos x="174" y="9"/>
                </a:cxn>
                <a:cxn ang="0">
                  <a:pos x="171" y="5"/>
                </a:cxn>
                <a:cxn ang="0">
                  <a:pos x="171" y="5"/>
                </a:cxn>
                <a:cxn ang="0">
                  <a:pos x="165" y="1"/>
                </a:cxn>
                <a:cxn ang="0">
                  <a:pos x="160" y="0"/>
                </a:cxn>
                <a:cxn ang="0">
                  <a:pos x="160" y="0"/>
                </a:cxn>
              </a:cxnLst>
              <a:rect l="0" t="0" r="r" b="b"/>
              <a:pathLst>
                <a:path w="174" h="223">
                  <a:moveTo>
                    <a:pt x="160" y="0"/>
                  </a:moveTo>
                  <a:lnTo>
                    <a:pt x="160" y="0"/>
                  </a:lnTo>
                  <a:lnTo>
                    <a:pt x="155" y="1"/>
                  </a:lnTo>
                  <a:lnTo>
                    <a:pt x="151" y="5"/>
                  </a:lnTo>
                  <a:lnTo>
                    <a:pt x="7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0" y="54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61"/>
                  </a:lnTo>
                  <a:lnTo>
                    <a:pt x="0" y="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2" y="161"/>
                  </a:lnTo>
                  <a:lnTo>
                    <a:pt x="4" y="165"/>
                  </a:lnTo>
                  <a:lnTo>
                    <a:pt x="4" y="165"/>
                  </a:lnTo>
                  <a:lnTo>
                    <a:pt x="10" y="168"/>
                  </a:lnTo>
                  <a:lnTo>
                    <a:pt x="15" y="170"/>
                  </a:lnTo>
                  <a:lnTo>
                    <a:pt x="75" y="170"/>
                  </a:lnTo>
                  <a:lnTo>
                    <a:pt x="151" y="217"/>
                  </a:lnTo>
                  <a:lnTo>
                    <a:pt x="151" y="217"/>
                  </a:lnTo>
                  <a:lnTo>
                    <a:pt x="155" y="221"/>
                  </a:lnTo>
                  <a:lnTo>
                    <a:pt x="160" y="223"/>
                  </a:lnTo>
                  <a:lnTo>
                    <a:pt x="160" y="223"/>
                  </a:lnTo>
                  <a:lnTo>
                    <a:pt x="165" y="221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74" y="214"/>
                  </a:lnTo>
                  <a:lnTo>
                    <a:pt x="174" y="208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4" y="9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65" y="1"/>
                  </a:lnTo>
                  <a:lnTo>
                    <a:pt x="160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50"/>
            <p:cNvSpPr/>
            <p:nvPr/>
          </p:nvSpPr>
          <p:spPr bwMode="auto">
            <a:xfrm>
              <a:off x="2769977" y="2390804"/>
              <a:ext cx="58137" cy="114199"/>
            </a:xfrm>
            <a:custGeom>
              <a:avLst/>
              <a:gdLst/>
              <a:ahLst/>
              <a:cxnLst>
                <a:cxn ang="0">
                  <a:pos x="46" y="87"/>
                </a:cxn>
                <a:cxn ang="0">
                  <a:pos x="53" y="72"/>
                </a:cxn>
                <a:cxn ang="0">
                  <a:pos x="56" y="56"/>
                </a:cxn>
                <a:cxn ang="0">
                  <a:pos x="55" y="47"/>
                </a:cxn>
                <a:cxn ang="0">
                  <a:pos x="51" y="31"/>
                </a:cxn>
                <a:cxn ang="0">
                  <a:pos x="46" y="23"/>
                </a:cxn>
                <a:cxn ang="0">
                  <a:pos x="35" y="11"/>
                </a:cxn>
                <a:cxn ang="0">
                  <a:pos x="20" y="2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4" y="5"/>
                </a:cxn>
                <a:cxn ang="0">
                  <a:pos x="0" y="14"/>
                </a:cxn>
                <a:cxn ang="0">
                  <a:pos x="0" y="20"/>
                </a:cxn>
                <a:cxn ang="0">
                  <a:pos x="2" y="23"/>
                </a:cxn>
                <a:cxn ang="0">
                  <a:pos x="9" y="29"/>
                </a:cxn>
                <a:cxn ang="0">
                  <a:pos x="17" y="34"/>
                </a:cxn>
                <a:cxn ang="0">
                  <a:pos x="24" y="42"/>
                </a:cxn>
                <a:cxn ang="0">
                  <a:pos x="26" y="49"/>
                </a:cxn>
                <a:cxn ang="0">
                  <a:pos x="27" y="56"/>
                </a:cxn>
                <a:cxn ang="0">
                  <a:pos x="24" y="69"/>
                </a:cxn>
                <a:cxn ang="0">
                  <a:pos x="20" y="72"/>
                </a:cxn>
                <a:cxn ang="0">
                  <a:pos x="17" y="76"/>
                </a:cxn>
                <a:cxn ang="0">
                  <a:pos x="9" y="81"/>
                </a:cxn>
                <a:cxn ang="0">
                  <a:pos x="2" y="87"/>
                </a:cxn>
                <a:cxn ang="0">
                  <a:pos x="0" y="96"/>
                </a:cxn>
                <a:cxn ang="0">
                  <a:pos x="2" y="101"/>
                </a:cxn>
                <a:cxn ang="0">
                  <a:pos x="4" y="105"/>
                </a:cxn>
                <a:cxn ang="0">
                  <a:pos x="15" y="110"/>
                </a:cxn>
                <a:cxn ang="0">
                  <a:pos x="20" y="109"/>
                </a:cxn>
                <a:cxn ang="0">
                  <a:pos x="27" y="105"/>
                </a:cxn>
                <a:cxn ang="0">
                  <a:pos x="40" y="94"/>
                </a:cxn>
                <a:cxn ang="0">
                  <a:pos x="46" y="87"/>
                </a:cxn>
              </a:cxnLst>
              <a:rect l="0" t="0" r="r" b="b"/>
              <a:pathLst>
                <a:path w="56" h="110">
                  <a:moveTo>
                    <a:pt x="46" y="87"/>
                  </a:moveTo>
                  <a:lnTo>
                    <a:pt x="46" y="87"/>
                  </a:lnTo>
                  <a:lnTo>
                    <a:pt x="51" y="80"/>
                  </a:lnTo>
                  <a:lnTo>
                    <a:pt x="53" y="72"/>
                  </a:lnTo>
                  <a:lnTo>
                    <a:pt x="55" y="63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5" y="47"/>
                  </a:lnTo>
                  <a:lnTo>
                    <a:pt x="53" y="38"/>
                  </a:lnTo>
                  <a:lnTo>
                    <a:pt x="51" y="31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0" y="16"/>
                  </a:lnTo>
                  <a:lnTo>
                    <a:pt x="35" y="11"/>
                  </a:lnTo>
                  <a:lnTo>
                    <a:pt x="27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6" y="49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6" y="62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0" y="72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9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7" y="105"/>
                  </a:lnTo>
                  <a:lnTo>
                    <a:pt x="35" y="100"/>
                  </a:lnTo>
                  <a:lnTo>
                    <a:pt x="40" y="94"/>
                  </a:lnTo>
                  <a:lnTo>
                    <a:pt x="46" y="87"/>
                  </a:lnTo>
                  <a:lnTo>
                    <a:pt x="46" y="87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51"/>
            <p:cNvSpPr/>
            <p:nvPr/>
          </p:nvSpPr>
          <p:spPr bwMode="auto">
            <a:xfrm>
              <a:off x="2794893" y="2336819"/>
              <a:ext cx="93436" cy="224244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14" y="0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2" y="22"/>
                </a:cxn>
                <a:cxn ang="0">
                  <a:pos x="7" y="27"/>
                </a:cxn>
                <a:cxn ang="0">
                  <a:pos x="25" y="38"/>
                </a:cxn>
                <a:cxn ang="0">
                  <a:pos x="32" y="44"/>
                </a:cxn>
                <a:cxn ang="0">
                  <a:pos x="47" y="60"/>
                </a:cxn>
                <a:cxn ang="0">
                  <a:pos x="51" y="69"/>
                </a:cxn>
                <a:cxn ang="0">
                  <a:pos x="58" y="87"/>
                </a:cxn>
                <a:cxn ang="0">
                  <a:pos x="61" y="109"/>
                </a:cxn>
                <a:cxn ang="0">
                  <a:pos x="60" y="118"/>
                </a:cxn>
                <a:cxn ang="0">
                  <a:pos x="56" y="138"/>
                </a:cxn>
                <a:cxn ang="0">
                  <a:pos x="51" y="147"/>
                </a:cxn>
                <a:cxn ang="0">
                  <a:pos x="40" y="165"/>
                </a:cxn>
                <a:cxn ang="0">
                  <a:pos x="25" y="178"/>
                </a:cxn>
                <a:cxn ang="0">
                  <a:pos x="7" y="189"/>
                </a:cxn>
                <a:cxn ang="0">
                  <a:pos x="3" y="191"/>
                </a:cxn>
                <a:cxn ang="0">
                  <a:pos x="0" y="198"/>
                </a:cxn>
                <a:cxn ang="0">
                  <a:pos x="0" y="202"/>
                </a:cxn>
                <a:cxn ang="0">
                  <a:pos x="3" y="212"/>
                </a:cxn>
                <a:cxn ang="0">
                  <a:pos x="9" y="216"/>
                </a:cxn>
                <a:cxn ang="0">
                  <a:pos x="14" y="216"/>
                </a:cxn>
                <a:cxn ang="0">
                  <a:pos x="20" y="214"/>
                </a:cxn>
                <a:cxn ang="0">
                  <a:pos x="49" y="198"/>
                </a:cxn>
                <a:cxn ang="0">
                  <a:pos x="71" y="173"/>
                </a:cxn>
                <a:cxn ang="0">
                  <a:pos x="80" y="158"/>
                </a:cxn>
                <a:cxn ang="0">
                  <a:pos x="89" y="125"/>
                </a:cxn>
                <a:cxn ang="0">
                  <a:pos x="90" y="109"/>
                </a:cxn>
                <a:cxn ang="0">
                  <a:pos x="85" y="75"/>
                </a:cxn>
                <a:cxn ang="0">
                  <a:pos x="71" y="44"/>
                </a:cxn>
                <a:cxn ang="0">
                  <a:pos x="60" y="31"/>
                </a:cxn>
                <a:cxn ang="0">
                  <a:pos x="34" y="9"/>
                </a:cxn>
                <a:cxn ang="0">
                  <a:pos x="20" y="2"/>
                </a:cxn>
              </a:cxnLst>
              <a:rect l="0" t="0" r="r" b="b"/>
              <a:pathLst>
                <a:path w="90" h="216">
                  <a:moveTo>
                    <a:pt x="20" y="2"/>
                  </a:move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3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32" y="44"/>
                  </a:lnTo>
                  <a:lnTo>
                    <a:pt x="40" y="51"/>
                  </a:lnTo>
                  <a:lnTo>
                    <a:pt x="47" y="60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6" y="78"/>
                  </a:lnTo>
                  <a:lnTo>
                    <a:pt x="58" y="87"/>
                  </a:lnTo>
                  <a:lnTo>
                    <a:pt x="60" y="9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0" y="118"/>
                  </a:lnTo>
                  <a:lnTo>
                    <a:pt x="58" y="129"/>
                  </a:lnTo>
                  <a:lnTo>
                    <a:pt x="56" y="138"/>
                  </a:lnTo>
                  <a:lnTo>
                    <a:pt x="51" y="147"/>
                  </a:lnTo>
                  <a:lnTo>
                    <a:pt x="51" y="147"/>
                  </a:lnTo>
                  <a:lnTo>
                    <a:pt x="47" y="156"/>
                  </a:lnTo>
                  <a:lnTo>
                    <a:pt x="40" y="165"/>
                  </a:lnTo>
                  <a:lnTo>
                    <a:pt x="32" y="173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7" y="189"/>
                  </a:lnTo>
                  <a:lnTo>
                    <a:pt x="7" y="189"/>
                  </a:lnTo>
                  <a:lnTo>
                    <a:pt x="3" y="191"/>
                  </a:lnTo>
                  <a:lnTo>
                    <a:pt x="2" y="194"/>
                  </a:lnTo>
                  <a:lnTo>
                    <a:pt x="0" y="198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7"/>
                  </a:lnTo>
                  <a:lnTo>
                    <a:pt x="3" y="212"/>
                  </a:lnTo>
                  <a:lnTo>
                    <a:pt x="3" y="212"/>
                  </a:lnTo>
                  <a:lnTo>
                    <a:pt x="9" y="216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20" y="214"/>
                  </a:lnTo>
                  <a:lnTo>
                    <a:pt x="20" y="214"/>
                  </a:lnTo>
                  <a:lnTo>
                    <a:pt x="34" y="207"/>
                  </a:lnTo>
                  <a:lnTo>
                    <a:pt x="49" y="198"/>
                  </a:lnTo>
                  <a:lnTo>
                    <a:pt x="60" y="185"/>
                  </a:lnTo>
                  <a:lnTo>
                    <a:pt x="71" y="173"/>
                  </a:lnTo>
                  <a:lnTo>
                    <a:pt x="71" y="173"/>
                  </a:lnTo>
                  <a:lnTo>
                    <a:pt x="80" y="158"/>
                  </a:lnTo>
                  <a:lnTo>
                    <a:pt x="85" y="142"/>
                  </a:lnTo>
                  <a:lnTo>
                    <a:pt x="89" y="125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89" y="91"/>
                  </a:lnTo>
                  <a:lnTo>
                    <a:pt x="85" y="75"/>
                  </a:lnTo>
                  <a:lnTo>
                    <a:pt x="80" y="58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60" y="31"/>
                  </a:lnTo>
                  <a:lnTo>
                    <a:pt x="49" y="18"/>
                  </a:lnTo>
                  <a:lnTo>
                    <a:pt x="34" y="9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Freeform 107"/>
          <p:cNvSpPr>
            <a:spLocks noEditPoints="1"/>
          </p:cNvSpPr>
          <p:nvPr/>
        </p:nvSpPr>
        <p:spPr bwMode="auto">
          <a:xfrm>
            <a:off x="4365824" y="661224"/>
            <a:ext cx="385310" cy="331230"/>
          </a:xfrm>
          <a:custGeom>
            <a:avLst/>
            <a:gdLst/>
            <a:ahLst/>
            <a:cxnLst>
              <a:cxn ang="0">
                <a:pos x="337" y="165"/>
              </a:cxn>
              <a:cxn ang="0">
                <a:pos x="170" y="0"/>
              </a:cxn>
              <a:cxn ang="0">
                <a:pos x="5" y="165"/>
              </a:cxn>
              <a:cxn ang="0">
                <a:pos x="5" y="165"/>
              </a:cxn>
              <a:cxn ang="0">
                <a:pos x="0" y="172"/>
              </a:cxn>
              <a:cxn ang="0">
                <a:pos x="0" y="181"/>
              </a:cxn>
              <a:cxn ang="0">
                <a:pos x="0" y="189"/>
              </a:cxn>
              <a:cxn ang="0">
                <a:pos x="5" y="196"/>
              </a:cxn>
              <a:cxn ang="0">
                <a:pos x="5" y="196"/>
              </a:cxn>
              <a:cxn ang="0">
                <a:pos x="13" y="201"/>
              </a:cxn>
              <a:cxn ang="0">
                <a:pos x="20" y="201"/>
              </a:cxn>
              <a:cxn ang="0">
                <a:pos x="29" y="201"/>
              </a:cxn>
              <a:cxn ang="0">
                <a:pos x="36" y="196"/>
              </a:cxn>
              <a:cxn ang="0">
                <a:pos x="42" y="189"/>
              </a:cxn>
              <a:cxn ang="0">
                <a:pos x="42" y="294"/>
              </a:cxn>
              <a:cxn ang="0">
                <a:pos x="301" y="294"/>
              </a:cxn>
              <a:cxn ang="0">
                <a:pos x="301" y="189"/>
              </a:cxn>
              <a:cxn ang="0">
                <a:pos x="306" y="196"/>
              </a:cxn>
              <a:cxn ang="0">
                <a:pos x="306" y="196"/>
              </a:cxn>
              <a:cxn ang="0">
                <a:pos x="314" y="201"/>
              </a:cxn>
              <a:cxn ang="0">
                <a:pos x="321" y="201"/>
              </a:cxn>
              <a:cxn ang="0">
                <a:pos x="321" y="201"/>
              </a:cxn>
              <a:cxn ang="0">
                <a:pos x="330" y="201"/>
              </a:cxn>
              <a:cxn ang="0">
                <a:pos x="337" y="196"/>
              </a:cxn>
              <a:cxn ang="0">
                <a:pos x="337" y="196"/>
              </a:cxn>
              <a:cxn ang="0">
                <a:pos x="341" y="189"/>
              </a:cxn>
              <a:cxn ang="0">
                <a:pos x="343" y="181"/>
              </a:cxn>
              <a:cxn ang="0">
                <a:pos x="341" y="172"/>
              </a:cxn>
              <a:cxn ang="0">
                <a:pos x="337" y="165"/>
              </a:cxn>
              <a:cxn ang="0">
                <a:pos x="337" y="165"/>
              </a:cxn>
              <a:cxn ang="0">
                <a:pos x="279" y="272"/>
              </a:cxn>
              <a:cxn ang="0">
                <a:pos x="214" y="272"/>
              </a:cxn>
              <a:cxn ang="0">
                <a:pos x="214" y="187"/>
              </a:cxn>
              <a:cxn ang="0">
                <a:pos x="129" y="187"/>
              </a:cxn>
              <a:cxn ang="0">
                <a:pos x="129" y="272"/>
              </a:cxn>
              <a:cxn ang="0">
                <a:pos x="63" y="272"/>
              </a:cxn>
              <a:cxn ang="0">
                <a:pos x="63" y="169"/>
              </a:cxn>
              <a:cxn ang="0">
                <a:pos x="170" y="60"/>
              </a:cxn>
              <a:cxn ang="0">
                <a:pos x="279" y="169"/>
              </a:cxn>
              <a:cxn ang="0">
                <a:pos x="279" y="272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Freeform 22"/>
          <p:cNvSpPr>
            <a:spLocks noEditPoints="1"/>
          </p:cNvSpPr>
          <p:nvPr/>
        </p:nvSpPr>
        <p:spPr bwMode="auto">
          <a:xfrm>
            <a:off x="4386687" y="2589356"/>
            <a:ext cx="370626" cy="378908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ounded Rectangle 4"/>
          <p:cNvSpPr/>
          <p:nvPr/>
        </p:nvSpPr>
        <p:spPr>
          <a:xfrm>
            <a:off x="4054287" y="3148463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12/2017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Rounded Rectangle 5"/>
          <p:cNvSpPr/>
          <p:nvPr/>
        </p:nvSpPr>
        <p:spPr>
          <a:xfrm>
            <a:off x="4054287" y="223424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9/2017</a:t>
            </a:r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ounded Rectangle 12"/>
          <p:cNvSpPr/>
          <p:nvPr/>
        </p:nvSpPr>
        <p:spPr>
          <a:xfrm>
            <a:off x="4080199" y="1195284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10/2017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Rounded Rectangle 5"/>
          <p:cNvSpPr/>
          <p:nvPr/>
        </p:nvSpPr>
        <p:spPr>
          <a:xfrm>
            <a:off x="4080198" y="2179929"/>
            <a:ext cx="1035425" cy="346262"/>
          </a:xfrm>
          <a:prstGeom prst="roundRect">
            <a:avLst/>
          </a:pr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11/2017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4" grpId="0"/>
      <p:bldP spid="17" grpId="0"/>
      <p:bldP spid="18" grpId="0"/>
      <p:bldP spid="20" grpId="0"/>
      <p:bldP spid="21" grpId="0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76661" y="2962512"/>
            <a:ext cx="1399204" cy="401765"/>
            <a:chOff x="776661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" name="Freeform 5"/>
            <p:cNvSpPr/>
            <p:nvPr/>
          </p:nvSpPr>
          <p:spPr bwMode="auto">
            <a:xfrm>
              <a:off x="776661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826295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22763" y="2962512"/>
            <a:ext cx="1399204" cy="401765"/>
            <a:chOff x="2022763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Freeform 5"/>
            <p:cNvSpPr/>
            <p:nvPr/>
          </p:nvSpPr>
          <p:spPr bwMode="auto">
            <a:xfrm>
              <a:off x="2022763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2064545" y="2970790"/>
              <a:ext cx="1315641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61050" y="2962512"/>
            <a:ext cx="1399204" cy="401765"/>
            <a:chOff x="3261050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Freeform 5"/>
            <p:cNvSpPr/>
            <p:nvPr/>
          </p:nvSpPr>
          <p:spPr bwMode="auto">
            <a:xfrm>
              <a:off x="3261050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3303985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07557" y="2962512"/>
            <a:ext cx="1399204" cy="401765"/>
            <a:chOff x="4507557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4507557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4542235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735079" y="2962512"/>
            <a:ext cx="1399204" cy="401765"/>
            <a:chOff x="5735079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Freeform 5"/>
            <p:cNvSpPr/>
            <p:nvPr/>
          </p:nvSpPr>
          <p:spPr bwMode="auto">
            <a:xfrm>
              <a:off x="5735079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9"/>
            <p:cNvSpPr/>
            <p:nvPr/>
          </p:nvSpPr>
          <p:spPr bwMode="auto">
            <a:xfrm>
              <a:off x="5781676" y="2970790"/>
              <a:ext cx="1314450" cy="377429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77548" y="2962512"/>
            <a:ext cx="1399204" cy="401765"/>
            <a:chOff x="6977548" y="2962512"/>
            <a:chExt cx="1399204" cy="40176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Freeform 5"/>
            <p:cNvSpPr/>
            <p:nvPr/>
          </p:nvSpPr>
          <p:spPr bwMode="auto">
            <a:xfrm>
              <a:off x="6977548" y="2962512"/>
              <a:ext cx="1399204" cy="401765"/>
            </a:xfrm>
            <a:custGeom>
              <a:avLst/>
              <a:gdLst>
                <a:gd name="T0" fmla="*/ 75 w 467"/>
                <a:gd name="T1" fmla="*/ 125 h 131"/>
                <a:gd name="T2" fmla="*/ 5 w 467"/>
                <a:gd name="T3" fmla="*/ 18 h 131"/>
                <a:gd name="T4" fmla="*/ 14 w 467"/>
                <a:gd name="T5" fmla="*/ 0 h 131"/>
                <a:gd name="T6" fmla="*/ 382 w 467"/>
                <a:gd name="T7" fmla="*/ 0 h 131"/>
                <a:gd name="T8" fmla="*/ 392 w 467"/>
                <a:gd name="T9" fmla="*/ 6 h 131"/>
                <a:gd name="T10" fmla="*/ 462 w 467"/>
                <a:gd name="T11" fmla="*/ 113 h 131"/>
                <a:gd name="T12" fmla="*/ 453 w 467"/>
                <a:gd name="T13" fmla="*/ 131 h 131"/>
                <a:gd name="T14" fmla="*/ 85 w 467"/>
                <a:gd name="T15" fmla="*/ 131 h 131"/>
                <a:gd name="T16" fmla="*/ 75 w 467"/>
                <a:gd name="T1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131">
                  <a:moveTo>
                    <a:pt x="75" y="12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6" y="0"/>
                    <a:pt x="390" y="2"/>
                    <a:pt x="392" y="6"/>
                  </a:cubicBezTo>
                  <a:cubicBezTo>
                    <a:pt x="462" y="113"/>
                    <a:pt x="462" y="113"/>
                    <a:pt x="462" y="113"/>
                  </a:cubicBezTo>
                  <a:cubicBezTo>
                    <a:pt x="467" y="121"/>
                    <a:pt x="462" y="131"/>
                    <a:pt x="453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1" y="131"/>
                    <a:pt x="77" y="129"/>
                    <a:pt x="75" y="125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0"/>
            <p:cNvSpPr/>
            <p:nvPr/>
          </p:nvSpPr>
          <p:spPr bwMode="auto">
            <a:xfrm>
              <a:off x="7028260" y="2970790"/>
              <a:ext cx="1297781" cy="377429"/>
            </a:xfrm>
            <a:custGeom>
              <a:avLst/>
              <a:gdLst>
                <a:gd name="T0" fmla="*/ 70 w 461"/>
                <a:gd name="T1" fmla="*/ 123 h 131"/>
                <a:gd name="T2" fmla="*/ 7 w 461"/>
                <a:gd name="T3" fmla="*/ 27 h 131"/>
                <a:gd name="T4" fmla="*/ 22 w 461"/>
                <a:gd name="T5" fmla="*/ 0 h 131"/>
                <a:gd name="T6" fmla="*/ 376 w 461"/>
                <a:gd name="T7" fmla="*/ 0 h 131"/>
                <a:gd name="T8" fmla="*/ 391 w 461"/>
                <a:gd name="T9" fmla="*/ 8 h 131"/>
                <a:gd name="T10" fmla="*/ 453 w 461"/>
                <a:gd name="T11" fmla="*/ 104 h 131"/>
                <a:gd name="T12" fmla="*/ 439 w 461"/>
                <a:gd name="T13" fmla="*/ 131 h 131"/>
                <a:gd name="T14" fmla="*/ 85 w 461"/>
                <a:gd name="T15" fmla="*/ 131 h 131"/>
                <a:gd name="T16" fmla="*/ 70 w 461"/>
                <a:gd name="T17" fmla="*/ 1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131">
                  <a:moveTo>
                    <a:pt x="70" y="123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0" y="16"/>
                    <a:pt x="8" y="0"/>
                    <a:pt x="22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82" y="0"/>
                    <a:pt x="387" y="3"/>
                    <a:pt x="391" y="8"/>
                  </a:cubicBezTo>
                  <a:cubicBezTo>
                    <a:pt x="453" y="104"/>
                    <a:pt x="453" y="104"/>
                    <a:pt x="453" y="104"/>
                  </a:cubicBezTo>
                  <a:cubicBezTo>
                    <a:pt x="461" y="116"/>
                    <a:pt x="453" y="131"/>
                    <a:pt x="439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79" y="131"/>
                    <a:pt x="73" y="128"/>
                    <a:pt x="70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5" name="Straight Connector 7"/>
          <p:cNvCxnSpPr/>
          <p:nvPr/>
        </p:nvCxnSpPr>
        <p:spPr>
          <a:xfrm flipV="1">
            <a:off x="1483519" y="227498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none"/>
            <a:tail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8"/>
          <p:cNvCxnSpPr/>
          <p:nvPr/>
        </p:nvCxnSpPr>
        <p:spPr>
          <a:xfrm flipV="1">
            <a:off x="2740464" y="345227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9"/>
          <p:cNvCxnSpPr/>
          <p:nvPr/>
        </p:nvCxnSpPr>
        <p:spPr>
          <a:xfrm flipV="1">
            <a:off x="3961210" y="221569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none"/>
            <a:tail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10"/>
          <p:cNvCxnSpPr/>
          <p:nvPr/>
        </p:nvCxnSpPr>
        <p:spPr>
          <a:xfrm flipV="1">
            <a:off x="5223117" y="345227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11"/>
          <p:cNvCxnSpPr/>
          <p:nvPr/>
        </p:nvCxnSpPr>
        <p:spPr>
          <a:xfrm flipV="1">
            <a:off x="6437790" y="221569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none"/>
            <a:tail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12"/>
          <p:cNvCxnSpPr/>
          <p:nvPr/>
        </p:nvCxnSpPr>
        <p:spPr>
          <a:xfrm flipV="1">
            <a:off x="7677150" y="3452279"/>
            <a:ext cx="0" cy="588645"/>
          </a:xfrm>
          <a:prstGeom prst="line">
            <a:avLst/>
          </a:prstGeom>
          <a:solidFill>
            <a:srgbClr val="DB0010">
              <a:alpha val="89020"/>
            </a:srgbClr>
          </a:solidFill>
          <a:ln w="28575">
            <a:solidFill>
              <a:srgbClr val="DB0010"/>
            </a:solidFill>
            <a:prstDash val="dash"/>
            <a:headEnd type="oval"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Freeform 32"/>
          <p:cNvSpPr>
            <a:spLocks noEditPoints="1"/>
          </p:cNvSpPr>
          <p:nvPr/>
        </p:nvSpPr>
        <p:spPr bwMode="auto">
          <a:xfrm>
            <a:off x="2518443" y="2387004"/>
            <a:ext cx="407844" cy="333484"/>
          </a:xfrm>
          <a:custGeom>
            <a:avLst/>
            <a:gdLst/>
            <a:ahLst/>
            <a:cxnLst>
              <a:cxn ang="0">
                <a:pos x="254" y="0"/>
              </a:cxn>
              <a:cxn ang="0">
                <a:pos x="239" y="2"/>
              </a:cxn>
              <a:cxn ang="0">
                <a:pos x="210" y="15"/>
              </a:cxn>
              <a:cxn ang="0">
                <a:pos x="74" y="149"/>
              </a:cxn>
              <a:cxn ang="0">
                <a:pos x="69" y="154"/>
              </a:cxn>
              <a:cxn ang="0">
                <a:pos x="65" y="165"/>
              </a:cxn>
              <a:cxn ang="0">
                <a:pos x="65" y="178"/>
              </a:cxn>
              <a:cxn ang="0">
                <a:pos x="69" y="189"/>
              </a:cxn>
              <a:cxn ang="0">
                <a:pos x="167" y="288"/>
              </a:cxn>
              <a:cxn ang="0">
                <a:pos x="172" y="292"/>
              </a:cxn>
              <a:cxn ang="0">
                <a:pos x="183" y="297"/>
              </a:cxn>
              <a:cxn ang="0">
                <a:pos x="196" y="297"/>
              </a:cxn>
              <a:cxn ang="0">
                <a:pos x="208" y="292"/>
              </a:cxn>
              <a:cxn ang="0">
                <a:pos x="339" y="162"/>
              </a:cxn>
              <a:cxn ang="0">
                <a:pos x="348" y="151"/>
              </a:cxn>
              <a:cxn ang="0">
                <a:pos x="359" y="122"/>
              </a:cxn>
              <a:cxn ang="0">
                <a:pos x="361" y="33"/>
              </a:cxn>
              <a:cxn ang="0">
                <a:pos x="361" y="26"/>
              </a:cxn>
              <a:cxn ang="0">
                <a:pos x="355" y="15"/>
              </a:cxn>
              <a:cxn ang="0">
                <a:pos x="346" y="6"/>
              </a:cxn>
              <a:cxn ang="0">
                <a:pos x="335" y="2"/>
              </a:cxn>
              <a:cxn ang="0">
                <a:pos x="330" y="0"/>
              </a:cxn>
              <a:cxn ang="0">
                <a:pos x="286" y="107"/>
              </a:cxn>
              <a:cxn ang="0">
                <a:pos x="274" y="105"/>
              </a:cxn>
              <a:cxn ang="0">
                <a:pos x="263" y="98"/>
              </a:cxn>
              <a:cxn ang="0">
                <a:pos x="257" y="87"/>
              </a:cxn>
              <a:cxn ang="0">
                <a:pos x="254" y="74"/>
              </a:cxn>
              <a:cxn ang="0">
                <a:pos x="256" y="69"/>
              </a:cxn>
              <a:cxn ang="0">
                <a:pos x="259" y="58"/>
              </a:cxn>
              <a:cxn ang="0">
                <a:pos x="268" y="49"/>
              </a:cxn>
              <a:cxn ang="0">
                <a:pos x="279" y="44"/>
              </a:cxn>
              <a:cxn ang="0">
                <a:pos x="286" y="44"/>
              </a:cxn>
              <a:cxn ang="0">
                <a:pos x="299" y="45"/>
              </a:cxn>
              <a:cxn ang="0">
                <a:pos x="308" y="53"/>
              </a:cxn>
              <a:cxn ang="0">
                <a:pos x="315" y="64"/>
              </a:cxn>
              <a:cxn ang="0">
                <a:pos x="319" y="74"/>
              </a:cxn>
              <a:cxn ang="0">
                <a:pos x="317" y="82"/>
              </a:cxn>
              <a:cxn ang="0">
                <a:pos x="314" y="93"/>
              </a:cxn>
              <a:cxn ang="0">
                <a:pos x="304" y="102"/>
              </a:cxn>
              <a:cxn ang="0">
                <a:pos x="292" y="107"/>
              </a:cxn>
              <a:cxn ang="0">
                <a:pos x="286" y="107"/>
              </a:cxn>
              <a:cxn ang="0">
                <a:pos x="141" y="294"/>
              </a:cxn>
              <a:cxn ang="0">
                <a:pos x="130" y="297"/>
              </a:cxn>
              <a:cxn ang="0">
                <a:pos x="112" y="294"/>
              </a:cxn>
              <a:cxn ang="0">
                <a:pos x="9" y="194"/>
              </a:cxn>
              <a:cxn ang="0">
                <a:pos x="5" y="189"/>
              </a:cxn>
              <a:cxn ang="0">
                <a:pos x="0" y="178"/>
              </a:cxn>
              <a:cxn ang="0">
                <a:pos x="0" y="165"/>
              </a:cxn>
              <a:cxn ang="0">
                <a:pos x="5" y="154"/>
              </a:cxn>
              <a:cxn ang="0">
                <a:pos x="136" y="24"/>
              </a:cxn>
              <a:cxn ang="0">
                <a:pos x="147" y="15"/>
              </a:cxn>
              <a:cxn ang="0">
                <a:pos x="176" y="2"/>
              </a:cxn>
              <a:cxn ang="0">
                <a:pos x="27" y="163"/>
              </a:cxn>
              <a:cxn ang="0">
                <a:pos x="23" y="167"/>
              </a:cxn>
              <a:cxn ang="0">
                <a:pos x="23" y="176"/>
              </a:cxn>
              <a:cxn ang="0">
                <a:pos x="27" y="180"/>
              </a:cxn>
            </a:cxnLst>
            <a:rect l="0" t="0" r="r" b="b"/>
            <a:pathLst>
              <a:path w="361" h="297">
                <a:moveTo>
                  <a:pt x="330" y="0"/>
                </a:moveTo>
                <a:lnTo>
                  <a:pt x="254" y="0"/>
                </a:lnTo>
                <a:lnTo>
                  <a:pt x="254" y="0"/>
                </a:lnTo>
                <a:lnTo>
                  <a:pt x="239" y="2"/>
                </a:lnTo>
                <a:lnTo>
                  <a:pt x="225" y="7"/>
                </a:lnTo>
                <a:lnTo>
                  <a:pt x="210" y="15"/>
                </a:lnTo>
                <a:lnTo>
                  <a:pt x="199" y="24"/>
                </a:lnTo>
                <a:lnTo>
                  <a:pt x="74" y="149"/>
                </a:lnTo>
                <a:lnTo>
                  <a:pt x="74" y="149"/>
                </a:lnTo>
                <a:lnTo>
                  <a:pt x="69" y="154"/>
                </a:lnTo>
                <a:lnTo>
                  <a:pt x="67" y="160"/>
                </a:lnTo>
                <a:lnTo>
                  <a:pt x="65" y="165"/>
                </a:lnTo>
                <a:lnTo>
                  <a:pt x="63" y="172"/>
                </a:lnTo>
                <a:lnTo>
                  <a:pt x="65" y="178"/>
                </a:lnTo>
                <a:lnTo>
                  <a:pt x="67" y="183"/>
                </a:lnTo>
                <a:lnTo>
                  <a:pt x="69" y="189"/>
                </a:lnTo>
                <a:lnTo>
                  <a:pt x="74" y="194"/>
                </a:lnTo>
                <a:lnTo>
                  <a:pt x="167" y="288"/>
                </a:lnTo>
                <a:lnTo>
                  <a:pt x="167" y="288"/>
                </a:lnTo>
                <a:lnTo>
                  <a:pt x="172" y="292"/>
                </a:lnTo>
                <a:lnTo>
                  <a:pt x="178" y="296"/>
                </a:lnTo>
                <a:lnTo>
                  <a:pt x="183" y="297"/>
                </a:lnTo>
                <a:lnTo>
                  <a:pt x="190" y="297"/>
                </a:lnTo>
                <a:lnTo>
                  <a:pt x="196" y="297"/>
                </a:lnTo>
                <a:lnTo>
                  <a:pt x="201" y="296"/>
                </a:lnTo>
                <a:lnTo>
                  <a:pt x="208" y="292"/>
                </a:lnTo>
                <a:lnTo>
                  <a:pt x="212" y="288"/>
                </a:lnTo>
                <a:lnTo>
                  <a:pt x="339" y="162"/>
                </a:lnTo>
                <a:lnTo>
                  <a:pt x="339" y="162"/>
                </a:lnTo>
                <a:lnTo>
                  <a:pt x="348" y="151"/>
                </a:lnTo>
                <a:lnTo>
                  <a:pt x="355" y="136"/>
                </a:lnTo>
                <a:lnTo>
                  <a:pt x="359" y="122"/>
                </a:lnTo>
                <a:lnTo>
                  <a:pt x="361" y="107"/>
                </a:lnTo>
                <a:lnTo>
                  <a:pt x="361" y="33"/>
                </a:lnTo>
                <a:lnTo>
                  <a:pt x="361" y="33"/>
                </a:lnTo>
                <a:lnTo>
                  <a:pt x="361" y="26"/>
                </a:lnTo>
                <a:lnTo>
                  <a:pt x="359" y="20"/>
                </a:lnTo>
                <a:lnTo>
                  <a:pt x="355" y="15"/>
                </a:lnTo>
                <a:lnTo>
                  <a:pt x="352" y="9"/>
                </a:lnTo>
                <a:lnTo>
                  <a:pt x="346" y="6"/>
                </a:lnTo>
                <a:lnTo>
                  <a:pt x="341" y="4"/>
                </a:lnTo>
                <a:lnTo>
                  <a:pt x="335" y="2"/>
                </a:lnTo>
                <a:lnTo>
                  <a:pt x="330" y="0"/>
                </a:lnTo>
                <a:lnTo>
                  <a:pt x="330" y="0"/>
                </a:lnTo>
                <a:close/>
                <a:moveTo>
                  <a:pt x="286" y="107"/>
                </a:moveTo>
                <a:lnTo>
                  <a:pt x="286" y="107"/>
                </a:lnTo>
                <a:lnTo>
                  <a:pt x="279" y="107"/>
                </a:lnTo>
                <a:lnTo>
                  <a:pt x="274" y="105"/>
                </a:lnTo>
                <a:lnTo>
                  <a:pt x="268" y="102"/>
                </a:lnTo>
                <a:lnTo>
                  <a:pt x="263" y="98"/>
                </a:lnTo>
                <a:lnTo>
                  <a:pt x="259" y="93"/>
                </a:lnTo>
                <a:lnTo>
                  <a:pt x="257" y="87"/>
                </a:lnTo>
                <a:lnTo>
                  <a:pt x="256" y="82"/>
                </a:lnTo>
                <a:lnTo>
                  <a:pt x="254" y="74"/>
                </a:lnTo>
                <a:lnTo>
                  <a:pt x="254" y="74"/>
                </a:lnTo>
                <a:lnTo>
                  <a:pt x="256" y="69"/>
                </a:lnTo>
                <a:lnTo>
                  <a:pt x="257" y="64"/>
                </a:lnTo>
                <a:lnTo>
                  <a:pt x="259" y="58"/>
                </a:lnTo>
                <a:lnTo>
                  <a:pt x="263" y="53"/>
                </a:lnTo>
                <a:lnTo>
                  <a:pt x="268" y="49"/>
                </a:lnTo>
                <a:lnTo>
                  <a:pt x="274" y="45"/>
                </a:lnTo>
                <a:lnTo>
                  <a:pt x="279" y="44"/>
                </a:lnTo>
                <a:lnTo>
                  <a:pt x="286" y="44"/>
                </a:lnTo>
                <a:lnTo>
                  <a:pt x="286" y="44"/>
                </a:lnTo>
                <a:lnTo>
                  <a:pt x="292" y="44"/>
                </a:lnTo>
                <a:lnTo>
                  <a:pt x="299" y="45"/>
                </a:lnTo>
                <a:lnTo>
                  <a:pt x="304" y="49"/>
                </a:lnTo>
                <a:lnTo>
                  <a:pt x="308" y="53"/>
                </a:lnTo>
                <a:lnTo>
                  <a:pt x="314" y="58"/>
                </a:lnTo>
                <a:lnTo>
                  <a:pt x="315" y="64"/>
                </a:lnTo>
                <a:lnTo>
                  <a:pt x="317" y="69"/>
                </a:lnTo>
                <a:lnTo>
                  <a:pt x="319" y="74"/>
                </a:lnTo>
                <a:lnTo>
                  <a:pt x="319" y="74"/>
                </a:lnTo>
                <a:lnTo>
                  <a:pt x="317" y="82"/>
                </a:lnTo>
                <a:lnTo>
                  <a:pt x="315" y="87"/>
                </a:lnTo>
                <a:lnTo>
                  <a:pt x="314" y="93"/>
                </a:lnTo>
                <a:lnTo>
                  <a:pt x="308" y="98"/>
                </a:lnTo>
                <a:lnTo>
                  <a:pt x="304" y="102"/>
                </a:lnTo>
                <a:lnTo>
                  <a:pt x="299" y="105"/>
                </a:lnTo>
                <a:lnTo>
                  <a:pt x="292" y="107"/>
                </a:lnTo>
                <a:lnTo>
                  <a:pt x="286" y="107"/>
                </a:lnTo>
                <a:lnTo>
                  <a:pt x="286" y="107"/>
                </a:lnTo>
                <a:close/>
                <a:moveTo>
                  <a:pt x="27" y="180"/>
                </a:moveTo>
                <a:lnTo>
                  <a:pt x="141" y="294"/>
                </a:lnTo>
                <a:lnTo>
                  <a:pt x="141" y="294"/>
                </a:lnTo>
                <a:lnTo>
                  <a:pt x="130" y="297"/>
                </a:lnTo>
                <a:lnTo>
                  <a:pt x="121" y="297"/>
                </a:lnTo>
                <a:lnTo>
                  <a:pt x="112" y="294"/>
                </a:lnTo>
                <a:lnTo>
                  <a:pt x="103" y="288"/>
                </a:lnTo>
                <a:lnTo>
                  <a:pt x="9" y="194"/>
                </a:lnTo>
                <a:lnTo>
                  <a:pt x="9" y="194"/>
                </a:lnTo>
                <a:lnTo>
                  <a:pt x="5" y="189"/>
                </a:lnTo>
                <a:lnTo>
                  <a:pt x="2" y="183"/>
                </a:lnTo>
                <a:lnTo>
                  <a:pt x="0" y="178"/>
                </a:lnTo>
                <a:lnTo>
                  <a:pt x="0" y="172"/>
                </a:lnTo>
                <a:lnTo>
                  <a:pt x="0" y="165"/>
                </a:lnTo>
                <a:lnTo>
                  <a:pt x="2" y="160"/>
                </a:lnTo>
                <a:lnTo>
                  <a:pt x="5" y="154"/>
                </a:lnTo>
                <a:lnTo>
                  <a:pt x="9" y="149"/>
                </a:lnTo>
                <a:lnTo>
                  <a:pt x="136" y="24"/>
                </a:lnTo>
                <a:lnTo>
                  <a:pt x="136" y="24"/>
                </a:lnTo>
                <a:lnTo>
                  <a:pt x="147" y="15"/>
                </a:lnTo>
                <a:lnTo>
                  <a:pt x="161" y="7"/>
                </a:lnTo>
                <a:lnTo>
                  <a:pt x="176" y="2"/>
                </a:lnTo>
                <a:lnTo>
                  <a:pt x="190" y="0"/>
                </a:lnTo>
                <a:lnTo>
                  <a:pt x="27" y="163"/>
                </a:lnTo>
                <a:lnTo>
                  <a:pt x="27" y="163"/>
                </a:lnTo>
                <a:lnTo>
                  <a:pt x="23" y="167"/>
                </a:lnTo>
                <a:lnTo>
                  <a:pt x="23" y="172"/>
                </a:lnTo>
                <a:lnTo>
                  <a:pt x="23" y="176"/>
                </a:lnTo>
                <a:lnTo>
                  <a:pt x="27" y="180"/>
                </a:lnTo>
                <a:lnTo>
                  <a:pt x="27" y="18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Group 77"/>
          <p:cNvGrpSpPr/>
          <p:nvPr/>
        </p:nvGrpSpPr>
        <p:grpSpPr>
          <a:xfrm>
            <a:off x="5002299" y="2406563"/>
            <a:ext cx="394322" cy="301938"/>
            <a:chOff x="5552261" y="1554043"/>
            <a:chExt cx="363359" cy="278229"/>
          </a:xfrm>
          <a:solidFill>
            <a:srgbClr val="009999"/>
          </a:solidFill>
        </p:grpSpPr>
        <p:sp>
          <p:nvSpPr>
            <p:cNvPr id="33" name="Freeform 96"/>
            <p:cNvSpPr/>
            <p:nvPr/>
          </p:nvSpPr>
          <p:spPr bwMode="auto">
            <a:xfrm>
              <a:off x="5552261" y="1715997"/>
              <a:ext cx="363359" cy="116275"/>
            </a:xfrm>
            <a:custGeom>
              <a:avLst/>
              <a:gdLst/>
              <a:ahLst/>
              <a:cxnLst>
                <a:cxn ang="0">
                  <a:pos x="211" y="31"/>
                </a:cxn>
                <a:cxn ang="0">
                  <a:pos x="140" y="31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96"/>
                </a:cxn>
                <a:cxn ang="0">
                  <a:pos x="0" y="96"/>
                </a:cxn>
                <a:cxn ang="0">
                  <a:pos x="2" y="102"/>
                </a:cxn>
                <a:cxn ang="0">
                  <a:pos x="4" y="107"/>
                </a:cxn>
                <a:cxn ang="0">
                  <a:pos x="9" y="111"/>
                </a:cxn>
                <a:cxn ang="0">
                  <a:pos x="17" y="112"/>
                </a:cxn>
                <a:cxn ang="0">
                  <a:pos x="334" y="112"/>
                </a:cxn>
                <a:cxn ang="0">
                  <a:pos x="334" y="112"/>
                </a:cxn>
                <a:cxn ang="0">
                  <a:pos x="341" y="111"/>
                </a:cxn>
                <a:cxn ang="0">
                  <a:pos x="347" y="107"/>
                </a:cxn>
                <a:cxn ang="0">
                  <a:pos x="350" y="102"/>
                </a:cxn>
                <a:cxn ang="0">
                  <a:pos x="350" y="96"/>
                </a:cxn>
                <a:cxn ang="0">
                  <a:pos x="350" y="0"/>
                </a:cxn>
                <a:cxn ang="0">
                  <a:pos x="211" y="0"/>
                </a:cxn>
                <a:cxn ang="0">
                  <a:pos x="211" y="31"/>
                </a:cxn>
              </a:cxnLst>
              <a:rect l="0" t="0" r="r" b="b"/>
              <a:pathLst>
                <a:path w="350" h="112">
                  <a:moveTo>
                    <a:pt x="211" y="31"/>
                  </a:moveTo>
                  <a:lnTo>
                    <a:pt x="140" y="31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2"/>
                  </a:lnTo>
                  <a:lnTo>
                    <a:pt x="4" y="107"/>
                  </a:lnTo>
                  <a:lnTo>
                    <a:pt x="9" y="111"/>
                  </a:lnTo>
                  <a:lnTo>
                    <a:pt x="17" y="112"/>
                  </a:lnTo>
                  <a:lnTo>
                    <a:pt x="334" y="112"/>
                  </a:lnTo>
                  <a:lnTo>
                    <a:pt x="334" y="112"/>
                  </a:lnTo>
                  <a:lnTo>
                    <a:pt x="341" y="111"/>
                  </a:lnTo>
                  <a:lnTo>
                    <a:pt x="347" y="107"/>
                  </a:lnTo>
                  <a:lnTo>
                    <a:pt x="350" y="102"/>
                  </a:lnTo>
                  <a:lnTo>
                    <a:pt x="350" y="96"/>
                  </a:lnTo>
                  <a:lnTo>
                    <a:pt x="350" y="0"/>
                  </a:lnTo>
                  <a:lnTo>
                    <a:pt x="211" y="0"/>
                  </a:lnTo>
                  <a:lnTo>
                    <a:pt x="211" y="31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97"/>
            <p:cNvSpPr>
              <a:spLocks noEditPoints="1"/>
            </p:cNvSpPr>
            <p:nvPr/>
          </p:nvSpPr>
          <p:spPr bwMode="auto">
            <a:xfrm>
              <a:off x="5552261" y="1554043"/>
              <a:ext cx="363359" cy="137038"/>
            </a:xfrm>
            <a:custGeom>
              <a:avLst/>
              <a:gdLst/>
              <a:ahLst/>
              <a:cxnLst>
                <a:cxn ang="0">
                  <a:pos x="334" y="42"/>
                </a:cxn>
                <a:cxn ang="0">
                  <a:pos x="225" y="42"/>
                </a:cxn>
                <a:cxn ang="0">
                  <a:pos x="225" y="42"/>
                </a:cxn>
                <a:cxn ang="0">
                  <a:pos x="225" y="5"/>
                </a:cxn>
                <a:cxn ang="0">
                  <a:pos x="225" y="5"/>
                </a:cxn>
                <a:cxn ang="0">
                  <a:pos x="225" y="2"/>
                </a:cxn>
                <a:cxn ang="0">
                  <a:pos x="223" y="0"/>
                </a:cxn>
                <a:cxn ang="0">
                  <a:pos x="222" y="0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18" y="2"/>
                </a:cxn>
                <a:cxn ang="0">
                  <a:pos x="116" y="4"/>
                </a:cxn>
                <a:cxn ang="0">
                  <a:pos x="115" y="5"/>
                </a:cxn>
                <a:cxn ang="0">
                  <a:pos x="115" y="5"/>
                </a:cxn>
                <a:cxn ang="0">
                  <a:pos x="115" y="42"/>
                </a:cxn>
                <a:cxn ang="0">
                  <a:pos x="17" y="42"/>
                </a:cxn>
                <a:cxn ang="0">
                  <a:pos x="17" y="42"/>
                </a:cxn>
                <a:cxn ang="0">
                  <a:pos x="9" y="42"/>
                </a:cxn>
                <a:cxn ang="0">
                  <a:pos x="4" y="45"/>
                </a:cxn>
                <a:cxn ang="0">
                  <a:pos x="2" y="51"/>
                </a:cxn>
                <a:cxn ang="0">
                  <a:pos x="0" y="58"/>
                </a:cxn>
                <a:cxn ang="0">
                  <a:pos x="0" y="130"/>
                </a:cxn>
                <a:cxn ang="0">
                  <a:pos x="350" y="130"/>
                </a:cxn>
                <a:cxn ang="0">
                  <a:pos x="350" y="58"/>
                </a:cxn>
                <a:cxn ang="0">
                  <a:pos x="350" y="58"/>
                </a:cxn>
                <a:cxn ang="0">
                  <a:pos x="350" y="51"/>
                </a:cxn>
                <a:cxn ang="0">
                  <a:pos x="347" y="45"/>
                </a:cxn>
                <a:cxn ang="0">
                  <a:pos x="341" y="42"/>
                </a:cxn>
                <a:cxn ang="0">
                  <a:pos x="334" y="42"/>
                </a:cxn>
                <a:cxn ang="0">
                  <a:pos x="334" y="42"/>
                </a:cxn>
                <a:cxn ang="0">
                  <a:pos x="133" y="42"/>
                </a:cxn>
                <a:cxn ang="0">
                  <a:pos x="133" y="13"/>
                </a:cxn>
                <a:cxn ang="0">
                  <a:pos x="209" y="13"/>
                </a:cxn>
                <a:cxn ang="0">
                  <a:pos x="209" y="42"/>
                </a:cxn>
                <a:cxn ang="0">
                  <a:pos x="133" y="42"/>
                </a:cxn>
              </a:cxnLst>
              <a:rect l="0" t="0" r="r" b="b"/>
              <a:pathLst>
                <a:path w="350" h="130">
                  <a:moveTo>
                    <a:pt x="334" y="42"/>
                  </a:moveTo>
                  <a:lnTo>
                    <a:pt x="225" y="42"/>
                  </a:lnTo>
                  <a:lnTo>
                    <a:pt x="225" y="42"/>
                  </a:lnTo>
                  <a:lnTo>
                    <a:pt x="225" y="5"/>
                  </a:lnTo>
                  <a:lnTo>
                    <a:pt x="225" y="5"/>
                  </a:lnTo>
                  <a:lnTo>
                    <a:pt x="225" y="2"/>
                  </a:lnTo>
                  <a:lnTo>
                    <a:pt x="223" y="0"/>
                  </a:lnTo>
                  <a:lnTo>
                    <a:pt x="222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8" y="2"/>
                  </a:lnTo>
                  <a:lnTo>
                    <a:pt x="116" y="4"/>
                  </a:lnTo>
                  <a:lnTo>
                    <a:pt x="115" y="5"/>
                  </a:lnTo>
                  <a:lnTo>
                    <a:pt x="115" y="5"/>
                  </a:lnTo>
                  <a:lnTo>
                    <a:pt x="115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9" y="42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0" y="130"/>
                  </a:lnTo>
                  <a:lnTo>
                    <a:pt x="350" y="130"/>
                  </a:lnTo>
                  <a:lnTo>
                    <a:pt x="350" y="58"/>
                  </a:lnTo>
                  <a:lnTo>
                    <a:pt x="350" y="58"/>
                  </a:lnTo>
                  <a:lnTo>
                    <a:pt x="350" y="51"/>
                  </a:lnTo>
                  <a:lnTo>
                    <a:pt x="347" y="45"/>
                  </a:lnTo>
                  <a:lnTo>
                    <a:pt x="341" y="42"/>
                  </a:lnTo>
                  <a:lnTo>
                    <a:pt x="334" y="42"/>
                  </a:lnTo>
                  <a:lnTo>
                    <a:pt x="334" y="42"/>
                  </a:lnTo>
                  <a:close/>
                  <a:moveTo>
                    <a:pt x="133" y="42"/>
                  </a:moveTo>
                  <a:lnTo>
                    <a:pt x="133" y="13"/>
                  </a:lnTo>
                  <a:lnTo>
                    <a:pt x="209" y="13"/>
                  </a:lnTo>
                  <a:lnTo>
                    <a:pt x="209" y="42"/>
                  </a:lnTo>
                  <a:lnTo>
                    <a:pt x="133" y="42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98"/>
            <p:cNvSpPr>
              <a:spLocks noChangeArrowheads="1"/>
            </p:cNvSpPr>
            <p:nvPr/>
          </p:nvSpPr>
          <p:spPr bwMode="auto">
            <a:xfrm>
              <a:off x="5710062" y="1715997"/>
              <a:ext cx="45679" cy="18688"/>
            </a:xfrm>
            <a:prstGeom prst="rect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Freeform 104"/>
          <p:cNvSpPr>
            <a:spLocks noEditPoints="1"/>
          </p:cNvSpPr>
          <p:nvPr/>
        </p:nvSpPr>
        <p:spPr bwMode="auto">
          <a:xfrm>
            <a:off x="3787692" y="3551218"/>
            <a:ext cx="349258" cy="340246"/>
          </a:xfrm>
          <a:custGeom>
            <a:avLst/>
            <a:gdLst/>
            <a:ahLst/>
            <a:cxnLst>
              <a:cxn ang="0">
                <a:pos x="243" y="45"/>
              </a:cxn>
              <a:cxn ang="0">
                <a:pos x="243" y="20"/>
              </a:cxn>
              <a:cxn ang="0">
                <a:pos x="238" y="6"/>
              </a:cxn>
              <a:cxn ang="0">
                <a:pos x="221" y="0"/>
              </a:cxn>
              <a:cxn ang="0">
                <a:pos x="214" y="2"/>
              </a:cxn>
              <a:cxn ang="0">
                <a:pos x="203" y="13"/>
              </a:cxn>
              <a:cxn ang="0">
                <a:pos x="202" y="45"/>
              </a:cxn>
              <a:cxn ang="0">
                <a:pos x="109" y="20"/>
              </a:cxn>
              <a:cxn ang="0">
                <a:pos x="107" y="13"/>
              </a:cxn>
              <a:cxn ang="0">
                <a:pos x="96" y="2"/>
              </a:cxn>
              <a:cxn ang="0">
                <a:pos x="87" y="0"/>
              </a:cxn>
              <a:cxn ang="0">
                <a:pos x="73" y="6"/>
              </a:cxn>
              <a:cxn ang="0">
                <a:pos x="67" y="20"/>
              </a:cxn>
              <a:cxn ang="0">
                <a:pos x="17" y="45"/>
              </a:cxn>
              <a:cxn ang="0">
                <a:pos x="9" y="47"/>
              </a:cxn>
              <a:cxn ang="0">
                <a:pos x="2" y="54"/>
              </a:cxn>
              <a:cxn ang="0">
                <a:pos x="0" y="287"/>
              </a:cxn>
              <a:cxn ang="0">
                <a:pos x="2" y="292"/>
              </a:cxn>
              <a:cxn ang="0">
                <a:pos x="9" y="301"/>
              </a:cxn>
              <a:cxn ang="0">
                <a:pos x="294" y="301"/>
              </a:cxn>
              <a:cxn ang="0">
                <a:pos x="301" y="301"/>
              </a:cxn>
              <a:cxn ang="0">
                <a:pos x="308" y="292"/>
              </a:cxn>
              <a:cxn ang="0">
                <a:pos x="310" y="62"/>
              </a:cxn>
              <a:cxn ang="0">
                <a:pos x="308" y="54"/>
              </a:cxn>
              <a:cxn ang="0">
                <a:pos x="301" y="47"/>
              </a:cxn>
              <a:cxn ang="0">
                <a:pos x="294" y="45"/>
              </a:cxn>
              <a:cxn ang="0">
                <a:pos x="145" y="156"/>
              </a:cxn>
              <a:cxn ang="0">
                <a:pos x="96" y="114"/>
              </a:cxn>
              <a:cxn ang="0">
                <a:pos x="165" y="114"/>
              </a:cxn>
              <a:cxn ang="0">
                <a:pos x="214" y="156"/>
              </a:cxn>
              <a:cxn ang="0">
                <a:pos x="165" y="114"/>
              </a:cxn>
              <a:cxn ang="0">
                <a:pos x="75" y="156"/>
              </a:cxn>
              <a:cxn ang="0">
                <a:pos x="31" y="114"/>
              </a:cxn>
              <a:cxn ang="0">
                <a:pos x="75" y="178"/>
              </a:cxn>
              <a:cxn ang="0">
                <a:pos x="31" y="209"/>
              </a:cxn>
              <a:cxn ang="0">
                <a:pos x="75" y="178"/>
              </a:cxn>
              <a:cxn ang="0">
                <a:pos x="145" y="178"/>
              </a:cxn>
              <a:cxn ang="0">
                <a:pos x="96" y="209"/>
              </a:cxn>
              <a:cxn ang="0">
                <a:pos x="145" y="229"/>
              </a:cxn>
              <a:cxn ang="0">
                <a:pos x="96" y="270"/>
              </a:cxn>
              <a:cxn ang="0">
                <a:pos x="145" y="229"/>
              </a:cxn>
              <a:cxn ang="0">
                <a:pos x="214" y="229"/>
              </a:cxn>
              <a:cxn ang="0">
                <a:pos x="165" y="270"/>
              </a:cxn>
              <a:cxn ang="0">
                <a:pos x="165" y="209"/>
              </a:cxn>
              <a:cxn ang="0">
                <a:pos x="214" y="178"/>
              </a:cxn>
              <a:cxn ang="0">
                <a:pos x="165" y="209"/>
              </a:cxn>
              <a:cxn ang="0">
                <a:pos x="279" y="178"/>
              </a:cxn>
              <a:cxn ang="0">
                <a:pos x="236" y="209"/>
              </a:cxn>
              <a:cxn ang="0">
                <a:pos x="236" y="156"/>
              </a:cxn>
              <a:cxn ang="0">
                <a:pos x="279" y="114"/>
              </a:cxn>
              <a:cxn ang="0">
                <a:pos x="236" y="156"/>
              </a:cxn>
              <a:cxn ang="0">
                <a:pos x="75" y="229"/>
              </a:cxn>
              <a:cxn ang="0">
                <a:pos x="31" y="270"/>
              </a:cxn>
              <a:cxn ang="0">
                <a:pos x="236" y="270"/>
              </a:cxn>
              <a:cxn ang="0">
                <a:pos x="279" y="229"/>
              </a:cxn>
              <a:cxn ang="0">
                <a:pos x="236" y="270"/>
              </a:cxn>
            </a:cxnLst>
            <a:rect l="0" t="0" r="r" b="b"/>
            <a:pathLst>
              <a:path w="310" h="301">
                <a:moveTo>
                  <a:pt x="294" y="45"/>
                </a:moveTo>
                <a:lnTo>
                  <a:pt x="243" y="45"/>
                </a:lnTo>
                <a:lnTo>
                  <a:pt x="243" y="20"/>
                </a:lnTo>
                <a:lnTo>
                  <a:pt x="243" y="20"/>
                </a:lnTo>
                <a:lnTo>
                  <a:pt x="241" y="13"/>
                </a:lnTo>
                <a:lnTo>
                  <a:pt x="238" y="6"/>
                </a:lnTo>
                <a:lnTo>
                  <a:pt x="231" y="2"/>
                </a:lnTo>
                <a:lnTo>
                  <a:pt x="221" y="0"/>
                </a:lnTo>
                <a:lnTo>
                  <a:pt x="221" y="0"/>
                </a:lnTo>
                <a:lnTo>
                  <a:pt x="214" y="2"/>
                </a:lnTo>
                <a:lnTo>
                  <a:pt x="207" y="6"/>
                </a:lnTo>
                <a:lnTo>
                  <a:pt x="203" y="13"/>
                </a:lnTo>
                <a:lnTo>
                  <a:pt x="202" y="20"/>
                </a:lnTo>
                <a:lnTo>
                  <a:pt x="202" y="45"/>
                </a:lnTo>
                <a:lnTo>
                  <a:pt x="109" y="45"/>
                </a:lnTo>
                <a:lnTo>
                  <a:pt x="109" y="20"/>
                </a:lnTo>
                <a:lnTo>
                  <a:pt x="109" y="20"/>
                </a:lnTo>
                <a:lnTo>
                  <a:pt x="107" y="13"/>
                </a:lnTo>
                <a:lnTo>
                  <a:pt x="102" y="6"/>
                </a:lnTo>
                <a:lnTo>
                  <a:pt x="96" y="2"/>
                </a:lnTo>
                <a:lnTo>
                  <a:pt x="87" y="0"/>
                </a:lnTo>
                <a:lnTo>
                  <a:pt x="87" y="0"/>
                </a:lnTo>
                <a:lnTo>
                  <a:pt x="80" y="2"/>
                </a:lnTo>
                <a:lnTo>
                  <a:pt x="73" y="6"/>
                </a:lnTo>
                <a:lnTo>
                  <a:pt x="69" y="13"/>
                </a:lnTo>
                <a:lnTo>
                  <a:pt x="67" y="20"/>
                </a:lnTo>
                <a:lnTo>
                  <a:pt x="67" y="45"/>
                </a:lnTo>
                <a:lnTo>
                  <a:pt x="17" y="45"/>
                </a:lnTo>
                <a:lnTo>
                  <a:pt x="17" y="45"/>
                </a:lnTo>
                <a:lnTo>
                  <a:pt x="9" y="47"/>
                </a:lnTo>
                <a:lnTo>
                  <a:pt x="4" y="51"/>
                </a:lnTo>
                <a:lnTo>
                  <a:pt x="2" y="54"/>
                </a:lnTo>
                <a:lnTo>
                  <a:pt x="0" y="62"/>
                </a:lnTo>
                <a:lnTo>
                  <a:pt x="0" y="287"/>
                </a:lnTo>
                <a:lnTo>
                  <a:pt x="0" y="287"/>
                </a:lnTo>
                <a:lnTo>
                  <a:pt x="2" y="292"/>
                </a:lnTo>
                <a:lnTo>
                  <a:pt x="4" y="297"/>
                </a:lnTo>
                <a:lnTo>
                  <a:pt x="9" y="301"/>
                </a:lnTo>
                <a:lnTo>
                  <a:pt x="17" y="301"/>
                </a:lnTo>
                <a:lnTo>
                  <a:pt x="294" y="301"/>
                </a:lnTo>
                <a:lnTo>
                  <a:pt x="294" y="301"/>
                </a:lnTo>
                <a:lnTo>
                  <a:pt x="301" y="301"/>
                </a:lnTo>
                <a:lnTo>
                  <a:pt x="305" y="297"/>
                </a:lnTo>
                <a:lnTo>
                  <a:pt x="308" y="292"/>
                </a:lnTo>
                <a:lnTo>
                  <a:pt x="310" y="287"/>
                </a:lnTo>
                <a:lnTo>
                  <a:pt x="310" y="62"/>
                </a:lnTo>
                <a:lnTo>
                  <a:pt x="310" y="62"/>
                </a:lnTo>
                <a:lnTo>
                  <a:pt x="308" y="54"/>
                </a:lnTo>
                <a:lnTo>
                  <a:pt x="305" y="51"/>
                </a:lnTo>
                <a:lnTo>
                  <a:pt x="301" y="47"/>
                </a:lnTo>
                <a:lnTo>
                  <a:pt x="294" y="45"/>
                </a:lnTo>
                <a:lnTo>
                  <a:pt x="294" y="45"/>
                </a:lnTo>
                <a:close/>
                <a:moveTo>
                  <a:pt x="145" y="114"/>
                </a:moveTo>
                <a:lnTo>
                  <a:pt x="145" y="156"/>
                </a:lnTo>
                <a:lnTo>
                  <a:pt x="96" y="156"/>
                </a:lnTo>
                <a:lnTo>
                  <a:pt x="96" y="114"/>
                </a:lnTo>
                <a:lnTo>
                  <a:pt x="145" y="114"/>
                </a:lnTo>
                <a:close/>
                <a:moveTo>
                  <a:pt x="165" y="114"/>
                </a:moveTo>
                <a:lnTo>
                  <a:pt x="214" y="114"/>
                </a:lnTo>
                <a:lnTo>
                  <a:pt x="214" y="156"/>
                </a:lnTo>
                <a:lnTo>
                  <a:pt x="165" y="156"/>
                </a:lnTo>
                <a:lnTo>
                  <a:pt x="165" y="114"/>
                </a:lnTo>
                <a:close/>
                <a:moveTo>
                  <a:pt x="75" y="114"/>
                </a:moveTo>
                <a:lnTo>
                  <a:pt x="75" y="156"/>
                </a:lnTo>
                <a:lnTo>
                  <a:pt x="31" y="156"/>
                </a:lnTo>
                <a:lnTo>
                  <a:pt x="31" y="114"/>
                </a:lnTo>
                <a:lnTo>
                  <a:pt x="75" y="114"/>
                </a:lnTo>
                <a:close/>
                <a:moveTo>
                  <a:pt x="75" y="178"/>
                </a:moveTo>
                <a:lnTo>
                  <a:pt x="75" y="209"/>
                </a:lnTo>
                <a:lnTo>
                  <a:pt x="31" y="209"/>
                </a:lnTo>
                <a:lnTo>
                  <a:pt x="31" y="178"/>
                </a:lnTo>
                <a:lnTo>
                  <a:pt x="75" y="178"/>
                </a:lnTo>
                <a:close/>
                <a:moveTo>
                  <a:pt x="96" y="178"/>
                </a:moveTo>
                <a:lnTo>
                  <a:pt x="145" y="178"/>
                </a:lnTo>
                <a:lnTo>
                  <a:pt x="145" y="209"/>
                </a:lnTo>
                <a:lnTo>
                  <a:pt x="96" y="209"/>
                </a:lnTo>
                <a:lnTo>
                  <a:pt x="96" y="178"/>
                </a:lnTo>
                <a:close/>
                <a:moveTo>
                  <a:pt x="145" y="229"/>
                </a:moveTo>
                <a:lnTo>
                  <a:pt x="145" y="270"/>
                </a:lnTo>
                <a:lnTo>
                  <a:pt x="96" y="270"/>
                </a:lnTo>
                <a:lnTo>
                  <a:pt x="96" y="229"/>
                </a:lnTo>
                <a:lnTo>
                  <a:pt x="145" y="229"/>
                </a:lnTo>
                <a:close/>
                <a:moveTo>
                  <a:pt x="165" y="229"/>
                </a:moveTo>
                <a:lnTo>
                  <a:pt x="214" y="229"/>
                </a:lnTo>
                <a:lnTo>
                  <a:pt x="214" y="270"/>
                </a:lnTo>
                <a:lnTo>
                  <a:pt x="165" y="270"/>
                </a:lnTo>
                <a:lnTo>
                  <a:pt x="165" y="229"/>
                </a:lnTo>
                <a:close/>
                <a:moveTo>
                  <a:pt x="165" y="209"/>
                </a:moveTo>
                <a:lnTo>
                  <a:pt x="165" y="178"/>
                </a:lnTo>
                <a:lnTo>
                  <a:pt x="214" y="178"/>
                </a:lnTo>
                <a:lnTo>
                  <a:pt x="214" y="209"/>
                </a:lnTo>
                <a:lnTo>
                  <a:pt x="165" y="209"/>
                </a:lnTo>
                <a:close/>
                <a:moveTo>
                  <a:pt x="236" y="178"/>
                </a:moveTo>
                <a:lnTo>
                  <a:pt x="279" y="178"/>
                </a:lnTo>
                <a:lnTo>
                  <a:pt x="279" y="209"/>
                </a:lnTo>
                <a:lnTo>
                  <a:pt x="236" y="209"/>
                </a:lnTo>
                <a:lnTo>
                  <a:pt x="236" y="178"/>
                </a:lnTo>
                <a:close/>
                <a:moveTo>
                  <a:pt x="236" y="156"/>
                </a:moveTo>
                <a:lnTo>
                  <a:pt x="236" y="114"/>
                </a:lnTo>
                <a:lnTo>
                  <a:pt x="279" y="114"/>
                </a:lnTo>
                <a:lnTo>
                  <a:pt x="279" y="156"/>
                </a:lnTo>
                <a:lnTo>
                  <a:pt x="236" y="156"/>
                </a:lnTo>
                <a:close/>
                <a:moveTo>
                  <a:pt x="31" y="229"/>
                </a:moveTo>
                <a:lnTo>
                  <a:pt x="75" y="229"/>
                </a:lnTo>
                <a:lnTo>
                  <a:pt x="75" y="270"/>
                </a:lnTo>
                <a:lnTo>
                  <a:pt x="31" y="270"/>
                </a:lnTo>
                <a:lnTo>
                  <a:pt x="31" y="229"/>
                </a:lnTo>
                <a:close/>
                <a:moveTo>
                  <a:pt x="236" y="270"/>
                </a:moveTo>
                <a:lnTo>
                  <a:pt x="236" y="229"/>
                </a:lnTo>
                <a:lnTo>
                  <a:pt x="279" y="229"/>
                </a:lnTo>
                <a:lnTo>
                  <a:pt x="279" y="270"/>
                </a:lnTo>
                <a:lnTo>
                  <a:pt x="236" y="27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Freeform 111"/>
          <p:cNvSpPr>
            <a:spLocks noEditPoints="1"/>
          </p:cNvSpPr>
          <p:nvPr/>
        </p:nvSpPr>
        <p:spPr bwMode="auto">
          <a:xfrm>
            <a:off x="1325791" y="3551218"/>
            <a:ext cx="315458" cy="317714"/>
          </a:xfrm>
          <a:custGeom>
            <a:avLst/>
            <a:gdLst/>
            <a:ahLst/>
            <a:cxnLst>
              <a:cxn ang="0">
                <a:pos x="36" y="38"/>
              </a:cxn>
              <a:cxn ang="0">
                <a:pos x="5" y="38"/>
              </a:cxn>
              <a:cxn ang="0">
                <a:pos x="0" y="45"/>
              </a:cxn>
              <a:cxn ang="0">
                <a:pos x="0" y="69"/>
              </a:cxn>
              <a:cxn ang="0">
                <a:pos x="9" y="74"/>
              </a:cxn>
              <a:cxn ang="0">
                <a:pos x="9" y="94"/>
              </a:cxn>
              <a:cxn ang="0">
                <a:pos x="1" y="96"/>
              </a:cxn>
              <a:cxn ang="0">
                <a:pos x="0" y="121"/>
              </a:cxn>
              <a:cxn ang="0">
                <a:pos x="1" y="128"/>
              </a:cxn>
              <a:cxn ang="0">
                <a:pos x="36" y="130"/>
              </a:cxn>
              <a:cxn ang="0">
                <a:pos x="9" y="150"/>
              </a:cxn>
              <a:cxn ang="0">
                <a:pos x="0" y="156"/>
              </a:cxn>
              <a:cxn ang="0">
                <a:pos x="0" y="177"/>
              </a:cxn>
              <a:cxn ang="0">
                <a:pos x="5" y="186"/>
              </a:cxn>
              <a:cxn ang="0">
                <a:pos x="36" y="206"/>
              </a:cxn>
              <a:cxn ang="0">
                <a:pos x="5" y="206"/>
              </a:cxn>
              <a:cxn ang="0">
                <a:pos x="0" y="215"/>
              </a:cxn>
              <a:cxn ang="0">
                <a:pos x="0" y="237"/>
              </a:cxn>
              <a:cxn ang="0">
                <a:pos x="9" y="243"/>
              </a:cxn>
              <a:cxn ang="0">
                <a:pos x="262" y="281"/>
              </a:cxn>
              <a:cxn ang="0">
                <a:pos x="275" y="275"/>
              </a:cxn>
              <a:cxn ang="0">
                <a:pos x="281" y="18"/>
              </a:cxn>
              <a:cxn ang="0">
                <a:pos x="275" y="5"/>
              </a:cxn>
              <a:cxn ang="0">
                <a:pos x="262" y="0"/>
              </a:cxn>
              <a:cxn ang="0">
                <a:pos x="56" y="243"/>
              </a:cxn>
              <a:cxn ang="0">
                <a:pos x="69" y="243"/>
              </a:cxn>
              <a:cxn ang="0">
                <a:pos x="74" y="234"/>
              </a:cxn>
              <a:cxn ang="0">
                <a:pos x="74" y="212"/>
              </a:cxn>
              <a:cxn ang="0">
                <a:pos x="65" y="206"/>
              </a:cxn>
              <a:cxn ang="0">
                <a:pos x="65" y="186"/>
              </a:cxn>
              <a:cxn ang="0">
                <a:pos x="72" y="185"/>
              </a:cxn>
              <a:cxn ang="0">
                <a:pos x="74" y="159"/>
              </a:cxn>
              <a:cxn ang="0">
                <a:pos x="72" y="152"/>
              </a:cxn>
              <a:cxn ang="0">
                <a:pos x="56" y="150"/>
              </a:cxn>
              <a:cxn ang="0">
                <a:pos x="65" y="130"/>
              </a:cxn>
              <a:cxn ang="0">
                <a:pos x="74" y="125"/>
              </a:cxn>
              <a:cxn ang="0">
                <a:pos x="74" y="103"/>
              </a:cxn>
              <a:cxn ang="0">
                <a:pos x="69" y="94"/>
              </a:cxn>
              <a:cxn ang="0">
                <a:pos x="56" y="74"/>
              </a:cxn>
              <a:cxn ang="0">
                <a:pos x="69" y="74"/>
              </a:cxn>
              <a:cxn ang="0">
                <a:pos x="74" y="65"/>
              </a:cxn>
              <a:cxn ang="0">
                <a:pos x="74" y="41"/>
              </a:cxn>
              <a:cxn ang="0">
                <a:pos x="65" y="38"/>
              </a:cxn>
              <a:cxn ang="0">
                <a:pos x="92" y="18"/>
              </a:cxn>
            </a:cxnLst>
            <a:rect l="0" t="0" r="r" b="b"/>
            <a:pathLst>
              <a:path w="281" h="281">
                <a:moveTo>
                  <a:pt x="262" y="0"/>
                </a:moveTo>
                <a:lnTo>
                  <a:pt x="36" y="0"/>
                </a:lnTo>
                <a:lnTo>
                  <a:pt x="36" y="38"/>
                </a:lnTo>
                <a:lnTo>
                  <a:pt x="9" y="38"/>
                </a:lnTo>
                <a:lnTo>
                  <a:pt x="9" y="38"/>
                </a:lnTo>
                <a:lnTo>
                  <a:pt x="5" y="38"/>
                </a:lnTo>
                <a:lnTo>
                  <a:pt x="1" y="40"/>
                </a:lnTo>
                <a:lnTo>
                  <a:pt x="0" y="41"/>
                </a:lnTo>
                <a:lnTo>
                  <a:pt x="0" y="45"/>
                </a:lnTo>
                <a:lnTo>
                  <a:pt x="0" y="65"/>
                </a:lnTo>
                <a:lnTo>
                  <a:pt x="0" y="65"/>
                </a:lnTo>
                <a:lnTo>
                  <a:pt x="0" y="69"/>
                </a:lnTo>
                <a:lnTo>
                  <a:pt x="1" y="72"/>
                </a:lnTo>
                <a:lnTo>
                  <a:pt x="5" y="74"/>
                </a:lnTo>
                <a:lnTo>
                  <a:pt x="9" y="74"/>
                </a:lnTo>
                <a:lnTo>
                  <a:pt x="36" y="74"/>
                </a:lnTo>
                <a:lnTo>
                  <a:pt x="36" y="94"/>
                </a:lnTo>
                <a:lnTo>
                  <a:pt x="9" y="94"/>
                </a:lnTo>
                <a:lnTo>
                  <a:pt x="9" y="94"/>
                </a:lnTo>
                <a:lnTo>
                  <a:pt x="5" y="94"/>
                </a:lnTo>
                <a:lnTo>
                  <a:pt x="1" y="96"/>
                </a:lnTo>
                <a:lnTo>
                  <a:pt x="0" y="99"/>
                </a:lnTo>
                <a:lnTo>
                  <a:pt x="0" y="103"/>
                </a:lnTo>
                <a:lnTo>
                  <a:pt x="0" y="121"/>
                </a:lnTo>
                <a:lnTo>
                  <a:pt x="0" y="121"/>
                </a:lnTo>
                <a:lnTo>
                  <a:pt x="0" y="125"/>
                </a:lnTo>
                <a:lnTo>
                  <a:pt x="1" y="128"/>
                </a:lnTo>
                <a:lnTo>
                  <a:pt x="5" y="130"/>
                </a:lnTo>
                <a:lnTo>
                  <a:pt x="9" y="130"/>
                </a:lnTo>
                <a:lnTo>
                  <a:pt x="36" y="130"/>
                </a:lnTo>
                <a:lnTo>
                  <a:pt x="36" y="150"/>
                </a:lnTo>
                <a:lnTo>
                  <a:pt x="9" y="150"/>
                </a:lnTo>
                <a:lnTo>
                  <a:pt x="9" y="150"/>
                </a:lnTo>
                <a:lnTo>
                  <a:pt x="5" y="150"/>
                </a:lnTo>
                <a:lnTo>
                  <a:pt x="1" y="152"/>
                </a:lnTo>
                <a:lnTo>
                  <a:pt x="0" y="156"/>
                </a:lnTo>
                <a:lnTo>
                  <a:pt x="0" y="159"/>
                </a:lnTo>
                <a:lnTo>
                  <a:pt x="0" y="177"/>
                </a:lnTo>
                <a:lnTo>
                  <a:pt x="0" y="177"/>
                </a:lnTo>
                <a:lnTo>
                  <a:pt x="0" y="181"/>
                </a:lnTo>
                <a:lnTo>
                  <a:pt x="1" y="185"/>
                </a:lnTo>
                <a:lnTo>
                  <a:pt x="5" y="186"/>
                </a:lnTo>
                <a:lnTo>
                  <a:pt x="9" y="186"/>
                </a:lnTo>
                <a:lnTo>
                  <a:pt x="36" y="186"/>
                </a:lnTo>
                <a:lnTo>
                  <a:pt x="36" y="206"/>
                </a:lnTo>
                <a:lnTo>
                  <a:pt x="9" y="206"/>
                </a:lnTo>
                <a:lnTo>
                  <a:pt x="9" y="206"/>
                </a:lnTo>
                <a:lnTo>
                  <a:pt x="5" y="206"/>
                </a:lnTo>
                <a:lnTo>
                  <a:pt x="1" y="208"/>
                </a:lnTo>
                <a:lnTo>
                  <a:pt x="0" y="212"/>
                </a:lnTo>
                <a:lnTo>
                  <a:pt x="0" y="215"/>
                </a:lnTo>
                <a:lnTo>
                  <a:pt x="0" y="234"/>
                </a:lnTo>
                <a:lnTo>
                  <a:pt x="0" y="234"/>
                </a:lnTo>
                <a:lnTo>
                  <a:pt x="0" y="237"/>
                </a:lnTo>
                <a:lnTo>
                  <a:pt x="1" y="241"/>
                </a:lnTo>
                <a:lnTo>
                  <a:pt x="5" y="243"/>
                </a:lnTo>
                <a:lnTo>
                  <a:pt x="9" y="243"/>
                </a:lnTo>
                <a:lnTo>
                  <a:pt x="36" y="243"/>
                </a:lnTo>
                <a:lnTo>
                  <a:pt x="36" y="281"/>
                </a:lnTo>
                <a:lnTo>
                  <a:pt x="262" y="281"/>
                </a:lnTo>
                <a:lnTo>
                  <a:pt x="262" y="281"/>
                </a:lnTo>
                <a:lnTo>
                  <a:pt x="270" y="279"/>
                </a:lnTo>
                <a:lnTo>
                  <a:pt x="275" y="275"/>
                </a:lnTo>
                <a:lnTo>
                  <a:pt x="279" y="270"/>
                </a:lnTo>
                <a:lnTo>
                  <a:pt x="281" y="261"/>
                </a:lnTo>
                <a:lnTo>
                  <a:pt x="281" y="18"/>
                </a:lnTo>
                <a:lnTo>
                  <a:pt x="281" y="18"/>
                </a:lnTo>
                <a:lnTo>
                  <a:pt x="279" y="11"/>
                </a:lnTo>
                <a:lnTo>
                  <a:pt x="275" y="5"/>
                </a:lnTo>
                <a:lnTo>
                  <a:pt x="270" y="1"/>
                </a:lnTo>
                <a:lnTo>
                  <a:pt x="262" y="0"/>
                </a:lnTo>
                <a:lnTo>
                  <a:pt x="262" y="0"/>
                </a:lnTo>
                <a:close/>
                <a:moveTo>
                  <a:pt x="92" y="263"/>
                </a:moveTo>
                <a:lnTo>
                  <a:pt x="56" y="263"/>
                </a:lnTo>
                <a:lnTo>
                  <a:pt x="56" y="243"/>
                </a:lnTo>
                <a:lnTo>
                  <a:pt x="65" y="243"/>
                </a:lnTo>
                <a:lnTo>
                  <a:pt x="65" y="243"/>
                </a:lnTo>
                <a:lnTo>
                  <a:pt x="69" y="243"/>
                </a:lnTo>
                <a:lnTo>
                  <a:pt x="72" y="241"/>
                </a:lnTo>
                <a:lnTo>
                  <a:pt x="74" y="237"/>
                </a:lnTo>
                <a:lnTo>
                  <a:pt x="74" y="234"/>
                </a:lnTo>
                <a:lnTo>
                  <a:pt x="74" y="215"/>
                </a:lnTo>
                <a:lnTo>
                  <a:pt x="74" y="215"/>
                </a:lnTo>
                <a:lnTo>
                  <a:pt x="74" y="212"/>
                </a:lnTo>
                <a:lnTo>
                  <a:pt x="72" y="208"/>
                </a:lnTo>
                <a:lnTo>
                  <a:pt x="69" y="206"/>
                </a:lnTo>
                <a:lnTo>
                  <a:pt x="65" y="206"/>
                </a:lnTo>
                <a:lnTo>
                  <a:pt x="56" y="206"/>
                </a:lnTo>
                <a:lnTo>
                  <a:pt x="56" y="186"/>
                </a:lnTo>
                <a:lnTo>
                  <a:pt x="65" y="186"/>
                </a:lnTo>
                <a:lnTo>
                  <a:pt x="65" y="186"/>
                </a:lnTo>
                <a:lnTo>
                  <a:pt x="69" y="186"/>
                </a:lnTo>
                <a:lnTo>
                  <a:pt x="72" y="185"/>
                </a:lnTo>
                <a:lnTo>
                  <a:pt x="74" y="181"/>
                </a:lnTo>
                <a:lnTo>
                  <a:pt x="74" y="177"/>
                </a:lnTo>
                <a:lnTo>
                  <a:pt x="74" y="159"/>
                </a:lnTo>
                <a:lnTo>
                  <a:pt x="74" y="159"/>
                </a:lnTo>
                <a:lnTo>
                  <a:pt x="74" y="156"/>
                </a:lnTo>
                <a:lnTo>
                  <a:pt x="72" y="152"/>
                </a:lnTo>
                <a:lnTo>
                  <a:pt x="69" y="150"/>
                </a:lnTo>
                <a:lnTo>
                  <a:pt x="65" y="150"/>
                </a:lnTo>
                <a:lnTo>
                  <a:pt x="56" y="150"/>
                </a:lnTo>
                <a:lnTo>
                  <a:pt x="56" y="130"/>
                </a:lnTo>
                <a:lnTo>
                  <a:pt x="65" y="130"/>
                </a:lnTo>
                <a:lnTo>
                  <a:pt x="65" y="130"/>
                </a:lnTo>
                <a:lnTo>
                  <a:pt x="69" y="130"/>
                </a:lnTo>
                <a:lnTo>
                  <a:pt x="72" y="128"/>
                </a:lnTo>
                <a:lnTo>
                  <a:pt x="74" y="125"/>
                </a:lnTo>
                <a:lnTo>
                  <a:pt x="74" y="121"/>
                </a:lnTo>
                <a:lnTo>
                  <a:pt x="74" y="103"/>
                </a:lnTo>
                <a:lnTo>
                  <a:pt x="74" y="103"/>
                </a:lnTo>
                <a:lnTo>
                  <a:pt x="74" y="99"/>
                </a:lnTo>
                <a:lnTo>
                  <a:pt x="72" y="96"/>
                </a:lnTo>
                <a:lnTo>
                  <a:pt x="69" y="94"/>
                </a:lnTo>
                <a:lnTo>
                  <a:pt x="65" y="94"/>
                </a:lnTo>
                <a:lnTo>
                  <a:pt x="56" y="94"/>
                </a:lnTo>
                <a:lnTo>
                  <a:pt x="56" y="74"/>
                </a:lnTo>
                <a:lnTo>
                  <a:pt x="65" y="74"/>
                </a:lnTo>
                <a:lnTo>
                  <a:pt x="65" y="74"/>
                </a:lnTo>
                <a:lnTo>
                  <a:pt x="69" y="74"/>
                </a:lnTo>
                <a:lnTo>
                  <a:pt x="72" y="72"/>
                </a:lnTo>
                <a:lnTo>
                  <a:pt x="74" y="69"/>
                </a:lnTo>
                <a:lnTo>
                  <a:pt x="74" y="65"/>
                </a:lnTo>
                <a:lnTo>
                  <a:pt x="74" y="45"/>
                </a:lnTo>
                <a:lnTo>
                  <a:pt x="74" y="45"/>
                </a:lnTo>
                <a:lnTo>
                  <a:pt x="74" y="41"/>
                </a:lnTo>
                <a:lnTo>
                  <a:pt x="72" y="40"/>
                </a:lnTo>
                <a:lnTo>
                  <a:pt x="69" y="38"/>
                </a:lnTo>
                <a:lnTo>
                  <a:pt x="65" y="38"/>
                </a:lnTo>
                <a:lnTo>
                  <a:pt x="56" y="38"/>
                </a:lnTo>
                <a:lnTo>
                  <a:pt x="56" y="18"/>
                </a:lnTo>
                <a:lnTo>
                  <a:pt x="92" y="18"/>
                </a:lnTo>
                <a:lnTo>
                  <a:pt x="92" y="263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Freeform 20"/>
          <p:cNvSpPr>
            <a:spLocks noEditPoints="1"/>
          </p:cNvSpPr>
          <p:nvPr/>
        </p:nvSpPr>
        <p:spPr bwMode="auto">
          <a:xfrm>
            <a:off x="7491837" y="2364292"/>
            <a:ext cx="370626" cy="378908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Group 21"/>
          <p:cNvGrpSpPr/>
          <p:nvPr/>
        </p:nvGrpSpPr>
        <p:grpSpPr>
          <a:xfrm>
            <a:off x="6234269" y="3565933"/>
            <a:ext cx="413193" cy="325531"/>
            <a:chOff x="1058564" y="1781841"/>
            <a:chExt cx="649993" cy="512092"/>
          </a:xfrm>
          <a:solidFill>
            <a:srgbClr val="F17445"/>
          </a:solidFill>
        </p:grpSpPr>
        <p:sp>
          <p:nvSpPr>
            <p:cNvPr id="40" name="Freeform 31"/>
            <p:cNvSpPr/>
            <p:nvPr/>
          </p:nvSpPr>
          <p:spPr bwMode="auto">
            <a:xfrm>
              <a:off x="1058564" y="1823776"/>
              <a:ext cx="457253" cy="470157"/>
            </a:xfrm>
            <a:custGeom>
              <a:avLst/>
              <a:gdLst>
                <a:gd name="T0" fmla="*/ 191 w 240"/>
                <a:gd name="T1" fmla="*/ 0 h 247"/>
                <a:gd name="T2" fmla="*/ 49 w 240"/>
                <a:gd name="T3" fmla="*/ 0 h 247"/>
                <a:gd name="T4" fmla="*/ 0 w 240"/>
                <a:gd name="T5" fmla="*/ 49 h 247"/>
                <a:gd name="T6" fmla="*/ 0 w 240"/>
                <a:gd name="T7" fmla="*/ 129 h 247"/>
                <a:gd name="T8" fmla="*/ 49 w 240"/>
                <a:gd name="T9" fmla="*/ 178 h 247"/>
                <a:gd name="T10" fmla="*/ 57 w 240"/>
                <a:gd name="T11" fmla="*/ 178 h 247"/>
                <a:gd name="T12" fmla="*/ 32 w 240"/>
                <a:gd name="T13" fmla="*/ 245 h 247"/>
                <a:gd name="T14" fmla="*/ 121 w 240"/>
                <a:gd name="T15" fmla="*/ 178 h 247"/>
                <a:gd name="T16" fmla="*/ 191 w 240"/>
                <a:gd name="T17" fmla="*/ 178 h 247"/>
                <a:gd name="T18" fmla="*/ 240 w 240"/>
                <a:gd name="T19" fmla="*/ 129 h 247"/>
                <a:gd name="T20" fmla="*/ 240 w 240"/>
                <a:gd name="T21" fmla="*/ 49 h 247"/>
                <a:gd name="T22" fmla="*/ 191 w 240"/>
                <a:gd name="T2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247">
                  <a:moveTo>
                    <a:pt x="191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56"/>
                    <a:pt x="22" y="178"/>
                    <a:pt x="49" y="178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49" y="198"/>
                    <a:pt x="31" y="247"/>
                    <a:pt x="32" y="245"/>
                  </a:cubicBezTo>
                  <a:cubicBezTo>
                    <a:pt x="32" y="244"/>
                    <a:pt x="97" y="196"/>
                    <a:pt x="12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218" y="178"/>
                    <a:pt x="240" y="156"/>
                    <a:pt x="240" y="129"/>
                  </a:cubicBezTo>
                  <a:cubicBezTo>
                    <a:pt x="240" y="49"/>
                    <a:pt x="240" y="49"/>
                    <a:pt x="240" y="49"/>
                  </a:cubicBezTo>
                  <a:cubicBezTo>
                    <a:pt x="240" y="22"/>
                    <a:pt x="218" y="0"/>
                    <a:pt x="191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32"/>
            <p:cNvSpPr/>
            <p:nvPr/>
          </p:nvSpPr>
          <p:spPr bwMode="auto">
            <a:xfrm>
              <a:off x="1378722" y="1781841"/>
              <a:ext cx="329835" cy="384674"/>
            </a:xfrm>
            <a:custGeom>
              <a:avLst/>
              <a:gdLst>
                <a:gd name="T0" fmla="*/ 133 w 173"/>
                <a:gd name="T1" fmla="*/ 0 h 202"/>
                <a:gd name="T2" fmla="*/ 18 w 173"/>
                <a:gd name="T3" fmla="*/ 0 h 202"/>
                <a:gd name="T4" fmla="*/ 0 w 173"/>
                <a:gd name="T5" fmla="*/ 5 h 202"/>
                <a:gd name="T6" fmla="*/ 33 w 173"/>
                <a:gd name="T7" fmla="*/ 5 h 202"/>
                <a:gd name="T8" fmla="*/ 89 w 173"/>
                <a:gd name="T9" fmla="*/ 61 h 202"/>
                <a:gd name="T10" fmla="*/ 89 w 173"/>
                <a:gd name="T11" fmla="*/ 151 h 202"/>
                <a:gd name="T12" fmla="*/ 89 w 173"/>
                <a:gd name="T13" fmla="*/ 156 h 202"/>
                <a:gd name="T14" fmla="*/ 148 w 173"/>
                <a:gd name="T15" fmla="*/ 201 h 202"/>
                <a:gd name="T16" fmla="*/ 127 w 173"/>
                <a:gd name="T17" fmla="*/ 145 h 202"/>
                <a:gd name="T18" fmla="*/ 133 w 173"/>
                <a:gd name="T19" fmla="*/ 145 h 202"/>
                <a:gd name="T20" fmla="*/ 173 w 173"/>
                <a:gd name="T21" fmla="*/ 105 h 202"/>
                <a:gd name="T22" fmla="*/ 173 w 173"/>
                <a:gd name="T23" fmla="*/ 41 h 202"/>
                <a:gd name="T24" fmla="*/ 133 w 173"/>
                <a:gd name="T2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02">
                  <a:moveTo>
                    <a:pt x="13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2"/>
                    <a:pt x="0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64" y="5"/>
                    <a:pt x="89" y="30"/>
                    <a:pt x="89" y="6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3"/>
                    <a:pt x="89" y="154"/>
                    <a:pt x="89" y="156"/>
                  </a:cubicBezTo>
                  <a:cubicBezTo>
                    <a:pt x="113" y="174"/>
                    <a:pt x="148" y="200"/>
                    <a:pt x="148" y="201"/>
                  </a:cubicBezTo>
                  <a:cubicBezTo>
                    <a:pt x="148" y="202"/>
                    <a:pt x="133" y="162"/>
                    <a:pt x="127" y="145"/>
                  </a:cubicBezTo>
                  <a:cubicBezTo>
                    <a:pt x="133" y="145"/>
                    <a:pt x="133" y="145"/>
                    <a:pt x="133" y="145"/>
                  </a:cubicBezTo>
                  <a:cubicBezTo>
                    <a:pt x="155" y="145"/>
                    <a:pt x="173" y="127"/>
                    <a:pt x="173" y="105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73" y="18"/>
                    <a:pt x="155" y="0"/>
                    <a:pt x="133" y="0"/>
                  </a:cubicBez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TextBox 24"/>
          <p:cNvSpPr txBox="1"/>
          <p:nvPr/>
        </p:nvSpPr>
        <p:spPr>
          <a:xfrm>
            <a:off x="628797" y="1674145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25"/>
          <p:cNvSpPr txBox="1"/>
          <p:nvPr/>
        </p:nvSpPr>
        <p:spPr>
          <a:xfrm>
            <a:off x="628798" y="14668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26"/>
          <p:cNvSpPr txBox="1"/>
          <p:nvPr/>
        </p:nvSpPr>
        <p:spPr>
          <a:xfrm>
            <a:off x="1885224" y="4337901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27"/>
          <p:cNvSpPr txBox="1"/>
          <p:nvPr/>
        </p:nvSpPr>
        <p:spPr>
          <a:xfrm>
            <a:off x="1885077" y="4119673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28"/>
          <p:cNvSpPr txBox="1"/>
          <p:nvPr/>
        </p:nvSpPr>
        <p:spPr>
          <a:xfrm>
            <a:off x="3100002" y="1674145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29"/>
          <p:cNvSpPr txBox="1"/>
          <p:nvPr/>
        </p:nvSpPr>
        <p:spPr>
          <a:xfrm>
            <a:off x="3100002" y="14668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5575292" y="1674145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31"/>
          <p:cNvSpPr txBox="1"/>
          <p:nvPr/>
        </p:nvSpPr>
        <p:spPr>
          <a:xfrm>
            <a:off x="5575145" y="1466802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32"/>
          <p:cNvSpPr txBox="1"/>
          <p:nvPr/>
        </p:nvSpPr>
        <p:spPr>
          <a:xfrm>
            <a:off x="4375384" y="4337901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33"/>
          <p:cNvSpPr txBox="1"/>
          <p:nvPr/>
        </p:nvSpPr>
        <p:spPr>
          <a:xfrm>
            <a:off x="4375237" y="4119673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34"/>
          <p:cNvSpPr txBox="1"/>
          <p:nvPr/>
        </p:nvSpPr>
        <p:spPr>
          <a:xfrm>
            <a:off x="6826984" y="4337901"/>
            <a:ext cx="17373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35"/>
          <p:cNvSpPr txBox="1"/>
          <p:nvPr/>
        </p:nvSpPr>
        <p:spPr>
          <a:xfrm>
            <a:off x="6826837" y="4119673"/>
            <a:ext cx="754053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36"/>
          <p:cNvSpPr txBox="1"/>
          <p:nvPr/>
        </p:nvSpPr>
        <p:spPr>
          <a:xfrm>
            <a:off x="1251920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Box 37"/>
          <p:cNvSpPr txBox="1"/>
          <p:nvPr/>
        </p:nvSpPr>
        <p:spPr>
          <a:xfrm>
            <a:off x="2453722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38"/>
          <p:cNvSpPr txBox="1"/>
          <p:nvPr/>
        </p:nvSpPr>
        <p:spPr>
          <a:xfrm>
            <a:off x="3696270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39"/>
          <p:cNvSpPr txBox="1"/>
          <p:nvPr/>
        </p:nvSpPr>
        <p:spPr>
          <a:xfrm>
            <a:off x="4950101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40"/>
          <p:cNvSpPr txBox="1"/>
          <p:nvPr/>
        </p:nvSpPr>
        <p:spPr>
          <a:xfrm>
            <a:off x="6173233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41"/>
          <p:cNvSpPr txBox="1"/>
          <p:nvPr/>
        </p:nvSpPr>
        <p:spPr>
          <a:xfrm>
            <a:off x="7407911" y="3030665"/>
            <a:ext cx="538480" cy="27622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animBg="1"/>
      <p:bldP spid="36" grpId="0" animBg="1"/>
      <p:bldP spid="37" grpId="0" animBg="1"/>
      <p:bldP spid="38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3383280" y="1317550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5"/>
          <p:cNvSpPr/>
          <p:nvPr/>
        </p:nvSpPr>
        <p:spPr>
          <a:xfrm>
            <a:off x="3383280" y="2234896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28"/>
          <p:cNvSpPr/>
          <p:nvPr/>
        </p:nvSpPr>
        <p:spPr>
          <a:xfrm>
            <a:off x="3383280" y="3174971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1"/>
          <p:cNvSpPr/>
          <p:nvPr/>
        </p:nvSpPr>
        <p:spPr>
          <a:xfrm>
            <a:off x="3383280" y="4092317"/>
            <a:ext cx="50177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2"/>
          <p:cNvGrpSpPr/>
          <p:nvPr/>
        </p:nvGrpSpPr>
        <p:grpSpPr>
          <a:xfrm>
            <a:off x="2383" y="1193062"/>
            <a:ext cx="3268398" cy="827408"/>
            <a:chOff x="3177" y="1590748"/>
            <a:chExt cx="4357864" cy="1103211"/>
          </a:xfrm>
          <a:solidFill>
            <a:srgbClr val="DB0010"/>
          </a:solidFill>
        </p:grpSpPr>
        <p:sp>
          <p:nvSpPr>
            <p:cNvPr id="12" name="Freeform 38"/>
            <p:cNvSpPr/>
            <p:nvPr/>
          </p:nvSpPr>
          <p:spPr bwMode="auto">
            <a:xfrm>
              <a:off x="1972429" y="1591567"/>
              <a:ext cx="392132" cy="1101573"/>
            </a:xfrm>
            <a:custGeom>
              <a:avLst/>
              <a:gdLst>
                <a:gd name="connsiteX0" fmla="*/ 0 w 392132"/>
                <a:gd name="connsiteY0" fmla="*/ 0 h 1101573"/>
                <a:gd name="connsiteX1" fmla="*/ 4305 w 392132"/>
                <a:gd name="connsiteY1" fmla="*/ 1856 h 1101573"/>
                <a:gd name="connsiteX2" fmla="*/ 325443 w 392132"/>
                <a:gd name="connsiteY2" fmla="*/ 140235 h 1101573"/>
                <a:gd name="connsiteX3" fmla="*/ 392132 w 392132"/>
                <a:gd name="connsiteY3" fmla="*/ 168972 h 1101573"/>
                <a:gd name="connsiteX4" fmla="*/ 392132 w 392132"/>
                <a:gd name="connsiteY4" fmla="*/ 932602 h 1101573"/>
                <a:gd name="connsiteX5" fmla="*/ 389166 w 392132"/>
                <a:gd name="connsiteY5" fmla="*/ 933880 h 1101573"/>
                <a:gd name="connsiteX6" fmla="*/ 68028 w 392132"/>
                <a:gd name="connsiteY6" fmla="*/ 1072259 h 1101573"/>
                <a:gd name="connsiteX7" fmla="*/ 0 w 392132"/>
                <a:gd name="connsiteY7" fmla="*/ 1101573 h 1101573"/>
                <a:gd name="connsiteX8" fmla="*/ 0 w 392132"/>
                <a:gd name="connsiteY8" fmla="*/ 0 h 110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3">
                  <a:moveTo>
                    <a:pt x="0" y="0"/>
                  </a:moveTo>
                  <a:lnTo>
                    <a:pt x="4305" y="1856"/>
                  </a:lnTo>
                  <a:cubicBezTo>
                    <a:pt x="21376" y="9212"/>
                    <a:pt x="85390" y="36795"/>
                    <a:pt x="325443" y="140235"/>
                  </a:cubicBezTo>
                  <a:lnTo>
                    <a:pt x="392132" y="168972"/>
                  </a:lnTo>
                  <a:lnTo>
                    <a:pt x="392132" y="932602"/>
                  </a:lnTo>
                  <a:lnTo>
                    <a:pt x="389166" y="933880"/>
                  </a:lnTo>
                  <a:cubicBezTo>
                    <a:pt x="372095" y="941236"/>
                    <a:pt x="308081" y="968819"/>
                    <a:pt x="68028" y="1072259"/>
                  </a:cubicBezTo>
                  <a:lnTo>
                    <a:pt x="0" y="1101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33"/>
            <p:cNvSpPr/>
            <p:nvPr/>
          </p:nvSpPr>
          <p:spPr bwMode="auto">
            <a:xfrm>
              <a:off x="3177" y="1590748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19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19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0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32"/>
            <p:cNvSpPr/>
            <p:nvPr/>
          </p:nvSpPr>
          <p:spPr bwMode="auto">
            <a:xfrm>
              <a:off x="2364562" y="1760539"/>
              <a:ext cx="1996479" cy="763630"/>
            </a:xfrm>
            <a:custGeom>
              <a:avLst/>
              <a:gdLst>
                <a:gd name="connsiteX0" fmla="*/ 0 w 1996479"/>
                <a:gd name="connsiteY0" fmla="*/ 0 h 763630"/>
                <a:gd name="connsiteX1" fmla="*/ 3241 w 1996479"/>
                <a:gd name="connsiteY1" fmla="*/ 1396 h 763630"/>
                <a:gd name="connsiteX2" fmla="*/ 1685316 w 1996479"/>
                <a:gd name="connsiteY2" fmla="*/ 1396 h 763630"/>
                <a:gd name="connsiteX3" fmla="*/ 1685316 w 1996479"/>
                <a:gd name="connsiteY3" fmla="*/ 2751 h 763630"/>
                <a:gd name="connsiteX4" fmla="*/ 1685316 w 1996479"/>
                <a:gd name="connsiteY4" fmla="*/ 4527 h 763630"/>
                <a:gd name="connsiteX5" fmla="*/ 1691451 w 1996479"/>
                <a:gd name="connsiteY5" fmla="*/ 7732 h 763630"/>
                <a:gd name="connsiteX6" fmla="*/ 1799688 w 1996479"/>
                <a:gd name="connsiteY6" fmla="*/ 686644 h 763630"/>
                <a:gd name="connsiteX7" fmla="*/ 1685316 w 1996479"/>
                <a:gd name="connsiteY7" fmla="*/ 761338 h 763630"/>
                <a:gd name="connsiteX8" fmla="*/ 1685316 w 1996479"/>
                <a:gd name="connsiteY8" fmla="*/ 762233 h 763630"/>
                <a:gd name="connsiteX9" fmla="*/ 1683945 w 1996479"/>
                <a:gd name="connsiteY9" fmla="*/ 762233 h 763630"/>
                <a:gd name="connsiteX10" fmla="*/ 1683720 w 1996479"/>
                <a:gd name="connsiteY10" fmla="*/ 762380 h 763630"/>
                <a:gd name="connsiteX11" fmla="*/ 1683720 w 1996479"/>
                <a:gd name="connsiteY11" fmla="*/ 762233 h 763630"/>
                <a:gd name="connsiteX12" fmla="*/ 1682030 w 1996479"/>
                <a:gd name="connsiteY12" fmla="*/ 762233 h 763630"/>
                <a:gd name="connsiteX13" fmla="*/ 3241 w 1996479"/>
                <a:gd name="connsiteY13" fmla="*/ 762233 h 763630"/>
                <a:gd name="connsiteX14" fmla="*/ 2465 w 1996479"/>
                <a:gd name="connsiteY14" fmla="*/ 762567 h 763630"/>
                <a:gd name="connsiteX15" fmla="*/ 0 w 1996479"/>
                <a:gd name="connsiteY15" fmla="*/ 763630 h 763630"/>
                <a:gd name="connsiteX16" fmla="*/ 0 w 1996479"/>
                <a:gd name="connsiteY16" fmla="*/ 0 h 76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30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1"/>
                  </a:cubicBezTo>
                  <a:lnTo>
                    <a:pt x="1685316" y="4527"/>
                  </a:lnTo>
                  <a:lnTo>
                    <a:pt x="1691451" y="7732"/>
                  </a:lnTo>
                  <a:cubicBezTo>
                    <a:pt x="1761203" y="45099"/>
                    <a:pt x="2268712" y="337000"/>
                    <a:pt x="1799688" y="686644"/>
                  </a:cubicBezTo>
                  <a:lnTo>
                    <a:pt x="1685316" y="761338"/>
                  </a:lnTo>
                  <a:lnTo>
                    <a:pt x="1685316" y="762233"/>
                  </a:lnTo>
                  <a:lnTo>
                    <a:pt x="1683945" y="762233"/>
                  </a:lnTo>
                  <a:lnTo>
                    <a:pt x="1683720" y="762380"/>
                  </a:lnTo>
                  <a:lnTo>
                    <a:pt x="1683720" y="762233"/>
                  </a:lnTo>
                  <a:lnTo>
                    <a:pt x="1682030" y="762233"/>
                  </a:lnTo>
                  <a:cubicBezTo>
                    <a:pt x="1659033" y="762233"/>
                    <a:pt x="1475056" y="762233"/>
                    <a:pt x="3241" y="762233"/>
                  </a:cubicBezTo>
                  <a:cubicBezTo>
                    <a:pt x="3241" y="762233"/>
                    <a:pt x="3241" y="762233"/>
                    <a:pt x="2465" y="762567"/>
                  </a:cubicBezTo>
                  <a:lnTo>
                    <a:pt x="0" y="763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39"/>
            <p:cNvSpPr txBox="1"/>
            <p:nvPr/>
          </p:nvSpPr>
          <p:spPr>
            <a:xfrm>
              <a:off x="887474" y="1928769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6" name="Freeform 538"/>
            <p:cNvSpPr>
              <a:spLocks noChangeArrowheads="1"/>
            </p:cNvSpPr>
            <p:nvPr/>
          </p:nvSpPr>
          <p:spPr bwMode="auto">
            <a:xfrm>
              <a:off x="521701" y="1969965"/>
              <a:ext cx="389823" cy="344775"/>
            </a:xfrm>
            <a:custGeom>
              <a:avLst/>
              <a:gdLst>
                <a:gd name="T0" fmla="*/ 1029 w 1255"/>
                <a:gd name="T1" fmla="*/ 75 h 1113"/>
                <a:gd name="T2" fmla="*/ 75 w 1255"/>
                <a:gd name="T3" fmla="*/ 0 h 1113"/>
                <a:gd name="T4" fmla="*/ 0 w 1255"/>
                <a:gd name="T5" fmla="*/ 953 h 1113"/>
                <a:gd name="T6" fmla="*/ 644 w 1255"/>
                <a:gd name="T7" fmla="*/ 1029 h 1113"/>
                <a:gd name="T8" fmla="*/ 1254 w 1255"/>
                <a:gd name="T9" fmla="*/ 736 h 1113"/>
                <a:gd name="T10" fmla="*/ 335 w 1255"/>
                <a:gd name="T11" fmla="*/ 75 h 1113"/>
                <a:gd name="T12" fmla="*/ 694 w 1255"/>
                <a:gd name="T13" fmla="*/ 167 h 1113"/>
                <a:gd name="T14" fmla="*/ 335 w 1255"/>
                <a:gd name="T15" fmla="*/ 75 h 1113"/>
                <a:gd name="T16" fmla="*/ 937 w 1255"/>
                <a:gd name="T17" fmla="*/ 251 h 1113"/>
                <a:gd name="T18" fmla="*/ 878 w 1255"/>
                <a:gd name="T19" fmla="*/ 368 h 1113"/>
                <a:gd name="T20" fmla="*/ 661 w 1255"/>
                <a:gd name="T21" fmla="*/ 385 h 1113"/>
                <a:gd name="T22" fmla="*/ 552 w 1255"/>
                <a:gd name="T23" fmla="*/ 494 h 1113"/>
                <a:gd name="T24" fmla="*/ 510 w 1255"/>
                <a:gd name="T25" fmla="*/ 736 h 1113"/>
                <a:gd name="T26" fmla="*/ 92 w 1255"/>
                <a:gd name="T27" fmla="*/ 920 h 1113"/>
                <a:gd name="T28" fmla="*/ 845 w 1255"/>
                <a:gd name="T29" fmla="*/ 435 h 1113"/>
                <a:gd name="T30" fmla="*/ 911 w 1255"/>
                <a:gd name="T31" fmla="*/ 435 h 1113"/>
                <a:gd name="T32" fmla="*/ 845 w 1255"/>
                <a:gd name="T33" fmla="*/ 435 h 1113"/>
                <a:gd name="T34" fmla="*/ 577 w 1255"/>
                <a:gd name="T35" fmla="*/ 769 h 1113"/>
                <a:gd name="T36" fmla="*/ 577 w 1255"/>
                <a:gd name="T37" fmla="*/ 703 h 1113"/>
                <a:gd name="T38" fmla="*/ 878 w 1255"/>
                <a:gd name="T39" fmla="*/ 1079 h 1113"/>
                <a:gd name="T40" fmla="*/ 878 w 1255"/>
                <a:gd name="T41" fmla="*/ 1004 h 1113"/>
                <a:gd name="T42" fmla="*/ 878 w 1255"/>
                <a:gd name="T43" fmla="*/ 1079 h 1113"/>
                <a:gd name="T44" fmla="*/ 945 w 1255"/>
                <a:gd name="T45" fmla="*/ 728 h 1113"/>
                <a:gd name="T46" fmla="*/ 878 w 1255"/>
                <a:gd name="T47" fmla="*/ 803 h 1113"/>
                <a:gd name="T48" fmla="*/ 661 w 1255"/>
                <a:gd name="T49" fmla="*/ 627 h 1113"/>
                <a:gd name="T50" fmla="*/ 694 w 1255"/>
                <a:gd name="T51" fmla="*/ 585 h 1113"/>
                <a:gd name="T52" fmla="*/ 878 w 1255"/>
                <a:gd name="T53" fmla="*/ 669 h 1113"/>
                <a:gd name="T54" fmla="*/ 1045 w 1255"/>
                <a:gd name="T55" fmla="*/ 544 h 1113"/>
                <a:gd name="T56" fmla="*/ 1087 w 1255"/>
                <a:gd name="T57" fmla="*/ 585 h 1113"/>
                <a:gd name="T58" fmla="*/ 1146 w 1255"/>
                <a:gd name="T59" fmla="*/ 736 h 1113"/>
                <a:gd name="T60" fmla="*/ 1221 w 1255"/>
                <a:gd name="T61" fmla="*/ 736 h 1113"/>
                <a:gd name="T62" fmla="*/ 1179 w 1255"/>
                <a:gd name="T63" fmla="*/ 769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5" h="1113">
                  <a:moveTo>
                    <a:pt x="1029" y="402"/>
                  </a:moveTo>
                  <a:cubicBezTo>
                    <a:pt x="1029" y="75"/>
                    <a:pt x="1029" y="75"/>
                    <a:pt x="1029" y="75"/>
                  </a:cubicBezTo>
                  <a:cubicBezTo>
                    <a:pt x="1029" y="34"/>
                    <a:pt x="995" y="0"/>
                    <a:pt x="9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953"/>
                    <a:pt x="0" y="953"/>
                    <a:pt x="0" y="953"/>
                  </a:cubicBezTo>
                  <a:cubicBezTo>
                    <a:pt x="0" y="995"/>
                    <a:pt x="34" y="1029"/>
                    <a:pt x="75" y="1029"/>
                  </a:cubicBezTo>
                  <a:cubicBezTo>
                    <a:pt x="644" y="1029"/>
                    <a:pt x="644" y="1029"/>
                    <a:pt x="644" y="1029"/>
                  </a:cubicBezTo>
                  <a:cubicBezTo>
                    <a:pt x="711" y="1079"/>
                    <a:pt x="795" y="1112"/>
                    <a:pt x="878" y="1112"/>
                  </a:cubicBezTo>
                  <a:cubicBezTo>
                    <a:pt x="1087" y="1112"/>
                    <a:pt x="1254" y="945"/>
                    <a:pt x="1254" y="736"/>
                  </a:cubicBezTo>
                  <a:cubicBezTo>
                    <a:pt x="1254" y="585"/>
                    <a:pt x="1162" y="460"/>
                    <a:pt x="1029" y="402"/>
                  </a:cubicBezTo>
                  <a:close/>
                  <a:moveTo>
                    <a:pt x="335" y="75"/>
                  </a:moveTo>
                  <a:cubicBezTo>
                    <a:pt x="694" y="75"/>
                    <a:pt x="694" y="75"/>
                    <a:pt x="694" y="75"/>
                  </a:cubicBezTo>
                  <a:cubicBezTo>
                    <a:pt x="694" y="167"/>
                    <a:pt x="694" y="167"/>
                    <a:pt x="694" y="167"/>
                  </a:cubicBezTo>
                  <a:cubicBezTo>
                    <a:pt x="335" y="167"/>
                    <a:pt x="335" y="167"/>
                    <a:pt x="335" y="167"/>
                  </a:cubicBezTo>
                  <a:lnTo>
                    <a:pt x="335" y="75"/>
                  </a:lnTo>
                  <a:close/>
                  <a:moveTo>
                    <a:pt x="92" y="251"/>
                  </a:moveTo>
                  <a:cubicBezTo>
                    <a:pt x="937" y="251"/>
                    <a:pt x="937" y="251"/>
                    <a:pt x="937" y="251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0" y="368"/>
                    <a:pt x="895" y="368"/>
                    <a:pt x="878" y="368"/>
                  </a:cubicBezTo>
                  <a:cubicBezTo>
                    <a:pt x="795" y="368"/>
                    <a:pt x="719" y="393"/>
                    <a:pt x="661" y="435"/>
                  </a:cubicBezTo>
                  <a:cubicBezTo>
                    <a:pt x="661" y="385"/>
                    <a:pt x="661" y="385"/>
                    <a:pt x="661" y="385"/>
                  </a:cubicBezTo>
                  <a:cubicBezTo>
                    <a:pt x="552" y="385"/>
                    <a:pt x="552" y="385"/>
                    <a:pt x="552" y="385"/>
                  </a:cubicBezTo>
                  <a:cubicBezTo>
                    <a:pt x="552" y="494"/>
                    <a:pt x="552" y="494"/>
                    <a:pt x="552" y="494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544" y="560"/>
                    <a:pt x="510" y="644"/>
                    <a:pt x="510" y="736"/>
                  </a:cubicBezTo>
                  <a:cubicBezTo>
                    <a:pt x="510" y="803"/>
                    <a:pt x="527" y="870"/>
                    <a:pt x="560" y="920"/>
                  </a:cubicBezTo>
                  <a:cubicBezTo>
                    <a:pt x="92" y="920"/>
                    <a:pt x="92" y="920"/>
                    <a:pt x="92" y="920"/>
                  </a:cubicBezTo>
                  <a:lnTo>
                    <a:pt x="92" y="251"/>
                  </a:lnTo>
                  <a:close/>
                  <a:moveTo>
                    <a:pt x="845" y="435"/>
                  </a:moveTo>
                  <a:cubicBezTo>
                    <a:pt x="845" y="418"/>
                    <a:pt x="861" y="402"/>
                    <a:pt x="878" y="402"/>
                  </a:cubicBezTo>
                  <a:cubicBezTo>
                    <a:pt x="895" y="402"/>
                    <a:pt x="911" y="418"/>
                    <a:pt x="911" y="435"/>
                  </a:cubicBezTo>
                  <a:cubicBezTo>
                    <a:pt x="911" y="452"/>
                    <a:pt x="895" y="468"/>
                    <a:pt x="878" y="468"/>
                  </a:cubicBezTo>
                  <a:cubicBezTo>
                    <a:pt x="861" y="468"/>
                    <a:pt x="845" y="452"/>
                    <a:pt x="845" y="435"/>
                  </a:cubicBezTo>
                  <a:close/>
                  <a:moveTo>
                    <a:pt x="610" y="736"/>
                  </a:moveTo>
                  <a:cubicBezTo>
                    <a:pt x="610" y="761"/>
                    <a:pt x="594" y="769"/>
                    <a:pt x="577" y="769"/>
                  </a:cubicBezTo>
                  <a:cubicBezTo>
                    <a:pt x="560" y="769"/>
                    <a:pt x="544" y="761"/>
                    <a:pt x="544" y="736"/>
                  </a:cubicBezTo>
                  <a:cubicBezTo>
                    <a:pt x="544" y="719"/>
                    <a:pt x="560" y="703"/>
                    <a:pt x="577" y="703"/>
                  </a:cubicBezTo>
                  <a:cubicBezTo>
                    <a:pt x="594" y="703"/>
                    <a:pt x="610" y="719"/>
                    <a:pt x="610" y="736"/>
                  </a:cubicBezTo>
                  <a:close/>
                  <a:moveTo>
                    <a:pt x="878" y="1079"/>
                  </a:moveTo>
                  <a:cubicBezTo>
                    <a:pt x="861" y="1079"/>
                    <a:pt x="845" y="1062"/>
                    <a:pt x="845" y="1045"/>
                  </a:cubicBezTo>
                  <a:cubicBezTo>
                    <a:pt x="845" y="1020"/>
                    <a:pt x="861" y="1004"/>
                    <a:pt x="878" y="1004"/>
                  </a:cubicBezTo>
                  <a:cubicBezTo>
                    <a:pt x="895" y="1004"/>
                    <a:pt x="911" y="1020"/>
                    <a:pt x="911" y="1045"/>
                  </a:cubicBezTo>
                  <a:cubicBezTo>
                    <a:pt x="911" y="1062"/>
                    <a:pt x="895" y="1079"/>
                    <a:pt x="878" y="1079"/>
                  </a:cubicBezTo>
                  <a:close/>
                  <a:moveTo>
                    <a:pt x="1087" y="585"/>
                  </a:moveTo>
                  <a:cubicBezTo>
                    <a:pt x="945" y="728"/>
                    <a:pt x="945" y="728"/>
                    <a:pt x="945" y="728"/>
                  </a:cubicBezTo>
                  <a:lnTo>
                    <a:pt x="945" y="736"/>
                  </a:lnTo>
                  <a:cubicBezTo>
                    <a:pt x="945" y="778"/>
                    <a:pt x="920" y="803"/>
                    <a:pt x="878" y="803"/>
                  </a:cubicBezTo>
                  <a:cubicBezTo>
                    <a:pt x="845" y="803"/>
                    <a:pt x="811" y="778"/>
                    <a:pt x="811" y="744"/>
                  </a:cubicBezTo>
                  <a:cubicBezTo>
                    <a:pt x="661" y="627"/>
                    <a:pt x="661" y="627"/>
                    <a:pt x="661" y="627"/>
                  </a:cubicBezTo>
                  <a:cubicBezTo>
                    <a:pt x="652" y="619"/>
                    <a:pt x="644" y="594"/>
                    <a:pt x="652" y="585"/>
                  </a:cubicBezTo>
                  <a:cubicBezTo>
                    <a:pt x="661" y="577"/>
                    <a:pt x="686" y="569"/>
                    <a:pt x="694" y="585"/>
                  </a:cubicBezTo>
                  <a:cubicBezTo>
                    <a:pt x="836" y="686"/>
                    <a:pt x="836" y="686"/>
                    <a:pt x="836" y="686"/>
                  </a:cubicBezTo>
                  <a:cubicBezTo>
                    <a:pt x="845" y="677"/>
                    <a:pt x="861" y="669"/>
                    <a:pt x="878" y="669"/>
                  </a:cubicBezTo>
                  <a:cubicBezTo>
                    <a:pt x="895" y="669"/>
                    <a:pt x="903" y="677"/>
                    <a:pt x="911" y="677"/>
                  </a:cubicBezTo>
                  <a:cubicBezTo>
                    <a:pt x="1045" y="544"/>
                    <a:pt x="1045" y="544"/>
                    <a:pt x="1045" y="544"/>
                  </a:cubicBezTo>
                  <a:cubicBezTo>
                    <a:pt x="1062" y="535"/>
                    <a:pt x="1079" y="535"/>
                    <a:pt x="1087" y="544"/>
                  </a:cubicBezTo>
                  <a:cubicBezTo>
                    <a:pt x="1104" y="552"/>
                    <a:pt x="1096" y="569"/>
                    <a:pt x="1087" y="585"/>
                  </a:cubicBezTo>
                  <a:close/>
                  <a:moveTo>
                    <a:pt x="1179" y="769"/>
                  </a:moveTo>
                  <a:cubicBezTo>
                    <a:pt x="1162" y="769"/>
                    <a:pt x="1146" y="761"/>
                    <a:pt x="1146" y="736"/>
                  </a:cubicBezTo>
                  <a:cubicBezTo>
                    <a:pt x="1146" y="719"/>
                    <a:pt x="1162" y="703"/>
                    <a:pt x="1179" y="703"/>
                  </a:cubicBezTo>
                  <a:cubicBezTo>
                    <a:pt x="1204" y="703"/>
                    <a:pt x="1221" y="719"/>
                    <a:pt x="1221" y="736"/>
                  </a:cubicBezTo>
                  <a:cubicBezTo>
                    <a:pt x="1221" y="761"/>
                    <a:pt x="1204" y="769"/>
                    <a:pt x="1179" y="769"/>
                  </a:cubicBezTo>
                  <a:close/>
                  <a:moveTo>
                    <a:pt x="1179" y="769"/>
                  </a:moveTo>
                  <a:lnTo>
                    <a:pt x="1179" y="7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49"/>
            <p:cNvSpPr txBox="1"/>
            <p:nvPr/>
          </p:nvSpPr>
          <p:spPr>
            <a:xfrm>
              <a:off x="3332658" y="2003852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6/2013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3"/>
          <p:cNvGrpSpPr/>
          <p:nvPr/>
        </p:nvGrpSpPr>
        <p:grpSpPr>
          <a:xfrm>
            <a:off x="2383" y="2121719"/>
            <a:ext cx="3268398" cy="827408"/>
            <a:chOff x="3177" y="2828958"/>
            <a:chExt cx="4357864" cy="1103211"/>
          </a:xfrm>
          <a:solidFill>
            <a:srgbClr val="DB0010"/>
          </a:solidFill>
        </p:grpSpPr>
        <p:sp>
          <p:nvSpPr>
            <p:cNvPr id="19" name="Freeform 37"/>
            <p:cNvSpPr/>
            <p:nvPr/>
          </p:nvSpPr>
          <p:spPr bwMode="auto">
            <a:xfrm>
              <a:off x="1972429" y="2829777"/>
              <a:ext cx="392132" cy="1101573"/>
            </a:xfrm>
            <a:custGeom>
              <a:avLst/>
              <a:gdLst>
                <a:gd name="connsiteX0" fmla="*/ 0 w 392132"/>
                <a:gd name="connsiteY0" fmla="*/ 0 h 1101573"/>
                <a:gd name="connsiteX1" fmla="*/ 4305 w 392132"/>
                <a:gd name="connsiteY1" fmla="*/ 1856 h 1101573"/>
                <a:gd name="connsiteX2" fmla="*/ 325443 w 392132"/>
                <a:gd name="connsiteY2" fmla="*/ 140236 h 1101573"/>
                <a:gd name="connsiteX3" fmla="*/ 392132 w 392132"/>
                <a:gd name="connsiteY3" fmla="*/ 168973 h 1101573"/>
                <a:gd name="connsiteX4" fmla="*/ 392132 w 392132"/>
                <a:gd name="connsiteY4" fmla="*/ 932602 h 1101573"/>
                <a:gd name="connsiteX5" fmla="*/ 389166 w 392132"/>
                <a:gd name="connsiteY5" fmla="*/ 933880 h 1101573"/>
                <a:gd name="connsiteX6" fmla="*/ 68028 w 392132"/>
                <a:gd name="connsiteY6" fmla="*/ 1072259 h 1101573"/>
                <a:gd name="connsiteX7" fmla="*/ 0 w 392132"/>
                <a:gd name="connsiteY7" fmla="*/ 1101573 h 1101573"/>
                <a:gd name="connsiteX8" fmla="*/ 0 w 392132"/>
                <a:gd name="connsiteY8" fmla="*/ 0 h 110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3">
                  <a:moveTo>
                    <a:pt x="0" y="0"/>
                  </a:moveTo>
                  <a:lnTo>
                    <a:pt x="4305" y="1856"/>
                  </a:lnTo>
                  <a:cubicBezTo>
                    <a:pt x="21376" y="9212"/>
                    <a:pt x="85390" y="36796"/>
                    <a:pt x="325443" y="140236"/>
                  </a:cubicBezTo>
                  <a:lnTo>
                    <a:pt x="392132" y="168973"/>
                  </a:lnTo>
                  <a:lnTo>
                    <a:pt x="392132" y="932602"/>
                  </a:lnTo>
                  <a:lnTo>
                    <a:pt x="389166" y="933880"/>
                  </a:lnTo>
                  <a:cubicBezTo>
                    <a:pt x="372095" y="941236"/>
                    <a:pt x="308081" y="968819"/>
                    <a:pt x="68028" y="1072259"/>
                  </a:cubicBezTo>
                  <a:lnTo>
                    <a:pt x="0" y="1101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30"/>
            <p:cNvSpPr/>
            <p:nvPr/>
          </p:nvSpPr>
          <p:spPr bwMode="auto">
            <a:xfrm>
              <a:off x="3177" y="2828958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19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19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0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29"/>
            <p:cNvSpPr/>
            <p:nvPr/>
          </p:nvSpPr>
          <p:spPr bwMode="auto">
            <a:xfrm>
              <a:off x="2364562" y="2998750"/>
              <a:ext cx="1996479" cy="763629"/>
            </a:xfrm>
            <a:custGeom>
              <a:avLst/>
              <a:gdLst>
                <a:gd name="connsiteX0" fmla="*/ 0 w 1996479"/>
                <a:gd name="connsiteY0" fmla="*/ 0 h 763629"/>
                <a:gd name="connsiteX1" fmla="*/ 3241 w 1996479"/>
                <a:gd name="connsiteY1" fmla="*/ 1396 h 763629"/>
                <a:gd name="connsiteX2" fmla="*/ 1685316 w 1996479"/>
                <a:gd name="connsiteY2" fmla="*/ 1396 h 763629"/>
                <a:gd name="connsiteX3" fmla="*/ 1685316 w 1996479"/>
                <a:gd name="connsiteY3" fmla="*/ 2750 h 763629"/>
                <a:gd name="connsiteX4" fmla="*/ 1685316 w 1996479"/>
                <a:gd name="connsiteY4" fmla="*/ 4526 h 763629"/>
                <a:gd name="connsiteX5" fmla="*/ 1691451 w 1996479"/>
                <a:gd name="connsiteY5" fmla="*/ 7732 h 763629"/>
                <a:gd name="connsiteX6" fmla="*/ 1799688 w 1996479"/>
                <a:gd name="connsiteY6" fmla="*/ 686643 h 763629"/>
                <a:gd name="connsiteX7" fmla="*/ 1685316 w 1996479"/>
                <a:gd name="connsiteY7" fmla="*/ 761337 h 763629"/>
                <a:gd name="connsiteX8" fmla="*/ 1685316 w 1996479"/>
                <a:gd name="connsiteY8" fmla="*/ 762232 h 763629"/>
                <a:gd name="connsiteX9" fmla="*/ 1683945 w 1996479"/>
                <a:gd name="connsiteY9" fmla="*/ 762232 h 763629"/>
                <a:gd name="connsiteX10" fmla="*/ 1683720 w 1996479"/>
                <a:gd name="connsiteY10" fmla="*/ 762379 h 763629"/>
                <a:gd name="connsiteX11" fmla="*/ 1683720 w 1996479"/>
                <a:gd name="connsiteY11" fmla="*/ 762232 h 763629"/>
                <a:gd name="connsiteX12" fmla="*/ 1682030 w 1996479"/>
                <a:gd name="connsiteY12" fmla="*/ 762232 h 763629"/>
                <a:gd name="connsiteX13" fmla="*/ 3241 w 1996479"/>
                <a:gd name="connsiteY13" fmla="*/ 762232 h 763629"/>
                <a:gd name="connsiteX14" fmla="*/ 2465 w 1996479"/>
                <a:gd name="connsiteY14" fmla="*/ 762566 h 763629"/>
                <a:gd name="connsiteX15" fmla="*/ 0 w 1996479"/>
                <a:gd name="connsiteY15" fmla="*/ 763629 h 763629"/>
                <a:gd name="connsiteX16" fmla="*/ 0 w 1996479"/>
                <a:gd name="connsiteY16" fmla="*/ 0 h 76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29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0"/>
                  </a:cubicBezTo>
                  <a:lnTo>
                    <a:pt x="1685316" y="4526"/>
                  </a:lnTo>
                  <a:lnTo>
                    <a:pt x="1691451" y="7732"/>
                  </a:lnTo>
                  <a:cubicBezTo>
                    <a:pt x="1761203" y="45098"/>
                    <a:pt x="2268712" y="336999"/>
                    <a:pt x="1799688" y="686643"/>
                  </a:cubicBezTo>
                  <a:lnTo>
                    <a:pt x="1685316" y="761337"/>
                  </a:lnTo>
                  <a:lnTo>
                    <a:pt x="1685316" y="762232"/>
                  </a:lnTo>
                  <a:lnTo>
                    <a:pt x="1683945" y="762232"/>
                  </a:lnTo>
                  <a:lnTo>
                    <a:pt x="1683720" y="762379"/>
                  </a:lnTo>
                  <a:lnTo>
                    <a:pt x="1683720" y="762232"/>
                  </a:lnTo>
                  <a:lnTo>
                    <a:pt x="1682030" y="762232"/>
                  </a:lnTo>
                  <a:cubicBezTo>
                    <a:pt x="1659033" y="762232"/>
                    <a:pt x="1475056" y="762232"/>
                    <a:pt x="3241" y="762232"/>
                  </a:cubicBezTo>
                  <a:cubicBezTo>
                    <a:pt x="3241" y="762232"/>
                    <a:pt x="3241" y="762232"/>
                    <a:pt x="2465" y="762566"/>
                  </a:cubicBezTo>
                  <a:lnTo>
                    <a:pt x="0" y="7636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42"/>
            <p:cNvSpPr txBox="1"/>
            <p:nvPr/>
          </p:nvSpPr>
          <p:spPr>
            <a:xfrm>
              <a:off x="900742" y="3172649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3" name="AutoShape 43"/>
            <p:cNvSpPr>
              <a:spLocks noChangeAspect="1"/>
            </p:cNvSpPr>
            <p:nvPr/>
          </p:nvSpPr>
          <p:spPr bwMode="auto">
            <a:xfrm>
              <a:off x="500121" y="3212880"/>
              <a:ext cx="387353" cy="3329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8"/>
                  </a:cubicBezTo>
                  <a:cubicBezTo>
                    <a:pt x="21470" y="798"/>
                    <a:pt x="21599" y="1177"/>
                    <a:pt x="21599" y="1615"/>
                  </a:cubicBezTo>
                  <a:lnTo>
                    <a:pt x="21599" y="19984"/>
                  </a:lnTo>
                  <a:cubicBezTo>
                    <a:pt x="21599" y="20422"/>
                    <a:pt x="21470" y="20803"/>
                    <a:pt x="21208" y="21124"/>
                  </a:cubicBezTo>
                  <a:cubicBezTo>
                    <a:pt x="20948" y="21441"/>
                    <a:pt x="20632" y="21599"/>
                    <a:pt x="20263" y="21599"/>
                  </a:cubicBezTo>
                  <a:lnTo>
                    <a:pt x="1346" y="21599"/>
                  </a:lnTo>
                  <a:cubicBezTo>
                    <a:pt x="981" y="21599"/>
                    <a:pt x="663" y="21441"/>
                    <a:pt x="396" y="21124"/>
                  </a:cubicBezTo>
                  <a:cubicBezTo>
                    <a:pt x="132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7"/>
                    <a:pt x="132" y="798"/>
                    <a:pt x="396" y="478"/>
                  </a:cubicBezTo>
                  <a:cubicBezTo>
                    <a:pt x="661" y="158"/>
                    <a:pt x="979" y="0"/>
                    <a:pt x="1346" y="0"/>
                  </a:cubicBezTo>
                  <a:lnTo>
                    <a:pt x="20263" y="0"/>
                  </a:lnTo>
                  <a:close/>
                  <a:moveTo>
                    <a:pt x="19805" y="2170"/>
                  </a:moveTo>
                  <a:lnTo>
                    <a:pt x="1801" y="2170"/>
                  </a:lnTo>
                  <a:lnTo>
                    <a:pt x="1801" y="19440"/>
                  </a:lnTo>
                  <a:lnTo>
                    <a:pt x="19805" y="19440"/>
                  </a:lnTo>
                  <a:lnTo>
                    <a:pt x="19805" y="2170"/>
                  </a:lnTo>
                  <a:close/>
                  <a:moveTo>
                    <a:pt x="5425" y="8662"/>
                  </a:moveTo>
                  <a:cubicBezTo>
                    <a:pt x="4910" y="8662"/>
                    <a:pt x="4475" y="8454"/>
                    <a:pt x="4125" y="8034"/>
                  </a:cubicBezTo>
                  <a:cubicBezTo>
                    <a:pt x="3770" y="7611"/>
                    <a:pt x="3598" y="7103"/>
                    <a:pt x="3598" y="6512"/>
                  </a:cubicBezTo>
                  <a:cubicBezTo>
                    <a:pt x="3598" y="5895"/>
                    <a:pt x="3770" y="5372"/>
                    <a:pt x="4125" y="4952"/>
                  </a:cubicBezTo>
                  <a:cubicBezTo>
                    <a:pt x="4477" y="4526"/>
                    <a:pt x="4910" y="4321"/>
                    <a:pt x="5425" y="4321"/>
                  </a:cubicBezTo>
                  <a:cubicBezTo>
                    <a:pt x="5914" y="4321"/>
                    <a:pt x="6340" y="4529"/>
                    <a:pt x="6693" y="4952"/>
                  </a:cubicBezTo>
                  <a:cubicBezTo>
                    <a:pt x="7045" y="5372"/>
                    <a:pt x="7219" y="5895"/>
                    <a:pt x="7219" y="6512"/>
                  </a:cubicBezTo>
                  <a:cubicBezTo>
                    <a:pt x="7219" y="7103"/>
                    <a:pt x="7045" y="7611"/>
                    <a:pt x="6693" y="8034"/>
                  </a:cubicBezTo>
                  <a:cubicBezTo>
                    <a:pt x="6340" y="8454"/>
                    <a:pt x="5914" y="8662"/>
                    <a:pt x="5425" y="8662"/>
                  </a:cubicBezTo>
                  <a:moveTo>
                    <a:pt x="18001" y="17287"/>
                  </a:moveTo>
                  <a:lnTo>
                    <a:pt x="3598" y="17287"/>
                  </a:lnTo>
                  <a:lnTo>
                    <a:pt x="3598" y="15810"/>
                  </a:lnTo>
                  <a:lnTo>
                    <a:pt x="6845" y="10745"/>
                  </a:lnTo>
                  <a:lnTo>
                    <a:pt x="9045" y="12942"/>
                  </a:lnTo>
                  <a:lnTo>
                    <a:pt x="13193" y="5387"/>
                  </a:lnTo>
                  <a:lnTo>
                    <a:pt x="17998" y="11350"/>
                  </a:lnTo>
                  <a:lnTo>
                    <a:pt x="17998" y="1728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685165">
                <a:defRPr/>
              </a:pPr>
              <a:endParaRPr lang="es-ES" sz="50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  <a:sym typeface="Gill Sans" charset="0"/>
              </a:endParaRPr>
            </a:p>
          </p:txBody>
        </p:sp>
        <p:sp>
          <p:nvSpPr>
            <p:cNvPr id="24" name="TextBox 50"/>
            <p:cNvSpPr txBox="1"/>
            <p:nvPr/>
          </p:nvSpPr>
          <p:spPr>
            <a:xfrm>
              <a:off x="3332658" y="3237027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8/2014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Group 4"/>
          <p:cNvGrpSpPr/>
          <p:nvPr/>
        </p:nvGrpSpPr>
        <p:grpSpPr>
          <a:xfrm>
            <a:off x="2383" y="3047628"/>
            <a:ext cx="3268398" cy="827408"/>
            <a:chOff x="3177" y="4063503"/>
            <a:chExt cx="4357864" cy="1103211"/>
          </a:xfrm>
          <a:solidFill>
            <a:srgbClr val="DB0010"/>
          </a:solidFill>
        </p:grpSpPr>
        <p:sp>
          <p:nvSpPr>
            <p:cNvPr id="26" name="Freeform 36"/>
            <p:cNvSpPr/>
            <p:nvPr/>
          </p:nvSpPr>
          <p:spPr bwMode="auto">
            <a:xfrm>
              <a:off x="1972429" y="4064323"/>
              <a:ext cx="392132" cy="1101572"/>
            </a:xfrm>
            <a:custGeom>
              <a:avLst/>
              <a:gdLst>
                <a:gd name="connsiteX0" fmla="*/ 0 w 392132"/>
                <a:gd name="connsiteY0" fmla="*/ 0 h 1101572"/>
                <a:gd name="connsiteX1" fmla="*/ 4305 w 392132"/>
                <a:gd name="connsiteY1" fmla="*/ 1855 h 1101572"/>
                <a:gd name="connsiteX2" fmla="*/ 325443 w 392132"/>
                <a:gd name="connsiteY2" fmla="*/ 140235 h 1101572"/>
                <a:gd name="connsiteX3" fmla="*/ 392132 w 392132"/>
                <a:gd name="connsiteY3" fmla="*/ 168972 h 1101572"/>
                <a:gd name="connsiteX4" fmla="*/ 392132 w 392132"/>
                <a:gd name="connsiteY4" fmla="*/ 932601 h 1101572"/>
                <a:gd name="connsiteX5" fmla="*/ 389166 w 392132"/>
                <a:gd name="connsiteY5" fmla="*/ 933879 h 1101572"/>
                <a:gd name="connsiteX6" fmla="*/ 68028 w 392132"/>
                <a:gd name="connsiteY6" fmla="*/ 1072258 h 1101572"/>
                <a:gd name="connsiteX7" fmla="*/ 0 w 392132"/>
                <a:gd name="connsiteY7" fmla="*/ 1101572 h 1101572"/>
                <a:gd name="connsiteX8" fmla="*/ 0 w 392132"/>
                <a:gd name="connsiteY8" fmla="*/ 0 h 110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2">
                  <a:moveTo>
                    <a:pt x="0" y="0"/>
                  </a:moveTo>
                  <a:lnTo>
                    <a:pt x="4305" y="1855"/>
                  </a:lnTo>
                  <a:cubicBezTo>
                    <a:pt x="21376" y="9211"/>
                    <a:pt x="85390" y="36795"/>
                    <a:pt x="325443" y="140235"/>
                  </a:cubicBezTo>
                  <a:lnTo>
                    <a:pt x="392132" y="168972"/>
                  </a:lnTo>
                  <a:lnTo>
                    <a:pt x="392132" y="932601"/>
                  </a:lnTo>
                  <a:lnTo>
                    <a:pt x="389166" y="933879"/>
                  </a:lnTo>
                  <a:cubicBezTo>
                    <a:pt x="372095" y="941235"/>
                    <a:pt x="308081" y="968819"/>
                    <a:pt x="68028" y="1072258"/>
                  </a:cubicBezTo>
                  <a:lnTo>
                    <a:pt x="0" y="1101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3177" y="4063503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20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20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1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2364562" y="4233295"/>
              <a:ext cx="1996479" cy="763629"/>
            </a:xfrm>
            <a:custGeom>
              <a:avLst/>
              <a:gdLst>
                <a:gd name="connsiteX0" fmla="*/ 0 w 1996479"/>
                <a:gd name="connsiteY0" fmla="*/ 0 h 763629"/>
                <a:gd name="connsiteX1" fmla="*/ 3241 w 1996479"/>
                <a:gd name="connsiteY1" fmla="*/ 1396 h 763629"/>
                <a:gd name="connsiteX2" fmla="*/ 1685316 w 1996479"/>
                <a:gd name="connsiteY2" fmla="*/ 1396 h 763629"/>
                <a:gd name="connsiteX3" fmla="*/ 1685316 w 1996479"/>
                <a:gd name="connsiteY3" fmla="*/ 2750 h 763629"/>
                <a:gd name="connsiteX4" fmla="*/ 1685316 w 1996479"/>
                <a:gd name="connsiteY4" fmla="*/ 4526 h 763629"/>
                <a:gd name="connsiteX5" fmla="*/ 1691451 w 1996479"/>
                <a:gd name="connsiteY5" fmla="*/ 7732 h 763629"/>
                <a:gd name="connsiteX6" fmla="*/ 1799688 w 1996479"/>
                <a:gd name="connsiteY6" fmla="*/ 686643 h 763629"/>
                <a:gd name="connsiteX7" fmla="*/ 1685316 w 1996479"/>
                <a:gd name="connsiteY7" fmla="*/ 761337 h 763629"/>
                <a:gd name="connsiteX8" fmla="*/ 1685316 w 1996479"/>
                <a:gd name="connsiteY8" fmla="*/ 762232 h 763629"/>
                <a:gd name="connsiteX9" fmla="*/ 1683945 w 1996479"/>
                <a:gd name="connsiteY9" fmla="*/ 762232 h 763629"/>
                <a:gd name="connsiteX10" fmla="*/ 1683720 w 1996479"/>
                <a:gd name="connsiteY10" fmla="*/ 762379 h 763629"/>
                <a:gd name="connsiteX11" fmla="*/ 1683720 w 1996479"/>
                <a:gd name="connsiteY11" fmla="*/ 762232 h 763629"/>
                <a:gd name="connsiteX12" fmla="*/ 1682030 w 1996479"/>
                <a:gd name="connsiteY12" fmla="*/ 762232 h 763629"/>
                <a:gd name="connsiteX13" fmla="*/ 3241 w 1996479"/>
                <a:gd name="connsiteY13" fmla="*/ 762232 h 763629"/>
                <a:gd name="connsiteX14" fmla="*/ 2465 w 1996479"/>
                <a:gd name="connsiteY14" fmla="*/ 762566 h 763629"/>
                <a:gd name="connsiteX15" fmla="*/ 0 w 1996479"/>
                <a:gd name="connsiteY15" fmla="*/ 763629 h 763629"/>
                <a:gd name="connsiteX16" fmla="*/ 0 w 1996479"/>
                <a:gd name="connsiteY16" fmla="*/ 0 h 76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29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0"/>
                  </a:cubicBezTo>
                  <a:lnTo>
                    <a:pt x="1685316" y="4526"/>
                  </a:lnTo>
                  <a:lnTo>
                    <a:pt x="1691451" y="7732"/>
                  </a:lnTo>
                  <a:cubicBezTo>
                    <a:pt x="1761203" y="45098"/>
                    <a:pt x="2268712" y="336999"/>
                    <a:pt x="1799688" y="686643"/>
                  </a:cubicBezTo>
                  <a:lnTo>
                    <a:pt x="1685316" y="761337"/>
                  </a:lnTo>
                  <a:lnTo>
                    <a:pt x="1685316" y="762232"/>
                  </a:lnTo>
                  <a:lnTo>
                    <a:pt x="1683945" y="762232"/>
                  </a:lnTo>
                  <a:lnTo>
                    <a:pt x="1683720" y="762379"/>
                  </a:lnTo>
                  <a:lnTo>
                    <a:pt x="1683720" y="762232"/>
                  </a:lnTo>
                  <a:lnTo>
                    <a:pt x="1682030" y="762232"/>
                  </a:lnTo>
                  <a:cubicBezTo>
                    <a:pt x="1659033" y="762232"/>
                    <a:pt x="1475056" y="762232"/>
                    <a:pt x="3241" y="762232"/>
                  </a:cubicBezTo>
                  <a:cubicBezTo>
                    <a:pt x="3241" y="762232"/>
                    <a:pt x="3241" y="762232"/>
                    <a:pt x="2465" y="762566"/>
                  </a:cubicBezTo>
                  <a:lnTo>
                    <a:pt x="0" y="7636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44"/>
            <p:cNvSpPr txBox="1"/>
            <p:nvPr/>
          </p:nvSpPr>
          <p:spPr>
            <a:xfrm>
              <a:off x="887473" y="4439948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0" name="AutoShape 10"/>
            <p:cNvSpPr>
              <a:spLocks noChangeAspect="1"/>
            </p:cNvSpPr>
            <p:nvPr/>
          </p:nvSpPr>
          <p:spPr bwMode="auto">
            <a:xfrm>
              <a:off x="528419" y="4473245"/>
              <a:ext cx="376386" cy="344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50789" tIns="50789" rIns="50789" bIns="50789" anchor="ctr"/>
            <a:lstStyle/>
            <a:p>
              <a:pPr defTabSz="342265">
                <a:defRPr/>
              </a:pPr>
              <a:endParaRPr lang="es-E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  <a:sym typeface="Gill Sans" charset="0"/>
              </a:endParaRPr>
            </a:p>
          </p:txBody>
        </p:sp>
        <p:sp>
          <p:nvSpPr>
            <p:cNvPr id="31" name="TextBox 51"/>
            <p:cNvSpPr txBox="1"/>
            <p:nvPr/>
          </p:nvSpPr>
          <p:spPr>
            <a:xfrm>
              <a:off x="3332658" y="4459614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3/2015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Group 5"/>
          <p:cNvGrpSpPr/>
          <p:nvPr/>
        </p:nvGrpSpPr>
        <p:grpSpPr>
          <a:xfrm>
            <a:off x="2383" y="3973078"/>
            <a:ext cx="3254608" cy="827408"/>
            <a:chOff x="3177" y="5297437"/>
            <a:chExt cx="4339477" cy="1103211"/>
          </a:xfrm>
          <a:solidFill>
            <a:srgbClr val="DB0010"/>
          </a:solidFill>
        </p:grpSpPr>
        <p:sp>
          <p:nvSpPr>
            <p:cNvPr id="33" name="Freeform 35"/>
            <p:cNvSpPr/>
            <p:nvPr/>
          </p:nvSpPr>
          <p:spPr bwMode="auto">
            <a:xfrm>
              <a:off x="1972429" y="5298257"/>
              <a:ext cx="392132" cy="1101572"/>
            </a:xfrm>
            <a:custGeom>
              <a:avLst/>
              <a:gdLst>
                <a:gd name="connsiteX0" fmla="*/ 0 w 392132"/>
                <a:gd name="connsiteY0" fmla="*/ 0 h 1101572"/>
                <a:gd name="connsiteX1" fmla="*/ 4305 w 392132"/>
                <a:gd name="connsiteY1" fmla="*/ 1855 h 1101572"/>
                <a:gd name="connsiteX2" fmla="*/ 325443 w 392132"/>
                <a:gd name="connsiteY2" fmla="*/ 140235 h 1101572"/>
                <a:gd name="connsiteX3" fmla="*/ 392132 w 392132"/>
                <a:gd name="connsiteY3" fmla="*/ 168972 h 1101572"/>
                <a:gd name="connsiteX4" fmla="*/ 392132 w 392132"/>
                <a:gd name="connsiteY4" fmla="*/ 932601 h 1101572"/>
                <a:gd name="connsiteX5" fmla="*/ 389166 w 392132"/>
                <a:gd name="connsiteY5" fmla="*/ 933879 h 1101572"/>
                <a:gd name="connsiteX6" fmla="*/ 68028 w 392132"/>
                <a:gd name="connsiteY6" fmla="*/ 1072258 h 1101572"/>
                <a:gd name="connsiteX7" fmla="*/ 0 w 392132"/>
                <a:gd name="connsiteY7" fmla="*/ 1101572 h 1101572"/>
                <a:gd name="connsiteX8" fmla="*/ 0 w 392132"/>
                <a:gd name="connsiteY8" fmla="*/ 0 h 110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132" h="1101572">
                  <a:moveTo>
                    <a:pt x="0" y="0"/>
                  </a:moveTo>
                  <a:lnTo>
                    <a:pt x="4305" y="1855"/>
                  </a:lnTo>
                  <a:cubicBezTo>
                    <a:pt x="21376" y="9211"/>
                    <a:pt x="85390" y="36795"/>
                    <a:pt x="325443" y="140235"/>
                  </a:cubicBezTo>
                  <a:lnTo>
                    <a:pt x="392132" y="168972"/>
                  </a:lnTo>
                  <a:lnTo>
                    <a:pt x="392132" y="932601"/>
                  </a:lnTo>
                  <a:lnTo>
                    <a:pt x="389166" y="933879"/>
                  </a:lnTo>
                  <a:cubicBezTo>
                    <a:pt x="372095" y="941235"/>
                    <a:pt x="308081" y="968819"/>
                    <a:pt x="68028" y="1072258"/>
                  </a:cubicBezTo>
                  <a:lnTo>
                    <a:pt x="0" y="1101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4"/>
            <p:cNvSpPr/>
            <p:nvPr/>
          </p:nvSpPr>
          <p:spPr bwMode="auto">
            <a:xfrm>
              <a:off x="3177" y="5297437"/>
              <a:ext cx="1969253" cy="1103211"/>
            </a:xfrm>
            <a:custGeom>
              <a:avLst/>
              <a:gdLst>
                <a:gd name="connsiteX0" fmla="*/ 162713 w 1969253"/>
                <a:gd name="connsiteY0" fmla="*/ 0 h 1103211"/>
                <a:gd name="connsiteX1" fmla="*/ 1967351 w 1969253"/>
                <a:gd name="connsiteY1" fmla="*/ 0 h 1103211"/>
                <a:gd name="connsiteX2" fmla="*/ 1968127 w 1969253"/>
                <a:gd name="connsiteY2" fmla="*/ 334 h 1103211"/>
                <a:gd name="connsiteX3" fmla="*/ 1969253 w 1969253"/>
                <a:gd name="connsiteY3" fmla="*/ 820 h 1103211"/>
                <a:gd name="connsiteX4" fmla="*/ 1969253 w 1969253"/>
                <a:gd name="connsiteY4" fmla="*/ 1102392 h 1103211"/>
                <a:gd name="connsiteX5" fmla="*/ 1967351 w 1969253"/>
                <a:gd name="connsiteY5" fmla="*/ 1103211 h 1103211"/>
                <a:gd name="connsiteX6" fmla="*/ 162713 w 1969253"/>
                <a:gd name="connsiteY6" fmla="*/ 1103211 h 1103211"/>
                <a:gd name="connsiteX7" fmla="*/ 0 w 1969253"/>
                <a:gd name="connsiteY7" fmla="*/ 936250 h 1103211"/>
                <a:gd name="connsiteX8" fmla="*/ 0 w 1969253"/>
                <a:gd name="connsiteY8" fmla="*/ 166961 h 1103211"/>
                <a:gd name="connsiteX9" fmla="*/ 162713 w 1969253"/>
                <a:gd name="connsiteY9" fmla="*/ 0 h 110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9253" h="1103211">
                  <a:moveTo>
                    <a:pt x="162713" y="0"/>
                  </a:moveTo>
                  <a:cubicBezTo>
                    <a:pt x="162713" y="0"/>
                    <a:pt x="162713" y="0"/>
                    <a:pt x="1967351" y="0"/>
                  </a:cubicBezTo>
                  <a:cubicBezTo>
                    <a:pt x="1967351" y="0"/>
                    <a:pt x="1967351" y="0"/>
                    <a:pt x="1968127" y="334"/>
                  </a:cubicBezTo>
                  <a:lnTo>
                    <a:pt x="1969253" y="820"/>
                  </a:lnTo>
                  <a:lnTo>
                    <a:pt x="1969253" y="1102392"/>
                  </a:lnTo>
                  <a:lnTo>
                    <a:pt x="1967351" y="1103211"/>
                  </a:lnTo>
                  <a:cubicBezTo>
                    <a:pt x="1967351" y="1103211"/>
                    <a:pt x="1967351" y="1103211"/>
                    <a:pt x="162713" y="1103211"/>
                  </a:cubicBezTo>
                  <a:cubicBezTo>
                    <a:pt x="71847" y="1103211"/>
                    <a:pt x="0" y="1029241"/>
                    <a:pt x="0" y="936250"/>
                  </a:cubicBezTo>
                  <a:cubicBezTo>
                    <a:pt x="0" y="936250"/>
                    <a:pt x="0" y="936250"/>
                    <a:pt x="0" y="166961"/>
                  </a:cubicBezTo>
                  <a:cubicBezTo>
                    <a:pt x="0" y="73971"/>
                    <a:pt x="71847" y="0"/>
                    <a:pt x="16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2346175" y="5456423"/>
              <a:ext cx="1996479" cy="763629"/>
            </a:xfrm>
            <a:custGeom>
              <a:avLst/>
              <a:gdLst>
                <a:gd name="connsiteX0" fmla="*/ 0 w 1996479"/>
                <a:gd name="connsiteY0" fmla="*/ 0 h 763629"/>
                <a:gd name="connsiteX1" fmla="*/ 3241 w 1996479"/>
                <a:gd name="connsiteY1" fmla="*/ 1396 h 763629"/>
                <a:gd name="connsiteX2" fmla="*/ 1685316 w 1996479"/>
                <a:gd name="connsiteY2" fmla="*/ 1396 h 763629"/>
                <a:gd name="connsiteX3" fmla="*/ 1685316 w 1996479"/>
                <a:gd name="connsiteY3" fmla="*/ 2750 h 763629"/>
                <a:gd name="connsiteX4" fmla="*/ 1685316 w 1996479"/>
                <a:gd name="connsiteY4" fmla="*/ 4526 h 763629"/>
                <a:gd name="connsiteX5" fmla="*/ 1691451 w 1996479"/>
                <a:gd name="connsiteY5" fmla="*/ 7732 h 763629"/>
                <a:gd name="connsiteX6" fmla="*/ 1799688 w 1996479"/>
                <a:gd name="connsiteY6" fmla="*/ 686643 h 763629"/>
                <a:gd name="connsiteX7" fmla="*/ 1685316 w 1996479"/>
                <a:gd name="connsiteY7" fmla="*/ 761337 h 763629"/>
                <a:gd name="connsiteX8" fmla="*/ 1685316 w 1996479"/>
                <a:gd name="connsiteY8" fmla="*/ 762232 h 763629"/>
                <a:gd name="connsiteX9" fmla="*/ 1683945 w 1996479"/>
                <a:gd name="connsiteY9" fmla="*/ 762232 h 763629"/>
                <a:gd name="connsiteX10" fmla="*/ 1683720 w 1996479"/>
                <a:gd name="connsiteY10" fmla="*/ 762379 h 763629"/>
                <a:gd name="connsiteX11" fmla="*/ 1683720 w 1996479"/>
                <a:gd name="connsiteY11" fmla="*/ 762232 h 763629"/>
                <a:gd name="connsiteX12" fmla="*/ 1682030 w 1996479"/>
                <a:gd name="connsiteY12" fmla="*/ 762232 h 763629"/>
                <a:gd name="connsiteX13" fmla="*/ 3241 w 1996479"/>
                <a:gd name="connsiteY13" fmla="*/ 762232 h 763629"/>
                <a:gd name="connsiteX14" fmla="*/ 2465 w 1996479"/>
                <a:gd name="connsiteY14" fmla="*/ 762566 h 763629"/>
                <a:gd name="connsiteX15" fmla="*/ 0 w 1996479"/>
                <a:gd name="connsiteY15" fmla="*/ 763629 h 763629"/>
                <a:gd name="connsiteX16" fmla="*/ 0 w 1996479"/>
                <a:gd name="connsiteY16" fmla="*/ 0 h 76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6479" h="763629">
                  <a:moveTo>
                    <a:pt x="0" y="0"/>
                  </a:moveTo>
                  <a:lnTo>
                    <a:pt x="3241" y="1396"/>
                  </a:lnTo>
                  <a:cubicBezTo>
                    <a:pt x="3241" y="1396"/>
                    <a:pt x="3241" y="1396"/>
                    <a:pt x="1685316" y="1396"/>
                  </a:cubicBezTo>
                  <a:cubicBezTo>
                    <a:pt x="1685316" y="1396"/>
                    <a:pt x="1685316" y="1396"/>
                    <a:pt x="1685316" y="2750"/>
                  </a:cubicBezTo>
                  <a:lnTo>
                    <a:pt x="1685316" y="4526"/>
                  </a:lnTo>
                  <a:lnTo>
                    <a:pt x="1691451" y="7732"/>
                  </a:lnTo>
                  <a:cubicBezTo>
                    <a:pt x="1761203" y="45098"/>
                    <a:pt x="2268712" y="336999"/>
                    <a:pt x="1799688" y="686643"/>
                  </a:cubicBezTo>
                  <a:lnTo>
                    <a:pt x="1685316" y="761337"/>
                  </a:lnTo>
                  <a:lnTo>
                    <a:pt x="1685316" y="762232"/>
                  </a:lnTo>
                  <a:lnTo>
                    <a:pt x="1683945" y="762232"/>
                  </a:lnTo>
                  <a:lnTo>
                    <a:pt x="1683720" y="762379"/>
                  </a:lnTo>
                  <a:lnTo>
                    <a:pt x="1683720" y="762232"/>
                  </a:lnTo>
                  <a:lnTo>
                    <a:pt x="1682030" y="762232"/>
                  </a:lnTo>
                  <a:cubicBezTo>
                    <a:pt x="1659033" y="762232"/>
                    <a:pt x="1475056" y="762232"/>
                    <a:pt x="3241" y="762232"/>
                  </a:cubicBezTo>
                  <a:cubicBezTo>
                    <a:pt x="3241" y="762232"/>
                    <a:pt x="3241" y="762232"/>
                    <a:pt x="2465" y="762566"/>
                  </a:cubicBezTo>
                  <a:lnTo>
                    <a:pt x="0" y="7636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46"/>
            <p:cNvSpPr txBox="1"/>
            <p:nvPr/>
          </p:nvSpPr>
          <p:spPr>
            <a:xfrm>
              <a:off x="911524" y="5646622"/>
              <a:ext cx="106695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/>
                </a:rPr>
                <a:t>标题内容</a:t>
              </a:r>
              <a:endParaRPr lang="id-ID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7" name="Freeform 4"/>
            <p:cNvSpPr>
              <a:spLocks noChangeAspect="1" noChangeArrowheads="1"/>
            </p:cNvSpPr>
            <p:nvPr/>
          </p:nvSpPr>
          <p:spPr bwMode="auto">
            <a:xfrm>
              <a:off x="519394" y="5672360"/>
              <a:ext cx="392130" cy="392233"/>
            </a:xfrm>
            <a:custGeom>
              <a:avLst/>
              <a:gdLst>
                <a:gd name="T0" fmla="*/ 2374 w 2594"/>
                <a:gd name="T1" fmla="*/ 0 h 2594"/>
                <a:gd name="T2" fmla="*/ 2374 w 2594"/>
                <a:gd name="T3" fmla="*/ 0 h 2594"/>
                <a:gd name="T4" fmla="*/ 219 w 2594"/>
                <a:gd name="T5" fmla="*/ 0 h 2594"/>
                <a:gd name="T6" fmla="*/ 0 w 2594"/>
                <a:gd name="T7" fmla="*/ 219 h 2594"/>
                <a:gd name="T8" fmla="*/ 0 w 2594"/>
                <a:gd name="T9" fmla="*/ 2374 h 2594"/>
                <a:gd name="T10" fmla="*/ 219 w 2594"/>
                <a:gd name="T11" fmla="*/ 2593 h 2594"/>
                <a:gd name="T12" fmla="*/ 2374 w 2594"/>
                <a:gd name="T13" fmla="*/ 2593 h 2594"/>
                <a:gd name="T14" fmla="*/ 2593 w 2594"/>
                <a:gd name="T15" fmla="*/ 2374 h 2594"/>
                <a:gd name="T16" fmla="*/ 2593 w 2594"/>
                <a:gd name="T17" fmla="*/ 219 h 2594"/>
                <a:gd name="T18" fmla="*/ 2374 w 2594"/>
                <a:gd name="T19" fmla="*/ 0 h 2594"/>
                <a:gd name="T20" fmla="*/ 2249 w 2594"/>
                <a:gd name="T21" fmla="*/ 250 h 2594"/>
                <a:gd name="T22" fmla="*/ 2249 w 2594"/>
                <a:gd name="T23" fmla="*/ 250 h 2594"/>
                <a:gd name="T24" fmla="*/ 2343 w 2594"/>
                <a:gd name="T25" fmla="*/ 313 h 2594"/>
                <a:gd name="T26" fmla="*/ 2249 w 2594"/>
                <a:gd name="T27" fmla="*/ 407 h 2594"/>
                <a:gd name="T28" fmla="*/ 2156 w 2594"/>
                <a:gd name="T29" fmla="*/ 313 h 2594"/>
                <a:gd name="T30" fmla="*/ 2249 w 2594"/>
                <a:gd name="T31" fmla="*/ 250 h 2594"/>
                <a:gd name="T32" fmla="*/ 1937 w 2594"/>
                <a:gd name="T33" fmla="*/ 250 h 2594"/>
                <a:gd name="T34" fmla="*/ 1937 w 2594"/>
                <a:gd name="T35" fmla="*/ 250 h 2594"/>
                <a:gd name="T36" fmla="*/ 2031 w 2594"/>
                <a:gd name="T37" fmla="*/ 313 h 2594"/>
                <a:gd name="T38" fmla="*/ 1937 w 2594"/>
                <a:gd name="T39" fmla="*/ 407 h 2594"/>
                <a:gd name="T40" fmla="*/ 1843 w 2594"/>
                <a:gd name="T41" fmla="*/ 313 h 2594"/>
                <a:gd name="T42" fmla="*/ 1937 w 2594"/>
                <a:gd name="T43" fmla="*/ 250 h 2594"/>
                <a:gd name="T44" fmla="*/ 2343 w 2594"/>
                <a:gd name="T45" fmla="*/ 2343 h 2594"/>
                <a:gd name="T46" fmla="*/ 2343 w 2594"/>
                <a:gd name="T47" fmla="*/ 2343 h 2594"/>
                <a:gd name="T48" fmla="*/ 250 w 2594"/>
                <a:gd name="T49" fmla="*/ 2343 h 2594"/>
                <a:gd name="T50" fmla="*/ 250 w 2594"/>
                <a:gd name="T51" fmla="*/ 625 h 2594"/>
                <a:gd name="T52" fmla="*/ 2343 w 2594"/>
                <a:gd name="T53" fmla="*/ 625 h 2594"/>
                <a:gd name="T54" fmla="*/ 2343 w 2594"/>
                <a:gd name="T55" fmla="*/ 2343 h 2594"/>
                <a:gd name="T56" fmla="*/ 594 w 2594"/>
                <a:gd name="T57" fmla="*/ 2093 h 2594"/>
                <a:gd name="T58" fmla="*/ 594 w 2594"/>
                <a:gd name="T59" fmla="*/ 2093 h 2594"/>
                <a:gd name="T60" fmla="*/ 1999 w 2594"/>
                <a:gd name="T61" fmla="*/ 2093 h 2594"/>
                <a:gd name="T62" fmla="*/ 2031 w 2594"/>
                <a:gd name="T63" fmla="*/ 2062 h 2594"/>
                <a:gd name="T64" fmla="*/ 2031 w 2594"/>
                <a:gd name="T65" fmla="*/ 2031 h 2594"/>
                <a:gd name="T66" fmla="*/ 1343 w 2594"/>
                <a:gd name="T67" fmla="*/ 844 h 2594"/>
                <a:gd name="T68" fmla="*/ 1312 w 2594"/>
                <a:gd name="T69" fmla="*/ 813 h 2594"/>
                <a:gd name="T70" fmla="*/ 1250 w 2594"/>
                <a:gd name="T71" fmla="*/ 844 h 2594"/>
                <a:gd name="T72" fmla="*/ 563 w 2594"/>
                <a:gd name="T73" fmla="*/ 2031 h 2594"/>
                <a:gd name="T74" fmla="*/ 563 w 2594"/>
                <a:gd name="T75" fmla="*/ 2093 h 2594"/>
                <a:gd name="T76" fmla="*/ 594 w 2594"/>
                <a:gd name="T77" fmla="*/ 2093 h 2594"/>
                <a:gd name="T78" fmla="*/ 1374 w 2594"/>
                <a:gd name="T79" fmla="*/ 1937 h 2594"/>
                <a:gd name="T80" fmla="*/ 1374 w 2594"/>
                <a:gd name="T81" fmla="*/ 1937 h 2594"/>
                <a:gd name="T82" fmla="*/ 1343 w 2594"/>
                <a:gd name="T83" fmla="*/ 1968 h 2594"/>
                <a:gd name="T84" fmla="*/ 1250 w 2594"/>
                <a:gd name="T85" fmla="*/ 1968 h 2594"/>
                <a:gd name="T86" fmla="*/ 1219 w 2594"/>
                <a:gd name="T87" fmla="*/ 1937 h 2594"/>
                <a:gd name="T88" fmla="*/ 1219 w 2594"/>
                <a:gd name="T89" fmla="*/ 1843 h 2594"/>
                <a:gd name="T90" fmla="*/ 1250 w 2594"/>
                <a:gd name="T91" fmla="*/ 1812 h 2594"/>
                <a:gd name="T92" fmla="*/ 1343 w 2594"/>
                <a:gd name="T93" fmla="*/ 1812 h 2594"/>
                <a:gd name="T94" fmla="*/ 1374 w 2594"/>
                <a:gd name="T95" fmla="*/ 1843 h 2594"/>
                <a:gd name="T96" fmla="*/ 1374 w 2594"/>
                <a:gd name="T97" fmla="*/ 1937 h 2594"/>
                <a:gd name="T98" fmla="*/ 1219 w 2594"/>
                <a:gd name="T99" fmla="*/ 1125 h 2594"/>
                <a:gd name="T100" fmla="*/ 1219 w 2594"/>
                <a:gd name="T101" fmla="*/ 1125 h 2594"/>
                <a:gd name="T102" fmla="*/ 1374 w 2594"/>
                <a:gd name="T103" fmla="*/ 1125 h 2594"/>
                <a:gd name="T104" fmla="*/ 1406 w 2594"/>
                <a:gd name="T105" fmla="*/ 1157 h 2594"/>
                <a:gd name="T106" fmla="*/ 1374 w 2594"/>
                <a:gd name="T107" fmla="*/ 1718 h 2594"/>
                <a:gd name="T108" fmla="*/ 1343 w 2594"/>
                <a:gd name="T109" fmla="*/ 1749 h 2594"/>
                <a:gd name="T110" fmla="*/ 1250 w 2594"/>
                <a:gd name="T111" fmla="*/ 1749 h 2594"/>
                <a:gd name="T112" fmla="*/ 1219 w 2594"/>
                <a:gd name="T113" fmla="*/ 1718 h 2594"/>
                <a:gd name="T114" fmla="*/ 1219 w 2594"/>
                <a:gd name="T115" fmla="*/ 1157 h 2594"/>
                <a:gd name="T116" fmla="*/ 1219 w 2594"/>
                <a:gd name="T117" fmla="*/ 1125 h 2594"/>
                <a:gd name="T118" fmla="*/ 1219 w 2594"/>
                <a:gd name="T119" fmla="*/ 1125 h 2594"/>
                <a:gd name="T120" fmla="*/ 1219 w 2594"/>
                <a:gd name="T121" fmla="*/ 1125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4" h="2594">
                  <a:moveTo>
                    <a:pt x="2374" y="0"/>
                  </a:moveTo>
                  <a:lnTo>
                    <a:pt x="2374" y="0"/>
                  </a:lnTo>
                  <a:cubicBezTo>
                    <a:pt x="219" y="0"/>
                    <a:pt x="219" y="0"/>
                    <a:pt x="219" y="0"/>
                  </a:cubicBezTo>
                  <a:cubicBezTo>
                    <a:pt x="94" y="0"/>
                    <a:pt x="0" y="94"/>
                    <a:pt x="0" y="219"/>
                  </a:cubicBezTo>
                  <a:cubicBezTo>
                    <a:pt x="0" y="2374"/>
                    <a:pt x="0" y="2374"/>
                    <a:pt x="0" y="2374"/>
                  </a:cubicBezTo>
                  <a:cubicBezTo>
                    <a:pt x="0" y="2499"/>
                    <a:pt x="94" y="2593"/>
                    <a:pt x="219" y="2593"/>
                  </a:cubicBezTo>
                  <a:cubicBezTo>
                    <a:pt x="2374" y="2593"/>
                    <a:pt x="2374" y="2593"/>
                    <a:pt x="2374" y="2593"/>
                  </a:cubicBezTo>
                  <a:cubicBezTo>
                    <a:pt x="2499" y="2593"/>
                    <a:pt x="2593" y="2499"/>
                    <a:pt x="2593" y="2374"/>
                  </a:cubicBezTo>
                  <a:cubicBezTo>
                    <a:pt x="2593" y="219"/>
                    <a:pt x="2593" y="219"/>
                    <a:pt x="2593" y="219"/>
                  </a:cubicBezTo>
                  <a:cubicBezTo>
                    <a:pt x="2593" y="94"/>
                    <a:pt x="2499" y="0"/>
                    <a:pt x="2374" y="0"/>
                  </a:cubicBezTo>
                  <a:close/>
                  <a:moveTo>
                    <a:pt x="2249" y="250"/>
                  </a:moveTo>
                  <a:lnTo>
                    <a:pt x="2249" y="250"/>
                  </a:lnTo>
                  <a:cubicBezTo>
                    <a:pt x="2312" y="250"/>
                    <a:pt x="2343" y="282"/>
                    <a:pt x="2343" y="313"/>
                  </a:cubicBezTo>
                  <a:cubicBezTo>
                    <a:pt x="2343" y="375"/>
                    <a:pt x="2312" y="407"/>
                    <a:pt x="2249" y="407"/>
                  </a:cubicBezTo>
                  <a:cubicBezTo>
                    <a:pt x="2187" y="407"/>
                    <a:pt x="2156" y="375"/>
                    <a:pt x="2156" y="313"/>
                  </a:cubicBezTo>
                  <a:cubicBezTo>
                    <a:pt x="2156" y="282"/>
                    <a:pt x="2187" y="250"/>
                    <a:pt x="2249" y="250"/>
                  </a:cubicBezTo>
                  <a:close/>
                  <a:moveTo>
                    <a:pt x="1937" y="250"/>
                  </a:moveTo>
                  <a:lnTo>
                    <a:pt x="1937" y="250"/>
                  </a:lnTo>
                  <a:cubicBezTo>
                    <a:pt x="1999" y="250"/>
                    <a:pt x="2031" y="282"/>
                    <a:pt x="2031" y="313"/>
                  </a:cubicBezTo>
                  <a:cubicBezTo>
                    <a:pt x="2031" y="375"/>
                    <a:pt x="1999" y="407"/>
                    <a:pt x="1937" y="407"/>
                  </a:cubicBezTo>
                  <a:cubicBezTo>
                    <a:pt x="1906" y="407"/>
                    <a:pt x="1843" y="375"/>
                    <a:pt x="1843" y="313"/>
                  </a:cubicBezTo>
                  <a:cubicBezTo>
                    <a:pt x="1843" y="282"/>
                    <a:pt x="1906" y="250"/>
                    <a:pt x="1937" y="250"/>
                  </a:cubicBezTo>
                  <a:close/>
                  <a:moveTo>
                    <a:pt x="2343" y="2343"/>
                  </a:moveTo>
                  <a:lnTo>
                    <a:pt x="2343" y="2343"/>
                  </a:lnTo>
                  <a:cubicBezTo>
                    <a:pt x="250" y="2343"/>
                    <a:pt x="250" y="2343"/>
                    <a:pt x="250" y="2343"/>
                  </a:cubicBezTo>
                  <a:cubicBezTo>
                    <a:pt x="250" y="625"/>
                    <a:pt x="250" y="625"/>
                    <a:pt x="250" y="625"/>
                  </a:cubicBezTo>
                  <a:cubicBezTo>
                    <a:pt x="2343" y="625"/>
                    <a:pt x="2343" y="625"/>
                    <a:pt x="2343" y="625"/>
                  </a:cubicBezTo>
                  <a:lnTo>
                    <a:pt x="2343" y="2343"/>
                  </a:lnTo>
                  <a:close/>
                  <a:moveTo>
                    <a:pt x="594" y="2093"/>
                  </a:moveTo>
                  <a:lnTo>
                    <a:pt x="594" y="2093"/>
                  </a:lnTo>
                  <a:cubicBezTo>
                    <a:pt x="1999" y="2093"/>
                    <a:pt x="1999" y="2093"/>
                    <a:pt x="1999" y="2093"/>
                  </a:cubicBezTo>
                  <a:cubicBezTo>
                    <a:pt x="2031" y="2093"/>
                    <a:pt x="2031" y="2093"/>
                    <a:pt x="2031" y="2062"/>
                  </a:cubicBezTo>
                  <a:lnTo>
                    <a:pt x="2031" y="2031"/>
                  </a:lnTo>
                  <a:cubicBezTo>
                    <a:pt x="1343" y="844"/>
                    <a:pt x="1343" y="844"/>
                    <a:pt x="1343" y="844"/>
                  </a:cubicBezTo>
                  <a:cubicBezTo>
                    <a:pt x="1343" y="813"/>
                    <a:pt x="1312" y="813"/>
                    <a:pt x="1312" y="813"/>
                  </a:cubicBezTo>
                  <a:cubicBezTo>
                    <a:pt x="1281" y="813"/>
                    <a:pt x="1281" y="813"/>
                    <a:pt x="1250" y="844"/>
                  </a:cubicBezTo>
                  <a:cubicBezTo>
                    <a:pt x="563" y="2031"/>
                    <a:pt x="563" y="2031"/>
                    <a:pt x="563" y="2031"/>
                  </a:cubicBezTo>
                  <a:cubicBezTo>
                    <a:pt x="563" y="2062"/>
                    <a:pt x="563" y="2062"/>
                    <a:pt x="563" y="2093"/>
                  </a:cubicBezTo>
                  <a:lnTo>
                    <a:pt x="594" y="2093"/>
                  </a:lnTo>
                  <a:close/>
                  <a:moveTo>
                    <a:pt x="1374" y="1937"/>
                  </a:moveTo>
                  <a:lnTo>
                    <a:pt x="1374" y="1937"/>
                  </a:lnTo>
                  <a:cubicBezTo>
                    <a:pt x="1374" y="1968"/>
                    <a:pt x="1374" y="1968"/>
                    <a:pt x="1343" y="1968"/>
                  </a:cubicBezTo>
                  <a:cubicBezTo>
                    <a:pt x="1250" y="1968"/>
                    <a:pt x="1250" y="1968"/>
                    <a:pt x="1250" y="1968"/>
                  </a:cubicBezTo>
                  <a:cubicBezTo>
                    <a:pt x="1219" y="1968"/>
                    <a:pt x="1219" y="1968"/>
                    <a:pt x="1219" y="1937"/>
                  </a:cubicBezTo>
                  <a:cubicBezTo>
                    <a:pt x="1219" y="1843"/>
                    <a:pt x="1219" y="1843"/>
                    <a:pt x="1219" y="1843"/>
                  </a:cubicBezTo>
                  <a:cubicBezTo>
                    <a:pt x="1219" y="1812"/>
                    <a:pt x="1219" y="1812"/>
                    <a:pt x="1250" y="1812"/>
                  </a:cubicBezTo>
                  <a:cubicBezTo>
                    <a:pt x="1343" y="1812"/>
                    <a:pt x="1343" y="1812"/>
                    <a:pt x="1343" y="1812"/>
                  </a:cubicBezTo>
                  <a:cubicBezTo>
                    <a:pt x="1374" y="1812"/>
                    <a:pt x="1374" y="1812"/>
                    <a:pt x="1374" y="1843"/>
                  </a:cubicBezTo>
                  <a:lnTo>
                    <a:pt x="1374" y="1937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ubicBezTo>
                    <a:pt x="1374" y="1125"/>
                    <a:pt x="1374" y="1125"/>
                    <a:pt x="1374" y="1125"/>
                  </a:cubicBezTo>
                  <a:lnTo>
                    <a:pt x="1406" y="1157"/>
                  </a:lnTo>
                  <a:cubicBezTo>
                    <a:pt x="1374" y="1718"/>
                    <a:pt x="1374" y="1718"/>
                    <a:pt x="1374" y="1718"/>
                  </a:cubicBezTo>
                  <a:cubicBezTo>
                    <a:pt x="1374" y="1749"/>
                    <a:pt x="1374" y="1749"/>
                    <a:pt x="1343" y="1749"/>
                  </a:cubicBezTo>
                  <a:cubicBezTo>
                    <a:pt x="1250" y="1749"/>
                    <a:pt x="1250" y="1749"/>
                    <a:pt x="1250" y="1749"/>
                  </a:cubicBezTo>
                  <a:cubicBezTo>
                    <a:pt x="1219" y="1749"/>
                    <a:pt x="1219" y="1749"/>
                    <a:pt x="1219" y="1718"/>
                  </a:cubicBezTo>
                  <a:cubicBezTo>
                    <a:pt x="1219" y="1157"/>
                    <a:pt x="1219" y="1157"/>
                    <a:pt x="1219" y="1157"/>
                  </a:cubicBezTo>
                  <a:lnTo>
                    <a:pt x="1219" y="1125"/>
                  </a:lnTo>
                  <a:close/>
                  <a:moveTo>
                    <a:pt x="1219" y="1125"/>
                  </a:moveTo>
                  <a:lnTo>
                    <a:pt x="1219" y="112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243797" tIns="121899" rIns="243797" bIns="121899" anchor="ctr"/>
            <a:lstStyle/>
            <a:p>
              <a:endParaRPr 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52"/>
            <p:cNvSpPr txBox="1"/>
            <p:nvPr/>
          </p:nvSpPr>
          <p:spPr>
            <a:xfrm>
              <a:off x="3332658" y="5692790"/>
              <a:ext cx="771580" cy="276999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spAutoFit/>
            </a:bodyPr>
            <a:lstStyle/>
            <a:p>
              <a:pPr algn="r" defTabSz="913765">
                <a:spcBef>
                  <a:spcPct val="2000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4/2016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282"/>
          <p:cNvSpPr>
            <a:spLocks noChangeAspect="1"/>
          </p:cNvSpPr>
          <p:nvPr/>
        </p:nvSpPr>
        <p:spPr bwMode="gray">
          <a:xfrm>
            <a:off x="339480" y="1485058"/>
            <a:ext cx="1836028" cy="1101434"/>
          </a:xfrm>
          <a:custGeom>
            <a:avLst/>
            <a:gdLst/>
            <a:ahLst/>
            <a:cxnLst>
              <a:cxn ang="0">
                <a:pos x="3079" y="181"/>
              </a:cxn>
              <a:cxn ang="0">
                <a:pos x="2964" y="328"/>
              </a:cxn>
              <a:cxn ang="0">
                <a:pos x="2682" y="394"/>
              </a:cxn>
              <a:cxn ang="0">
                <a:pos x="2593" y="483"/>
              </a:cxn>
              <a:cxn ang="0">
                <a:pos x="2432" y="575"/>
              </a:cxn>
              <a:cxn ang="0">
                <a:pos x="2290" y="541"/>
              </a:cxn>
              <a:cxn ang="0">
                <a:pos x="2235" y="456"/>
              </a:cxn>
              <a:cxn ang="0">
                <a:pos x="2211" y="306"/>
              </a:cxn>
              <a:cxn ang="0">
                <a:pos x="2135" y="345"/>
              </a:cxn>
              <a:cxn ang="0">
                <a:pos x="2081" y="588"/>
              </a:cxn>
              <a:cxn ang="0">
                <a:pos x="2036" y="404"/>
              </a:cxn>
              <a:cxn ang="0">
                <a:pos x="2077" y="294"/>
              </a:cxn>
              <a:cxn ang="0">
                <a:pos x="2231" y="279"/>
              </a:cxn>
              <a:cxn ang="0">
                <a:pos x="2111" y="222"/>
              </a:cxn>
              <a:cxn ang="0">
                <a:pos x="2021" y="160"/>
              </a:cxn>
              <a:cxn ang="0">
                <a:pos x="1811" y="226"/>
              </a:cxn>
              <a:cxn ang="0">
                <a:pos x="1785" y="86"/>
              </a:cxn>
              <a:cxn ang="0">
                <a:pos x="1640" y="33"/>
              </a:cxn>
              <a:cxn ang="0">
                <a:pos x="888" y="36"/>
              </a:cxn>
              <a:cxn ang="0">
                <a:pos x="133" y="58"/>
              </a:cxn>
              <a:cxn ang="0">
                <a:pos x="101" y="150"/>
              </a:cxn>
              <a:cxn ang="0">
                <a:pos x="4" y="86"/>
              </a:cxn>
              <a:cxn ang="0">
                <a:pos x="46" y="225"/>
              </a:cxn>
              <a:cxn ang="0">
                <a:pos x="47" y="295"/>
              </a:cxn>
              <a:cxn ang="0">
                <a:pos x="27" y="576"/>
              </a:cxn>
              <a:cxn ang="0">
                <a:pos x="98" y="850"/>
              </a:cxn>
              <a:cxn ang="0">
                <a:pos x="130" y="886"/>
              </a:cxn>
              <a:cxn ang="0">
                <a:pos x="223" y="1056"/>
              </a:cxn>
              <a:cxn ang="0">
                <a:pos x="336" y="1131"/>
              </a:cxn>
              <a:cxn ang="0">
                <a:pos x="989" y="1276"/>
              </a:cxn>
              <a:cxn ang="0">
                <a:pos x="1294" y="1430"/>
              </a:cxn>
              <a:cxn ang="0">
                <a:pos x="1501" y="1624"/>
              </a:cxn>
              <a:cxn ang="0">
                <a:pos x="1515" y="1515"/>
              </a:cxn>
              <a:cxn ang="0">
                <a:pos x="1564" y="1480"/>
              </a:cxn>
              <a:cxn ang="0">
                <a:pos x="1629" y="1410"/>
              </a:cxn>
              <a:cxn ang="0">
                <a:pos x="1784" y="1405"/>
              </a:cxn>
              <a:cxn ang="0">
                <a:pos x="1912" y="1435"/>
              </a:cxn>
              <a:cxn ang="0">
                <a:pos x="1905" y="1382"/>
              </a:cxn>
              <a:cxn ang="0">
                <a:pos x="2012" y="1367"/>
              </a:cxn>
              <a:cxn ang="0">
                <a:pos x="2117" y="1377"/>
              </a:cxn>
              <a:cxn ang="0">
                <a:pos x="2264" y="1424"/>
              </a:cxn>
              <a:cxn ang="0">
                <a:pos x="2323" y="1587"/>
              </a:cxn>
              <a:cxn ang="0">
                <a:pos x="2409" y="1690"/>
              </a:cxn>
              <a:cxn ang="0">
                <a:pos x="2365" y="1348"/>
              </a:cxn>
              <a:cxn ang="0">
                <a:pos x="2446" y="1228"/>
              </a:cxn>
              <a:cxn ang="0">
                <a:pos x="2579" y="1118"/>
              </a:cxn>
              <a:cxn ang="0">
                <a:pos x="2645" y="1037"/>
              </a:cxn>
              <a:cxn ang="0">
                <a:pos x="2634" y="986"/>
              </a:cxn>
              <a:cxn ang="0">
                <a:pos x="2655" y="940"/>
              </a:cxn>
              <a:cxn ang="0">
                <a:pos x="2654" y="871"/>
              </a:cxn>
              <a:cxn ang="0">
                <a:pos x="2651" y="857"/>
              </a:cxn>
              <a:cxn ang="0">
                <a:pos x="2661" y="778"/>
              </a:cxn>
              <a:cxn ang="0">
                <a:pos x="2683" y="867"/>
              </a:cxn>
              <a:cxn ang="0">
                <a:pos x="2708" y="796"/>
              </a:cxn>
              <a:cxn ang="0">
                <a:pos x="2774" y="727"/>
              </a:cxn>
              <a:cxn ang="0">
                <a:pos x="2843" y="631"/>
              </a:cxn>
              <a:cxn ang="0">
                <a:pos x="3004" y="602"/>
              </a:cxn>
              <a:cxn ang="0">
                <a:pos x="2957" y="538"/>
              </a:cxn>
              <a:cxn ang="0">
                <a:pos x="3032" y="440"/>
              </a:cxn>
              <a:cxn ang="0">
                <a:pos x="3107" y="399"/>
              </a:cxn>
            </a:cxnLst>
            <a:rect l="0" t="0" r="r" b="b"/>
            <a:pathLst>
              <a:path w="3166" h="1693">
                <a:moveTo>
                  <a:pt x="3165" y="365"/>
                </a:moveTo>
                <a:lnTo>
                  <a:pt x="3158" y="364"/>
                </a:lnTo>
                <a:lnTo>
                  <a:pt x="3160" y="361"/>
                </a:lnTo>
                <a:lnTo>
                  <a:pt x="3162" y="355"/>
                </a:lnTo>
                <a:lnTo>
                  <a:pt x="3162" y="344"/>
                </a:lnTo>
                <a:lnTo>
                  <a:pt x="3161" y="339"/>
                </a:lnTo>
                <a:lnTo>
                  <a:pt x="3160" y="343"/>
                </a:lnTo>
                <a:lnTo>
                  <a:pt x="3155" y="343"/>
                </a:lnTo>
                <a:lnTo>
                  <a:pt x="3146" y="342"/>
                </a:lnTo>
                <a:lnTo>
                  <a:pt x="3138" y="335"/>
                </a:lnTo>
                <a:lnTo>
                  <a:pt x="3135" y="330"/>
                </a:lnTo>
                <a:lnTo>
                  <a:pt x="3134" y="326"/>
                </a:lnTo>
                <a:lnTo>
                  <a:pt x="3134" y="310"/>
                </a:lnTo>
                <a:lnTo>
                  <a:pt x="3119" y="302"/>
                </a:lnTo>
                <a:lnTo>
                  <a:pt x="3119" y="246"/>
                </a:lnTo>
                <a:lnTo>
                  <a:pt x="3119" y="195"/>
                </a:lnTo>
                <a:lnTo>
                  <a:pt x="3093" y="170"/>
                </a:lnTo>
                <a:lnTo>
                  <a:pt x="3086" y="170"/>
                </a:lnTo>
                <a:lnTo>
                  <a:pt x="3079" y="181"/>
                </a:lnTo>
                <a:lnTo>
                  <a:pt x="3061" y="184"/>
                </a:lnTo>
                <a:lnTo>
                  <a:pt x="3049" y="179"/>
                </a:lnTo>
                <a:lnTo>
                  <a:pt x="3047" y="176"/>
                </a:lnTo>
                <a:lnTo>
                  <a:pt x="3044" y="170"/>
                </a:lnTo>
                <a:lnTo>
                  <a:pt x="3037" y="163"/>
                </a:lnTo>
                <a:lnTo>
                  <a:pt x="3031" y="162"/>
                </a:lnTo>
                <a:lnTo>
                  <a:pt x="3025" y="166"/>
                </a:lnTo>
                <a:lnTo>
                  <a:pt x="2998" y="211"/>
                </a:lnTo>
                <a:lnTo>
                  <a:pt x="2994" y="235"/>
                </a:lnTo>
                <a:lnTo>
                  <a:pt x="2988" y="247"/>
                </a:lnTo>
                <a:lnTo>
                  <a:pt x="2987" y="253"/>
                </a:lnTo>
                <a:lnTo>
                  <a:pt x="2982" y="262"/>
                </a:lnTo>
                <a:lnTo>
                  <a:pt x="2979" y="269"/>
                </a:lnTo>
                <a:lnTo>
                  <a:pt x="2975" y="305"/>
                </a:lnTo>
                <a:lnTo>
                  <a:pt x="2974" y="307"/>
                </a:lnTo>
                <a:lnTo>
                  <a:pt x="2967" y="312"/>
                </a:lnTo>
                <a:lnTo>
                  <a:pt x="2964" y="317"/>
                </a:lnTo>
                <a:lnTo>
                  <a:pt x="2963" y="322"/>
                </a:lnTo>
                <a:lnTo>
                  <a:pt x="2964" y="328"/>
                </a:lnTo>
                <a:lnTo>
                  <a:pt x="2964" y="330"/>
                </a:lnTo>
                <a:lnTo>
                  <a:pt x="2957" y="327"/>
                </a:lnTo>
                <a:lnTo>
                  <a:pt x="2956" y="328"/>
                </a:lnTo>
                <a:lnTo>
                  <a:pt x="2956" y="334"/>
                </a:lnTo>
                <a:lnTo>
                  <a:pt x="2945" y="330"/>
                </a:lnTo>
                <a:lnTo>
                  <a:pt x="2936" y="333"/>
                </a:lnTo>
                <a:lnTo>
                  <a:pt x="2934" y="335"/>
                </a:lnTo>
                <a:lnTo>
                  <a:pt x="2921" y="337"/>
                </a:lnTo>
                <a:lnTo>
                  <a:pt x="2918" y="340"/>
                </a:lnTo>
                <a:lnTo>
                  <a:pt x="2912" y="356"/>
                </a:lnTo>
                <a:lnTo>
                  <a:pt x="2910" y="356"/>
                </a:lnTo>
                <a:lnTo>
                  <a:pt x="2812" y="356"/>
                </a:lnTo>
                <a:lnTo>
                  <a:pt x="2737" y="356"/>
                </a:lnTo>
                <a:lnTo>
                  <a:pt x="2722" y="356"/>
                </a:lnTo>
                <a:lnTo>
                  <a:pt x="2706" y="371"/>
                </a:lnTo>
                <a:lnTo>
                  <a:pt x="2687" y="382"/>
                </a:lnTo>
                <a:lnTo>
                  <a:pt x="2684" y="387"/>
                </a:lnTo>
                <a:lnTo>
                  <a:pt x="2683" y="388"/>
                </a:lnTo>
                <a:lnTo>
                  <a:pt x="2682" y="394"/>
                </a:lnTo>
                <a:lnTo>
                  <a:pt x="2676" y="404"/>
                </a:lnTo>
                <a:lnTo>
                  <a:pt x="2655" y="418"/>
                </a:lnTo>
                <a:lnTo>
                  <a:pt x="2651" y="423"/>
                </a:lnTo>
                <a:lnTo>
                  <a:pt x="2652" y="428"/>
                </a:lnTo>
                <a:lnTo>
                  <a:pt x="2660" y="428"/>
                </a:lnTo>
                <a:lnTo>
                  <a:pt x="2663" y="431"/>
                </a:lnTo>
                <a:lnTo>
                  <a:pt x="2662" y="436"/>
                </a:lnTo>
                <a:lnTo>
                  <a:pt x="2659" y="439"/>
                </a:lnTo>
                <a:lnTo>
                  <a:pt x="2655" y="437"/>
                </a:lnTo>
                <a:lnTo>
                  <a:pt x="2654" y="440"/>
                </a:lnTo>
                <a:lnTo>
                  <a:pt x="2655" y="442"/>
                </a:lnTo>
                <a:lnTo>
                  <a:pt x="2660" y="448"/>
                </a:lnTo>
                <a:lnTo>
                  <a:pt x="2661" y="458"/>
                </a:lnTo>
                <a:lnTo>
                  <a:pt x="2660" y="466"/>
                </a:lnTo>
                <a:lnTo>
                  <a:pt x="2643" y="468"/>
                </a:lnTo>
                <a:lnTo>
                  <a:pt x="2627" y="480"/>
                </a:lnTo>
                <a:lnTo>
                  <a:pt x="2617" y="484"/>
                </a:lnTo>
                <a:lnTo>
                  <a:pt x="2597" y="484"/>
                </a:lnTo>
                <a:lnTo>
                  <a:pt x="2593" y="483"/>
                </a:lnTo>
                <a:lnTo>
                  <a:pt x="2582" y="486"/>
                </a:lnTo>
                <a:lnTo>
                  <a:pt x="2575" y="480"/>
                </a:lnTo>
                <a:lnTo>
                  <a:pt x="2560" y="477"/>
                </a:lnTo>
                <a:lnTo>
                  <a:pt x="2553" y="477"/>
                </a:lnTo>
                <a:lnTo>
                  <a:pt x="2532" y="479"/>
                </a:lnTo>
                <a:lnTo>
                  <a:pt x="2511" y="484"/>
                </a:lnTo>
                <a:lnTo>
                  <a:pt x="2501" y="489"/>
                </a:lnTo>
                <a:lnTo>
                  <a:pt x="2504" y="499"/>
                </a:lnTo>
                <a:lnTo>
                  <a:pt x="2509" y="506"/>
                </a:lnTo>
                <a:lnTo>
                  <a:pt x="2511" y="518"/>
                </a:lnTo>
                <a:lnTo>
                  <a:pt x="2499" y="531"/>
                </a:lnTo>
                <a:lnTo>
                  <a:pt x="2495" y="536"/>
                </a:lnTo>
                <a:lnTo>
                  <a:pt x="2491" y="538"/>
                </a:lnTo>
                <a:lnTo>
                  <a:pt x="2488" y="539"/>
                </a:lnTo>
                <a:lnTo>
                  <a:pt x="2478" y="549"/>
                </a:lnTo>
                <a:lnTo>
                  <a:pt x="2461" y="560"/>
                </a:lnTo>
                <a:lnTo>
                  <a:pt x="2452" y="566"/>
                </a:lnTo>
                <a:lnTo>
                  <a:pt x="2441" y="568"/>
                </a:lnTo>
                <a:lnTo>
                  <a:pt x="2432" y="575"/>
                </a:lnTo>
                <a:lnTo>
                  <a:pt x="2419" y="582"/>
                </a:lnTo>
                <a:lnTo>
                  <a:pt x="2404" y="585"/>
                </a:lnTo>
                <a:lnTo>
                  <a:pt x="2386" y="593"/>
                </a:lnTo>
                <a:lnTo>
                  <a:pt x="2350" y="614"/>
                </a:lnTo>
                <a:lnTo>
                  <a:pt x="2334" y="614"/>
                </a:lnTo>
                <a:lnTo>
                  <a:pt x="2316" y="620"/>
                </a:lnTo>
                <a:lnTo>
                  <a:pt x="2296" y="618"/>
                </a:lnTo>
                <a:lnTo>
                  <a:pt x="2294" y="614"/>
                </a:lnTo>
                <a:lnTo>
                  <a:pt x="2286" y="614"/>
                </a:lnTo>
                <a:lnTo>
                  <a:pt x="2281" y="613"/>
                </a:lnTo>
                <a:lnTo>
                  <a:pt x="2274" y="607"/>
                </a:lnTo>
                <a:lnTo>
                  <a:pt x="2259" y="602"/>
                </a:lnTo>
                <a:lnTo>
                  <a:pt x="2264" y="595"/>
                </a:lnTo>
                <a:lnTo>
                  <a:pt x="2278" y="581"/>
                </a:lnTo>
                <a:lnTo>
                  <a:pt x="2278" y="570"/>
                </a:lnTo>
                <a:lnTo>
                  <a:pt x="2283" y="558"/>
                </a:lnTo>
                <a:lnTo>
                  <a:pt x="2289" y="553"/>
                </a:lnTo>
                <a:lnTo>
                  <a:pt x="2289" y="545"/>
                </a:lnTo>
                <a:lnTo>
                  <a:pt x="2290" y="541"/>
                </a:lnTo>
                <a:lnTo>
                  <a:pt x="2296" y="534"/>
                </a:lnTo>
                <a:lnTo>
                  <a:pt x="2308" y="534"/>
                </a:lnTo>
                <a:lnTo>
                  <a:pt x="2308" y="534"/>
                </a:lnTo>
                <a:lnTo>
                  <a:pt x="2316" y="507"/>
                </a:lnTo>
                <a:lnTo>
                  <a:pt x="2316" y="500"/>
                </a:lnTo>
                <a:lnTo>
                  <a:pt x="2315" y="502"/>
                </a:lnTo>
                <a:lnTo>
                  <a:pt x="2312" y="496"/>
                </a:lnTo>
                <a:lnTo>
                  <a:pt x="2308" y="489"/>
                </a:lnTo>
                <a:lnTo>
                  <a:pt x="2306" y="467"/>
                </a:lnTo>
                <a:lnTo>
                  <a:pt x="2305" y="456"/>
                </a:lnTo>
                <a:lnTo>
                  <a:pt x="2301" y="445"/>
                </a:lnTo>
                <a:lnTo>
                  <a:pt x="2289" y="425"/>
                </a:lnTo>
                <a:lnTo>
                  <a:pt x="2280" y="426"/>
                </a:lnTo>
                <a:lnTo>
                  <a:pt x="2263" y="434"/>
                </a:lnTo>
                <a:lnTo>
                  <a:pt x="2262" y="435"/>
                </a:lnTo>
                <a:lnTo>
                  <a:pt x="2256" y="451"/>
                </a:lnTo>
                <a:lnTo>
                  <a:pt x="2248" y="456"/>
                </a:lnTo>
                <a:lnTo>
                  <a:pt x="2242" y="458"/>
                </a:lnTo>
                <a:lnTo>
                  <a:pt x="2235" y="456"/>
                </a:lnTo>
                <a:lnTo>
                  <a:pt x="2232" y="451"/>
                </a:lnTo>
                <a:lnTo>
                  <a:pt x="2235" y="442"/>
                </a:lnTo>
                <a:lnTo>
                  <a:pt x="2240" y="432"/>
                </a:lnTo>
                <a:lnTo>
                  <a:pt x="2254" y="421"/>
                </a:lnTo>
                <a:lnTo>
                  <a:pt x="2258" y="412"/>
                </a:lnTo>
                <a:lnTo>
                  <a:pt x="2264" y="404"/>
                </a:lnTo>
                <a:lnTo>
                  <a:pt x="2267" y="398"/>
                </a:lnTo>
                <a:lnTo>
                  <a:pt x="2267" y="388"/>
                </a:lnTo>
                <a:lnTo>
                  <a:pt x="2263" y="367"/>
                </a:lnTo>
                <a:lnTo>
                  <a:pt x="2259" y="360"/>
                </a:lnTo>
                <a:lnTo>
                  <a:pt x="2259" y="353"/>
                </a:lnTo>
                <a:lnTo>
                  <a:pt x="2262" y="349"/>
                </a:lnTo>
                <a:lnTo>
                  <a:pt x="2263" y="348"/>
                </a:lnTo>
                <a:lnTo>
                  <a:pt x="2257" y="334"/>
                </a:lnTo>
                <a:lnTo>
                  <a:pt x="2251" y="328"/>
                </a:lnTo>
                <a:lnTo>
                  <a:pt x="2235" y="323"/>
                </a:lnTo>
                <a:lnTo>
                  <a:pt x="2229" y="318"/>
                </a:lnTo>
                <a:lnTo>
                  <a:pt x="2225" y="316"/>
                </a:lnTo>
                <a:lnTo>
                  <a:pt x="2211" y="306"/>
                </a:lnTo>
                <a:lnTo>
                  <a:pt x="2206" y="303"/>
                </a:lnTo>
                <a:lnTo>
                  <a:pt x="2199" y="305"/>
                </a:lnTo>
                <a:lnTo>
                  <a:pt x="2198" y="302"/>
                </a:lnTo>
                <a:lnTo>
                  <a:pt x="2186" y="299"/>
                </a:lnTo>
                <a:lnTo>
                  <a:pt x="2175" y="300"/>
                </a:lnTo>
                <a:lnTo>
                  <a:pt x="2170" y="307"/>
                </a:lnTo>
                <a:lnTo>
                  <a:pt x="2170" y="312"/>
                </a:lnTo>
                <a:lnTo>
                  <a:pt x="2171" y="318"/>
                </a:lnTo>
                <a:lnTo>
                  <a:pt x="2176" y="324"/>
                </a:lnTo>
                <a:lnTo>
                  <a:pt x="2173" y="327"/>
                </a:lnTo>
                <a:lnTo>
                  <a:pt x="2160" y="333"/>
                </a:lnTo>
                <a:lnTo>
                  <a:pt x="2151" y="334"/>
                </a:lnTo>
                <a:lnTo>
                  <a:pt x="2150" y="349"/>
                </a:lnTo>
                <a:lnTo>
                  <a:pt x="2149" y="360"/>
                </a:lnTo>
                <a:lnTo>
                  <a:pt x="2144" y="361"/>
                </a:lnTo>
                <a:lnTo>
                  <a:pt x="2140" y="367"/>
                </a:lnTo>
                <a:lnTo>
                  <a:pt x="2139" y="364"/>
                </a:lnTo>
                <a:lnTo>
                  <a:pt x="2138" y="351"/>
                </a:lnTo>
                <a:lnTo>
                  <a:pt x="2135" y="345"/>
                </a:lnTo>
                <a:lnTo>
                  <a:pt x="2130" y="349"/>
                </a:lnTo>
                <a:lnTo>
                  <a:pt x="2125" y="355"/>
                </a:lnTo>
                <a:lnTo>
                  <a:pt x="2112" y="362"/>
                </a:lnTo>
                <a:lnTo>
                  <a:pt x="2109" y="372"/>
                </a:lnTo>
                <a:lnTo>
                  <a:pt x="2104" y="378"/>
                </a:lnTo>
                <a:lnTo>
                  <a:pt x="2104" y="389"/>
                </a:lnTo>
                <a:lnTo>
                  <a:pt x="2103" y="396"/>
                </a:lnTo>
                <a:lnTo>
                  <a:pt x="2102" y="408"/>
                </a:lnTo>
                <a:lnTo>
                  <a:pt x="2103" y="412"/>
                </a:lnTo>
                <a:lnTo>
                  <a:pt x="2097" y="416"/>
                </a:lnTo>
                <a:lnTo>
                  <a:pt x="2095" y="435"/>
                </a:lnTo>
                <a:lnTo>
                  <a:pt x="2090" y="457"/>
                </a:lnTo>
                <a:lnTo>
                  <a:pt x="2097" y="480"/>
                </a:lnTo>
                <a:lnTo>
                  <a:pt x="2103" y="490"/>
                </a:lnTo>
                <a:lnTo>
                  <a:pt x="2106" y="499"/>
                </a:lnTo>
                <a:lnTo>
                  <a:pt x="2104" y="533"/>
                </a:lnTo>
                <a:lnTo>
                  <a:pt x="2095" y="559"/>
                </a:lnTo>
                <a:lnTo>
                  <a:pt x="2084" y="580"/>
                </a:lnTo>
                <a:lnTo>
                  <a:pt x="2081" y="588"/>
                </a:lnTo>
                <a:lnTo>
                  <a:pt x="2068" y="597"/>
                </a:lnTo>
                <a:lnTo>
                  <a:pt x="2054" y="606"/>
                </a:lnTo>
                <a:lnTo>
                  <a:pt x="2046" y="606"/>
                </a:lnTo>
                <a:lnTo>
                  <a:pt x="2039" y="602"/>
                </a:lnTo>
                <a:lnTo>
                  <a:pt x="2034" y="601"/>
                </a:lnTo>
                <a:lnTo>
                  <a:pt x="2032" y="595"/>
                </a:lnTo>
                <a:lnTo>
                  <a:pt x="2028" y="582"/>
                </a:lnTo>
                <a:lnTo>
                  <a:pt x="2020" y="560"/>
                </a:lnTo>
                <a:lnTo>
                  <a:pt x="2020" y="545"/>
                </a:lnTo>
                <a:lnTo>
                  <a:pt x="2020" y="533"/>
                </a:lnTo>
                <a:lnTo>
                  <a:pt x="2020" y="525"/>
                </a:lnTo>
                <a:lnTo>
                  <a:pt x="2016" y="506"/>
                </a:lnTo>
                <a:lnTo>
                  <a:pt x="2015" y="490"/>
                </a:lnTo>
                <a:lnTo>
                  <a:pt x="2018" y="477"/>
                </a:lnTo>
                <a:lnTo>
                  <a:pt x="2027" y="456"/>
                </a:lnTo>
                <a:lnTo>
                  <a:pt x="2027" y="442"/>
                </a:lnTo>
                <a:lnTo>
                  <a:pt x="2030" y="432"/>
                </a:lnTo>
                <a:lnTo>
                  <a:pt x="2036" y="413"/>
                </a:lnTo>
                <a:lnTo>
                  <a:pt x="2036" y="404"/>
                </a:lnTo>
                <a:lnTo>
                  <a:pt x="2038" y="391"/>
                </a:lnTo>
                <a:lnTo>
                  <a:pt x="2043" y="378"/>
                </a:lnTo>
                <a:lnTo>
                  <a:pt x="2053" y="362"/>
                </a:lnTo>
                <a:lnTo>
                  <a:pt x="2060" y="344"/>
                </a:lnTo>
                <a:lnTo>
                  <a:pt x="2058" y="334"/>
                </a:lnTo>
                <a:lnTo>
                  <a:pt x="2044" y="350"/>
                </a:lnTo>
                <a:lnTo>
                  <a:pt x="2043" y="359"/>
                </a:lnTo>
                <a:lnTo>
                  <a:pt x="2041" y="367"/>
                </a:lnTo>
                <a:lnTo>
                  <a:pt x="2034" y="369"/>
                </a:lnTo>
                <a:lnTo>
                  <a:pt x="2011" y="389"/>
                </a:lnTo>
                <a:lnTo>
                  <a:pt x="2011" y="385"/>
                </a:lnTo>
                <a:lnTo>
                  <a:pt x="2018" y="369"/>
                </a:lnTo>
                <a:lnTo>
                  <a:pt x="2021" y="364"/>
                </a:lnTo>
                <a:lnTo>
                  <a:pt x="2027" y="359"/>
                </a:lnTo>
                <a:lnTo>
                  <a:pt x="2034" y="346"/>
                </a:lnTo>
                <a:lnTo>
                  <a:pt x="2057" y="308"/>
                </a:lnTo>
                <a:lnTo>
                  <a:pt x="2066" y="296"/>
                </a:lnTo>
                <a:lnTo>
                  <a:pt x="2070" y="297"/>
                </a:lnTo>
                <a:lnTo>
                  <a:pt x="2077" y="294"/>
                </a:lnTo>
                <a:lnTo>
                  <a:pt x="2085" y="287"/>
                </a:lnTo>
                <a:lnTo>
                  <a:pt x="2084" y="307"/>
                </a:lnTo>
                <a:lnTo>
                  <a:pt x="2090" y="306"/>
                </a:lnTo>
                <a:lnTo>
                  <a:pt x="2107" y="287"/>
                </a:lnTo>
                <a:lnTo>
                  <a:pt x="2120" y="284"/>
                </a:lnTo>
                <a:lnTo>
                  <a:pt x="2136" y="281"/>
                </a:lnTo>
                <a:lnTo>
                  <a:pt x="2144" y="273"/>
                </a:lnTo>
                <a:lnTo>
                  <a:pt x="2155" y="270"/>
                </a:lnTo>
                <a:lnTo>
                  <a:pt x="2167" y="274"/>
                </a:lnTo>
                <a:lnTo>
                  <a:pt x="2178" y="279"/>
                </a:lnTo>
                <a:lnTo>
                  <a:pt x="2181" y="281"/>
                </a:lnTo>
                <a:lnTo>
                  <a:pt x="2184" y="286"/>
                </a:lnTo>
                <a:lnTo>
                  <a:pt x="2193" y="286"/>
                </a:lnTo>
                <a:lnTo>
                  <a:pt x="2194" y="279"/>
                </a:lnTo>
                <a:lnTo>
                  <a:pt x="2197" y="275"/>
                </a:lnTo>
                <a:lnTo>
                  <a:pt x="2202" y="278"/>
                </a:lnTo>
                <a:lnTo>
                  <a:pt x="2205" y="284"/>
                </a:lnTo>
                <a:lnTo>
                  <a:pt x="2224" y="279"/>
                </a:lnTo>
                <a:lnTo>
                  <a:pt x="2231" y="279"/>
                </a:lnTo>
                <a:lnTo>
                  <a:pt x="2231" y="278"/>
                </a:lnTo>
                <a:lnTo>
                  <a:pt x="2230" y="275"/>
                </a:lnTo>
                <a:lnTo>
                  <a:pt x="2225" y="272"/>
                </a:lnTo>
                <a:lnTo>
                  <a:pt x="2221" y="267"/>
                </a:lnTo>
                <a:lnTo>
                  <a:pt x="2215" y="263"/>
                </a:lnTo>
                <a:lnTo>
                  <a:pt x="2215" y="252"/>
                </a:lnTo>
                <a:lnTo>
                  <a:pt x="2213" y="246"/>
                </a:lnTo>
                <a:lnTo>
                  <a:pt x="2211" y="242"/>
                </a:lnTo>
                <a:lnTo>
                  <a:pt x="2209" y="238"/>
                </a:lnTo>
                <a:lnTo>
                  <a:pt x="2202" y="238"/>
                </a:lnTo>
                <a:lnTo>
                  <a:pt x="2187" y="240"/>
                </a:lnTo>
                <a:lnTo>
                  <a:pt x="2179" y="238"/>
                </a:lnTo>
                <a:lnTo>
                  <a:pt x="2171" y="233"/>
                </a:lnTo>
                <a:lnTo>
                  <a:pt x="2171" y="222"/>
                </a:lnTo>
                <a:lnTo>
                  <a:pt x="2168" y="216"/>
                </a:lnTo>
                <a:lnTo>
                  <a:pt x="2160" y="216"/>
                </a:lnTo>
                <a:lnTo>
                  <a:pt x="2150" y="221"/>
                </a:lnTo>
                <a:lnTo>
                  <a:pt x="2141" y="224"/>
                </a:lnTo>
                <a:lnTo>
                  <a:pt x="2111" y="222"/>
                </a:lnTo>
                <a:lnTo>
                  <a:pt x="2101" y="229"/>
                </a:lnTo>
                <a:lnTo>
                  <a:pt x="2092" y="232"/>
                </a:lnTo>
                <a:lnTo>
                  <a:pt x="2085" y="240"/>
                </a:lnTo>
                <a:lnTo>
                  <a:pt x="2080" y="242"/>
                </a:lnTo>
                <a:lnTo>
                  <a:pt x="2055" y="237"/>
                </a:lnTo>
                <a:lnTo>
                  <a:pt x="2047" y="238"/>
                </a:lnTo>
                <a:lnTo>
                  <a:pt x="2036" y="227"/>
                </a:lnTo>
                <a:lnTo>
                  <a:pt x="2030" y="217"/>
                </a:lnTo>
                <a:lnTo>
                  <a:pt x="2011" y="208"/>
                </a:lnTo>
                <a:lnTo>
                  <a:pt x="1995" y="210"/>
                </a:lnTo>
                <a:lnTo>
                  <a:pt x="1990" y="209"/>
                </a:lnTo>
                <a:lnTo>
                  <a:pt x="1983" y="216"/>
                </a:lnTo>
                <a:lnTo>
                  <a:pt x="1982" y="213"/>
                </a:lnTo>
                <a:lnTo>
                  <a:pt x="1983" y="200"/>
                </a:lnTo>
                <a:lnTo>
                  <a:pt x="1988" y="194"/>
                </a:lnTo>
                <a:lnTo>
                  <a:pt x="1995" y="190"/>
                </a:lnTo>
                <a:lnTo>
                  <a:pt x="2011" y="171"/>
                </a:lnTo>
                <a:lnTo>
                  <a:pt x="2020" y="165"/>
                </a:lnTo>
                <a:lnTo>
                  <a:pt x="2021" y="160"/>
                </a:lnTo>
                <a:lnTo>
                  <a:pt x="2018" y="159"/>
                </a:lnTo>
                <a:lnTo>
                  <a:pt x="2007" y="160"/>
                </a:lnTo>
                <a:lnTo>
                  <a:pt x="1996" y="163"/>
                </a:lnTo>
                <a:lnTo>
                  <a:pt x="1985" y="170"/>
                </a:lnTo>
                <a:lnTo>
                  <a:pt x="1969" y="179"/>
                </a:lnTo>
                <a:lnTo>
                  <a:pt x="1958" y="193"/>
                </a:lnTo>
                <a:lnTo>
                  <a:pt x="1947" y="199"/>
                </a:lnTo>
                <a:lnTo>
                  <a:pt x="1936" y="208"/>
                </a:lnTo>
                <a:lnTo>
                  <a:pt x="1921" y="211"/>
                </a:lnTo>
                <a:lnTo>
                  <a:pt x="1909" y="215"/>
                </a:lnTo>
                <a:lnTo>
                  <a:pt x="1890" y="229"/>
                </a:lnTo>
                <a:lnTo>
                  <a:pt x="1877" y="230"/>
                </a:lnTo>
                <a:lnTo>
                  <a:pt x="1856" y="227"/>
                </a:lnTo>
                <a:lnTo>
                  <a:pt x="1853" y="232"/>
                </a:lnTo>
                <a:lnTo>
                  <a:pt x="1851" y="230"/>
                </a:lnTo>
                <a:lnTo>
                  <a:pt x="1854" y="219"/>
                </a:lnTo>
                <a:lnTo>
                  <a:pt x="1854" y="209"/>
                </a:lnTo>
                <a:lnTo>
                  <a:pt x="1848" y="203"/>
                </a:lnTo>
                <a:lnTo>
                  <a:pt x="1811" y="226"/>
                </a:lnTo>
                <a:lnTo>
                  <a:pt x="1799" y="229"/>
                </a:lnTo>
                <a:lnTo>
                  <a:pt x="1790" y="227"/>
                </a:lnTo>
                <a:lnTo>
                  <a:pt x="1785" y="221"/>
                </a:lnTo>
                <a:lnTo>
                  <a:pt x="1792" y="213"/>
                </a:lnTo>
                <a:lnTo>
                  <a:pt x="1831" y="179"/>
                </a:lnTo>
                <a:lnTo>
                  <a:pt x="1872" y="145"/>
                </a:lnTo>
                <a:lnTo>
                  <a:pt x="1892" y="138"/>
                </a:lnTo>
                <a:lnTo>
                  <a:pt x="1915" y="118"/>
                </a:lnTo>
                <a:lnTo>
                  <a:pt x="1910" y="118"/>
                </a:lnTo>
                <a:lnTo>
                  <a:pt x="1896" y="111"/>
                </a:lnTo>
                <a:lnTo>
                  <a:pt x="1870" y="111"/>
                </a:lnTo>
                <a:lnTo>
                  <a:pt x="1853" y="103"/>
                </a:lnTo>
                <a:lnTo>
                  <a:pt x="1844" y="104"/>
                </a:lnTo>
                <a:lnTo>
                  <a:pt x="1831" y="111"/>
                </a:lnTo>
                <a:lnTo>
                  <a:pt x="1824" y="112"/>
                </a:lnTo>
                <a:lnTo>
                  <a:pt x="1812" y="106"/>
                </a:lnTo>
                <a:lnTo>
                  <a:pt x="1805" y="96"/>
                </a:lnTo>
                <a:lnTo>
                  <a:pt x="1792" y="92"/>
                </a:lnTo>
                <a:lnTo>
                  <a:pt x="1785" y="86"/>
                </a:lnTo>
                <a:lnTo>
                  <a:pt x="1776" y="84"/>
                </a:lnTo>
                <a:lnTo>
                  <a:pt x="1772" y="81"/>
                </a:lnTo>
                <a:lnTo>
                  <a:pt x="1765" y="74"/>
                </a:lnTo>
                <a:lnTo>
                  <a:pt x="1757" y="68"/>
                </a:lnTo>
                <a:lnTo>
                  <a:pt x="1747" y="64"/>
                </a:lnTo>
                <a:lnTo>
                  <a:pt x="1721" y="63"/>
                </a:lnTo>
                <a:lnTo>
                  <a:pt x="1713" y="68"/>
                </a:lnTo>
                <a:lnTo>
                  <a:pt x="1702" y="68"/>
                </a:lnTo>
                <a:lnTo>
                  <a:pt x="1695" y="66"/>
                </a:lnTo>
                <a:lnTo>
                  <a:pt x="1695" y="64"/>
                </a:lnTo>
                <a:lnTo>
                  <a:pt x="1693" y="63"/>
                </a:lnTo>
                <a:lnTo>
                  <a:pt x="1679" y="59"/>
                </a:lnTo>
                <a:lnTo>
                  <a:pt x="1675" y="55"/>
                </a:lnTo>
                <a:lnTo>
                  <a:pt x="1665" y="58"/>
                </a:lnTo>
                <a:lnTo>
                  <a:pt x="1661" y="58"/>
                </a:lnTo>
                <a:lnTo>
                  <a:pt x="1660" y="55"/>
                </a:lnTo>
                <a:lnTo>
                  <a:pt x="1651" y="57"/>
                </a:lnTo>
                <a:lnTo>
                  <a:pt x="1643" y="34"/>
                </a:lnTo>
                <a:lnTo>
                  <a:pt x="1640" y="33"/>
                </a:lnTo>
                <a:lnTo>
                  <a:pt x="1629" y="1"/>
                </a:lnTo>
                <a:lnTo>
                  <a:pt x="1622" y="0"/>
                </a:lnTo>
                <a:lnTo>
                  <a:pt x="1617" y="0"/>
                </a:lnTo>
                <a:lnTo>
                  <a:pt x="1617" y="36"/>
                </a:lnTo>
                <a:lnTo>
                  <a:pt x="1558" y="36"/>
                </a:lnTo>
                <a:lnTo>
                  <a:pt x="1503" y="36"/>
                </a:lnTo>
                <a:lnTo>
                  <a:pt x="1503" y="36"/>
                </a:lnTo>
                <a:lnTo>
                  <a:pt x="1491" y="36"/>
                </a:lnTo>
                <a:lnTo>
                  <a:pt x="1445" y="36"/>
                </a:lnTo>
                <a:lnTo>
                  <a:pt x="1397" y="36"/>
                </a:lnTo>
                <a:lnTo>
                  <a:pt x="1344" y="36"/>
                </a:lnTo>
                <a:lnTo>
                  <a:pt x="1294" y="36"/>
                </a:lnTo>
                <a:lnTo>
                  <a:pt x="1277" y="36"/>
                </a:lnTo>
                <a:lnTo>
                  <a:pt x="1130" y="36"/>
                </a:lnTo>
                <a:lnTo>
                  <a:pt x="1086" y="36"/>
                </a:lnTo>
                <a:lnTo>
                  <a:pt x="1032" y="36"/>
                </a:lnTo>
                <a:lnTo>
                  <a:pt x="983" y="36"/>
                </a:lnTo>
                <a:lnTo>
                  <a:pt x="936" y="36"/>
                </a:lnTo>
                <a:lnTo>
                  <a:pt x="888" y="36"/>
                </a:lnTo>
                <a:lnTo>
                  <a:pt x="834" y="36"/>
                </a:lnTo>
                <a:lnTo>
                  <a:pt x="802" y="36"/>
                </a:lnTo>
                <a:lnTo>
                  <a:pt x="753" y="34"/>
                </a:lnTo>
                <a:lnTo>
                  <a:pt x="699" y="34"/>
                </a:lnTo>
                <a:lnTo>
                  <a:pt x="649" y="34"/>
                </a:lnTo>
                <a:lnTo>
                  <a:pt x="580" y="34"/>
                </a:lnTo>
                <a:lnTo>
                  <a:pt x="471" y="34"/>
                </a:lnTo>
                <a:lnTo>
                  <a:pt x="418" y="34"/>
                </a:lnTo>
                <a:lnTo>
                  <a:pt x="365" y="34"/>
                </a:lnTo>
                <a:lnTo>
                  <a:pt x="320" y="34"/>
                </a:lnTo>
                <a:lnTo>
                  <a:pt x="270" y="34"/>
                </a:lnTo>
                <a:lnTo>
                  <a:pt x="218" y="34"/>
                </a:lnTo>
                <a:lnTo>
                  <a:pt x="167" y="34"/>
                </a:lnTo>
                <a:lnTo>
                  <a:pt x="105" y="34"/>
                </a:lnTo>
                <a:lnTo>
                  <a:pt x="108" y="43"/>
                </a:lnTo>
                <a:lnTo>
                  <a:pt x="113" y="50"/>
                </a:lnTo>
                <a:lnTo>
                  <a:pt x="121" y="50"/>
                </a:lnTo>
                <a:lnTo>
                  <a:pt x="129" y="53"/>
                </a:lnTo>
                <a:lnTo>
                  <a:pt x="133" y="58"/>
                </a:lnTo>
                <a:lnTo>
                  <a:pt x="132" y="59"/>
                </a:lnTo>
                <a:lnTo>
                  <a:pt x="128" y="57"/>
                </a:lnTo>
                <a:lnTo>
                  <a:pt x="124" y="58"/>
                </a:lnTo>
                <a:lnTo>
                  <a:pt x="124" y="66"/>
                </a:lnTo>
                <a:lnTo>
                  <a:pt x="119" y="74"/>
                </a:lnTo>
                <a:lnTo>
                  <a:pt x="116" y="75"/>
                </a:lnTo>
                <a:lnTo>
                  <a:pt x="116" y="76"/>
                </a:lnTo>
                <a:lnTo>
                  <a:pt x="122" y="81"/>
                </a:lnTo>
                <a:lnTo>
                  <a:pt x="127" y="84"/>
                </a:lnTo>
                <a:lnTo>
                  <a:pt x="128" y="87"/>
                </a:lnTo>
                <a:lnTo>
                  <a:pt x="133" y="103"/>
                </a:lnTo>
                <a:lnTo>
                  <a:pt x="133" y="119"/>
                </a:lnTo>
                <a:lnTo>
                  <a:pt x="132" y="133"/>
                </a:lnTo>
                <a:lnTo>
                  <a:pt x="130" y="133"/>
                </a:lnTo>
                <a:lnTo>
                  <a:pt x="127" y="125"/>
                </a:lnTo>
                <a:lnTo>
                  <a:pt x="124" y="125"/>
                </a:lnTo>
                <a:lnTo>
                  <a:pt x="118" y="127"/>
                </a:lnTo>
                <a:lnTo>
                  <a:pt x="111" y="143"/>
                </a:lnTo>
                <a:lnTo>
                  <a:pt x="101" y="150"/>
                </a:lnTo>
                <a:lnTo>
                  <a:pt x="98" y="155"/>
                </a:lnTo>
                <a:lnTo>
                  <a:pt x="101" y="156"/>
                </a:lnTo>
                <a:lnTo>
                  <a:pt x="101" y="162"/>
                </a:lnTo>
                <a:lnTo>
                  <a:pt x="92" y="162"/>
                </a:lnTo>
                <a:lnTo>
                  <a:pt x="92" y="151"/>
                </a:lnTo>
                <a:lnTo>
                  <a:pt x="101" y="130"/>
                </a:lnTo>
                <a:lnTo>
                  <a:pt x="103" y="127"/>
                </a:lnTo>
                <a:lnTo>
                  <a:pt x="109" y="124"/>
                </a:lnTo>
                <a:lnTo>
                  <a:pt x="111" y="122"/>
                </a:lnTo>
                <a:lnTo>
                  <a:pt x="112" y="112"/>
                </a:lnTo>
                <a:lnTo>
                  <a:pt x="109" y="104"/>
                </a:lnTo>
                <a:lnTo>
                  <a:pt x="98" y="106"/>
                </a:lnTo>
                <a:lnTo>
                  <a:pt x="84" y="100"/>
                </a:lnTo>
                <a:lnTo>
                  <a:pt x="70" y="101"/>
                </a:lnTo>
                <a:lnTo>
                  <a:pt x="58" y="98"/>
                </a:lnTo>
                <a:lnTo>
                  <a:pt x="48" y="98"/>
                </a:lnTo>
                <a:lnTo>
                  <a:pt x="19" y="87"/>
                </a:lnTo>
                <a:lnTo>
                  <a:pt x="9" y="81"/>
                </a:lnTo>
                <a:lnTo>
                  <a:pt x="4" y="86"/>
                </a:lnTo>
                <a:lnTo>
                  <a:pt x="1" y="96"/>
                </a:lnTo>
                <a:lnTo>
                  <a:pt x="0" y="106"/>
                </a:lnTo>
                <a:lnTo>
                  <a:pt x="3" y="113"/>
                </a:lnTo>
                <a:lnTo>
                  <a:pt x="6" y="122"/>
                </a:lnTo>
                <a:lnTo>
                  <a:pt x="15" y="131"/>
                </a:lnTo>
                <a:lnTo>
                  <a:pt x="21" y="147"/>
                </a:lnTo>
                <a:lnTo>
                  <a:pt x="28" y="181"/>
                </a:lnTo>
                <a:lnTo>
                  <a:pt x="32" y="193"/>
                </a:lnTo>
                <a:lnTo>
                  <a:pt x="33" y="194"/>
                </a:lnTo>
                <a:lnTo>
                  <a:pt x="38" y="188"/>
                </a:lnTo>
                <a:lnTo>
                  <a:pt x="42" y="193"/>
                </a:lnTo>
                <a:lnTo>
                  <a:pt x="41" y="199"/>
                </a:lnTo>
                <a:lnTo>
                  <a:pt x="37" y="205"/>
                </a:lnTo>
                <a:lnTo>
                  <a:pt x="37" y="211"/>
                </a:lnTo>
                <a:lnTo>
                  <a:pt x="38" y="215"/>
                </a:lnTo>
                <a:lnTo>
                  <a:pt x="42" y="216"/>
                </a:lnTo>
                <a:lnTo>
                  <a:pt x="46" y="215"/>
                </a:lnTo>
                <a:lnTo>
                  <a:pt x="47" y="217"/>
                </a:lnTo>
                <a:lnTo>
                  <a:pt x="46" y="225"/>
                </a:lnTo>
                <a:lnTo>
                  <a:pt x="47" y="236"/>
                </a:lnTo>
                <a:lnTo>
                  <a:pt x="46" y="240"/>
                </a:lnTo>
                <a:lnTo>
                  <a:pt x="43" y="238"/>
                </a:lnTo>
                <a:lnTo>
                  <a:pt x="42" y="229"/>
                </a:lnTo>
                <a:lnTo>
                  <a:pt x="38" y="225"/>
                </a:lnTo>
                <a:lnTo>
                  <a:pt x="37" y="238"/>
                </a:lnTo>
                <a:lnTo>
                  <a:pt x="39" y="246"/>
                </a:lnTo>
                <a:lnTo>
                  <a:pt x="47" y="252"/>
                </a:lnTo>
                <a:lnTo>
                  <a:pt x="68" y="251"/>
                </a:lnTo>
                <a:lnTo>
                  <a:pt x="74" y="257"/>
                </a:lnTo>
                <a:lnTo>
                  <a:pt x="81" y="260"/>
                </a:lnTo>
                <a:lnTo>
                  <a:pt x="80" y="264"/>
                </a:lnTo>
                <a:lnTo>
                  <a:pt x="68" y="259"/>
                </a:lnTo>
                <a:lnTo>
                  <a:pt x="48" y="262"/>
                </a:lnTo>
                <a:lnTo>
                  <a:pt x="46" y="264"/>
                </a:lnTo>
                <a:lnTo>
                  <a:pt x="44" y="269"/>
                </a:lnTo>
                <a:lnTo>
                  <a:pt x="43" y="285"/>
                </a:lnTo>
                <a:lnTo>
                  <a:pt x="43" y="291"/>
                </a:lnTo>
                <a:lnTo>
                  <a:pt x="47" y="295"/>
                </a:lnTo>
                <a:lnTo>
                  <a:pt x="44" y="301"/>
                </a:lnTo>
                <a:lnTo>
                  <a:pt x="46" y="312"/>
                </a:lnTo>
                <a:lnTo>
                  <a:pt x="42" y="321"/>
                </a:lnTo>
                <a:lnTo>
                  <a:pt x="41" y="353"/>
                </a:lnTo>
                <a:lnTo>
                  <a:pt x="37" y="366"/>
                </a:lnTo>
                <a:lnTo>
                  <a:pt x="38" y="409"/>
                </a:lnTo>
                <a:lnTo>
                  <a:pt x="36" y="419"/>
                </a:lnTo>
                <a:lnTo>
                  <a:pt x="36" y="431"/>
                </a:lnTo>
                <a:lnTo>
                  <a:pt x="30" y="457"/>
                </a:lnTo>
                <a:lnTo>
                  <a:pt x="28" y="464"/>
                </a:lnTo>
                <a:lnTo>
                  <a:pt x="30" y="466"/>
                </a:lnTo>
                <a:lnTo>
                  <a:pt x="31" y="466"/>
                </a:lnTo>
                <a:lnTo>
                  <a:pt x="32" y="474"/>
                </a:lnTo>
                <a:lnTo>
                  <a:pt x="26" y="478"/>
                </a:lnTo>
                <a:lnTo>
                  <a:pt x="20" y="488"/>
                </a:lnTo>
                <a:lnTo>
                  <a:pt x="15" y="515"/>
                </a:lnTo>
                <a:lnTo>
                  <a:pt x="17" y="529"/>
                </a:lnTo>
                <a:lnTo>
                  <a:pt x="20" y="555"/>
                </a:lnTo>
                <a:lnTo>
                  <a:pt x="27" y="576"/>
                </a:lnTo>
                <a:lnTo>
                  <a:pt x="28" y="580"/>
                </a:lnTo>
                <a:lnTo>
                  <a:pt x="31" y="590"/>
                </a:lnTo>
                <a:lnTo>
                  <a:pt x="39" y="624"/>
                </a:lnTo>
                <a:lnTo>
                  <a:pt x="36" y="646"/>
                </a:lnTo>
                <a:lnTo>
                  <a:pt x="36" y="667"/>
                </a:lnTo>
                <a:lnTo>
                  <a:pt x="30" y="678"/>
                </a:lnTo>
                <a:lnTo>
                  <a:pt x="22" y="688"/>
                </a:lnTo>
                <a:lnTo>
                  <a:pt x="22" y="697"/>
                </a:lnTo>
                <a:lnTo>
                  <a:pt x="24" y="701"/>
                </a:lnTo>
                <a:lnTo>
                  <a:pt x="30" y="706"/>
                </a:lnTo>
                <a:lnTo>
                  <a:pt x="54" y="747"/>
                </a:lnTo>
                <a:lnTo>
                  <a:pt x="55" y="752"/>
                </a:lnTo>
                <a:lnTo>
                  <a:pt x="54" y="758"/>
                </a:lnTo>
                <a:lnTo>
                  <a:pt x="54" y="769"/>
                </a:lnTo>
                <a:lnTo>
                  <a:pt x="63" y="806"/>
                </a:lnTo>
                <a:lnTo>
                  <a:pt x="69" y="813"/>
                </a:lnTo>
                <a:lnTo>
                  <a:pt x="78" y="824"/>
                </a:lnTo>
                <a:lnTo>
                  <a:pt x="95" y="841"/>
                </a:lnTo>
                <a:lnTo>
                  <a:pt x="98" y="850"/>
                </a:lnTo>
                <a:lnTo>
                  <a:pt x="98" y="857"/>
                </a:lnTo>
                <a:lnTo>
                  <a:pt x="100" y="862"/>
                </a:lnTo>
                <a:lnTo>
                  <a:pt x="108" y="868"/>
                </a:lnTo>
                <a:lnTo>
                  <a:pt x="114" y="868"/>
                </a:lnTo>
                <a:lnTo>
                  <a:pt x="116" y="872"/>
                </a:lnTo>
                <a:lnTo>
                  <a:pt x="119" y="872"/>
                </a:lnTo>
                <a:lnTo>
                  <a:pt x="122" y="870"/>
                </a:lnTo>
                <a:lnTo>
                  <a:pt x="123" y="868"/>
                </a:lnTo>
                <a:lnTo>
                  <a:pt x="124" y="854"/>
                </a:lnTo>
                <a:lnTo>
                  <a:pt x="138" y="854"/>
                </a:lnTo>
                <a:lnTo>
                  <a:pt x="150" y="859"/>
                </a:lnTo>
                <a:lnTo>
                  <a:pt x="144" y="864"/>
                </a:lnTo>
                <a:lnTo>
                  <a:pt x="138" y="865"/>
                </a:lnTo>
                <a:lnTo>
                  <a:pt x="133" y="870"/>
                </a:lnTo>
                <a:lnTo>
                  <a:pt x="134" y="876"/>
                </a:lnTo>
                <a:lnTo>
                  <a:pt x="144" y="894"/>
                </a:lnTo>
                <a:lnTo>
                  <a:pt x="145" y="899"/>
                </a:lnTo>
                <a:lnTo>
                  <a:pt x="137" y="893"/>
                </a:lnTo>
                <a:lnTo>
                  <a:pt x="130" y="886"/>
                </a:lnTo>
                <a:lnTo>
                  <a:pt x="129" y="881"/>
                </a:lnTo>
                <a:lnTo>
                  <a:pt x="124" y="880"/>
                </a:lnTo>
                <a:lnTo>
                  <a:pt x="123" y="887"/>
                </a:lnTo>
                <a:lnTo>
                  <a:pt x="124" y="894"/>
                </a:lnTo>
                <a:lnTo>
                  <a:pt x="129" y="905"/>
                </a:lnTo>
                <a:lnTo>
                  <a:pt x="133" y="925"/>
                </a:lnTo>
                <a:lnTo>
                  <a:pt x="143" y="934"/>
                </a:lnTo>
                <a:lnTo>
                  <a:pt x="155" y="936"/>
                </a:lnTo>
                <a:lnTo>
                  <a:pt x="161" y="946"/>
                </a:lnTo>
                <a:lnTo>
                  <a:pt x="161" y="958"/>
                </a:lnTo>
                <a:lnTo>
                  <a:pt x="155" y="963"/>
                </a:lnTo>
                <a:lnTo>
                  <a:pt x="155" y="977"/>
                </a:lnTo>
                <a:lnTo>
                  <a:pt x="157" y="980"/>
                </a:lnTo>
                <a:lnTo>
                  <a:pt x="180" y="1004"/>
                </a:lnTo>
                <a:lnTo>
                  <a:pt x="192" y="1023"/>
                </a:lnTo>
                <a:lnTo>
                  <a:pt x="207" y="1038"/>
                </a:lnTo>
                <a:lnTo>
                  <a:pt x="213" y="1042"/>
                </a:lnTo>
                <a:lnTo>
                  <a:pt x="214" y="1053"/>
                </a:lnTo>
                <a:lnTo>
                  <a:pt x="223" y="1056"/>
                </a:lnTo>
                <a:lnTo>
                  <a:pt x="227" y="1064"/>
                </a:lnTo>
                <a:lnTo>
                  <a:pt x="227" y="1066"/>
                </a:lnTo>
                <a:lnTo>
                  <a:pt x="226" y="1072"/>
                </a:lnTo>
                <a:lnTo>
                  <a:pt x="226" y="1081"/>
                </a:lnTo>
                <a:lnTo>
                  <a:pt x="229" y="1096"/>
                </a:lnTo>
                <a:lnTo>
                  <a:pt x="231" y="1099"/>
                </a:lnTo>
                <a:lnTo>
                  <a:pt x="238" y="1102"/>
                </a:lnTo>
                <a:lnTo>
                  <a:pt x="257" y="1104"/>
                </a:lnTo>
                <a:lnTo>
                  <a:pt x="268" y="1110"/>
                </a:lnTo>
                <a:lnTo>
                  <a:pt x="273" y="1108"/>
                </a:lnTo>
                <a:lnTo>
                  <a:pt x="280" y="1109"/>
                </a:lnTo>
                <a:lnTo>
                  <a:pt x="289" y="1114"/>
                </a:lnTo>
                <a:lnTo>
                  <a:pt x="299" y="1118"/>
                </a:lnTo>
                <a:lnTo>
                  <a:pt x="302" y="1124"/>
                </a:lnTo>
                <a:lnTo>
                  <a:pt x="318" y="1130"/>
                </a:lnTo>
                <a:lnTo>
                  <a:pt x="324" y="1134"/>
                </a:lnTo>
                <a:lnTo>
                  <a:pt x="328" y="1137"/>
                </a:lnTo>
                <a:lnTo>
                  <a:pt x="331" y="1131"/>
                </a:lnTo>
                <a:lnTo>
                  <a:pt x="336" y="1131"/>
                </a:lnTo>
                <a:lnTo>
                  <a:pt x="339" y="1134"/>
                </a:lnTo>
                <a:lnTo>
                  <a:pt x="348" y="1141"/>
                </a:lnTo>
                <a:lnTo>
                  <a:pt x="349" y="1151"/>
                </a:lnTo>
                <a:lnTo>
                  <a:pt x="350" y="1153"/>
                </a:lnTo>
                <a:lnTo>
                  <a:pt x="364" y="1155"/>
                </a:lnTo>
                <a:lnTo>
                  <a:pt x="376" y="1161"/>
                </a:lnTo>
                <a:lnTo>
                  <a:pt x="383" y="1167"/>
                </a:lnTo>
                <a:lnTo>
                  <a:pt x="397" y="1183"/>
                </a:lnTo>
                <a:lnTo>
                  <a:pt x="406" y="1192"/>
                </a:lnTo>
                <a:lnTo>
                  <a:pt x="412" y="1201"/>
                </a:lnTo>
                <a:lnTo>
                  <a:pt x="415" y="1227"/>
                </a:lnTo>
                <a:lnTo>
                  <a:pt x="417" y="1233"/>
                </a:lnTo>
                <a:lnTo>
                  <a:pt x="541" y="1223"/>
                </a:lnTo>
                <a:lnTo>
                  <a:pt x="542" y="1230"/>
                </a:lnTo>
                <a:lnTo>
                  <a:pt x="751" y="1307"/>
                </a:lnTo>
                <a:lnTo>
                  <a:pt x="854" y="1307"/>
                </a:lnTo>
                <a:lnTo>
                  <a:pt x="898" y="1307"/>
                </a:lnTo>
                <a:lnTo>
                  <a:pt x="899" y="1277"/>
                </a:lnTo>
                <a:lnTo>
                  <a:pt x="989" y="1276"/>
                </a:lnTo>
                <a:lnTo>
                  <a:pt x="999" y="1282"/>
                </a:lnTo>
                <a:lnTo>
                  <a:pt x="1004" y="1285"/>
                </a:lnTo>
                <a:lnTo>
                  <a:pt x="1011" y="1297"/>
                </a:lnTo>
                <a:lnTo>
                  <a:pt x="1023" y="1303"/>
                </a:lnTo>
                <a:lnTo>
                  <a:pt x="1032" y="1316"/>
                </a:lnTo>
                <a:lnTo>
                  <a:pt x="1052" y="1333"/>
                </a:lnTo>
                <a:lnTo>
                  <a:pt x="1081" y="1352"/>
                </a:lnTo>
                <a:lnTo>
                  <a:pt x="1095" y="1403"/>
                </a:lnTo>
                <a:lnTo>
                  <a:pt x="1109" y="1421"/>
                </a:lnTo>
                <a:lnTo>
                  <a:pt x="1128" y="1437"/>
                </a:lnTo>
                <a:lnTo>
                  <a:pt x="1152" y="1453"/>
                </a:lnTo>
                <a:lnTo>
                  <a:pt x="1176" y="1458"/>
                </a:lnTo>
                <a:lnTo>
                  <a:pt x="1199" y="1411"/>
                </a:lnTo>
                <a:lnTo>
                  <a:pt x="1202" y="1408"/>
                </a:lnTo>
                <a:lnTo>
                  <a:pt x="1213" y="1403"/>
                </a:lnTo>
                <a:lnTo>
                  <a:pt x="1224" y="1406"/>
                </a:lnTo>
                <a:lnTo>
                  <a:pt x="1269" y="1404"/>
                </a:lnTo>
                <a:lnTo>
                  <a:pt x="1277" y="1414"/>
                </a:lnTo>
                <a:lnTo>
                  <a:pt x="1294" y="1430"/>
                </a:lnTo>
                <a:lnTo>
                  <a:pt x="1300" y="1440"/>
                </a:lnTo>
                <a:lnTo>
                  <a:pt x="1311" y="1448"/>
                </a:lnTo>
                <a:lnTo>
                  <a:pt x="1331" y="1494"/>
                </a:lnTo>
                <a:lnTo>
                  <a:pt x="1347" y="1511"/>
                </a:lnTo>
                <a:lnTo>
                  <a:pt x="1355" y="1531"/>
                </a:lnTo>
                <a:lnTo>
                  <a:pt x="1372" y="1542"/>
                </a:lnTo>
                <a:lnTo>
                  <a:pt x="1387" y="1589"/>
                </a:lnTo>
                <a:lnTo>
                  <a:pt x="1404" y="1615"/>
                </a:lnTo>
                <a:lnTo>
                  <a:pt x="1421" y="1626"/>
                </a:lnTo>
                <a:lnTo>
                  <a:pt x="1435" y="1628"/>
                </a:lnTo>
                <a:lnTo>
                  <a:pt x="1450" y="1636"/>
                </a:lnTo>
                <a:lnTo>
                  <a:pt x="1477" y="1639"/>
                </a:lnTo>
                <a:lnTo>
                  <a:pt x="1495" y="1647"/>
                </a:lnTo>
                <a:lnTo>
                  <a:pt x="1512" y="1648"/>
                </a:lnTo>
                <a:lnTo>
                  <a:pt x="1514" y="1647"/>
                </a:lnTo>
                <a:lnTo>
                  <a:pt x="1509" y="1644"/>
                </a:lnTo>
                <a:lnTo>
                  <a:pt x="1505" y="1632"/>
                </a:lnTo>
                <a:lnTo>
                  <a:pt x="1503" y="1625"/>
                </a:lnTo>
                <a:lnTo>
                  <a:pt x="1501" y="1624"/>
                </a:lnTo>
                <a:lnTo>
                  <a:pt x="1495" y="1598"/>
                </a:lnTo>
                <a:lnTo>
                  <a:pt x="1494" y="1588"/>
                </a:lnTo>
                <a:lnTo>
                  <a:pt x="1499" y="1585"/>
                </a:lnTo>
                <a:lnTo>
                  <a:pt x="1499" y="1572"/>
                </a:lnTo>
                <a:lnTo>
                  <a:pt x="1498" y="1571"/>
                </a:lnTo>
                <a:lnTo>
                  <a:pt x="1491" y="1570"/>
                </a:lnTo>
                <a:lnTo>
                  <a:pt x="1489" y="1567"/>
                </a:lnTo>
                <a:lnTo>
                  <a:pt x="1490" y="1564"/>
                </a:lnTo>
                <a:lnTo>
                  <a:pt x="1498" y="1564"/>
                </a:lnTo>
                <a:lnTo>
                  <a:pt x="1500" y="1566"/>
                </a:lnTo>
                <a:lnTo>
                  <a:pt x="1505" y="1564"/>
                </a:lnTo>
                <a:lnTo>
                  <a:pt x="1506" y="1556"/>
                </a:lnTo>
                <a:lnTo>
                  <a:pt x="1506" y="1543"/>
                </a:lnTo>
                <a:lnTo>
                  <a:pt x="1501" y="1533"/>
                </a:lnTo>
                <a:lnTo>
                  <a:pt x="1516" y="1531"/>
                </a:lnTo>
                <a:lnTo>
                  <a:pt x="1521" y="1521"/>
                </a:lnTo>
                <a:lnTo>
                  <a:pt x="1520" y="1518"/>
                </a:lnTo>
                <a:lnTo>
                  <a:pt x="1515" y="1519"/>
                </a:lnTo>
                <a:lnTo>
                  <a:pt x="1515" y="1515"/>
                </a:lnTo>
                <a:lnTo>
                  <a:pt x="1525" y="1508"/>
                </a:lnTo>
                <a:lnTo>
                  <a:pt x="1528" y="1510"/>
                </a:lnTo>
                <a:lnTo>
                  <a:pt x="1533" y="1502"/>
                </a:lnTo>
                <a:lnTo>
                  <a:pt x="1534" y="1500"/>
                </a:lnTo>
                <a:lnTo>
                  <a:pt x="1537" y="1496"/>
                </a:lnTo>
                <a:lnTo>
                  <a:pt x="1547" y="1496"/>
                </a:lnTo>
                <a:lnTo>
                  <a:pt x="1550" y="1494"/>
                </a:lnTo>
                <a:lnTo>
                  <a:pt x="1552" y="1489"/>
                </a:lnTo>
                <a:lnTo>
                  <a:pt x="1546" y="1485"/>
                </a:lnTo>
                <a:lnTo>
                  <a:pt x="1546" y="1480"/>
                </a:lnTo>
                <a:lnTo>
                  <a:pt x="1547" y="1476"/>
                </a:lnTo>
                <a:lnTo>
                  <a:pt x="1552" y="1479"/>
                </a:lnTo>
                <a:lnTo>
                  <a:pt x="1555" y="1481"/>
                </a:lnTo>
                <a:lnTo>
                  <a:pt x="1557" y="1481"/>
                </a:lnTo>
                <a:lnTo>
                  <a:pt x="1557" y="1476"/>
                </a:lnTo>
                <a:lnTo>
                  <a:pt x="1558" y="1475"/>
                </a:lnTo>
                <a:lnTo>
                  <a:pt x="1559" y="1476"/>
                </a:lnTo>
                <a:lnTo>
                  <a:pt x="1563" y="1480"/>
                </a:lnTo>
                <a:lnTo>
                  <a:pt x="1564" y="1480"/>
                </a:lnTo>
                <a:lnTo>
                  <a:pt x="1566" y="1479"/>
                </a:lnTo>
                <a:lnTo>
                  <a:pt x="1569" y="1475"/>
                </a:lnTo>
                <a:lnTo>
                  <a:pt x="1570" y="1474"/>
                </a:lnTo>
                <a:lnTo>
                  <a:pt x="1571" y="1483"/>
                </a:lnTo>
                <a:lnTo>
                  <a:pt x="1587" y="1476"/>
                </a:lnTo>
                <a:lnTo>
                  <a:pt x="1590" y="1478"/>
                </a:lnTo>
                <a:lnTo>
                  <a:pt x="1590" y="1479"/>
                </a:lnTo>
                <a:lnTo>
                  <a:pt x="1585" y="1481"/>
                </a:lnTo>
                <a:lnTo>
                  <a:pt x="1575" y="1485"/>
                </a:lnTo>
                <a:lnTo>
                  <a:pt x="1566" y="1489"/>
                </a:lnTo>
                <a:lnTo>
                  <a:pt x="1565" y="1492"/>
                </a:lnTo>
                <a:lnTo>
                  <a:pt x="1568" y="1492"/>
                </a:lnTo>
                <a:lnTo>
                  <a:pt x="1584" y="1486"/>
                </a:lnTo>
                <a:lnTo>
                  <a:pt x="1598" y="1479"/>
                </a:lnTo>
                <a:lnTo>
                  <a:pt x="1606" y="1473"/>
                </a:lnTo>
                <a:lnTo>
                  <a:pt x="1619" y="1463"/>
                </a:lnTo>
                <a:lnTo>
                  <a:pt x="1622" y="1459"/>
                </a:lnTo>
                <a:lnTo>
                  <a:pt x="1628" y="1443"/>
                </a:lnTo>
                <a:lnTo>
                  <a:pt x="1629" y="1410"/>
                </a:lnTo>
                <a:lnTo>
                  <a:pt x="1632" y="1408"/>
                </a:lnTo>
                <a:lnTo>
                  <a:pt x="1635" y="1406"/>
                </a:lnTo>
                <a:lnTo>
                  <a:pt x="1638" y="1406"/>
                </a:lnTo>
                <a:lnTo>
                  <a:pt x="1638" y="1419"/>
                </a:lnTo>
                <a:lnTo>
                  <a:pt x="1645" y="1419"/>
                </a:lnTo>
                <a:lnTo>
                  <a:pt x="1643" y="1422"/>
                </a:lnTo>
                <a:lnTo>
                  <a:pt x="1636" y="1425"/>
                </a:lnTo>
                <a:lnTo>
                  <a:pt x="1639" y="1426"/>
                </a:lnTo>
                <a:lnTo>
                  <a:pt x="1659" y="1419"/>
                </a:lnTo>
                <a:lnTo>
                  <a:pt x="1671" y="1411"/>
                </a:lnTo>
                <a:lnTo>
                  <a:pt x="1688" y="1411"/>
                </a:lnTo>
                <a:lnTo>
                  <a:pt x="1719" y="1406"/>
                </a:lnTo>
                <a:lnTo>
                  <a:pt x="1740" y="1413"/>
                </a:lnTo>
                <a:lnTo>
                  <a:pt x="1751" y="1418"/>
                </a:lnTo>
                <a:lnTo>
                  <a:pt x="1763" y="1420"/>
                </a:lnTo>
                <a:lnTo>
                  <a:pt x="1775" y="1420"/>
                </a:lnTo>
                <a:lnTo>
                  <a:pt x="1781" y="1414"/>
                </a:lnTo>
                <a:lnTo>
                  <a:pt x="1781" y="1409"/>
                </a:lnTo>
                <a:lnTo>
                  <a:pt x="1784" y="1405"/>
                </a:lnTo>
                <a:lnTo>
                  <a:pt x="1794" y="1405"/>
                </a:lnTo>
                <a:lnTo>
                  <a:pt x="1810" y="1414"/>
                </a:lnTo>
                <a:lnTo>
                  <a:pt x="1816" y="1421"/>
                </a:lnTo>
                <a:lnTo>
                  <a:pt x="1822" y="1422"/>
                </a:lnTo>
                <a:lnTo>
                  <a:pt x="1833" y="1440"/>
                </a:lnTo>
                <a:lnTo>
                  <a:pt x="1845" y="1440"/>
                </a:lnTo>
                <a:lnTo>
                  <a:pt x="1848" y="1442"/>
                </a:lnTo>
                <a:lnTo>
                  <a:pt x="1856" y="1445"/>
                </a:lnTo>
                <a:lnTo>
                  <a:pt x="1864" y="1441"/>
                </a:lnTo>
                <a:lnTo>
                  <a:pt x="1870" y="1445"/>
                </a:lnTo>
                <a:lnTo>
                  <a:pt x="1875" y="1442"/>
                </a:lnTo>
                <a:lnTo>
                  <a:pt x="1880" y="1442"/>
                </a:lnTo>
                <a:lnTo>
                  <a:pt x="1890" y="1445"/>
                </a:lnTo>
                <a:lnTo>
                  <a:pt x="1897" y="1436"/>
                </a:lnTo>
                <a:lnTo>
                  <a:pt x="1898" y="1433"/>
                </a:lnTo>
                <a:lnTo>
                  <a:pt x="1897" y="1429"/>
                </a:lnTo>
                <a:lnTo>
                  <a:pt x="1899" y="1427"/>
                </a:lnTo>
                <a:lnTo>
                  <a:pt x="1904" y="1427"/>
                </a:lnTo>
                <a:lnTo>
                  <a:pt x="1912" y="1435"/>
                </a:lnTo>
                <a:lnTo>
                  <a:pt x="1923" y="1440"/>
                </a:lnTo>
                <a:lnTo>
                  <a:pt x="1934" y="1453"/>
                </a:lnTo>
                <a:lnTo>
                  <a:pt x="1937" y="1452"/>
                </a:lnTo>
                <a:lnTo>
                  <a:pt x="1945" y="1449"/>
                </a:lnTo>
                <a:lnTo>
                  <a:pt x="1946" y="1445"/>
                </a:lnTo>
                <a:lnTo>
                  <a:pt x="1941" y="1438"/>
                </a:lnTo>
                <a:lnTo>
                  <a:pt x="1925" y="1430"/>
                </a:lnTo>
                <a:lnTo>
                  <a:pt x="1918" y="1420"/>
                </a:lnTo>
                <a:lnTo>
                  <a:pt x="1918" y="1418"/>
                </a:lnTo>
                <a:lnTo>
                  <a:pt x="1923" y="1410"/>
                </a:lnTo>
                <a:lnTo>
                  <a:pt x="1934" y="1402"/>
                </a:lnTo>
                <a:lnTo>
                  <a:pt x="1936" y="1387"/>
                </a:lnTo>
                <a:lnTo>
                  <a:pt x="1934" y="1386"/>
                </a:lnTo>
                <a:lnTo>
                  <a:pt x="1933" y="1384"/>
                </a:lnTo>
                <a:lnTo>
                  <a:pt x="1920" y="1389"/>
                </a:lnTo>
                <a:lnTo>
                  <a:pt x="1914" y="1395"/>
                </a:lnTo>
                <a:lnTo>
                  <a:pt x="1910" y="1394"/>
                </a:lnTo>
                <a:lnTo>
                  <a:pt x="1908" y="1383"/>
                </a:lnTo>
                <a:lnTo>
                  <a:pt x="1905" y="1382"/>
                </a:lnTo>
                <a:lnTo>
                  <a:pt x="1902" y="1383"/>
                </a:lnTo>
                <a:lnTo>
                  <a:pt x="1893" y="1388"/>
                </a:lnTo>
                <a:lnTo>
                  <a:pt x="1883" y="1389"/>
                </a:lnTo>
                <a:lnTo>
                  <a:pt x="1876" y="1382"/>
                </a:lnTo>
                <a:lnTo>
                  <a:pt x="1878" y="1371"/>
                </a:lnTo>
                <a:lnTo>
                  <a:pt x="1891" y="1367"/>
                </a:lnTo>
                <a:lnTo>
                  <a:pt x="1905" y="1375"/>
                </a:lnTo>
                <a:lnTo>
                  <a:pt x="1921" y="1377"/>
                </a:lnTo>
                <a:lnTo>
                  <a:pt x="1934" y="1371"/>
                </a:lnTo>
                <a:lnTo>
                  <a:pt x="1942" y="1373"/>
                </a:lnTo>
                <a:lnTo>
                  <a:pt x="1953" y="1366"/>
                </a:lnTo>
                <a:lnTo>
                  <a:pt x="1987" y="1368"/>
                </a:lnTo>
                <a:lnTo>
                  <a:pt x="1995" y="1370"/>
                </a:lnTo>
                <a:lnTo>
                  <a:pt x="1999" y="1367"/>
                </a:lnTo>
                <a:lnTo>
                  <a:pt x="2007" y="1334"/>
                </a:lnTo>
                <a:lnTo>
                  <a:pt x="2010" y="1341"/>
                </a:lnTo>
                <a:lnTo>
                  <a:pt x="2010" y="1350"/>
                </a:lnTo>
                <a:lnTo>
                  <a:pt x="2012" y="1363"/>
                </a:lnTo>
                <a:lnTo>
                  <a:pt x="2012" y="1367"/>
                </a:lnTo>
                <a:lnTo>
                  <a:pt x="2010" y="1373"/>
                </a:lnTo>
                <a:lnTo>
                  <a:pt x="2011" y="1377"/>
                </a:lnTo>
                <a:lnTo>
                  <a:pt x="2020" y="1376"/>
                </a:lnTo>
                <a:lnTo>
                  <a:pt x="2041" y="1370"/>
                </a:lnTo>
                <a:lnTo>
                  <a:pt x="2049" y="1361"/>
                </a:lnTo>
                <a:lnTo>
                  <a:pt x="2054" y="1361"/>
                </a:lnTo>
                <a:lnTo>
                  <a:pt x="2059" y="1356"/>
                </a:lnTo>
                <a:lnTo>
                  <a:pt x="2061" y="1356"/>
                </a:lnTo>
                <a:lnTo>
                  <a:pt x="2061" y="1359"/>
                </a:lnTo>
                <a:lnTo>
                  <a:pt x="2058" y="1366"/>
                </a:lnTo>
                <a:lnTo>
                  <a:pt x="2065" y="1366"/>
                </a:lnTo>
                <a:lnTo>
                  <a:pt x="2087" y="1361"/>
                </a:lnTo>
                <a:lnTo>
                  <a:pt x="2098" y="1361"/>
                </a:lnTo>
                <a:lnTo>
                  <a:pt x="2103" y="1362"/>
                </a:lnTo>
                <a:lnTo>
                  <a:pt x="2102" y="1366"/>
                </a:lnTo>
                <a:lnTo>
                  <a:pt x="2100" y="1367"/>
                </a:lnTo>
                <a:lnTo>
                  <a:pt x="2100" y="1370"/>
                </a:lnTo>
                <a:lnTo>
                  <a:pt x="2107" y="1373"/>
                </a:lnTo>
                <a:lnTo>
                  <a:pt x="2117" y="1377"/>
                </a:lnTo>
                <a:lnTo>
                  <a:pt x="2143" y="1392"/>
                </a:lnTo>
                <a:lnTo>
                  <a:pt x="2147" y="1397"/>
                </a:lnTo>
                <a:lnTo>
                  <a:pt x="2152" y="1406"/>
                </a:lnTo>
                <a:lnTo>
                  <a:pt x="2157" y="1410"/>
                </a:lnTo>
                <a:lnTo>
                  <a:pt x="2171" y="1406"/>
                </a:lnTo>
                <a:lnTo>
                  <a:pt x="2186" y="1404"/>
                </a:lnTo>
                <a:lnTo>
                  <a:pt x="2199" y="1397"/>
                </a:lnTo>
                <a:lnTo>
                  <a:pt x="2205" y="1397"/>
                </a:lnTo>
                <a:lnTo>
                  <a:pt x="2206" y="1397"/>
                </a:lnTo>
                <a:lnTo>
                  <a:pt x="2208" y="1390"/>
                </a:lnTo>
                <a:lnTo>
                  <a:pt x="2213" y="1387"/>
                </a:lnTo>
                <a:lnTo>
                  <a:pt x="2221" y="1387"/>
                </a:lnTo>
                <a:lnTo>
                  <a:pt x="2226" y="1387"/>
                </a:lnTo>
                <a:lnTo>
                  <a:pt x="2236" y="1390"/>
                </a:lnTo>
                <a:lnTo>
                  <a:pt x="2243" y="1398"/>
                </a:lnTo>
                <a:lnTo>
                  <a:pt x="2253" y="1409"/>
                </a:lnTo>
                <a:lnTo>
                  <a:pt x="2258" y="1411"/>
                </a:lnTo>
                <a:lnTo>
                  <a:pt x="2259" y="1421"/>
                </a:lnTo>
                <a:lnTo>
                  <a:pt x="2264" y="1424"/>
                </a:lnTo>
                <a:lnTo>
                  <a:pt x="2274" y="1437"/>
                </a:lnTo>
                <a:lnTo>
                  <a:pt x="2280" y="1441"/>
                </a:lnTo>
                <a:lnTo>
                  <a:pt x="2292" y="1446"/>
                </a:lnTo>
                <a:lnTo>
                  <a:pt x="2295" y="1449"/>
                </a:lnTo>
                <a:lnTo>
                  <a:pt x="2296" y="1457"/>
                </a:lnTo>
                <a:lnTo>
                  <a:pt x="2297" y="1476"/>
                </a:lnTo>
                <a:lnTo>
                  <a:pt x="2292" y="1511"/>
                </a:lnTo>
                <a:lnTo>
                  <a:pt x="2292" y="1517"/>
                </a:lnTo>
                <a:lnTo>
                  <a:pt x="2295" y="1527"/>
                </a:lnTo>
                <a:lnTo>
                  <a:pt x="2295" y="1528"/>
                </a:lnTo>
                <a:lnTo>
                  <a:pt x="2300" y="1528"/>
                </a:lnTo>
                <a:lnTo>
                  <a:pt x="2301" y="1518"/>
                </a:lnTo>
                <a:lnTo>
                  <a:pt x="2305" y="1521"/>
                </a:lnTo>
                <a:lnTo>
                  <a:pt x="2308" y="1524"/>
                </a:lnTo>
                <a:lnTo>
                  <a:pt x="2305" y="1537"/>
                </a:lnTo>
                <a:lnTo>
                  <a:pt x="2303" y="1545"/>
                </a:lnTo>
                <a:lnTo>
                  <a:pt x="2305" y="1556"/>
                </a:lnTo>
                <a:lnTo>
                  <a:pt x="2310" y="1566"/>
                </a:lnTo>
                <a:lnTo>
                  <a:pt x="2323" y="1587"/>
                </a:lnTo>
                <a:lnTo>
                  <a:pt x="2326" y="1587"/>
                </a:lnTo>
                <a:lnTo>
                  <a:pt x="2333" y="1585"/>
                </a:lnTo>
                <a:lnTo>
                  <a:pt x="2335" y="1602"/>
                </a:lnTo>
                <a:lnTo>
                  <a:pt x="2340" y="1601"/>
                </a:lnTo>
                <a:lnTo>
                  <a:pt x="2340" y="1601"/>
                </a:lnTo>
                <a:lnTo>
                  <a:pt x="2338" y="1605"/>
                </a:lnTo>
                <a:lnTo>
                  <a:pt x="2337" y="1609"/>
                </a:lnTo>
                <a:lnTo>
                  <a:pt x="2345" y="1623"/>
                </a:lnTo>
                <a:lnTo>
                  <a:pt x="2349" y="1635"/>
                </a:lnTo>
                <a:lnTo>
                  <a:pt x="2353" y="1641"/>
                </a:lnTo>
                <a:lnTo>
                  <a:pt x="2358" y="1647"/>
                </a:lnTo>
                <a:lnTo>
                  <a:pt x="2366" y="1647"/>
                </a:lnTo>
                <a:lnTo>
                  <a:pt x="2371" y="1653"/>
                </a:lnTo>
                <a:lnTo>
                  <a:pt x="2381" y="1674"/>
                </a:lnTo>
                <a:lnTo>
                  <a:pt x="2381" y="1688"/>
                </a:lnTo>
                <a:lnTo>
                  <a:pt x="2382" y="1690"/>
                </a:lnTo>
                <a:lnTo>
                  <a:pt x="2386" y="1693"/>
                </a:lnTo>
                <a:lnTo>
                  <a:pt x="2399" y="1693"/>
                </a:lnTo>
                <a:lnTo>
                  <a:pt x="2409" y="1690"/>
                </a:lnTo>
                <a:lnTo>
                  <a:pt x="2421" y="1684"/>
                </a:lnTo>
                <a:lnTo>
                  <a:pt x="2429" y="1688"/>
                </a:lnTo>
                <a:lnTo>
                  <a:pt x="2432" y="1680"/>
                </a:lnTo>
                <a:lnTo>
                  <a:pt x="2429" y="1677"/>
                </a:lnTo>
                <a:lnTo>
                  <a:pt x="2434" y="1657"/>
                </a:lnTo>
                <a:lnTo>
                  <a:pt x="2440" y="1636"/>
                </a:lnTo>
                <a:lnTo>
                  <a:pt x="2442" y="1617"/>
                </a:lnTo>
                <a:lnTo>
                  <a:pt x="2440" y="1597"/>
                </a:lnTo>
                <a:lnTo>
                  <a:pt x="2441" y="1583"/>
                </a:lnTo>
                <a:lnTo>
                  <a:pt x="2424" y="1539"/>
                </a:lnTo>
                <a:lnTo>
                  <a:pt x="2414" y="1522"/>
                </a:lnTo>
                <a:lnTo>
                  <a:pt x="2412" y="1508"/>
                </a:lnTo>
                <a:lnTo>
                  <a:pt x="2414" y="1492"/>
                </a:lnTo>
                <a:lnTo>
                  <a:pt x="2412" y="1483"/>
                </a:lnTo>
                <a:lnTo>
                  <a:pt x="2404" y="1469"/>
                </a:lnTo>
                <a:lnTo>
                  <a:pt x="2387" y="1441"/>
                </a:lnTo>
                <a:lnTo>
                  <a:pt x="2374" y="1400"/>
                </a:lnTo>
                <a:lnTo>
                  <a:pt x="2362" y="1354"/>
                </a:lnTo>
                <a:lnTo>
                  <a:pt x="2365" y="1348"/>
                </a:lnTo>
                <a:lnTo>
                  <a:pt x="2365" y="1332"/>
                </a:lnTo>
                <a:lnTo>
                  <a:pt x="2371" y="1322"/>
                </a:lnTo>
                <a:lnTo>
                  <a:pt x="2374" y="1311"/>
                </a:lnTo>
                <a:lnTo>
                  <a:pt x="2377" y="1302"/>
                </a:lnTo>
                <a:lnTo>
                  <a:pt x="2389" y="1274"/>
                </a:lnTo>
                <a:lnTo>
                  <a:pt x="2396" y="1264"/>
                </a:lnTo>
                <a:lnTo>
                  <a:pt x="2398" y="1264"/>
                </a:lnTo>
                <a:lnTo>
                  <a:pt x="2398" y="1259"/>
                </a:lnTo>
                <a:lnTo>
                  <a:pt x="2399" y="1257"/>
                </a:lnTo>
                <a:lnTo>
                  <a:pt x="2408" y="1252"/>
                </a:lnTo>
                <a:lnTo>
                  <a:pt x="2413" y="1252"/>
                </a:lnTo>
                <a:lnTo>
                  <a:pt x="2417" y="1247"/>
                </a:lnTo>
                <a:lnTo>
                  <a:pt x="2414" y="1242"/>
                </a:lnTo>
                <a:lnTo>
                  <a:pt x="2409" y="1234"/>
                </a:lnTo>
                <a:lnTo>
                  <a:pt x="2409" y="1232"/>
                </a:lnTo>
                <a:lnTo>
                  <a:pt x="2409" y="1230"/>
                </a:lnTo>
                <a:lnTo>
                  <a:pt x="2425" y="1228"/>
                </a:lnTo>
                <a:lnTo>
                  <a:pt x="2441" y="1230"/>
                </a:lnTo>
                <a:lnTo>
                  <a:pt x="2446" y="1228"/>
                </a:lnTo>
                <a:lnTo>
                  <a:pt x="2468" y="1210"/>
                </a:lnTo>
                <a:lnTo>
                  <a:pt x="2471" y="1210"/>
                </a:lnTo>
                <a:lnTo>
                  <a:pt x="2475" y="1206"/>
                </a:lnTo>
                <a:lnTo>
                  <a:pt x="2478" y="1199"/>
                </a:lnTo>
                <a:lnTo>
                  <a:pt x="2487" y="1196"/>
                </a:lnTo>
                <a:lnTo>
                  <a:pt x="2493" y="1192"/>
                </a:lnTo>
                <a:lnTo>
                  <a:pt x="2495" y="1185"/>
                </a:lnTo>
                <a:lnTo>
                  <a:pt x="2493" y="1179"/>
                </a:lnTo>
                <a:lnTo>
                  <a:pt x="2499" y="1174"/>
                </a:lnTo>
                <a:lnTo>
                  <a:pt x="2505" y="1163"/>
                </a:lnTo>
                <a:lnTo>
                  <a:pt x="2512" y="1156"/>
                </a:lnTo>
                <a:lnTo>
                  <a:pt x="2526" y="1150"/>
                </a:lnTo>
                <a:lnTo>
                  <a:pt x="2527" y="1145"/>
                </a:lnTo>
                <a:lnTo>
                  <a:pt x="2533" y="1144"/>
                </a:lnTo>
                <a:lnTo>
                  <a:pt x="2550" y="1141"/>
                </a:lnTo>
                <a:lnTo>
                  <a:pt x="2569" y="1133"/>
                </a:lnTo>
                <a:lnTo>
                  <a:pt x="2571" y="1126"/>
                </a:lnTo>
                <a:lnTo>
                  <a:pt x="2574" y="1123"/>
                </a:lnTo>
                <a:lnTo>
                  <a:pt x="2579" y="1118"/>
                </a:lnTo>
                <a:lnTo>
                  <a:pt x="2585" y="1109"/>
                </a:lnTo>
                <a:lnTo>
                  <a:pt x="2592" y="1103"/>
                </a:lnTo>
                <a:lnTo>
                  <a:pt x="2611" y="1094"/>
                </a:lnTo>
                <a:lnTo>
                  <a:pt x="2631" y="1093"/>
                </a:lnTo>
                <a:lnTo>
                  <a:pt x="2646" y="1083"/>
                </a:lnTo>
                <a:lnTo>
                  <a:pt x="2649" y="1079"/>
                </a:lnTo>
                <a:lnTo>
                  <a:pt x="2649" y="1071"/>
                </a:lnTo>
                <a:lnTo>
                  <a:pt x="2640" y="1069"/>
                </a:lnTo>
                <a:lnTo>
                  <a:pt x="2635" y="1071"/>
                </a:lnTo>
                <a:lnTo>
                  <a:pt x="2634" y="1074"/>
                </a:lnTo>
                <a:lnTo>
                  <a:pt x="2634" y="1071"/>
                </a:lnTo>
                <a:lnTo>
                  <a:pt x="2634" y="1065"/>
                </a:lnTo>
                <a:lnTo>
                  <a:pt x="2639" y="1061"/>
                </a:lnTo>
                <a:lnTo>
                  <a:pt x="2640" y="1056"/>
                </a:lnTo>
                <a:lnTo>
                  <a:pt x="2645" y="1053"/>
                </a:lnTo>
                <a:lnTo>
                  <a:pt x="2641" y="1048"/>
                </a:lnTo>
                <a:lnTo>
                  <a:pt x="2625" y="1042"/>
                </a:lnTo>
                <a:lnTo>
                  <a:pt x="2639" y="1042"/>
                </a:lnTo>
                <a:lnTo>
                  <a:pt x="2645" y="1037"/>
                </a:lnTo>
                <a:lnTo>
                  <a:pt x="2647" y="1043"/>
                </a:lnTo>
                <a:lnTo>
                  <a:pt x="2651" y="1043"/>
                </a:lnTo>
                <a:lnTo>
                  <a:pt x="2655" y="1048"/>
                </a:lnTo>
                <a:lnTo>
                  <a:pt x="2665" y="1048"/>
                </a:lnTo>
                <a:lnTo>
                  <a:pt x="2671" y="1044"/>
                </a:lnTo>
                <a:lnTo>
                  <a:pt x="2679" y="1032"/>
                </a:lnTo>
                <a:lnTo>
                  <a:pt x="2686" y="1028"/>
                </a:lnTo>
                <a:lnTo>
                  <a:pt x="2686" y="1020"/>
                </a:lnTo>
                <a:lnTo>
                  <a:pt x="2684" y="1013"/>
                </a:lnTo>
                <a:lnTo>
                  <a:pt x="2679" y="1007"/>
                </a:lnTo>
                <a:lnTo>
                  <a:pt x="2674" y="1012"/>
                </a:lnTo>
                <a:lnTo>
                  <a:pt x="2670" y="1023"/>
                </a:lnTo>
                <a:lnTo>
                  <a:pt x="2670" y="1023"/>
                </a:lnTo>
                <a:lnTo>
                  <a:pt x="2667" y="1018"/>
                </a:lnTo>
                <a:lnTo>
                  <a:pt x="2666" y="1006"/>
                </a:lnTo>
                <a:lnTo>
                  <a:pt x="2641" y="1010"/>
                </a:lnTo>
                <a:lnTo>
                  <a:pt x="2635" y="1008"/>
                </a:lnTo>
                <a:lnTo>
                  <a:pt x="2634" y="1001"/>
                </a:lnTo>
                <a:lnTo>
                  <a:pt x="2634" y="986"/>
                </a:lnTo>
                <a:lnTo>
                  <a:pt x="2635" y="984"/>
                </a:lnTo>
                <a:lnTo>
                  <a:pt x="2639" y="997"/>
                </a:lnTo>
                <a:lnTo>
                  <a:pt x="2643" y="1000"/>
                </a:lnTo>
                <a:lnTo>
                  <a:pt x="2647" y="1000"/>
                </a:lnTo>
                <a:lnTo>
                  <a:pt x="2662" y="991"/>
                </a:lnTo>
                <a:lnTo>
                  <a:pt x="2666" y="993"/>
                </a:lnTo>
                <a:lnTo>
                  <a:pt x="2666" y="989"/>
                </a:lnTo>
                <a:lnTo>
                  <a:pt x="2672" y="991"/>
                </a:lnTo>
                <a:lnTo>
                  <a:pt x="2678" y="991"/>
                </a:lnTo>
                <a:lnTo>
                  <a:pt x="2682" y="999"/>
                </a:lnTo>
                <a:lnTo>
                  <a:pt x="2682" y="997"/>
                </a:lnTo>
                <a:lnTo>
                  <a:pt x="2679" y="990"/>
                </a:lnTo>
                <a:lnTo>
                  <a:pt x="2677" y="984"/>
                </a:lnTo>
                <a:lnTo>
                  <a:pt x="2674" y="975"/>
                </a:lnTo>
                <a:lnTo>
                  <a:pt x="2673" y="973"/>
                </a:lnTo>
                <a:lnTo>
                  <a:pt x="2676" y="957"/>
                </a:lnTo>
                <a:lnTo>
                  <a:pt x="2674" y="943"/>
                </a:lnTo>
                <a:lnTo>
                  <a:pt x="2657" y="938"/>
                </a:lnTo>
                <a:lnTo>
                  <a:pt x="2655" y="940"/>
                </a:lnTo>
                <a:lnTo>
                  <a:pt x="2654" y="942"/>
                </a:lnTo>
                <a:lnTo>
                  <a:pt x="2647" y="940"/>
                </a:lnTo>
                <a:lnTo>
                  <a:pt x="2643" y="936"/>
                </a:lnTo>
                <a:lnTo>
                  <a:pt x="2643" y="931"/>
                </a:lnTo>
                <a:lnTo>
                  <a:pt x="2652" y="931"/>
                </a:lnTo>
                <a:lnTo>
                  <a:pt x="2657" y="929"/>
                </a:lnTo>
                <a:lnTo>
                  <a:pt x="2656" y="925"/>
                </a:lnTo>
                <a:lnTo>
                  <a:pt x="2651" y="923"/>
                </a:lnTo>
                <a:lnTo>
                  <a:pt x="2649" y="916"/>
                </a:lnTo>
                <a:lnTo>
                  <a:pt x="2649" y="913"/>
                </a:lnTo>
                <a:lnTo>
                  <a:pt x="2654" y="910"/>
                </a:lnTo>
                <a:lnTo>
                  <a:pt x="2657" y="910"/>
                </a:lnTo>
                <a:lnTo>
                  <a:pt x="2654" y="903"/>
                </a:lnTo>
                <a:lnTo>
                  <a:pt x="2649" y="899"/>
                </a:lnTo>
                <a:lnTo>
                  <a:pt x="2647" y="892"/>
                </a:lnTo>
                <a:lnTo>
                  <a:pt x="2647" y="891"/>
                </a:lnTo>
                <a:lnTo>
                  <a:pt x="2651" y="889"/>
                </a:lnTo>
                <a:lnTo>
                  <a:pt x="2654" y="877"/>
                </a:lnTo>
                <a:lnTo>
                  <a:pt x="2654" y="871"/>
                </a:lnTo>
                <a:lnTo>
                  <a:pt x="2647" y="864"/>
                </a:lnTo>
                <a:lnTo>
                  <a:pt x="2635" y="857"/>
                </a:lnTo>
                <a:lnTo>
                  <a:pt x="2625" y="855"/>
                </a:lnTo>
                <a:lnTo>
                  <a:pt x="2616" y="846"/>
                </a:lnTo>
                <a:lnTo>
                  <a:pt x="2598" y="838"/>
                </a:lnTo>
                <a:lnTo>
                  <a:pt x="2597" y="835"/>
                </a:lnTo>
                <a:lnTo>
                  <a:pt x="2597" y="832"/>
                </a:lnTo>
                <a:lnTo>
                  <a:pt x="2600" y="825"/>
                </a:lnTo>
                <a:lnTo>
                  <a:pt x="2604" y="824"/>
                </a:lnTo>
                <a:lnTo>
                  <a:pt x="2604" y="827"/>
                </a:lnTo>
                <a:lnTo>
                  <a:pt x="2601" y="833"/>
                </a:lnTo>
                <a:lnTo>
                  <a:pt x="2603" y="835"/>
                </a:lnTo>
                <a:lnTo>
                  <a:pt x="2611" y="837"/>
                </a:lnTo>
                <a:lnTo>
                  <a:pt x="2622" y="843"/>
                </a:lnTo>
                <a:lnTo>
                  <a:pt x="2628" y="843"/>
                </a:lnTo>
                <a:lnTo>
                  <a:pt x="2631" y="846"/>
                </a:lnTo>
                <a:lnTo>
                  <a:pt x="2639" y="849"/>
                </a:lnTo>
                <a:lnTo>
                  <a:pt x="2644" y="854"/>
                </a:lnTo>
                <a:lnTo>
                  <a:pt x="2651" y="857"/>
                </a:lnTo>
                <a:lnTo>
                  <a:pt x="2646" y="841"/>
                </a:lnTo>
                <a:lnTo>
                  <a:pt x="2640" y="835"/>
                </a:lnTo>
                <a:lnTo>
                  <a:pt x="2645" y="834"/>
                </a:lnTo>
                <a:lnTo>
                  <a:pt x="2645" y="833"/>
                </a:lnTo>
                <a:lnTo>
                  <a:pt x="2643" y="828"/>
                </a:lnTo>
                <a:lnTo>
                  <a:pt x="2641" y="816"/>
                </a:lnTo>
                <a:lnTo>
                  <a:pt x="2644" y="790"/>
                </a:lnTo>
                <a:lnTo>
                  <a:pt x="2641" y="781"/>
                </a:lnTo>
                <a:lnTo>
                  <a:pt x="2649" y="778"/>
                </a:lnTo>
                <a:lnTo>
                  <a:pt x="2662" y="767"/>
                </a:lnTo>
                <a:lnTo>
                  <a:pt x="2666" y="760"/>
                </a:lnTo>
                <a:lnTo>
                  <a:pt x="2668" y="755"/>
                </a:lnTo>
                <a:lnTo>
                  <a:pt x="2671" y="755"/>
                </a:lnTo>
                <a:lnTo>
                  <a:pt x="2673" y="758"/>
                </a:lnTo>
                <a:lnTo>
                  <a:pt x="2674" y="760"/>
                </a:lnTo>
                <a:lnTo>
                  <a:pt x="2672" y="767"/>
                </a:lnTo>
                <a:lnTo>
                  <a:pt x="2670" y="770"/>
                </a:lnTo>
                <a:lnTo>
                  <a:pt x="2665" y="773"/>
                </a:lnTo>
                <a:lnTo>
                  <a:pt x="2661" y="778"/>
                </a:lnTo>
                <a:lnTo>
                  <a:pt x="2661" y="782"/>
                </a:lnTo>
                <a:lnTo>
                  <a:pt x="2663" y="789"/>
                </a:lnTo>
                <a:lnTo>
                  <a:pt x="2662" y="792"/>
                </a:lnTo>
                <a:lnTo>
                  <a:pt x="2655" y="801"/>
                </a:lnTo>
                <a:lnTo>
                  <a:pt x="2656" y="803"/>
                </a:lnTo>
                <a:lnTo>
                  <a:pt x="2662" y="803"/>
                </a:lnTo>
                <a:lnTo>
                  <a:pt x="2663" y="806"/>
                </a:lnTo>
                <a:lnTo>
                  <a:pt x="2663" y="812"/>
                </a:lnTo>
                <a:lnTo>
                  <a:pt x="2663" y="821"/>
                </a:lnTo>
                <a:lnTo>
                  <a:pt x="2660" y="823"/>
                </a:lnTo>
                <a:lnTo>
                  <a:pt x="2657" y="827"/>
                </a:lnTo>
                <a:lnTo>
                  <a:pt x="2656" y="832"/>
                </a:lnTo>
                <a:lnTo>
                  <a:pt x="2657" y="838"/>
                </a:lnTo>
                <a:lnTo>
                  <a:pt x="2663" y="845"/>
                </a:lnTo>
                <a:lnTo>
                  <a:pt x="2672" y="846"/>
                </a:lnTo>
                <a:lnTo>
                  <a:pt x="2676" y="848"/>
                </a:lnTo>
                <a:lnTo>
                  <a:pt x="2681" y="859"/>
                </a:lnTo>
                <a:lnTo>
                  <a:pt x="2682" y="865"/>
                </a:lnTo>
                <a:lnTo>
                  <a:pt x="2683" y="867"/>
                </a:lnTo>
                <a:lnTo>
                  <a:pt x="2688" y="870"/>
                </a:lnTo>
                <a:lnTo>
                  <a:pt x="2687" y="876"/>
                </a:lnTo>
                <a:lnTo>
                  <a:pt x="2682" y="877"/>
                </a:lnTo>
                <a:lnTo>
                  <a:pt x="2679" y="881"/>
                </a:lnTo>
                <a:lnTo>
                  <a:pt x="2671" y="903"/>
                </a:lnTo>
                <a:lnTo>
                  <a:pt x="2671" y="911"/>
                </a:lnTo>
                <a:lnTo>
                  <a:pt x="2672" y="923"/>
                </a:lnTo>
                <a:lnTo>
                  <a:pt x="2674" y="925"/>
                </a:lnTo>
                <a:lnTo>
                  <a:pt x="2679" y="924"/>
                </a:lnTo>
                <a:lnTo>
                  <a:pt x="2683" y="921"/>
                </a:lnTo>
                <a:lnTo>
                  <a:pt x="2686" y="916"/>
                </a:lnTo>
                <a:lnTo>
                  <a:pt x="2693" y="892"/>
                </a:lnTo>
                <a:lnTo>
                  <a:pt x="2709" y="862"/>
                </a:lnTo>
                <a:lnTo>
                  <a:pt x="2709" y="854"/>
                </a:lnTo>
                <a:lnTo>
                  <a:pt x="2717" y="843"/>
                </a:lnTo>
                <a:lnTo>
                  <a:pt x="2720" y="834"/>
                </a:lnTo>
                <a:lnTo>
                  <a:pt x="2722" y="828"/>
                </a:lnTo>
                <a:lnTo>
                  <a:pt x="2717" y="811"/>
                </a:lnTo>
                <a:lnTo>
                  <a:pt x="2708" y="796"/>
                </a:lnTo>
                <a:lnTo>
                  <a:pt x="2694" y="771"/>
                </a:lnTo>
                <a:lnTo>
                  <a:pt x="2692" y="763"/>
                </a:lnTo>
                <a:lnTo>
                  <a:pt x="2694" y="757"/>
                </a:lnTo>
                <a:lnTo>
                  <a:pt x="2700" y="764"/>
                </a:lnTo>
                <a:lnTo>
                  <a:pt x="2708" y="773"/>
                </a:lnTo>
                <a:lnTo>
                  <a:pt x="2715" y="775"/>
                </a:lnTo>
                <a:lnTo>
                  <a:pt x="2721" y="780"/>
                </a:lnTo>
                <a:lnTo>
                  <a:pt x="2732" y="781"/>
                </a:lnTo>
                <a:lnTo>
                  <a:pt x="2731" y="795"/>
                </a:lnTo>
                <a:lnTo>
                  <a:pt x="2732" y="797"/>
                </a:lnTo>
                <a:lnTo>
                  <a:pt x="2740" y="790"/>
                </a:lnTo>
                <a:lnTo>
                  <a:pt x="2751" y="773"/>
                </a:lnTo>
                <a:lnTo>
                  <a:pt x="2758" y="765"/>
                </a:lnTo>
                <a:lnTo>
                  <a:pt x="2762" y="759"/>
                </a:lnTo>
                <a:lnTo>
                  <a:pt x="2762" y="754"/>
                </a:lnTo>
                <a:lnTo>
                  <a:pt x="2767" y="752"/>
                </a:lnTo>
                <a:lnTo>
                  <a:pt x="2769" y="749"/>
                </a:lnTo>
                <a:lnTo>
                  <a:pt x="2773" y="730"/>
                </a:lnTo>
                <a:lnTo>
                  <a:pt x="2774" y="727"/>
                </a:lnTo>
                <a:lnTo>
                  <a:pt x="2776" y="728"/>
                </a:lnTo>
                <a:lnTo>
                  <a:pt x="2779" y="727"/>
                </a:lnTo>
                <a:lnTo>
                  <a:pt x="2783" y="712"/>
                </a:lnTo>
                <a:lnTo>
                  <a:pt x="2784" y="708"/>
                </a:lnTo>
                <a:lnTo>
                  <a:pt x="2781" y="703"/>
                </a:lnTo>
                <a:lnTo>
                  <a:pt x="2776" y="697"/>
                </a:lnTo>
                <a:lnTo>
                  <a:pt x="2769" y="693"/>
                </a:lnTo>
                <a:lnTo>
                  <a:pt x="2769" y="690"/>
                </a:lnTo>
                <a:lnTo>
                  <a:pt x="2769" y="687"/>
                </a:lnTo>
                <a:lnTo>
                  <a:pt x="2773" y="678"/>
                </a:lnTo>
                <a:lnTo>
                  <a:pt x="2775" y="674"/>
                </a:lnTo>
                <a:lnTo>
                  <a:pt x="2785" y="662"/>
                </a:lnTo>
                <a:lnTo>
                  <a:pt x="2790" y="662"/>
                </a:lnTo>
                <a:lnTo>
                  <a:pt x="2796" y="652"/>
                </a:lnTo>
                <a:lnTo>
                  <a:pt x="2807" y="650"/>
                </a:lnTo>
                <a:lnTo>
                  <a:pt x="2819" y="644"/>
                </a:lnTo>
                <a:lnTo>
                  <a:pt x="2830" y="641"/>
                </a:lnTo>
                <a:lnTo>
                  <a:pt x="2835" y="635"/>
                </a:lnTo>
                <a:lnTo>
                  <a:pt x="2843" y="631"/>
                </a:lnTo>
                <a:lnTo>
                  <a:pt x="2856" y="634"/>
                </a:lnTo>
                <a:lnTo>
                  <a:pt x="2869" y="631"/>
                </a:lnTo>
                <a:lnTo>
                  <a:pt x="2894" y="630"/>
                </a:lnTo>
                <a:lnTo>
                  <a:pt x="2913" y="625"/>
                </a:lnTo>
                <a:lnTo>
                  <a:pt x="2918" y="623"/>
                </a:lnTo>
                <a:lnTo>
                  <a:pt x="2923" y="619"/>
                </a:lnTo>
                <a:lnTo>
                  <a:pt x="2929" y="604"/>
                </a:lnTo>
                <a:lnTo>
                  <a:pt x="2931" y="602"/>
                </a:lnTo>
                <a:lnTo>
                  <a:pt x="2936" y="604"/>
                </a:lnTo>
                <a:lnTo>
                  <a:pt x="2937" y="614"/>
                </a:lnTo>
                <a:lnTo>
                  <a:pt x="2941" y="614"/>
                </a:lnTo>
                <a:lnTo>
                  <a:pt x="2948" y="613"/>
                </a:lnTo>
                <a:lnTo>
                  <a:pt x="2963" y="604"/>
                </a:lnTo>
                <a:lnTo>
                  <a:pt x="2967" y="604"/>
                </a:lnTo>
                <a:lnTo>
                  <a:pt x="2969" y="612"/>
                </a:lnTo>
                <a:lnTo>
                  <a:pt x="2974" y="613"/>
                </a:lnTo>
                <a:lnTo>
                  <a:pt x="2987" y="608"/>
                </a:lnTo>
                <a:lnTo>
                  <a:pt x="2993" y="609"/>
                </a:lnTo>
                <a:lnTo>
                  <a:pt x="3004" y="602"/>
                </a:lnTo>
                <a:lnTo>
                  <a:pt x="3006" y="599"/>
                </a:lnTo>
                <a:lnTo>
                  <a:pt x="3004" y="586"/>
                </a:lnTo>
                <a:lnTo>
                  <a:pt x="3002" y="583"/>
                </a:lnTo>
                <a:lnTo>
                  <a:pt x="3000" y="583"/>
                </a:lnTo>
                <a:lnTo>
                  <a:pt x="3000" y="596"/>
                </a:lnTo>
                <a:lnTo>
                  <a:pt x="2999" y="599"/>
                </a:lnTo>
                <a:lnTo>
                  <a:pt x="2991" y="602"/>
                </a:lnTo>
                <a:lnTo>
                  <a:pt x="2982" y="599"/>
                </a:lnTo>
                <a:lnTo>
                  <a:pt x="2972" y="593"/>
                </a:lnTo>
                <a:lnTo>
                  <a:pt x="2967" y="582"/>
                </a:lnTo>
                <a:lnTo>
                  <a:pt x="2963" y="580"/>
                </a:lnTo>
                <a:lnTo>
                  <a:pt x="2962" y="569"/>
                </a:lnTo>
                <a:lnTo>
                  <a:pt x="2957" y="564"/>
                </a:lnTo>
                <a:lnTo>
                  <a:pt x="2948" y="559"/>
                </a:lnTo>
                <a:lnTo>
                  <a:pt x="2947" y="558"/>
                </a:lnTo>
                <a:lnTo>
                  <a:pt x="2947" y="552"/>
                </a:lnTo>
                <a:lnTo>
                  <a:pt x="2950" y="548"/>
                </a:lnTo>
                <a:lnTo>
                  <a:pt x="2953" y="547"/>
                </a:lnTo>
                <a:lnTo>
                  <a:pt x="2957" y="538"/>
                </a:lnTo>
                <a:lnTo>
                  <a:pt x="2962" y="536"/>
                </a:lnTo>
                <a:lnTo>
                  <a:pt x="2957" y="528"/>
                </a:lnTo>
                <a:lnTo>
                  <a:pt x="2951" y="515"/>
                </a:lnTo>
                <a:lnTo>
                  <a:pt x="2956" y="500"/>
                </a:lnTo>
                <a:lnTo>
                  <a:pt x="2971" y="488"/>
                </a:lnTo>
                <a:lnTo>
                  <a:pt x="2982" y="470"/>
                </a:lnTo>
                <a:lnTo>
                  <a:pt x="2987" y="466"/>
                </a:lnTo>
                <a:lnTo>
                  <a:pt x="2989" y="455"/>
                </a:lnTo>
                <a:lnTo>
                  <a:pt x="2996" y="446"/>
                </a:lnTo>
                <a:lnTo>
                  <a:pt x="3005" y="442"/>
                </a:lnTo>
                <a:lnTo>
                  <a:pt x="3009" y="443"/>
                </a:lnTo>
                <a:lnTo>
                  <a:pt x="3011" y="451"/>
                </a:lnTo>
                <a:lnTo>
                  <a:pt x="3014" y="451"/>
                </a:lnTo>
                <a:lnTo>
                  <a:pt x="3017" y="447"/>
                </a:lnTo>
                <a:lnTo>
                  <a:pt x="3020" y="437"/>
                </a:lnTo>
                <a:lnTo>
                  <a:pt x="3022" y="437"/>
                </a:lnTo>
                <a:lnTo>
                  <a:pt x="3025" y="441"/>
                </a:lnTo>
                <a:lnTo>
                  <a:pt x="3027" y="441"/>
                </a:lnTo>
                <a:lnTo>
                  <a:pt x="3032" y="440"/>
                </a:lnTo>
                <a:lnTo>
                  <a:pt x="3036" y="432"/>
                </a:lnTo>
                <a:lnTo>
                  <a:pt x="3039" y="429"/>
                </a:lnTo>
                <a:lnTo>
                  <a:pt x="3045" y="431"/>
                </a:lnTo>
                <a:lnTo>
                  <a:pt x="3048" y="430"/>
                </a:lnTo>
                <a:lnTo>
                  <a:pt x="3053" y="421"/>
                </a:lnTo>
                <a:lnTo>
                  <a:pt x="3054" y="414"/>
                </a:lnTo>
                <a:lnTo>
                  <a:pt x="3058" y="408"/>
                </a:lnTo>
                <a:lnTo>
                  <a:pt x="3059" y="398"/>
                </a:lnTo>
                <a:lnTo>
                  <a:pt x="3065" y="393"/>
                </a:lnTo>
                <a:lnTo>
                  <a:pt x="3068" y="392"/>
                </a:lnTo>
                <a:lnTo>
                  <a:pt x="3070" y="393"/>
                </a:lnTo>
                <a:lnTo>
                  <a:pt x="3071" y="400"/>
                </a:lnTo>
                <a:lnTo>
                  <a:pt x="3072" y="405"/>
                </a:lnTo>
                <a:lnTo>
                  <a:pt x="3077" y="407"/>
                </a:lnTo>
                <a:lnTo>
                  <a:pt x="3082" y="404"/>
                </a:lnTo>
                <a:lnTo>
                  <a:pt x="3092" y="412"/>
                </a:lnTo>
                <a:lnTo>
                  <a:pt x="3097" y="410"/>
                </a:lnTo>
                <a:lnTo>
                  <a:pt x="3100" y="405"/>
                </a:lnTo>
                <a:lnTo>
                  <a:pt x="3107" y="399"/>
                </a:lnTo>
                <a:lnTo>
                  <a:pt x="3112" y="399"/>
                </a:lnTo>
                <a:lnTo>
                  <a:pt x="3118" y="396"/>
                </a:lnTo>
                <a:lnTo>
                  <a:pt x="3120" y="389"/>
                </a:lnTo>
                <a:lnTo>
                  <a:pt x="3133" y="388"/>
                </a:lnTo>
                <a:lnTo>
                  <a:pt x="3136" y="387"/>
                </a:lnTo>
                <a:lnTo>
                  <a:pt x="3141" y="383"/>
                </a:lnTo>
                <a:lnTo>
                  <a:pt x="3147" y="383"/>
                </a:lnTo>
                <a:lnTo>
                  <a:pt x="3151" y="380"/>
                </a:lnTo>
                <a:lnTo>
                  <a:pt x="3158" y="380"/>
                </a:lnTo>
                <a:lnTo>
                  <a:pt x="3165" y="375"/>
                </a:lnTo>
                <a:lnTo>
                  <a:pt x="3166" y="370"/>
                </a:lnTo>
                <a:lnTo>
                  <a:pt x="3165" y="365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54"/>
          <p:cNvSpPr>
            <a:spLocks noChangeAspect="1"/>
          </p:cNvSpPr>
          <p:nvPr/>
        </p:nvSpPr>
        <p:spPr bwMode="gray">
          <a:xfrm>
            <a:off x="2857488" y="1485559"/>
            <a:ext cx="1324650" cy="1118542"/>
          </a:xfrm>
          <a:custGeom>
            <a:avLst/>
            <a:gdLst/>
            <a:ahLst/>
            <a:cxnLst>
              <a:cxn ang="0">
                <a:pos x="80" y="633"/>
              </a:cxn>
              <a:cxn ang="0">
                <a:pos x="198" y="560"/>
              </a:cxn>
              <a:cxn ang="0">
                <a:pos x="357" y="522"/>
              </a:cxn>
              <a:cxn ang="0">
                <a:pos x="497" y="418"/>
              </a:cxn>
              <a:cxn ang="0">
                <a:pos x="533" y="330"/>
              </a:cxn>
              <a:cxn ang="0">
                <a:pos x="566" y="326"/>
              </a:cxn>
              <a:cxn ang="0">
                <a:pos x="634" y="262"/>
              </a:cxn>
              <a:cxn ang="0">
                <a:pos x="688" y="222"/>
              </a:cxn>
              <a:cxn ang="0">
                <a:pos x="739" y="187"/>
              </a:cxn>
              <a:cxn ang="0">
                <a:pos x="818" y="257"/>
              </a:cxn>
              <a:cxn ang="0">
                <a:pos x="898" y="254"/>
              </a:cxn>
              <a:cxn ang="0">
                <a:pos x="921" y="160"/>
              </a:cxn>
              <a:cxn ang="0">
                <a:pos x="974" y="108"/>
              </a:cxn>
              <a:cxn ang="0">
                <a:pos x="1045" y="48"/>
              </a:cxn>
              <a:cxn ang="0">
                <a:pos x="1044" y="29"/>
              </a:cxn>
              <a:cxn ang="0">
                <a:pos x="1116" y="65"/>
              </a:cxn>
              <a:cxn ang="0">
                <a:pos x="1205" y="90"/>
              </a:cxn>
              <a:cxn ang="0">
                <a:pos x="1264" y="90"/>
              </a:cxn>
              <a:cxn ang="0">
                <a:pos x="1279" y="118"/>
              </a:cxn>
              <a:cxn ang="0">
                <a:pos x="1243" y="165"/>
              </a:cxn>
              <a:cxn ang="0">
                <a:pos x="1269" y="264"/>
              </a:cxn>
              <a:cxn ang="0">
                <a:pos x="1384" y="339"/>
              </a:cxn>
              <a:cxn ang="0">
                <a:pos x="1553" y="270"/>
              </a:cxn>
              <a:cxn ang="0">
                <a:pos x="1575" y="72"/>
              </a:cxn>
              <a:cxn ang="0">
                <a:pos x="1623" y="17"/>
              </a:cxn>
              <a:cxn ang="0">
                <a:pos x="1667" y="171"/>
              </a:cxn>
              <a:cxn ang="0">
                <a:pos x="1761" y="252"/>
              </a:cxn>
              <a:cxn ang="0">
                <a:pos x="1806" y="416"/>
              </a:cxn>
              <a:cxn ang="0">
                <a:pos x="1851" y="485"/>
              </a:cxn>
              <a:cxn ang="0">
                <a:pos x="1954" y="540"/>
              </a:cxn>
              <a:cxn ang="0">
                <a:pos x="1994" y="645"/>
              </a:cxn>
              <a:cxn ang="0">
                <a:pos x="2054" y="661"/>
              </a:cxn>
              <a:cxn ang="0">
                <a:pos x="2132" y="791"/>
              </a:cxn>
              <a:cxn ang="0">
                <a:pos x="2191" y="911"/>
              </a:cxn>
              <a:cxn ang="0">
                <a:pos x="2206" y="1090"/>
              </a:cxn>
              <a:cxn ang="0">
                <a:pos x="2158" y="1285"/>
              </a:cxn>
              <a:cxn ang="0">
                <a:pos x="2089" y="1365"/>
              </a:cxn>
              <a:cxn ang="0">
                <a:pos x="2034" y="1506"/>
              </a:cxn>
              <a:cxn ang="0">
                <a:pos x="2008" y="1625"/>
              </a:cxn>
              <a:cxn ang="0">
                <a:pos x="1823" y="1705"/>
              </a:cxn>
              <a:cxn ang="0">
                <a:pos x="1785" y="1704"/>
              </a:cxn>
              <a:cxn ang="0">
                <a:pos x="1715" y="1661"/>
              </a:cxn>
              <a:cxn ang="0">
                <a:pos x="1572" y="1674"/>
              </a:cxn>
              <a:cxn ang="0">
                <a:pos x="1453" y="1530"/>
              </a:cxn>
              <a:cxn ang="0">
                <a:pos x="1376" y="1406"/>
              </a:cxn>
              <a:cxn ang="0">
                <a:pos x="1330" y="1443"/>
              </a:cxn>
              <a:cxn ang="0">
                <a:pos x="1358" y="1317"/>
              </a:cxn>
              <a:cxn ang="0">
                <a:pos x="1302" y="1370"/>
              </a:cxn>
              <a:cxn ang="0">
                <a:pos x="1220" y="1433"/>
              </a:cxn>
              <a:cxn ang="0">
                <a:pos x="1177" y="1335"/>
              </a:cxn>
              <a:cxn ang="0">
                <a:pos x="1062" y="1253"/>
              </a:cxn>
              <a:cxn ang="0">
                <a:pos x="779" y="1270"/>
              </a:cxn>
              <a:cxn ang="0">
                <a:pos x="587" y="1354"/>
              </a:cxn>
              <a:cxn ang="0">
                <a:pos x="419" y="1379"/>
              </a:cxn>
              <a:cxn ang="0">
                <a:pos x="271" y="1452"/>
              </a:cxn>
              <a:cxn ang="0">
                <a:pos x="130" y="1405"/>
              </a:cxn>
              <a:cxn ang="0">
                <a:pos x="142" y="1286"/>
              </a:cxn>
              <a:cxn ang="0">
                <a:pos x="66" y="1024"/>
              </a:cxn>
              <a:cxn ang="0">
                <a:pos x="12" y="897"/>
              </a:cxn>
              <a:cxn ang="0">
                <a:pos x="35" y="884"/>
              </a:cxn>
              <a:cxn ang="0">
                <a:pos x="8" y="758"/>
              </a:cxn>
            </a:cxnLst>
            <a:rect l="0" t="0" r="r" b="b"/>
            <a:pathLst>
              <a:path w="2217" h="1736">
                <a:moveTo>
                  <a:pt x="43" y="634"/>
                </a:moveTo>
                <a:lnTo>
                  <a:pt x="49" y="629"/>
                </a:lnTo>
                <a:lnTo>
                  <a:pt x="48" y="645"/>
                </a:lnTo>
                <a:lnTo>
                  <a:pt x="48" y="647"/>
                </a:lnTo>
                <a:lnTo>
                  <a:pt x="45" y="651"/>
                </a:lnTo>
                <a:lnTo>
                  <a:pt x="44" y="656"/>
                </a:lnTo>
                <a:lnTo>
                  <a:pt x="48" y="658"/>
                </a:lnTo>
                <a:lnTo>
                  <a:pt x="46" y="666"/>
                </a:lnTo>
                <a:lnTo>
                  <a:pt x="45" y="671"/>
                </a:lnTo>
                <a:lnTo>
                  <a:pt x="50" y="673"/>
                </a:lnTo>
                <a:lnTo>
                  <a:pt x="59" y="666"/>
                </a:lnTo>
                <a:lnTo>
                  <a:pt x="62" y="652"/>
                </a:lnTo>
                <a:lnTo>
                  <a:pt x="72" y="636"/>
                </a:lnTo>
                <a:lnTo>
                  <a:pt x="80" y="633"/>
                </a:lnTo>
                <a:lnTo>
                  <a:pt x="87" y="628"/>
                </a:lnTo>
                <a:lnTo>
                  <a:pt x="94" y="626"/>
                </a:lnTo>
                <a:lnTo>
                  <a:pt x="102" y="620"/>
                </a:lnTo>
                <a:lnTo>
                  <a:pt x="120" y="617"/>
                </a:lnTo>
                <a:lnTo>
                  <a:pt x="125" y="608"/>
                </a:lnTo>
                <a:lnTo>
                  <a:pt x="132" y="601"/>
                </a:lnTo>
                <a:lnTo>
                  <a:pt x="140" y="596"/>
                </a:lnTo>
                <a:lnTo>
                  <a:pt x="146" y="586"/>
                </a:lnTo>
                <a:lnTo>
                  <a:pt x="161" y="580"/>
                </a:lnTo>
                <a:lnTo>
                  <a:pt x="167" y="575"/>
                </a:lnTo>
                <a:lnTo>
                  <a:pt x="174" y="571"/>
                </a:lnTo>
                <a:lnTo>
                  <a:pt x="191" y="559"/>
                </a:lnTo>
                <a:lnTo>
                  <a:pt x="195" y="558"/>
                </a:lnTo>
                <a:lnTo>
                  <a:pt x="198" y="560"/>
                </a:lnTo>
                <a:lnTo>
                  <a:pt x="214" y="561"/>
                </a:lnTo>
                <a:lnTo>
                  <a:pt x="222" y="564"/>
                </a:lnTo>
                <a:lnTo>
                  <a:pt x="232" y="565"/>
                </a:lnTo>
                <a:lnTo>
                  <a:pt x="241" y="564"/>
                </a:lnTo>
                <a:lnTo>
                  <a:pt x="249" y="561"/>
                </a:lnTo>
                <a:lnTo>
                  <a:pt x="260" y="553"/>
                </a:lnTo>
                <a:lnTo>
                  <a:pt x="270" y="547"/>
                </a:lnTo>
                <a:lnTo>
                  <a:pt x="280" y="544"/>
                </a:lnTo>
                <a:lnTo>
                  <a:pt x="291" y="544"/>
                </a:lnTo>
                <a:lnTo>
                  <a:pt x="301" y="542"/>
                </a:lnTo>
                <a:lnTo>
                  <a:pt x="322" y="522"/>
                </a:lnTo>
                <a:lnTo>
                  <a:pt x="335" y="522"/>
                </a:lnTo>
                <a:lnTo>
                  <a:pt x="345" y="527"/>
                </a:lnTo>
                <a:lnTo>
                  <a:pt x="357" y="522"/>
                </a:lnTo>
                <a:lnTo>
                  <a:pt x="370" y="522"/>
                </a:lnTo>
                <a:lnTo>
                  <a:pt x="378" y="520"/>
                </a:lnTo>
                <a:lnTo>
                  <a:pt x="388" y="515"/>
                </a:lnTo>
                <a:lnTo>
                  <a:pt x="413" y="510"/>
                </a:lnTo>
                <a:lnTo>
                  <a:pt x="424" y="504"/>
                </a:lnTo>
                <a:lnTo>
                  <a:pt x="432" y="499"/>
                </a:lnTo>
                <a:lnTo>
                  <a:pt x="454" y="478"/>
                </a:lnTo>
                <a:lnTo>
                  <a:pt x="458" y="470"/>
                </a:lnTo>
                <a:lnTo>
                  <a:pt x="459" y="461"/>
                </a:lnTo>
                <a:lnTo>
                  <a:pt x="467" y="450"/>
                </a:lnTo>
                <a:lnTo>
                  <a:pt x="469" y="445"/>
                </a:lnTo>
                <a:lnTo>
                  <a:pt x="469" y="439"/>
                </a:lnTo>
                <a:lnTo>
                  <a:pt x="476" y="440"/>
                </a:lnTo>
                <a:lnTo>
                  <a:pt x="497" y="418"/>
                </a:lnTo>
                <a:lnTo>
                  <a:pt x="500" y="413"/>
                </a:lnTo>
                <a:lnTo>
                  <a:pt x="497" y="410"/>
                </a:lnTo>
                <a:lnTo>
                  <a:pt x="490" y="381"/>
                </a:lnTo>
                <a:lnTo>
                  <a:pt x="491" y="369"/>
                </a:lnTo>
                <a:lnTo>
                  <a:pt x="499" y="355"/>
                </a:lnTo>
                <a:lnTo>
                  <a:pt x="502" y="353"/>
                </a:lnTo>
                <a:lnTo>
                  <a:pt x="508" y="353"/>
                </a:lnTo>
                <a:lnTo>
                  <a:pt x="512" y="345"/>
                </a:lnTo>
                <a:lnTo>
                  <a:pt x="521" y="338"/>
                </a:lnTo>
                <a:lnTo>
                  <a:pt x="524" y="338"/>
                </a:lnTo>
                <a:lnTo>
                  <a:pt x="523" y="333"/>
                </a:lnTo>
                <a:lnTo>
                  <a:pt x="528" y="322"/>
                </a:lnTo>
                <a:lnTo>
                  <a:pt x="530" y="321"/>
                </a:lnTo>
                <a:lnTo>
                  <a:pt x="533" y="330"/>
                </a:lnTo>
                <a:lnTo>
                  <a:pt x="537" y="337"/>
                </a:lnTo>
                <a:lnTo>
                  <a:pt x="543" y="353"/>
                </a:lnTo>
                <a:lnTo>
                  <a:pt x="549" y="365"/>
                </a:lnTo>
                <a:lnTo>
                  <a:pt x="555" y="372"/>
                </a:lnTo>
                <a:lnTo>
                  <a:pt x="560" y="381"/>
                </a:lnTo>
                <a:lnTo>
                  <a:pt x="564" y="386"/>
                </a:lnTo>
                <a:lnTo>
                  <a:pt x="569" y="375"/>
                </a:lnTo>
                <a:lnTo>
                  <a:pt x="569" y="360"/>
                </a:lnTo>
                <a:lnTo>
                  <a:pt x="571" y="360"/>
                </a:lnTo>
                <a:lnTo>
                  <a:pt x="578" y="359"/>
                </a:lnTo>
                <a:lnTo>
                  <a:pt x="576" y="346"/>
                </a:lnTo>
                <a:lnTo>
                  <a:pt x="570" y="335"/>
                </a:lnTo>
                <a:lnTo>
                  <a:pt x="564" y="330"/>
                </a:lnTo>
                <a:lnTo>
                  <a:pt x="566" y="326"/>
                </a:lnTo>
                <a:lnTo>
                  <a:pt x="565" y="310"/>
                </a:lnTo>
                <a:lnTo>
                  <a:pt x="570" y="305"/>
                </a:lnTo>
                <a:lnTo>
                  <a:pt x="580" y="310"/>
                </a:lnTo>
                <a:lnTo>
                  <a:pt x="588" y="308"/>
                </a:lnTo>
                <a:lnTo>
                  <a:pt x="601" y="324"/>
                </a:lnTo>
                <a:lnTo>
                  <a:pt x="618" y="327"/>
                </a:lnTo>
                <a:lnTo>
                  <a:pt x="619" y="319"/>
                </a:lnTo>
                <a:lnTo>
                  <a:pt x="610" y="316"/>
                </a:lnTo>
                <a:lnTo>
                  <a:pt x="613" y="303"/>
                </a:lnTo>
                <a:lnTo>
                  <a:pt x="623" y="294"/>
                </a:lnTo>
                <a:lnTo>
                  <a:pt x="625" y="287"/>
                </a:lnTo>
                <a:lnTo>
                  <a:pt x="620" y="270"/>
                </a:lnTo>
                <a:lnTo>
                  <a:pt x="625" y="264"/>
                </a:lnTo>
                <a:lnTo>
                  <a:pt x="634" y="262"/>
                </a:lnTo>
                <a:lnTo>
                  <a:pt x="645" y="268"/>
                </a:lnTo>
                <a:lnTo>
                  <a:pt x="647" y="265"/>
                </a:lnTo>
                <a:lnTo>
                  <a:pt x="641" y="253"/>
                </a:lnTo>
                <a:lnTo>
                  <a:pt x="642" y="247"/>
                </a:lnTo>
                <a:lnTo>
                  <a:pt x="646" y="242"/>
                </a:lnTo>
                <a:lnTo>
                  <a:pt x="663" y="248"/>
                </a:lnTo>
                <a:lnTo>
                  <a:pt x="663" y="243"/>
                </a:lnTo>
                <a:lnTo>
                  <a:pt x="657" y="233"/>
                </a:lnTo>
                <a:lnTo>
                  <a:pt x="657" y="221"/>
                </a:lnTo>
                <a:lnTo>
                  <a:pt x="666" y="217"/>
                </a:lnTo>
                <a:lnTo>
                  <a:pt x="671" y="217"/>
                </a:lnTo>
                <a:lnTo>
                  <a:pt x="677" y="215"/>
                </a:lnTo>
                <a:lnTo>
                  <a:pt x="687" y="214"/>
                </a:lnTo>
                <a:lnTo>
                  <a:pt x="688" y="222"/>
                </a:lnTo>
                <a:lnTo>
                  <a:pt x="693" y="220"/>
                </a:lnTo>
                <a:lnTo>
                  <a:pt x="700" y="214"/>
                </a:lnTo>
                <a:lnTo>
                  <a:pt x="705" y="201"/>
                </a:lnTo>
                <a:lnTo>
                  <a:pt x="705" y="197"/>
                </a:lnTo>
                <a:lnTo>
                  <a:pt x="699" y="189"/>
                </a:lnTo>
                <a:lnTo>
                  <a:pt x="702" y="183"/>
                </a:lnTo>
                <a:lnTo>
                  <a:pt x="707" y="189"/>
                </a:lnTo>
                <a:lnTo>
                  <a:pt x="709" y="198"/>
                </a:lnTo>
                <a:lnTo>
                  <a:pt x="715" y="194"/>
                </a:lnTo>
                <a:lnTo>
                  <a:pt x="718" y="188"/>
                </a:lnTo>
                <a:lnTo>
                  <a:pt x="721" y="189"/>
                </a:lnTo>
                <a:lnTo>
                  <a:pt x="722" y="194"/>
                </a:lnTo>
                <a:lnTo>
                  <a:pt x="728" y="193"/>
                </a:lnTo>
                <a:lnTo>
                  <a:pt x="739" y="187"/>
                </a:lnTo>
                <a:lnTo>
                  <a:pt x="743" y="183"/>
                </a:lnTo>
                <a:lnTo>
                  <a:pt x="741" y="176"/>
                </a:lnTo>
                <a:lnTo>
                  <a:pt x="749" y="174"/>
                </a:lnTo>
                <a:lnTo>
                  <a:pt x="753" y="177"/>
                </a:lnTo>
                <a:lnTo>
                  <a:pt x="761" y="181"/>
                </a:lnTo>
                <a:lnTo>
                  <a:pt x="770" y="181"/>
                </a:lnTo>
                <a:lnTo>
                  <a:pt x="780" y="187"/>
                </a:lnTo>
                <a:lnTo>
                  <a:pt x="788" y="193"/>
                </a:lnTo>
                <a:lnTo>
                  <a:pt x="804" y="215"/>
                </a:lnTo>
                <a:lnTo>
                  <a:pt x="818" y="226"/>
                </a:lnTo>
                <a:lnTo>
                  <a:pt x="814" y="242"/>
                </a:lnTo>
                <a:lnTo>
                  <a:pt x="814" y="253"/>
                </a:lnTo>
                <a:lnTo>
                  <a:pt x="815" y="255"/>
                </a:lnTo>
                <a:lnTo>
                  <a:pt x="818" y="257"/>
                </a:lnTo>
                <a:lnTo>
                  <a:pt x="819" y="254"/>
                </a:lnTo>
                <a:lnTo>
                  <a:pt x="822" y="247"/>
                </a:lnTo>
                <a:lnTo>
                  <a:pt x="820" y="243"/>
                </a:lnTo>
                <a:lnTo>
                  <a:pt x="825" y="238"/>
                </a:lnTo>
                <a:lnTo>
                  <a:pt x="829" y="240"/>
                </a:lnTo>
                <a:lnTo>
                  <a:pt x="830" y="237"/>
                </a:lnTo>
                <a:lnTo>
                  <a:pt x="836" y="240"/>
                </a:lnTo>
                <a:lnTo>
                  <a:pt x="836" y="232"/>
                </a:lnTo>
                <a:lnTo>
                  <a:pt x="839" y="231"/>
                </a:lnTo>
                <a:lnTo>
                  <a:pt x="849" y="233"/>
                </a:lnTo>
                <a:lnTo>
                  <a:pt x="862" y="233"/>
                </a:lnTo>
                <a:lnTo>
                  <a:pt x="873" y="232"/>
                </a:lnTo>
                <a:lnTo>
                  <a:pt x="881" y="236"/>
                </a:lnTo>
                <a:lnTo>
                  <a:pt x="898" y="254"/>
                </a:lnTo>
                <a:lnTo>
                  <a:pt x="903" y="253"/>
                </a:lnTo>
                <a:lnTo>
                  <a:pt x="903" y="249"/>
                </a:lnTo>
                <a:lnTo>
                  <a:pt x="899" y="237"/>
                </a:lnTo>
                <a:lnTo>
                  <a:pt x="906" y="233"/>
                </a:lnTo>
                <a:lnTo>
                  <a:pt x="908" y="232"/>
                </a:lnTo>
                <a:lnTo>
                  <a:pt x="894" y="217"/>
                </a:lnTo>
                <a:lnTo>
                  <a:pt x="886" y="205"/>
                </a:lnTo>
                <a:lnTo>
                  <a:pt x="890" y="189"/>
                </a:lnTo>
                <a:lnTo>
                  <a:pt x="893" y="192"/>
                </a:lnTo>
                <a:lnTo>
                  <a:pt x="898" y="189"/>
                </a:lnTo>
                <a:lnTo>
                  <a:pt x="909" y="172"/>
                </a:lnTo>
                <a:lnTo>
                  <a:pt x="909" y="165"/>
                </a:lnTo>
                <a:lnTo>
                  <a:pt x="914" y="158"/>
                </a:lnTo>
                <a:lnTo>
                  <a:pt x="921" y="160"/>
                </a:lnTo>
                <a:lnTo>
                  <a:pt x="931" y="160"/>
                </a:lnTo>
                <a:lnTo>
                  <a:pt x="937" y="154"/>
                </a:lnTo>
                <a:lnTo>
                  <a:pt x="936" y="141"/>
                </a:lnTo>
                <a:lnTo>
                  <a:pt x="929" y="141"/>
                </a:lnTo>
                <a:lnTo>
                  <a:pt x="930" y="135"/>
                </a:lnTo>
                <a:lnTo>
                  <a:pt x="931" y="125"/>
                </a:lnTo>
                <a:lnTo>
                  <a:pt x="935" y="115"/>
                </a:lnTo>
                <a:lnTo>
                  <a:pt x="944" y="113"/>
                </a:lnTo>
                <a:lnTo>
                  <a:pt x="953" y="109"/>
                </a:lnTo>
                <a:lnTo>
                  <a:pt x="954" y="102"/>
                </a:lnTo>
                <a:lnTo>
                  <a:pt x="962" y="103"/>
                </a:lnTo>
                <a:lnTo>
                  <a:pt x="969" y="108"/>
                </a:lnTo>
                <a:lnTo>
                  <a:pt x="973" y="115"/>
                </a:lnTo>
                <a:lnTo>
                  <a:pt x="974" y="108"/>
                </a:lnTo>
                <a:lnTo>
                  <a:pt x="968" y="98"/>
                </a:lnTo>
                <a:lnTo>
                  <a:pt x="971" y="96"/>
                </a:lnTo>
                <a:lnTo>
                  <a:pt x="978" y="88"/>
                </a:lnTo>
                <a:lnTo>
                  <a:pt x="991" y="92"/>
                </a:lnTo>
                <a:lnTo>
                  <a:pt x="992" y="87"/>
                </a:lnTo>
                <a:lnTo>
                  <a:pt x="1003" y="90"/>
                </a:lnTo>
                <a:lnTo>
                  <a:pt x="1016" y="88"/>
                </a:lnTo>
                <a:lnTo>
                  <a:pt x="1026" y="91"/>
                </a:lnTo>
                <a:lnTo>
                  <a:pt x="1034" y="91"/>
                </a:lnTo>
                <a:lnTo>
                  <a:pt x="1054" y="85"/>
                </a:lnTo>
                <a:lnTo>
                  <a:pt x="1062" y="79"/>
                </a:lnTo>
                <a:lnTo>
                  <a:pt x="1062" y="55"/>
                </a:lnTo>
                <a:lnTo>
                  <a:pt x="1056" y="49"/>
                </a:lnTo>
                <a:lnTo>
                  <a:pt x="1045" y="48"/>
                </a:lnTo>
                <a:lnTo>
                  <a:pt x="1038" y="49"/>
                </a:lnTo>
                <a:lnTo>
                  <a:pt x="1030" y="44"/>
                </a:lnTo>
                <a:lnTo>
                  <a:pt x="1026" y="38"/>
                </a:lnTo>
                <a:lnTo>
                  <a:pt x="1017" y="34"/>
                </a:lnTo>
                <a:lnTo>
                  <a:pt x="1017" y="33"/>
                </a:lnTo>
                <a:lnTo>
                  <a:pt x="1021" y="32"/>
                </a:lnTo>
                <a:lnTo>
                  <a:pt x="1024" y="34"/>
                </a:lnTo>
                <a:lnTo>
                  <a:pt x="1027" y="29"/>
                </a:lnTo>
                <a:lnTo>
                  <a:pt x="1029" y="27"/>
                </a:lnTo>
                <a:lnTo>
                  <a:pt x="1032" y="31"/>
                </a:lnTo>
                <a:lnTo>
                  <a:pt x="1035" y="45"/>
                </a:lnTo>
                <a:lnTo>
                  <a:pt x="1039" y="38"/>
                </a:lnTo>
                <a:lnTo>
                  <a:pt x="1039" y="29"/>
                </a:lnTo>
                <a:lnTo>
                  <a:pt x="1044" y="29"/>
                </a:lnTo>
                <a:lnTo>
                  <a:pt x="1046" y="33"/>
                </a:lnTo>
                <a:lnTo>
                  <a:pt x="1051" y="32"/>
                </a:lnTo>
                <a:lnTo>
                  <a:pt x="1055" y="38"/>
                </a:lnTo>
                <a:lnTo>
                  <a:pt x="1059" y="43"/>
                </a:lnTo>
                <a:lnTo>
                  <a:pt x="1067" y="49"/>
                </a:lnTo>
                <a:lnTo>
                  <a:pt x="1070" y="42"/>
                </a:lnTo>
                <a:lnTo>
                  <a:pt x="1075" y="41"/>
                </a:lnTo>
                <a:lnTo>
                  <a:pt x="1080" y="44"/>
                </a:lnTo>
                <a:lnTo>
                  <a:pt x="1082" y="50"/>
                </a:lnTo>
                <a:lnTo>
                  <a:pt x="1089" y="58"/>
                </a:lnTo>
                <a:lnTo>
                  <a:pt x="1104" y="61"/>
                </a:lnTo>
                <a:lnTo>
                  <a:pt x="1108" y="61"/>
                </a:lnTo>
                <a:lnTo>
                  <a:pt x="1113" y="63"/>
                </a:lnTo>
                <a:lnTo>
                  <a:pt x="1116" y="65"/>
                </a:lnTo>
                <a:lnTo>
                  <a:pt x="1123" y="60"/>
                </a:lnTo>
                <a:lnTo>
                  <a:pt x="1126" y="59"/>
                </a:lnTo>
                <a:lnTo>
                  <a:pt x="1126" y="66"/>
                </a:lnTo>
                <a:lnTo>
                  <a:pt x="1131" y="69"/>
                </a:lnTo>
                <a:lnTo>
                  <a:pt x="1141" y="69"/>
                </a:lnTo>
                <a:lnTo>
                  <a:pt x="1151" y="76"/>
                </a:lnTo>
                <a:lnTo>
                  <a:pt x="1159" y="75"/>
                </a:lnTo>
                <a:lnTo>
                  <a:pt x="1167" y="79"/>
                </a:lnTo>
                <a:lnTo>
                  <a:pt x="1177" y="74"/>
                </a:lnTo>
                <a:lnTo>
                  <a:pt x="1179" y="74"/>
                </a:lnTo>
                <a:lnTo>
                  <a:pt x="1184" y="81"/>
                </a:lnTo>
                <a:lnTo>
                  <a:pt x="1195" y="81"/>
                </a:lnTo>
                <a:lnTo>
                  <a:pt x="1200" y="84"/>
                </a:lnTo>
                <a:lnTo>
                  <a:pt x="1205" y="90"/>
                </a:lnTo>
                <a:lnTo>
                  <a:pt x="1216" y="79"/>
                </a:lnTo>
                <a:lnTo>
                  <a:pt x="1221" y="76"/>
                </a:lnTo>
                <a:lnTo>
                  <a:pt x="1225" y="75"/>
                </a:lnTo>
                <a:lnTo>
                  <a:pt x="1234" y="76"/>
                </a:lnTo>
                <a:lnTo>
                  <a:pt x="1244" y="71"/>
                </a:lnTo>
                <a:lnTo>
                  <a:pt x="1238" y="82"/>
                </a:lnTo>
                <a:lnTo>
                  <a:pt x="1241" y="85"/>
                </a:lnTo>
                <a:lnTo>
                  <a:pt x="1243" y="86"/>
                </a:lnTo>
                <a:lnTo>
                  <a:pt x="1248" y="81"/>
                </a:lnTo>
                <a:lnTo>
                  <a:pt x="1249" y="85"/>
                </a:lnTo>
                <a:lnTo>
                  <a:pt x="1248" y="101"/>
                </a:lnTo>
                <a:lnTo>
                  <a:pt x="1249" y="104"/>
                </a:lnTo>
                <a:lnTo>
                  <a:pt x="1259" y="101"/>
                </a:lnTo>
                <a:lnTo>
                  <a:pt x="1264" y="90"/>
                </a:lnTo>
                <a:lnTo>
                  <a:pt x="1263" y="88"/>
                </a:lnTo>
                <a:lnTo>
                  <a:pt x="1264" y="79"/>
                </a:lnTo>
                <a:lnTo>
                  <a:pt x="1274" y="70"/>
                </a:lnTo>
                <a:lnTo>
                  <a:pt x="1276" y="72"/>
                </a:lnTo>
                <a:lnTo>
                  <a:pt x="1279" y="77"/>
                </a:lnTo>
                <a:lnTo>
                  <a:pt x="1280" y="92"/>
                </a:lnTo>
                <a:lnTo>
                  <a:pt x="1288" y="87"/>
                </a:lnTo>
                <a:lnTo>
                  <a:pt x="1295" y="87"/>
                </a:lnTo>
                <a:lnTo>
                  <a:pt x="1299" y="91"/>
                </a:lnTo>
                <a:lnTo>
                  <a:pt x="1297" y="96"/>
                </a:lnTo>
                <a:lnTo>
                  <a:pt x="1293" y="106"/>
                </a:lnTo>
                <a:lnTo>
                  <a:pt x="1287" y="115"/>
                </a:lnTo>
                <a:lnTo>
                  <a:pt x="1284" y="119"/>
                </a:lnTo>
                <a:lnTo>
                  <a:pt x="1279" y="118"/>
                </a:lnTo>
                <a:lnTo>
                  <a:pt x="1277" y="122"/>
                </a:lnTo>
                <a:lnTo>
                  <a:pt x="1284" y="130"/>
                </a:lnTo>
                <a:lnTo>
                  <a:pt x="1276" y="141"/>
                </a:lnTo>
                <a:lnTo>
                  <a:pt x="1272" y="144"/>
                </a:lnTo>
                <a:lnTo>
                  <a:pt x="1264" y="141"/>
                </a:lnTo>
                <a:lnTo>
                  <a:pt x="1263" y="136"/>
                </a:lnTo>
                <a:lnTo>
                  <a:pt x="1258" y="142"/>
                </a:lnTo>
                <a:lnTo>
                  <a:pt x="1259" y="151"/>
                </a:lnTo>
                <a:lnTo>
                  <a:pt x="1261" y="156"/>
                </a:lnTo>
                <a:lnTo>
                  <a:pt x="1258" y="152"/>
                </a:lnTo>
                <a:lnTo>
                  <a:pt x="1253" y="145"/>
                </a:lnTo>
                <a:lnTo>
                  <a:pt x="1248" y="144"/>
                </a:lnTo>
                <a:lnTo>
                  <a:pt x="1247" y="156"/>
                </a:lnTo>
                <a:lnTo>
                  <a:pt x="1243" y="165"/>
                </a:lnTo>
                <a:lnTo>
                  <a:pt x="1243" y="171"/>
                </a:lnTo>
                <a:lnTo>
                  <a:pt x="1253" y="168"/>
                </a:lnTo>
                <a:lnTo>
                  <a:pt x="1248" y="187"/>
                </a:lnTo>
                <a:lnTo>
                  <a:pt x="1248" y="190"/>
                </a:lnTo>
                <a:lnTo>
                  <a:pt x="1238" y="210"/>
                </a:lnTo>
                <a:lnTo>
                  <a:pt x="1234" y="221"/>
                </a:lnTo>
                <a:lnTo>
                  <a:pt x="1232" y="225"/>
                </a:lnTo>
                <a:lnTo>
                  <a:pt x="1228" y="231"/>
                </a:lnTo>
                <a:lnTo>
                  <a:pt x="1228" y="242"/>
                </a:lnTo>
                <a:lnTo>
                  <a:pt x="1234" y="246"/>
                </a:lnTo>
                <a:lnTo>
                  <a:pt x="1238" y="252"/>
                </a:lnTo>
                <a:lnTo>
                  <a:pt x="1245" y="251"/>
                </a:lnTo>
                <a:lnTo>
                  <a:pt x="1254" y="258"/>
                </a:lnTo>
                <a:lnTo>
                  <a:pt x="1269" y="264"/>
                </a:lnTo>
                <a:lnTo>
                  <a:pt x="1271" y="274"/>
                </a:lnTo>
                <a:lnTo>
                  <a:pt x="1275" y="283"/>
                </a:lnTo>
                <a:lnTo>
                  <a:pt x="1275" y="297"/>
                </a:lnTo>
                <a:lnTo>
                  <a:pt x="1285" y="290"/>
                </a:lnTo>
                <a:lnTo>
                  <a:pt x="1307" y="296"/>
                </a:lnTo>
                <a:lnTo>
                  <a:pt x="1320" y="295"/>
                </a:lnTo>
                <a:lnTo>
                  <a:pt x="1324" y="302"/>
                </a:lnTo>
                <a:lnTo>
                  <a:pt x="1335" y="308"/>
                </a:lnTo>
                <a:lnTo>
                  <a:pt x="1345" y="313"/>
                </a:lnTo>
                <a:lnTo>
                  <a:pt x="1355" y="319"/>
                </a:lnTo>
                <a:lnTo>
                  <a:pt x="1361" y="327"/>
                </a:lnTo>
                <a:lnTo>
                  <a:pt x="1370" y="334"/>
                </a:lnTo>
                <a:lnTo>
                  <a:pt x="1377" y="335"/>
                </a:lnTo>
                <a:lnTo>
                  <a:pt x="1384" y="339"/>
                </a:lnTo>
                <a:lnTo>
                  <a:pt x="1411" y="346"/>
                </a:lnTo>
                <a:lnTo>
                  <a:pt x="1421" y="354"/>
                </a:lnTo>
                <a:lnTo>
                  <a:pt x="1425" y="365"/>
                </a:lnTo>
                <a:lnTo>
                  <a:pt x="1430" y="371"/>
                </a:lnTo>
                <a:lnTo>
                  <a:pt x="1460" y="392"/>
                </a:lnTo>
                <a:lnTo>
                  <a:pt x="1475" y="398"/>
                </a:lnTo>
                <a:lnTo>
                  <a:pt x="1487" y="394"/>
                </a:lnTo>
                <a:lnTo>
                  <a:pt x="1498" y="389"/>
                </a:lnTo>
                <a:lnTo>
                  <a:pt x="1516" y="384"/>
                </a:lnTo>
                <a:lnTo>
                  <a:pt x="1521" y="377"/>
                </a:lnTo>
                <a:lnTo>
                  <a:pt x="1524" y="356"/>
                </a:lnTo>
                <a:lnTo>
                  <a:pt x="1537" y="333"/>
                </a:lnTo>
                <a:lnTo>
                  <a:pt x="1548" y="287"/>
                </a:lnTo>
                <a:lnTo>
                  <a:pt x="1553" y="270"/>
                </a:lnTo>
                <a:lnTo>
                  <a:pt x="1557" y="258"/>
                </a:lnTo>
                <a:lnTo>
                  <a:pt x="1560" y="246"/>
                </a:lnTo>
                <a:lnTo>
                  <a:pt x="1559" y="231"/>
                </a:lnTo>
                <a:lnTo>
                  <a:pt x="1553" y="213"/>
                </a:lnTo>
                <a:lnTo>
                  <a:pt x="1555" y="197"/>
                </a:lnTo>
                <a:lnTo>
                  <a:pt x="1553" y="165"/>
                </a:lnTo>
                <a:lnTo>
                  <a:pt x="1561" y="145"/>
                </a:lnTo>
                <a:lnTo>
                  <a:pt x="1560" y="128"/>
                </a:lnTo>
                <a:lnTo>
                  <a:pt x="1565" y="118"/>
                </a:lnTo>
                <a:lnTo>
                  <a:pt x="1566" y="108"/>
                </a:lnTo>
                <a:lnTo>
                  <a:pt x="1559" y="106"/>
                </a:lnTo>
                <a:lnTo>
                  <a:pt x="1560" y="95"/>
                </a:lnTo>
                <a:lnTo>
                  <a:pt x="1564" y="76"/>
                </a:lnTo>
                <a:lnTo>
                  <a:pt x="1575" y="72"/>
                </a:lnTo>
                <a:lnTo>
                  <a:pt x="1578" y="64"/>
                </a:lnTo>
                <a:lnTo>
                  <a:pt x="1583" y="45"/>
                </a:lnTo>
                <a:lnTo>
                  <a:pt x="1596" y="29"/>
                </a:lnTo>
                <a:lnTo>
                  <a:pt x="1596" y="16"/>
                </a:lnTo>
                <a:lnTo>
                  <a:pt x="1596" y="15"/>
                </a:lnTo>
                <a:lnTo>
                  <a:pt x="1599" y="11"/>
                </a:lnTo>
                <a:lnTo>
                  <a:pt x="1604" y="10"/>
                </a:lnTo>
                <a:lnTo>
                  <a:pt x="1613" y="5"/>
                </a:lnTo>
                <a:lnTo>
                  <a:pt x="1616" y="0"/>
                </a:lnTo>
                <a:lnTo>
                  <a:pt x="1623" y="2"/>
                </a:lnTo>
                <a:lnTo>
                  <a:pt x="1623" y="7"/>
                </a:lnTo>
                <a:lnTo>
                  <a:pt x="1624" y="16"/>
                </a:lnTo>
                <a:lnTo>
                  <a:pt x="1623" y="16"/>
                </a:lnTo>
                <a:lnTo>
                  <a:pt x="1623" y="17"/>
                </a:lnTo>
                <a:lnTo>
                  <a:pt x="1625" y="31"/>
                </a:lnTo>
                <a:lnTo>
                  <a:pt x="1625" y="58"/>
                </a:lnTo>
                <a:lnTo>
                  <a:pt x="1629" y="68"/>
                </a:lnTo>
                <a:lnTo>
                  <a:pt x="1639" y="68"/>
                </a:lnTo>
                <a:lnTo>
                  <a:pt x="1641" y="74"/>
                </a:lnTo>
                <a:lnTo>
                  <a:pt x="1640" y="88"/>
                </a:lnTo>
                <a:lnTo>
                  <a:pt x="1646" y="93"/>
                </a:lnTo>
                <a:lnTo>
                  <a:pt x="1650" y="103"/>
                </a:lnTo>
                <a:lnTo>
                  <a:pt x="1655" y="107"/>
                </a:lnTo>
                <a:lnTo>
                  <a:pt x="1656" y="122"/>
                </a:lnTo>
                <a:lnTo>
                  <a:pt x="1661" y="124"/>
                </a:lnTo>
                <a:lnTo>
                  <a:pt x="1663" y="139"/>
                </a:lnTo>
                <a:lnTo>
                  <a:pt x="1667" y="151"/>
                </a:lnTo>
                <a:lnTo>
                  <a:pt x="1667" y="171"/>
                </a:lnTo>
                <a:lnTo>
                  <a:pt x="1670" y="179"/>
                </a:lnTo>
                <a:lnTo>
                  <a:pt x="1672" y="189"/>
                </a:lnTo>
                <a:lnTo>
                  <a:pt x="1677" y="199"/>
                </a:lnTo>
                <a:lnTo>
                  <a:pt x="1684" y="208"/>
                </a:lnTo>
                <a:lnTo>
                  <a:pt x="1693" y="211"/>
                </a:lnTo>
                <a:lnTo>
                  <a:pt x="1705" y="200"/>
                </a:lnTo>
                <a:lnTo>
                  <a:pt x="1715" y="198"/>
                </a:lnTo>
                <a:lnTo>
                  <a:pt x="1723" y="199"/>
                </a:lnTo>
                <a:lnTo>
                  <a:pt x="1729" y="215"/>
                </a:lnTo>
                <a:lnTo>
                  <a:pt x="1739" y="219"/>
                </a:lnTo>
                <a:lnTo>
                  <a:pt x="1747" y="228"/>
                </a:lnTo>
                <a:lnTo>
                  <a:pt x="1755" y="232"/>
                </a:lnTo>
                <a:lnTo>
                  <a:pt x="1764" y="242"/>
                </a:lnTo>
                <a:lnTo>
                  <a:pt x="1761" y="252"/>
                </a:lnTo>
                <a:lnTo>
                  <a:pt x="1764" y="258"/>
                </a:lnTo>
                <a:lnTo>
                  <a:pt x="1763" y="276"/>
                </a:lnTo>
                <a:lnTo>
                  <a:pt x="1766" y="286"/>
                </a:lnTo>
                <a:lnTo>
                  <a:pt x="1766" y="295"/>
                </a:lnTo>
                <a:lnTo>
                  <a:pt x="1771" y="303"/>
                </a:lnTo>
                <a:lnTo>
                  <a:pt x="1771" y="319"/>
                </a:lnTo>
                <a:lnTo>
                  <a:pt x="1775" y="332"/>
                </a:lnTo>
                <a:lnTo>
                  <a:pt x="1787" y="349"/>
                </a:lnTo>
                <a:lnTo>
                  <a:pt x="1796" y="349"/>
                </a:lnTo>
                <a:lnTo>
                  <a:pt x="1797" y="361"/>
                </a:lnTo>
                <a:lnTo>
                  <a:pt x="1804" y="381"/>
                </a:lnTo>
                <a:lnTo>
                  <a:pt x="1807" y="393"/>
                </a:lnTo>
                <a:lnTo>
                  <a:pt x="1808" y="409"/>
                </a:lnTo>
                <a:lnTo>
                  <a:pt x="1806" y="416"/>
                </a:lnTo>
                <a:lnTo>
                  <a:pt x="1806" y="426"/>
                </a:lnTo>
                <a:lnTo>
                  <a:pt x="1808" y="437"/>
                </a:lnTo>
                <a:lnTo>
                  <a:pt x="1814" y="443"/>
                </a:lnTo>
                <a:lnTo>
                  <a:pt x="1819" y="445"/>
                </a:lnTo>
                <a:lnTo>
                  <a:pt x="1818" y="448"/>
                </a:lnTo>
                <a:lnTo>
                  <a:pt x="1822" y="445"/>
                </a:lnTo>
                <a:lnTo>
                  <a:pt x="1822" y="447"/>
                </a:lnTo>
                <a:lnTo>
                  <a:pt x="1819" y="452"/>
                </a:lnTo>
                <a:lnTo>
                  <a:pt x="1820" y="454"/>
                </a:lnTo>
                <a:lnTo>
                  <a:pt x="1820" y="461"/>
                </a:lnTo>
                <a:lnTo>
                  <a:pt x="1824" y="470"/>
                </a:lnTo>
                <a:lnTo>
                  <a:pt x="1838" y="475"/>
                </a:lnTo>
                <a:lnTo>
                  <a:pt x="1841" y="480"/>
                </a:lnTo>
                <a:lnTo>
                  <a:pt x="1851" y="485"/>
                </a:lnTo>
                <a:lnTo>
                  <a:pt x="1871" y="490"/>
                </a:lnTo>
                <a:lnTo>
                  <a:pt x="1874" y="489"/>
                </a:lnTo>
                <a:lnTo>
                  <a:pt x="1881" y="485"/>
                </a:lnTo>
                <a:lnTo>
                  <a:pt x="1884" y="502"/>
                </a:lnTo>
                <a:lnTo>
                  <a:pt x="1888" y="511"/>
                </a:lnTo>
                <a:lnTo>
                  <a:pt x="1893" y="515"/>
                </a:lnTo>
                <a:lnTo>
                  <a:pt x="1903" y="512"/>
                </a:lnTo>
                <a:lnTo>
                  <a:pt x="1911" y="517"/>
                </a:lnTo>
                <a:lnTo>
                  <a:pt x="1920" y="518"/>
                </a:lnTo>
                <a:lnTo>
                  <a:pt x="1925" y="527"/>
                </a:lnTo>
                <a:lnTo>
                  <a:pt x="1931" y="533"/>
                </a:lnTo>
                <a:lnTo>
                  <a:pt x="1937" y="529"/>
                </a:lnTo>
                <a:lnTo>
                  <a:pt x="1942" y="533"/>
                </a:lnTo>
                <a:lnTo>
                  <a:pt x="1954" y="540"/>
                </a:lnTo>
                <a:lnTo>
                  <a:pt x="1958" y="545"/>
                </a:lnTo>
                <a:lnTo>
                  <a:pt x="1960" y="556"/>
                </a:lnTo>
                <a:lnTo>
                  <a:pt x="1953" y="554"/>
                </a:lnTo>
                <a:lnTo>
                  <a:pt x="1952" y="566"/>
                </a:lnTo>
                <a:lnTo>
                  <a:pt x="1958" y="572"/>
                </a:lnTo>
                <a:lnTo>
                  <a:pt x="1968" y="574"/>
                </a:lnTo>
                <a:lnTo>
                  <a:pt x="1970" y="580"/>
                </a:lnTo>
                <a:lnTo>
                  <a:pt x="1978" y="588"/>
                </a:lnTo>
                <a:lnTo>
                  <a:pt x="1980" y="597"/>
                </a:lnTo>
                <a:lnTo>
                  <a:pt x="1983" y="603"/>
                </a:lnTo>
                <a:lnTo>
                  <a:pt x="1985" y="610"/>
                </a:lnTo>
                <a:lnTo>
                  <a:pt x="1992" y="612"/>
                </a:lnTo>
                <a:lnTo>
                  <a:pt x="1994" y="619"/>
                </a:lnTo>
                <a:lnTo>
                  <a:pt x="1994" y="645"/>
                </a:lnTo>
                <a:lnTo>
                  <a:pt x="1996" y="651"/>
                </a:lnTo>
                <a:lnTo>
                  <a:pt x="1997" y="658"/>
                </a:lnTo>
                <a:lnTo>
                  <a:pt x="2002" y="662"/>
                </a:lnTo>
                <a:lnTo>
                  <a:pt x="2005" y="671"/>
                </a:lnTo>
                <a:lnTo>
                  <a:pt x="2007" y="672"/>
                </a:lnTo>
                <a:lnTo>
                  <a:pt x="2011" y="669"/>
                </a:lnTo>
                <a:lnTo>
                  <a:pt x="2017" y="669"/>
                </a:lnTo>
                <a:lnTo>
                  <a:pt x="2017" y="655"/>
                </a:lnTo>
                <a:lnTo>
                  <a:pt x="2023" y="650"/>
                </a:lnTo>
                <a:lnTo>
                  <a:pt x="2027" y="660"/>
                </a:lnTo>
                <a:lnTo>
                  <a:pt x="2032" y="665"/>
                </a:lnTo>
                <a:lnTo>
                  <a:pt x="2043" y="669"/>
                </a:lnTo>
                <a:lnTo>
                  <a:pt x="2051" y="676"/>
                </a:lnTo>
                <a:lnTo>
                  <a:pt x="2054" y="661"/>
                </a:lnTo>
                <a:lnTo>
                  <a:pt x="2057" y="665"/>
                </a:lnTo>
                <a:lnTo>
                  <a:pt x="2059" y="671"/>
                </a:lnTo>
                <a:lnTo>
                  <a:pt x="2061" y="674"/>
                </a:lnTo>
                <a:lnTo>
                  <a:pt x="2065" y="690"/>
                </a:lnTo>
                <a:lnTo>
                  <a:pt x="2065" y="720"/>
                </a:lnTo>
                <a:lnTo>
                  <a:pt x="2068" y="733"/>
                </a:lnTo>
                <a:lnTo>
                  <a:pt x="2077" y="739"/>
                </a:lnTo>
                <a:lnTo>
                  <a:pt x="2083" y="748"/>
                </a:lnTo>
                <a:lnTo>
                  <a:pt x="2098" y="760"/>
                </a:lnTo>
                <a:lnTo>
                  <a:pt x="2110" y="760"/>
                </a:lnTo>
                <a:lnTo>
                  <a:pt x="2118" y="766"/>
                </a:lnTo>
                <a:lnTo>
                  <a:pt x="2124" y="774"/>
                </a:lnTo>
                <a:lnTo>
                  <a:pt x="2130" y="785"/>
                </a:lnTo>
                <a:lnTo>
                  <a:pt x="2132" y="791"/>
                </a:lnTo>
                <a:lnTo>
                  <a:pt x="2141" y="800"/>
                </a:lnTo>
                <a:lnTo>
                  <a:pt x="2151" y="802"/>
                </a:lnTo>
                <a:lnTo>
                  <a:pt x="2151" y="806"/>
                </a:lnTo>
                <a:lnTo>
                  <a:pt x="2163" y="824"/>
                </a:lnTo>
                <a:lnTo>
                  <a:pt x="2162" y="830"/>
                </a:lnTo>
                <a:lnTo>
                  <a:pt x="2173" y="835"/>
                </a:lnTo>
                <a:lnTo>
                  <a:pt x="2177" y="844"/>
                </a:lnTo>
                <a:lnTo>
                  <a:pt x="2178" y="862"/>
                </a:lnTo>
                <a:lnTo>
                  <a:pt x="2184" y="872"/>
                </a:lnTo>
                <a:lnTo>
                  <a:pt x="2186" y="876"/>
                </a:lnTo>
                <a:lnTo>
                  <a:pt x="2190" y="871"/>
                </a:lnTo>
                <a:lnTo>
                  <a:pt x="2191" y="886"/>
                </a:lnTo>
                <a:lnTo>
                  <a:pt x="2189" y="900"/>
                </a:lnTo>
                <a:lnTo>
                  <a:pt x="2191" y="911"/>
                </a:lnTo>
                <a:lnTo>
                  <a:pt x="2194" y="938"/>
                </a:lnTo>
                <a:lnTo>
                  <a:pt x="2197" y="948"/>
                </a:lnTo>
                <a:lnTo>
                  <a:pt x="2193" y="945"/>
                </a:lnTo>
                <a:lnTo>
                  <a:pt x="2191" y="952"/>
                </a:lnTo>
                <a:lnTo>
                  <a:pt x="2193" y="956"/>
                </a:lnTo>
                <a:lnTo>
                  <a:pt x="2194" y="963"/>
                </a:lnTo>
                <a:lnTo>
                  <a:pt x="2197" y="967"/>
                </a:lnTo>
                <a:lnTo>
                  <a:pt x="2200" y="979"/>
                </a:lnTo>
                <a:lnTo>
                  <a:pt x="2207" y="995"/>
                </a:lnTo>
                <a:lnTo>
                  <a:pt x="2216" y="1023"/>
                </a:lnTo>
                <a:lnTo>
                  <a:pt x="2217" y="1050"/>
                </a:lnTo>
                <a:lnTo>
                  <a:pt x="2215" y="1066"/>
                </a:lnTo>
                <a:lnTo>
                  <a:pt x="2211" y="1074"/>
                </a:lnTo>
                <a:lnTo>
                  <a:pt x="2206" y="1090"/>
                </a:lnTo>
                <a:lnTo>
                  <a:pt x="2204" y="1110"/>
                </a:lnTo>
                <a:lnTo>
                  <a:pt x="2199" y="1142"/>
                </a:lnTo>
                <a:lnTo>
                  <a:pt x="2196" y="1145"/>
                </a:lnTo>
                <a:lnTo>
                  <a:pt x="2189" y="1164"/>
                </a:lnTo>
                <a:lnTo>
                  <a:pt x="2188" y="1182"/>
                </a:lnTo>
                <a:lnTo>
                  <a:pt x="2190" y="1201"/>
                </a:lnTo>
                <a:lnTo>
                  <a:pt x="2186" y="1207"/>
                </a:lnTo>
                <a:lnTo>
                  <a:pt x="2186" y="1214"/>
                </a:lnTo>
                <a:lnTo>
                  <a:pt x="2172" y="1252"/>
                </a:lnTo>
                <a:lnTo>
                  <a:pt x="2167" y="1258"/>
                </a:lnTo>
                <a:lnTo>
                  <a:pt x="2162" y="1266"/>
                </a:lnTo>
                <a:lnTo>
                  <a:pt x="2156" y="1273"/>
                </a:lnTo>
                <a:lnTo>
                  <a:pt x="2156" y="1280"/>
                </a:lnTo>
                <a:lnTo>
                  <a:pt x="2158" y="1285"/>
                </a:lnTo>
                <a:lnTo>
                  <a:pt x="2153" y="1291"/>
                </a:lnTo>
                <a:lnTo>
                  <a:pt x="2145" y="1302"/>
                </a:lnTo>
                <a:lnTo>
                  <a:pt x="2137" y="1302"/>
                </a:lnTo>
                <a:lnTo>
                  <a:pt x="2135" y="1306"/>
                </a:lnTo>
                <a:lnTo>
                  <a:pt x="2141" y="1308"/>
                </a:lnTo>
                <a:lnTo>
                  <a:pt x="2130" y="1312"/>
                </a:lnTo>
                <a:lnTo>
                  <a:pt x="2123" y="1316"/>
                </a:lnTo>
                <a:lnTo>
                  <a:pt x="2120" y="1323"/>
                </a:lnTo>
                <a:lnTo>
                  <a:pt x="2114" y="1331"/>
                </a:lnTo>
                <a:lnTo>
                  <a:pt x="2108" y="1346"/>
                </a:lnTo>
                <a:lnTo>
                  <a:pt x="2100" y="1357"/>
                </a:lnTo>
                <a:lnTo>
                  <a:pt x="2094" y="1359"/>
                </a:lnTo>
                <a:lnTo>
                  <a:pt x="2091" y="1360"/>
                </a:lnTo>
                <a:lnTo>
                  <a:pt x="2089" y="1365"/>
                </a:lnTo>
                <a:lnTo>
                  <a:pt x="2097" y="1367"/>
                </a:lnTo>
                <a:lnTo>
                  <a:pt x="2096" y="1379"/>
                </a:lnTo>
                <a:lnTo>
                  <a:pt x="2091" y="1392"/>
                </a:lnTo>
                <a:lnTo>
                  <a:pt x="2088" y="1392"/>
                </a:lnTo>
                <a:lnTo>
                  <a:pt x="2087" y="1400"/>
                </a:lnTo>
                <a:lnTo>
                  <a:pt x="2078" y="1411"/>
                </a:lnTo>
                <a:lnTo>
                  <a:pt x="2065" y="1458"/>
                </a:lnTo>
                <a:lnTo>
                  <a:pt x="2065" y="1468"/>
                </a:lnTo>
                <a:lnTo>
                  <a:pt x="2056" y="1462"/>
                </a:lnTo>
                <a:lnTo>
                  <a:pt x="2049" y="1481"/>
                </a:lnTo>
                <a:lnTo>
                  <a:pt x="2044" y="1487"/>
                </a:lnTo>
                <a:lnTo>
                  <a:pt x="2041" y="1497"/>
                </a:lnTo>
                <a:lnTo>
                  <a:pt x="2038" y="1500"/>
                </a:lnTo>
                <a:lnTo>
                  <a:pt x="2034" y="1506"/>
                </a:lnTo>
                <a:lnTo>
                  <a:pt x="2033" y="1521"/>
                </a:lnTo>
                <a:lnTo>
                  <a:pt x="2029" y="1538"/>
                </a:lnTo>
                <a:lnTo>
                  <a:pt x="2033" y="1546"/>
                </a:lnTo>
                <a:lnTo>
                  <a:pt x="2030" y="1550"/>
                </a:lnTo>
                <a:lnTo>
                  <a:pt x="2029" y="1562"/>
                </a:lnTo>
                <a:lnTo>
                  <a:pt x="2023" y="1577"/>
                </a:lnTo>
                <a:lnTo>
                  <a:pt x="2021" y="1587"/>
                </a:lnTo>
                <a:lnTo>
                  <a:pt x="2021" y="1593"/>
                </a:lnTo>
                <a:lnTo>
                  <a:pt x="2024" y="1603"/>
                </a:lnTo>
                <a:lnTo>
                  <a:pt x="2024" y="1613"/>
                </a:lnTo>
                <a:lnTo>
                  <a:pt x="2023" y="1621"/>
                </a:lnTo>
                <a:lnTo>
                  <a:pt x="2021" y="1629"/>
                </a:lnTo>
                <a:lnTo>
                  <a:pt x="2012" y="1624"/>
                </a:lnTo>
                <a:lnTo>
                  <a:pt x="2008" y="1625"/>
                </a:lnTo>
                <a:lnTo>
                  <a:pt x="2007" y="1637"/>
                </a:lnTo>
                <a:lnTo>
                  <a:pt x="1987" y="1643"/>
                </a:lnTo>
                <a:lnTo>
                  <a:pt x="1932" y="1645"/>
                </a:lnTo>
                <a:lnTo>
                  <a:pt x="1920" y="1648"/>
                </a:lnTo>
                <a:lnTo>
                  <a:pt x="1898" y="1661"/>
                </a:lnTo>
                <a:lnTo>
                  <a:pt x="1888" y="1669"/>
                </a:lnTo>
                <a:lnTo>
                  <a:pt x="1874" y="1678"/>
                </a:lnTo>
                <a:lnTo>
                  <a:pt x="1868" y="1685"/>
                </a:lnTo>
                <a:lnTo>
                  <a:pt x="1866" y="1691"/>
                </a:lnTo>
                <a:lnTo>
                  <a:pt x="1854" y="1699"/>
                </a:lnTo>
                <a:lnTo>
                  <a:pt x="1847" y="1705"/>
                </a:lnTo>
                <a:lnTo>
                  <a:pt x="1844" y="1701"/>
                </a:lnTo>
                <a:lnTo>
                  <a:pt x="1830" y="1705"/>
                </a:lnTo>
                <a:lnTo>
                  <a:pt x="1823" y="1705"/>
                </a:lnTo>
                <a:lnTo>
                  <a:pt x="1819" y="1706"/>
                </a:lnTo>
                <a:lnTo>
                  <a:pt x="1818" y="1715"/>
                </a:lnTo>
                <a:lnTo>
                  <a:pt x="1822" y="1720"/>
                </a:lnTo>
                <a:lnTo>
                  <a:pt x="1825" y="1713"/>
                </a:lnTo>
                <a:lnTo>
                  <a:pt x="1831" y="1709"/>
                </a:lnTo>
                <a:lnTo>
                  <a:pt x="1836" y="1709"/>
                </a:lnTo>
                <a:lnTo>
                  <a:pt x="1833" y="1720"/>
                </a:lnTo>
                <a:lnTo>
                  <a:pt x="1831" y="1729"/>
                </a:lnTo>
                <a:lnTo>
                  <a:pt x="1826" y="1736"/>
                </a:lnTo>
                <a:lnTo>
                  <a:pt x="1813" y="1717"/>
                </a:lnTo>
                <a:lnTo>
                  <a:pt x="1808" y="1717"/>
                </a:lnTo>
                <a:lnTo>
                  <a:pt x="1799" y="1713"/>
                </a:lnTo>
                <a:lnTo>
                  <a:pt x="1796" y="1704"/>
                </a:lnTo>
                <a:lnTo>
                  <a:pt x="1785" y="1704"/>
                </a:lnTo>
                <a:lnTo>
                  <a:pt x="1777" y="1696"/>
                </a:lnTo>
                <a:lnTo>
                  <a:pt x="1776" y="1690"/>
                </a:lnTo>
                <a:lnTo>
                  <a:pt x="1779" y="1679"/>
                </a:lnTo>
                <a:lnTo>
                  <a:pt x="1772" y="1673"/>
                </a:lnTo>
                <a:lnTo>
                  <a:pt x="1760" y="1682"/>
                </a:lnTo>
                <a:lnTo>
                  <a:pt x="1750" y="1685"/>
                </a:lnTo>
                <a:lnTo>
                  <a:pt x="1739" y="1682"/>
                </a:lnTo>
                <a:lnTo>
                  <a:pt x="1736" y="1675"/>
                </a:lnTo>
                <a:lnTo>
                  <a:pt x="1749" y="1675"/>
                </a:lnTo>
                <a:lnTo>
                  <a:pt x="1752" y="1666"/>
                </a:lnTo>
                <a:lnTo>
                  <a:pt x="1750" y="1652"/>
                </a:lnTo>
                <a:lnTo>
                  <a:pt x="1741" y="1647"/>
                </a:lnTo>
                <a:lnTo>
                  <a:pt x="1725" y="1659"/>
                </a:lnTo>
                <a:lnTo>
                  <a:pt x="1715" y="1661"/>
                </a:lnTo>
                <a:lnTo>
                  <a:pt x="1728" y="1669"/>
                </a:lnTo>
                <a:lnTo>
                  <a:pt x="1729" y="1672"/>
                </a:lnTo>
                <a:lnTo>
                  <a:pt x="1721" y="1673"/>
                </a:lnTo>
                <a:lnTo>
                  <a:pt x="1710" y="1678"/>
                </a:lnTo>
                <a:lnTo>
                  <a:pt x="1699" y="1686"/>
                </a:lnTo>
                <a:lnTo>
                  <a:pt x="1690" y="1701"/>
                </a:lnTo>
                <a:lnTo>
                  <a:pt x="1672" y="1710"/>
                </a:lnTo>
                <a:lnTo>
                  <a:pt x="1658" y="1713"/>
                </a:lnTo>
                <a:lnTo>
                  <a:pt x="1655" y="1709"/>
                </a:lnTo>
                <a:lnTo>
                  <a:pt x="1635" y="1699"/>
                </a:lnTo>
                <a:lnTo>
                  <a:pt x="1616" y="1686"/>
                </a:lnTo>
                <a:lnTo>
                  <a:pt x="1607" y="1683"/>
                </a:lnTo>
                <a:lnTo>
                  <a:pt x="1593" y="1682"/>
                </a:lnTo>
                <a:lnTo>
                  <a:pt x="1572" y="1674"/>
                </a:lnTo>
                <a:lnTo>
                  <a:pt x="1564" y="1675"/>
                </a:lnTo>
                <a:lnTo>
                  <a:pt x="1555" y="1682"/>
                </a:lnTo>
                <a:lnTo>
                  <a:pt x="1548" y="1671"/>
                </a:lnTo>
                <a:lnTo>
                  <a:pt x="1529" y="1659"/>
                </a:lnTo>
                <a:lnTo>
                  <a:pt x="1511" y="1658"/>
                </a:lnTo>
                <a:lnTo>
                  <a:pt x="1496" y="1650"/>
                </a:lnTo>
                <a:lnTo>
                  <a:pt x="1486" y="1639"/>
                </a:lnTo>
                <a:lnTo>
                  <a:pt x="1481" y="1625"/>
                </a:lnTo>
                <a:lnTo>
                  <a:pt x="1470" y="1618"/>
                </a:lnTo>
                <a:lnTo>
                  <a:pt x="1458" y="1588"/>
                </a:lnTo>
                <a:lnTo>
                  <a:pt x="1457" y="1582"/>
                </a:lnTo>
                <a:lnTo>
                  <a:pt x="1462" y="1572"/>
                </a:lnTo>
                <a:lnTo>
                  <a:pt x="1463" y="1559"/>
                </a:lnTo>
                <a:lnTo>
                  <a:pt x="1453" y="1530"/>
                </a:lnTo>
                <a:lnTo>
                  <a:pt x="1430" y="1500"/>
                </a:lnTo>
                <a:lnTo>
                  <a:pt x="1437" y="1483"/>
                </a:lnTo>
                <a:lnTo>
                  <a:pt x="1436" y="1480"/>
                </a:lnTo>
                <a:lnTo>
                  <a:pt x="1421" y="1481"/>
                </a:lnTo>
                <a:lnTo>
                  <a:pt x="1406" y="1490"/>
                </a:lnTo>
                <a:lnTo>
                  <a:pt x="1389" y="1496"/>
                </a:lnTo>
                <a:lnTo>
                  <a:pt x="1379" y="1497"/>
                </a:lnTo>
                <a:lnTo>
                  <a:pt x="1372" y="1495"/>
                </a:lnTo>
                <a:lnTo>
                  <a:pt x="1379" y="1484"/>
                </a:lnTo>
                <a:lnTo>
                  <a:pt x="1387" y="1468"/>
                </a:lnTo>
                <a:lnTo>
                  <a:pt x="1390" y="1453"/>
                </a:lnTo>
                <a:lnTo>
                  <a:pt x="1390" y="1436"/>
                </a:lnTo>
                <a:lnTo>
                  <a:pt x="1384" y="1419"/>
                </a:lnTo>
                <a:lnTo>
                  <a:pt x="1376" y="1406"/>
                </a:lnTo>
                <a:lnTo>
                  <a:pt x="1368" y="1400"/>
                </a:lnTo>
                <a:lnTo>
                  <a:pt x="1356" y="1424"/>
                </a:lnTo>
                <a:lnTo>
                  <a:pt x="1356" y="1436"/>
                </a:lnTo>
                <a:lnTo>
                  <a:pt x="1352" y="1448"/>
                </a:lnTo>
                <a:lnTo>
                  <a:pt x="1350" y="1460"/>
                </a:lnTo>
                <a:lnTo>
                  <a:pt x="1349" y="1463"/>
                </a:lnTo>
                <a:lnTo>
                  <a:pt x="1340" y="1462"/>
                </a:lnTo>
                <a:lnTo>
                  <a:pt x="1329" y="1467"/>
                </a:lnTo>
                <a:lnTo>
                  <a:pt x="1317" y="1467"/>
                </a:lnTo>
                <a:lnTo>
                  <a:pt x="1307" y="1473"/>
                </a:lnTo>
                <a:lnTo>
                  <a:pt x="1301" y="1467"/>
                </a:lnTo>
                <a:lnTo>
                  <a:pt x="1306" y="1448"/>
                </a:lnTo>
                <a:lnTo>
                  <a:pt x="1319" y="1449"/>
                </a:lnTo>
                <a:lnTo>
                  <a:pt x="1330" y="1443"/>
                </a:lnTo>
                <a:lnTo>
                  <a:pt x="1334" y="1429"/>
                </a:lnTo>
                <a:lnTo>
                  <a:pt x="1335" y="1417"/>
                </a:lnTo>
                <a:lnTo>
                  <a:pt x="1333" y="1415"/>
                </a:lnTo>
                <a:lnTo>
                  <a:pt x="1333" y="1411"/>
                </a:lnTo>
                <a:lnTo>
                  <a:pt x="1334" y="1405"/>
                </a:lnTo>
                <a:lnTo>
                  <a:pt x="1334" y="1397"/>
                </a:lnTo>
                <a:lnTo>
                  <a:pt x="1339" y="1384"/>
                </a:lnTo>
                <a:lnTo>
                  <a:pt x="1345" y="1368"/>
                </a:lnTo>
                <a:lnTo>
                  <a:pt x="1351" y="1365"/>
                </a:lnTo>
                <a:lnTo>
                  <a:pt x="1357" y="1355"/>
                </a:lnTo>
                <a:lnTo>
                  <a:pt x="1357" y="1330"/>
                </a:lnTo>
                <a:lnTo>
                  <a:pt x="1363" y="1331"/>
                </a:lnTo>
                <a:lnTo>
                  <a:pt x="1362" y="1324"/>
                </a:lnTo>
                <a:lnTo>
                  <a:pt x="1358" y="1317"/>
                </a:lnTo>
                <a:lnTo>
                  <a:pt x="1358" y="1307"/>
                </a:lnTo>
                <a:lnTo>
                  <a:pt x="1355" y="1304"/>
                </a:lnTo>
                <a:lnTo>
                  <a:pt x="1355" y="1293"/>
                </a:lnTo>
                <a:lnTo>
                  <a:pt x="1350" y="1288"/>
                </a:lnTo>
                <a:lnTo>
                  <a:pt x="1347" y="1297"/>
                </a:lnTo>
                <a:lnTo>
                  <a:pt x="1347" y="1317"/>
                </a:lnTo>
                <a:lnTo>
                  <a:pt x="1342" y="1318"/>
                </a:lnTo>
                <a:lnTo>
                  <a:pt x="1335" y="1330"/>
                </a:lnTo>
                <a:lnTo>
                  <a:pt x="1330" y="1341"/>
                </a:lnTo>
                <a:lnTo>
                  <a:pt x="1324" y="1354"/>
                </a:lnTo>
                <a:lnTo>
                  <a:pt x="1323" y="1360"/>
                </a:lnTo>
                <a:lnTo>
                  <a:pt x="1318" y="1368"/>
                </a:lnTo>
                <a:lnTo>
                  <a:pt x="1307" y="1367"/>
                </a:lnTo>
                <a:lnTo>
                  <a:pt x="1302" y="1370"/>
                </a:lnTo>
                <a:lnTo>
                  <a:pt x="1301" y="1374"/>
                </a:lnTo>
                <a:lnTo>
                  <a:pt x="1287" y="1382"/>
                </a:lnTo>
                <a:lnTo>
                  <a:pt x="1282" y="1388"/>
                </a:lnTo>
                <a:lnTo>
                  <a:pt x="1275" y="1390"/>
                </a:lnTo>
                <a:lnTo>
                  <a:pt x="1269" y="1405"/>
                </a:lnTo>
                <a:lnTo>
                  <a:pt x="1259" y="1417"/>
                </a:lnTo>
                <a:lnTo>
                  <a:pt x="1249" y="1425"/>
                </a:lnTo>
                <a:lnTo>
                  <a:pt x="1245" y="1437"/>
                </a:lnTo>
                <a:lnTo>
                  <a:pt x="1252" y="1437"/>
                </a:lnTo>
                <a:lnTo>
                  <a:pt x="1252" y="1454"/>
                </a:lnTo>
                <a:lnTo>
                  <a:pt x="1245" y="1449"/>
                </a:lnTo>
                <a:lnTo>
                  <a:pt x="1238" y="1452"/>
                </a:lnTo>
                <a:lnTo>
                  <a:pt x="1229" y="1440"/>
                </a:lnTo>
                <a:lnTo>
                  <a:pt x="1220" y="1433"/>
                </a:lnTo>
                <a:lnTo>
                  <a:pt x="1214" y="1427"/>
                </a:lnTo>
                <a:lnTo>
                  <a:pt x="1205" y="1426"/>
                </a:lnTo>
                <a:lnTo>
                  <a:pt x="1205" y="1416"/>
                </a:lnTo>
                <a:lnTo>
                  <a:pt x="1221" y="1427"/>
                </a:lnTo>
                <a:lnTo>
                  <a:pt x="1222" y="1419"/>
                </a:lnTo>
                <a:lnTo>
                  <a:pt x="1220" y="1405"/>
                </a:lnTo>
                <a:lnTo>
                  <a:pt x="1214" y="1398"/>
                </a:lnTo>
                <a:lnTo>
                  <a:pt x="1211" y="1383"/>
                </a:lnTo>
                <a:lnTo>
                  <a:pt x="1204" y="1372"/>
                </a:lnTo>
                <a:lnTo>
                  <a:pt x="1195" y="1365"/>
                </a:lnTo>
                <a:lnTo>
                  <a:pt x="1190" y="1347"/>
                </a:lnTo>
                <a:lnTo>
                  <a:pt x="1186" y="1343"/>
                </a:lnTo>
                <a:lnTo>
                  <a:pt x="1183" y="1334"/>
                </a:lnTo>
                <a:lnTo>
                  <a:pt x="1177" y="1335"/>
                </a:lnTo>
                <a:lnTo>
                  <a:pt x="1166" y="1330"/>
                </a:lnTo>
                <a:lnTo>
                  <a:pt x="1156" y="1324"/>
                </a:lnTo>
                <a:lnTo>
                  <a:pt x="1150" y="1316"/>
                </a:lnTo>
                <a:lnTo>
                  <a:pt x="1150" y="1306"/>
                </a:lnTo>
                <a:lnTo>
                  <a:pt x="1155" y="1306"/>
                </a:lnTo>
                <a:lnTo>
                  <a:pt x="1156" y="1292"/>
                </a:lnTo>
                <a:lnTo>
                  <a:pt x="1135" y="1286"/>
                </a:lnTo>
                <a:lnTo>
                  <a:pt x="1114" y="1265"/>
                </a:lnTo>
                <a:lnTo>
                  <a:pt x="1108" y="1263"/>
                </a:lnTo>
                <a:lnTo>
                  <a:pt x="1110" y="1270"/>
                </a:lnTo>
                <a:lnTo>
                  <a:pt x="1100" y="1269"/>
                </a:lnTo>
                <a:lnTo>
                  <a:pt x="1091" y="1263"/>
                </a:lnTo>
                <a:lnTo>
                  <a:pt x="1069" y="1252"/>
                </a:lnTo>
                <a:lnTo>
                  <a:pt x="1062" y="1253"/>
                </a:lnTo>
                <a:lnTo>
                  <a:pt x="1054" y="1259"/>
                </a:lnTo>
                <a:lnTo>
                  <a:pt x="1051" y="1258"/>
                </a:lnTo>
                <a:lnTo>
                  <a:pt x="1045" y="1255"/>
                </a:lnTo>
                <a:lnTo>
                  <a:pt x="1017" y="1231"/>
                </a:lnTo>
                <a:lnTo>
                  <a:pt x="1006" y="1227"/>
                </a:lnTo>
                <a:lnTo>
                  <a:pt x="995" y="1226"/>
                </a:lnTo>
                <a:lnTo>
                  <a:pt x="974" y="1225"/>
                </a:lnTo>
                <a:lnTo>
                  <a:pt x="941" y="1230"/>
                </a:lnTo>
                <a:lnTo>
                  <a:pt x="899" y="1228"/>
                </a:lnTo>
                <a:lnTo>
                  <a:pt x="881" y="1228"/>
                </a:lnTo>
                <a:lnTo>
                  <a:pt x="840" y="1248"/>
                </a:lnTo>
                <a:lnTo>
                  <a:pt x="820" y="1261"/>
                </a:lnTo>
                <a:lnTo>
                  <a:pt x="795" y="1263"/>
                </a:lnTo>
                <a:lnTo>
                  <a:pt x="779" y="1270"/>
                </a:lnTo>
                <a:lnTo>
                  <a:pt x="758" y="1274"/>
                </a:lnTo>
                <a:lnTo>
                  <a:pt x="722" y="1273"/>
                </a:lnTo>
                <a:lnTo>
                  <a:pt x="710" y="1270"/>
                </a:lnTo>
                <a:lnTo>
                  <a:pt x="695" y="1274"/>
                </a:lnTo>
                <a:lnTo>
                  <a:pt x="685" y="1282"/>
                </a:lnTo>
                <a:lnTo>
                  <a:pt x="658" y="1297"/>
                </a:lnTo>
                <a:lnTo>
                  <a:pt x="642" y="1302"/>
                </a:lnTo>
                <a:lnTo>
                  <a:pt x="634" y="1309"/>
                </a:lnTo>
                <a:lnTo>
                  <a:pt x="625" y="1313"/>
                </a:lnTo>
                <a:lnTo>
                  <a:pt x="614" y="1314"/>
                </a:lnTo>
                <a:lnTo>
                  <a:pt x="602" y="1320"/>
                </a:lnTo>
                <a:lnTo>
                  <a:pt x="596" y="1333"/>
                </a:lnTo>
                <a:lnTo>
                  <a:pt x="592" y="1349"/>
                </a:lnTo>
                <a:lnTo>
                  <a:pt x="587" y="1354"/>
                </a:lnTo>
                <a:lnTo>
                  <a:pt x="581" y="1363"/>
                </a:lnTo>
                <a:lnTo>
                  <a:pt x="577" y="1372"/>
                </a:lnTo>
                <a:lnTo>
                  <a:pt x="558" y="1377"/>
                </a:lnTo>
                <a:lnTo>
                  <a:pt x="549" y="1377"/>
                </a:lnTo>
                <a:lnTo>
                  <a:pt x="539" y="1373"/>
                </a:lnTo>
                <a:lnTo>
                  <a:pt x="518" y="1376"/>
                </a:lnTo>
                <a:lnTo>
                  <a:pt x="496" y="1382"/>
                </a:lnTo>
                <a:lnTo>
                  <a:pt x="491" y="1374"/>
                </a:lnTo>
                <a:lnTo>
                  <a:pt x="486" y="1372"/>
                </a:lnTo>
                <a:lnTo>
                  <a:pt x="480" y="1374"/>
                </a:lnTo>
                <a:lnTo>
                  <a:pt x="464" y="1376"/>
                </a:lnTo>
                <a:lnTo>
                  <a:pt x="447" y="1372"/>
                </a:lnTo>
                <a:lnTo>
                  <a:pt x="435" y="1372"/>
                </a:lnTo>
                <a:lnTo>
                  <a:pt x="419" y="1379"/>
                </a:lnTo>
                <a:lnTo>
                  <a:pt x="376" y="1378"/>
                </a:lnTo>
                <a:lnTo>
                  <a:pt x="365" y="1383"/>
                </a:lnTo>
                <a:lnTo>
                  <a:pt x="355" y="1392"/>
                </a:lnTo>
                <a:lnTo>
                  <a:pt x="350" y="1399"/>
                </a:lnTo>
                <a:lnTo>
                  <a:pt x="352" y="1404"/>
                </a:lnTo>
                <a:lnTo>
                  <a:pt x="350" y="1405"/>
                </a:lnTo>
                <a:lnTo>
                  <a:pt x="344" y="1411"/>
                </a:lnTo>
                <a:lnTo>
                  <a:pt x="333" y="1414"/>
                </a:lnTo>
                <a:lnTo>
                  <a:pt x="316" y="1416"/>
                </a:lnTo>
                <a:lnTo>
                  <a:pt x="301" y="1426"/>
                </a:lnTo>
                <a:lnTo>
                  <a:pt x="292" y="1436"/>
                </a:lnTo>
                <a:lnTo>
                  <a:pt x="287" y="1443"/>
                </a:lnTo>
                <a:lnTo>
                  <a:pt x="280" y="1449"/>
                </a:lnTo>
                <a:lnTo>
                  <a:pt x="271" y="1452"/>
                </a:lnTo>
                <a:lnTo>
                  <a:pt x="261" y="1447"/>
                </a:lnTo>
                <a:lnTo>
                  <a:pt x="260" y="1458"/>
                </a:lnTo>
                <a:lnTo>
                  <a:pt x="253" y="1454"/>
                </a:lnTo>
                <a:lnTo>
                  <a:pt x="244" y="1458"/>
                </a:lnTo>
                <a:lnTo>
                  <a:pt x="238" y="1451"/>
                </a:lnTo>
                <a:lnTo>
                  <a:pt x="205" y="1453"/>
                </a:lnTo>
                <a:lnTo>
                  <a:pt x="190" y="1451"/>
                </a:lnTo>
                <a:lnTo>
                  <a:pt x="183" y="1443"/>
                </a:lnTo>
                <a:lnTo>
                  <a:pt x="174" y="1440"/>
                </a:lnTo>
                <a:lnTo>
                  <a:pt x="174" y="1441"/>
                </a:lnTo>
                <a:lnTo>
                  <a:pt x="163" y="1440"/>
                </a:lnTo>
                <a:lnTo>
                  <a:pt x="148" y="1424"/>
                </a:lnTo>
                <a:lnTo>
                  <a:pt x="141" y="1415"/>
                </a:lnTo>
                <a:lnTo>
                  <a:pt x="130" y="1405"/>
                </a:lnTo>
                <a:lnTo>
                  <a:pt x="120" y="1402"/>
                </a:lnTo>
                <a:lnTo>
                  <a:pt x="108" y="1399"/>
                </a:lnTo>
                <a:lnTo>
                  <a:pt x="105" y="1370"/>
                </a:lnTo>
                <a:lnTo>
                  <a:pt x="107" y="1357"/>
                </a:lnTo>
                <a:lnTo>
                  <a:pt x="107" y="1356"/>
                </a:lnTo>
                <a:lnTo>
                  <a:pt x="117" y="1360"/>
                </a:lnTo>
                <a:lnTo>
                  <a:pt x="125" y="1359"/>
                </a:lnTo>
                <a:lnTo>
                  <a:pt x="136" y="1343"/>
                </a:lnTo>
                <a:lnTo>
                  <a:pt x="142" y="1328"/>
                </a:lnTo>
                <a:lnTo>
                  <a:pt x="142" y="1318"/>
                </a:lnTo>
                <a:lnTo>
                  <a:pt x="137" y="1306"/>
                </a:lnTo>
                <a:lnTo>
                  <a:pt x="137" y="1291"/>
                </a:lnTo>
                <a:lnTo>
                  <a:pt x="139" y="1297"/>
                </a:lnTo>
                <a:lnTo>
                  <a:pt x="142" y="1286"/>
                </a:lnTo>
                <a:lnTo>
                  <a:pt x="141" y="1265"/>
                </a:lnTo>
                <a:lnTo>
                  <a:pt x="144" y="1248"/>
                </a:lnTo>
                <a:lnTo>
                  <a:pt x="141" y="1234"/>
                </a:lnTo>
                <a:lnTo>
                  <a:pt x="124" y="1196"/>
                </a:lnTo>
                <a:lnTo>
                  <a:pt x="121" y="1185"/>
                </a:lnTo>
                <a:lnTo>
                  <a:pt x="117" y="1178"/>
                </a:lnTo>
                <a:lnTo>
                  <a:pt x="109" y="1168"/>
                </a:lnTo>
                <a:lnTo>
                  <a:pt x="103" y="1150"/>
                </a:lnTo>
                <a:lnTo>
                  <a:pt x="98" y="1124"/>
                </a:lnTo>
                <a:lnTo>
                  <a:pt x="98" y="1092"/>
                </a:lnTo>
                <a:lnTo>
                  <a:pt x="94" y="1081"/>
                </a:lnTo>
                <a:lnTo>
                  <a:pt x="78" y="1053"/>
                </a:lnTo>
                <a:lnTo>
                  <a:pt x="76" y="1039"/>
                </a:lnTo>
                <a:lnTo>
                  <a:pt x="66" y="1024"/>
                </a:lnTo>
                <a:lnTo>
                  <a:pt x="54" y="1004"/>
                </a:lnTo>
                <a:lnTo>
                  <a:pt x="54" y="983"/>
                </a:lnTo>
                <a:lnTo>
                  <a:pt x="46" y="965"/>
                </a:lnTo>
                <a:lnTo>
                  <a:pt x="40" y="945"/>
                </a:lnTo>
                <a:lnTo>
                  <a:pt x="29" y="938"/>
                </a:lnTo>
                <a:lnTo>
                  <a:pt x="19" y="927"/>
                </a:lnTo>
                <a:lnTo>
                  <a:pt x="13" y="919"/>
                </a:lnTo>
                <a:lnTo>
                  <a:pt x="11" y="909"/>
                </a:lnTo>
                <a:lnTo>
                  <a:pt x="5" y="905"/>
                </a:lnTo>
                <a:lnTo>
                  <a:pt x="0" y="895"/>
                </a:lnTo>
                <a:lnTo>
                  <a:pt x="1" y="889"/>
                </a:lnTo>
                <a:lnTo>
                  <a:pt x="3" y="894"/>
                </a:lnTo>
                <a:lnTo>
                  <a:pt x="8" y="895"/>
                </a:lnTo>
                <a:lnTo>
                  <a:pt x="12" y="897"/>
                </a:lnTo>
                <a:lnTo>
                  <a:pt x="15" y="904"/>
                </a:lnTo>
                <a:lnTo>
                  <a:pt x="16" y="914"/>
                </a:lnTo>
                <a:lnTo>
                  <a:pt x="21" y="911"/>
                </a:lnTo>
                <a:lnTo>
                  <a:pt x="23" y="918"/>
                </a:lnTo>
                <a:lnTo>
                  <a:pt x="31" y="919"/>
                </a:lnTo>
                <a:lnTo>
                  <a:pt x="35" y="913"/>
                </a:lnTo>
                <a:lnTo>
                  <a:pt x="34" y="904"/>
                </a:lnTo>
                <a:lnTo>
                  <a:pt x="26" y="895"/>
                </a:lnTo>
                <a:lnTo>
                  <a:pt x="13" y="866"/>
                </a:lnTo>
                <a:lnTo>
                  <a:pt x="13" y="856"/>
                </a:lnTo>
                <a:lnTo>
                  <a:pt x="17" y="860"/>
                </a:lnTo>
                <a:lnTo>
                  <a:pt x="22" y="871"/>
                </a:lnTo>
                <a:lnTo>
                  <a:pt x="27" y="894"/>
                </a:lnTo>
                <a:lnTo>
                  <a:pt x="35" y="884"/>
                </a:lnTo>
                <a:lnTo>
                  <a:pt x="38" y="893"/>
                </a:lnTo>
                <a:lnTo>
                  <a:pt x="39" y="904"/>
                </a:lnTo>
                <a:lnTo>
                  <a:pt x="46" y="905"/>
                </a:lnTo>
                <a:lnTo>
                  <a:pt x="51" y="898"/>
                </a:lnTo>
                <a:lnTo>
                  <a:pt x="54" y="886"/>
                </a:lnTo>
                <a:lnTo>
                  <a:pt x="53" y="867"/>
                </a:lnTo>
                <a:lnTo>
                  <a:pt x="45" y="860"/>
                </a:lnTo>
                <a:lnTo>
                  <a:pt x="39" y="848"/>
                </a:lnTo>
                <a:lnTo>
                  <a:pt x="37" y="851"/>
                </a:lnTo>
                <a:lnTo>
                  <a:pt x="38" y="844"/>
                </a:lnTo>
                <a:lnTo>
                  <a:pt x="31" y="832"/>
                </a:lnTo>
                <a:lnTo>
                  <a:pt x="23" y="814"/>
                </a:lnTo>
                <a:lnTo>
                  <a:pt x="8" y="787"/>
                </a:lnTo>
                <a:lnTo>
                  <a:pt x="8" y="758"/>
                </a:lnTo>
                <a:lnTo>
                  <a:pt x="13" y="748"/>
                </a:lnTo>
                <a:lnTo>
                  <a:pt x="28" y="733"/>
                </a:lnTo>
                <a:lnTo>
                  <a:pt x="29" y="725"/>
                </a:lnTo>
                <a:lnTo>
                  <a:pt x="28" y="716"/>
                </a:lnTo>
                <a:lnTo>
                  <a:pt x="29" y="695"/>
                </a:lnTo>
                <a:lnTo>
                  <a:pt x="22" y="683"/>
                </a:lnTo>
                <a:lnTo>
                  <a:pt x="27" y="661"/>
                </a:lnTo>
                <a:lnTo>
                  <a:pt x="33" y="652"/>
                </a:lnTo>
                <a:lnTo>
                  <a:pt x="39" y="637"/>
                </a:lnTo>
                <a:lnTo>
                  <a:pt x="43" y="634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14"/>
          <p:cNvSpPr>
            <a:spLocks noChangeAspect="1"/>
          </p:cNvSpPr>
          <p:nvPr/>
        </p:nvSpPr>
        <p:spPr bwMode="gray">
          <a:xfrm>
            <a:off x="7215207" y="1485074"/>
            <a:ext cx="1467614" cy="1101956"/>
          </a:xfrm>
          <a:custGeom>
            <a:avLst/>
            <a:gdLst/>
            <a:ahLst/>
            <a:cxnLst>
              <a:cxn ang="0">
                <a:pos x="2191" y="2191"/>
              </a:cxn>
              <a:cxn ang="0">
                <a:pos x="2134" y="2244"/>
              </a:cxn>
              <a:cxn ang="0">
                <a:pos x="2015" y="2329"/>
              </a:cxn>
              <a:cxn ang="0">
                <a:pos x="1898" y="2261"/>
              </a:cxn>
              <a:cxn ang="0">
                <a:pos x="1746" y="2168"/>
              </a:cxn>
              <a:cxn ang="0">
                <a:pos x="1585" y="2194"/>
              </a:cxn>
              <a:cxn ang="0">
                <a:pos x="1509" y="2247"/>
              </a:cxn>
              <a:cxn ang="0">
                <a:pos x="1333" y="2120"/>
              </a:cxn>
              <a:cxn ang="0">
                <a:pos x="1352" y="1901"/>
              </a:cxn>
              <a:cxn ang="0">
                <a:pos x="1237" y="1793"/>
              </a:cxn>
              <a:cxn ang="0">
                <a:pos x="1036" y="1874"/>
              </a:cxn>
              <a:cxn ang="0">
                <a:pos x="881" y="1862"/>
              </a:cxn>
              <a:cxn ang="0">
                <a:pos x="793" y="1879"/>
              </a:cxn>
              <a:cxn ang="0">
                <a:pos x="691" y="1881"/>
              </a:cxn>
              <a:cxn ang="0">
                <a:pos x="603" y="1834"/>
              </a:cxn>
              <a:cxn ang="0">
                <a:pos x="556" y="1803"/>
              </a:cxn>
              <a:cxn ang="0">
                <a:pos x="423" y="1731"/>
              </a:cxn>
              <a:cxn ang="0">
                <a:pos x="348" y="1701"/>
              </a:cxn>
              <a:cxn ang="0">
                <a:pos x="291" y="1675"/>
              </a:cxn>
              <a:cxn ang="0">
                <a:pos x="278" y="1580"/>
              </a:cxn>
              <a:cxn ang="0">
                <a:pos x="322" y="1567"/>
              </a:cxn>
              <a:cxn ang="0">
                <a:pos x="300" y="1492"/>
              </a:cxn>
              <a:cxn ang="0">
                <a:pos x="360" y="1411"/>
              </a:cxn>
              <a:cxn ang="0">
                <a:pos x="326" y="1368"/>
              </a:cxn>
              <a:cxn ang="0">
                <a:pos x="230" y="1391"/>
              </a:cxn>
              <a:cxn ang="0">
                <a:pos x="126" y="1355"/>
              </a:cxn>
              <a:cxn ang="0">
                <a:pos x="88" y="1295"/>
              </a:cxn>
              <a:cxn ang="0">
                <a:pos x="63" y="1212"/>
              </a:cxn>
              <a:cxn ang="0">
                <a:pos x="105" y="1043"/>
              </a:cxn>
              <a:cxn ang="0">
                <a:pos x="364" y="920"/>
              </a:cxn>
              <a:cxn ang="0">
                <a:pos x="471" y="693"/>
              </a:cxn>
              <a:cxn ang="0">
                <a:pos x="656" y="507"/>
              </a:cxn>
              <a:cxn ang="0">
                <a:pos x="854" y="474"/>
              </a:cxn>
              <a:cxn ang="0">
                <a:pos x="1031" y="711"/>
              </a:cxn>
              <a:cxn ang="0">
                <a:pos x="1283" y="882"/>
              </a:cxn>
              <a:cxn ang="0">
                <a:pos x="1719" y="963"/>
              </a:cxn>
              <a:cxn ang="0">
                <a:pos x="2042" y="854"/>
              </a:cxn>
              <a:cxn ang="0">
                <a:pos x="2284" y="666"/>
              </a:cxn>
              <a:cxn ang="0">
                <a:pos x="2450" y="478"/>
              </a:cxn>
              <a:cxn ang="0">
                <a:pos x="2342" y="311"/>
              </a:cxn>
              <a:cxn ang="0">
                <a:pos x="2557" y="161"/>
              </a:cxn>
              <a:cxn ang="0">
                <a:pos x="2738" y="0"/>
              </a:cxn>
              <a:cxn ang="0">
                <a:pos x="2901" y="155"/>
              </a:cxn>
              <a:cxn ang="0">
                <a:pos x="3109" y="394"/>
              </a:cxn>
              <a:cxn ang="0">
                <a:pos x="3323" y="441"/>
              </a:cxn>
              <a:cxn ang="0">
                <a:pos x="3195" y="693"/>
              </a:cxn>
              <a:cxn ang="0">
                <a:pos x="2994" y="941"/>
              </a:cxn>
              <a:cxn ang="0">
                <a:pos x="2729" y="1097"/>
              </a:cxn>
              <a:cxn ang="0">
                <a:pos x="2616" y="1118"/>
              </a:cxn>
              <a:cxn ang="0">
                <a:pos x="2542" y="1082"/>
              </a:cxn>
              <a:cxn ang="0">
                <a:pos x="2444" y="1221"/>
              </a:cxn>
              <a:cxn ang="0">
                <a:pos x="2611" y="1254"/>
              </a:cxn>
              <a:cxn ang="0">
                <a:pos x="2643" y="1301"/>
              </a:cxn>
              <a:cxn ang="0">
                <a:pos x="2521" y="1404"/>
              </a:cxn>
              <a:cxn ang="0">
                <a:pos x="2646" y="1642"/>
              </a:cxn>
              <a:cxn ang="0">
                <a:pos x="2640" y="1677"/>
              </a:cxn>
              <a:cxn ang="0">
                <a:pos x="2624" y="1743"/>
              </a:cxn>
              <a:cxn ang="0">
                <a:pos x="2628" y="1814"/>
              </a:cxn>
              <a:cxn ang="0">
                <a:pos x="2555" y="1933"/>
              </a:cxn>
              <a:cxn ang="0">
                <a:pos x="2512" y="2028"/>
              </a:cxn>
              <a:cxn ang="0">
                <a:pos x="2435" y="2097"/>
              </a:cxn>
              <a:cxn ang="0">
                <a:pos x="2344" y="2177"/>
              </a:cxn>
              <a:cxn ang="0">
                <a:pos x="2245" y="2202"/>
              </a:cxn>
            </a:cxnLst>
            <a:rect l="0" t="0" r="r" b="b"/>
            <a:pathLst>
              <a:path w="3356" h="2335">
                <a:moveTo>
                  <a:pt x="2243" y="2202"/>
                </a:moveTo>
                <a:lnTo>
                  <a:pt x="2240" y="2209"/>
                </a:lnTo>
                <a:lnTo>
                  <a:pt x="2239" y="2206"/>
                </a:lnTo>
                <a:lnTo>
                  <a:pt x="2239" y="2202"/>
                </a:lnTo>
                <a:lnTo>
                  <a:pt x="2235" y="2199"/>
                </a:lnTo>
                <a:lnTo>
                  <a:pt x="2226" y="2201"/>
                </a:lnTo>
                <a:lnTo>
                  <a:pt x="2225" y="2202"/>
                </a:lnTo>
                <a:lnTo>
                  <a:pt x="2224" y="2202"/>
                </a:lnTo>
                <a:lnTo>
                  <a:pt x="2224" y="2205"/>
                </a:lnTo>
                <a:lnTo>
                  <a:pt x="2229" y="2211"/>
                </a:lnTo>
                <a:lnTo>
                  <a:pt x="2224" y="2212"/>
                </a:lnTo>
                <a:lnTo>
                  <a:pt x="2211" y="2213"/>
                </a:lnTo>
                <a:lnTo>
                  <a:pt x="2210" y="2209"/>
                </a:lnTo>
                <a:lnTo>
                  <a:pt x="2211" y="2206"/>
                </a:lnTo>
                <a:lnTo>
                  <a:pt x="2209" y="2202"/>
                </a:lnTo>
                <a:lnTo>
                  <a:pt x="2199" y="2194"/>
                </a:lnTo>
                <a:lnTo>
                  <a:pt x="2191" y="2191"/>
                </a:lnTo>
                <a:lnTo>
                  <a:pt x="2188" y="2185"/>
                </a:lnTo>
                <a:lnTo>
                  <a:pt x="2186" y="2198"/>
                </a:lnTo>
                <a:lnTo>
                  <a:pt x="2186" y="2209"/>
                </a:lnTo>
                <a:lnTo>
                  <a:pt x="2187" y="2216"/>
                </a:lnTo>
                <a:lnTo>
                  <a:pt x="2187" y="2218"/>
                </a:lnTo>
                <a:lnTo>
                  <a:pt x="2183" y="2220"/>
                </a:lnTo>
                <a:lnTo>
                  <a:pt x="2180" y="2220"/>
                </a:lnTo>
                <a:lnTo>
                  <a:pt x="2171" y="2209"/>
                </a:lnTo>
                <a:lnTo>
                  <a:pt x="2164" y="2204"/>
                </a:lnTo>
                <a:lnTo>
                  <a:pt x="2161" y="2198"/>
                </a:lnTo>
                <a:lnTo>
                  <a:pt x="2155" y="2215"/>
                </a:lnTo>
                <a:lnTo>
                  <a:pt x="2155" y="2222"/>
                </a:lnTo>
                <a:lnTo>
                  <a:pt x="2156" y="2227"/>
                </a:lnTo>
                <a:lnTo>
                  <a:pt x="2156" y="2236"/>
                </a:lnTo>
                <a:lnTo>
                  <a:pt x="2153" y="2239"/>
                </a:lnTo>
                <a:lnTo>
                  <a:pt x="2149" y="2237"/>
                </a:lnTo>
                <a:lnTo>
                  <a:pt x="2134" y="2244"/>
                </a:lnTo>
                <a:lnTo>
                  <a:pt x="2123" y="2245"/>
                </a:lnTo>
                <a:lnTo>
                  <a:pt x="2116" y="2249"/>
                </a:lnTo>
                <a:lnTo>
                  <a:pt x="2107" y="2249"/>
                </a:lnTo>
                <a:lnTo>
                  <a:pt x="2105" y="2247"/>
                </a:lnTo>
                <a:lnTo>
                  <a:pt x="2094" y="2249"/>
                </a:lnTo>
                <a:lnTo>
                  <a:pt x="2084" y="2258"/>
                </a:lnTo>
                <a:lnTo>
                  <a:pt x="2073" y="2261"/>
                </a:lnTo>
                <a:lnTo>
                  <a:pt x="2059" y="2263"/>
                </a:lnTo>
                <a:lnTo>
                  <a:pt x="2051" y="2261"/>
                </a:lnTo>
                <a:lnTo>
                  <a:pt x="2048" y="2265"/>
                </a:lnTo>
                <a:lnTo>
                  <a:pt x="2038" y="2270"/>
                </a:lnTo>
                <a:lnTo>
                  <a:pt x="2024" y="2274"/>
                </a:lnTo>
                <a:lnTo>
                  <a:pt x="2015" y="2271"/>
                </a:lnTo>
                <a:lnTo>
                  <a:pt x="2004" y="2297"/>
                </a:lnTo>
                <a:lnTo>
                  <a:pt x="2011" y="2309"/>
                </a:lnTo>
                <a:lnTo>
                  <a:pt x="2015" y="2317"/>
                </a:lnTo>
                <a:lnTo>
                  <a:pt x="2015" y="2329"/>
                </a:lnTo>
                <a:lnTo>
                  <a:pt x="1999" y="2335"/>
                </a:lnTo>
                <a:lnTo>
                  <a:pt x="1988" y="2329"/>
                </a:lnTo>
                <a:lnTo>
                  <a:pt x="1973" y="2298"/>
                </a:lnTo>
                <a:lnTo>
                  <a:pt x="1971" y="2291"/>
                </a:lnTo>
                <a:lnTo>
                  <a:pt x="1972" y="2288"/>
                </a:lnTo>
                <a:lnTo>
                  <a:pt x="1978" y="2266"/>
                </a:lnTo>
                <a:lnTo>
                  <a:pt x="1974" y="2259"/>
                </a:lnTo>
                <a:lnTo>
                  <a:pt x="1968" y="2261"/>
                </a:lnTo>
                <a:lnTo>
                  <a:pt x="1958" y="2269"/>
                </a:lnTo>
                <a:lnTo>
                  <a:pt x="1947" y="2269"/>
                </a:lnTo>
                <a:lnTo>
                  <a:pt x="1942" y="2264"/>
                </a:lnTo>
                <a:lnTo>
                  <a:pt x="1941" y="2259"/>
                </a:lnTo>
                <a:lnTo>
                  <a:pt x="1923" y="2254"/>
                </a:lnTo>
                <a:lnTo>
                  <a:pt x="1915" y="2252"/>
                </a:lnTo>
                <a:lnTo>
                  <a:pt x="1911" y="2252"/>
                </a:lnTo>
                <a:lnTo>
                  <a:pt x="1907" y="2260"/>
                </a:lnTo>
                <a:lnTo>
                  <a:pt x="1898" y="2261"/>
                </a:lnTo>
                <a:lnTo>
                  <a:pt x="1898" y="2269"/>
                </a:lnTo>
                <a:lnTo>
                  <a:pt x="1895" y="2258"/>
                </a:lnTo>
                <a:lnTo>
                  <a:pt x="1890" y="2261"/>
                </a:lnTo>
                <a:lnTo>
                  <a:pt x="1881" y="2265"/>
                </a:lnTo>
                <a:lnTo>
                  <a:pt x="1874" y="2260"/>
                </a:lnTo>
                <a:lnTo>
                  <a:pt x="1855" y="2261"/>
                </a:lnTo>
                <a:lnTo>
                  <a:pt x="1845" y="2259"/>
                </a:lnTo>
                <a:lnTo>
                  <a:pt x="1840" y="2254"/>
                </a:lnTo>
                <a:lnTo>
                  <a:pt x="1817" y="2240"/>
                </a:lnTo>
                <a:lnTo>
                  <a:pt x="1810" y="2228"/>
                </a:lnTo>
                <a:lnTo>
                  <a:pt x="1805" y="2213"/>
                </a:lnTo>
                <a:lnTo>
                  <a:pt x="1810" y="2198"/>
                </a:lnTo>
                <a:lnTo>
                  <a:pt x="1806" y="2189"/>
                </a:lnTo>
                <a:lnTo>
                  <a:pt x="1786" y="2188"/>
                </a:lnTo>
                <a:lnTo>
                  <a:pt x="1773" y="2184"/>
                </a:lnTo>
                <a:lnTo>
                  <a:pt x="1758" y="2178"/>
                </a:lnTo>
                <a:lnTo>
                  <a:pt x="1746" y="2168"/>
                </a:lnTo>
                <a:lnTo>
                  <a:pt x="1731" y="2163"/>
                </a:lnTo>
                <a:lnTo>
                  <a:pt x="1724" y="2164"/>
                </a:lnTo>
                <a:lnTo>
                  <a:pt x="1714" y="2175"/>
                </a:lnTo>
                <a:lnTo>
                  <a:pt x="1704" y="2182"/>
                </a:lnTo>
                <a:lnTo>
                  <a:pt x="1689" y="2190"/>
                </a:lnTo>
                <a:lnTo>
                  <a:pt x="1683" y="2191"/>
                </a:lnTo>
                <a:lnTo>
                  <a:pt x="1675" y="2189"/>
                </a:lnTo>
                <a:lnTo>
                  <a:pt x="1666" y="2196"/>
                </a:lnTo>
                <a:lnTo>
                  <a:pt x="1656" y="2201"/>
                </a:lnTo>
                <a:lnTo>
                  <a:pt x="1653" y="2195"/>
                </a:lnTo>
                <a:lnTo>
                  <a:pt x="1639" y="2199"/>
                </a:lnTo>
                <a:lnTo>
                  <a:pt x="1633" y="2194"/>
                </a:lnTo>
                <a:lnTo>
                  <a:pt x="1627" y="2195"/>
                </a:lnTo>
                <a:lnTo>
                  <a:pt x="1612" y="2205"/>
                </a:lnTo>
                <a:lnTo>
                  <a:pt x="1606" y="2204"/>
                </a:lnTo>
                <a:lnTo>
                  <a:pt x="1598" y="2196"/>
                </a:lnTo>
                <a:lnTo>
                  <a:pt x="1585" y="2194"/>
                </a:lnTo>
                <a:lnTo>
                  <a:pt x="1583" y="2191"/>
                </a:lnTo>
                <a:lnTo>
                  <a:pt x="1579" y="2194"/>
                </a:lnTo>
                <a:lnTo>
                  <a:pt x="1575" y="2200"/>
                </a:lnTo>
                <a:lnTo>
                  <a:pt x="1569" y="2207"/>
                </a:lnTo>
                <a:lnTo>
                  <a:pt x="1569" y="2211"/>
                </a:lnTo>
                <a:lnTo>
                  <a:pt x="1562" y="2207"/>
                </a:lnTo>
                <a:lnTo>
                  <a:pt x="1562" y="2205"/>
                </a:lnTo>
                <a:lnTo>
                  <a:pt x="1542" y="2204"/>
                </a:lnTo>
                <a:lnTo>
                  <a:pt x="1533" y="2211"/>
                </a:lnTo>
                <a:lnTo>
                  <a:pt x="1532" y="2223"/>
                </a:lnTo>
                <a:lnTo>
                  <a:pt x="1535" y="2240"/>
                </a:lnTo>
                <a:lnTo>
                  <a:pt x="1541" y="2256"/>
                </a:lnTo>
                <a:lnTo>
                  <a:pt x="1540" y="2271"/>
                </a:lnTo>
                <a:lnTo>
                  <a:pt x="1536" y="2275"/>
                </a:lnTo>
                <a:lnTo>
                  <a:pt x="1515" y="2280"/>
                </a:lnTo>
                <a:lnTo>
                  <a:pt x="1510" y="2253"/>
                </a:lnTo>
                <a:lnTo>
                  <a:pt x="1509" y="2247"/>
                </a:lnTo>
                <a:lnTo>
                  <a:pt x="1497" y="2245"/>
                </a:lnTo>
                <a:lnTo>
                  <a:pt x="1482" y="2258"/>
                </a:lnTo>
                <a:lnTo>
                  <a:pt x="1462" y="2260"/>
                </a:lnTo>
                <a:lnTo>
                  <a:pt x="1444" y="2243"/>
                </a:lnTo>
                <a:lnTo>
                  <a:pt x="1441" y="2231"/>
                </a:lnTo>
                <a:lnTo>
                  <a:pt x="1423" y="2225"/>
                </a:lnTo>
                <a:lnTo>
                  <a:pt x="1408" y="2222"/>
                </a:lnTo>
                <a:lnTo>
                  <a:pt x="1412" y="2202"/>
                </a:lnTo>
                <a:lnTo>
                  <a:pt x="1418" y="2175"/>
                </a:lnTo>
                <a:lnTo>
                  <a:pt x="1402" y="2167"/>
                </a:lnTo>
                <a:lnTo>
                  <a:pt x="1388" y="2157"/>
                </a:lnTo>
                <a:lnTo>
                  <a:pt x="1387" y="2137"/>
                </a:lnTo>
                <a:lnTo>
                  <a:pt x="1382" y="2123"/>
                </a:lnTo>
                <a:lnTo>
                  <a:pt x="1382" y="2112"/>
                </a:lnTo>
                <a:lnTo>
                  <a:pt x="1363" y="2113"/>
                </a:lnTo>
                <a:lnTo>
                  <a:pt x="1344" y="2114"/>
                </a:lnTo>
                <a:lnTo>
                  <a:pt x="1333" y="2120"/>
                </a:lnTo>
                <a:lnTo>
                  <a:pt x="1320" y="2134"/>
                </a:lnTo>
                <a:lnTo>
                  <a:pt x="1315" y="2129"/>
                </a:lnTo>
                <a:lnTo>
                  <a:pt x="1325" y="2112"/>
                </a:lnTo>
                <a:lnTo>
                  <a:pt x="1326" y="2103"/>
                </a:lnTo>
                <a:lnTo>
                  <a:pt x="1322" y="2087"/>
                </a:lnTo>
                <a:lnTo>
                  <a:pt x="1328" y="2073"/>
                </a:lnTo>
                <a:lnTo>
                  <a:pt x="1332" y="2054"/>
                </a:lnTo>
                <a:lnTo>
                  <a:pt x="1343" y="2043"/>
                </a:lnTo>
                <a:lnTo>
                  <a:pt x="1347" y="2033"/>
                </a:lnTo>
                <a:lnTo>
                  <a:pt x="1354" y="2030"/>
                </a:lnTo>
                <a:lnTo>
                  <a:pt x="1363" y="2019"/>
                </a:lnTo>
                <a:lnTo>
                  <a:pt x="1372" y="1992"/>
                </a:lnTo>
                <a:lnTo>
                  <a:pt x="1372" y="1984"/>
                </a:lnTo>
                <a:lnTo>
                  <a:pt x="1376" y="1956"/>
                </a:lnTo>
                <a:lnTo>
                  <a:pt x="1375" y="1935"/>
                </a:lnTo>
                <a:lnTo>
                  <a:pt x="1368" y="1903"/>
                </a:lnTo>
                <a:lnTo>
                  <a:pt x="1352" y="1901"/>
                </a:lnTo>
                <a:lnTo>
                  <a:pt x="1347" y="1893"/>
                </a:lnTo>
                <a:lnTo>
                  <a:pt x="1343" y="1876"/>
                </a:lnTo>
                <a:lnTo>
                  <a:pt x="1331" y="1862"/>
                </a:lnTo>
                <a:lnTo>
                  <a:pt x="1318" y="1856"/>
                </a:lnTo>
                <a:lnTo>
                  <a:pt x="1315" y="1856"/>
                </a:lnTo>
                <a:lnTo>
                  <a:pt x="1311" y="1861"/>
                </a:lnTo>
                <a:lnTo>
                  <a:pt x="1302" y="1865"/>
                </a:lnTo>
                <a:lnTo>
                  <a:pt x="1298" y="1852"/>
                </a:lnTo>
                <a:lnTo>
                  <a:pt x="1288" y="1849"/>
                </a:lnTo>
                <a:lnTo>
                  <a:pt x="1274" y="1849"/>
                </a:lnTo>
                <a:lnTo>
                  <a:pt x="1264" y="1845"/>
                </a:lnTo>
                <a:lnTo>
                  <a:pt x="1246" y="1845"/>
                </a:lnTo>
                <a:lnTo>
                  <a:pt x="1248" y="1829"/>
                </a:lnTo>
                <a:lnTo>
                  <a:pt x="1250" y="1814"/>
                </a:lnTo>
                <a:lnTo>
                  <a:pt x="1237" y="1812"/>
                </a:lnTo>
                <a:lnTo>
                  <a:pt x="1235" y="1801"/>
                </a:lnTo>
                <a:lnTo>
                  <a:pt x="1237" y="1793"/>
                </a:lnTo>
                <a:lnTo>
                  <a:pt x="1226" y="1781"/>
                </a:lnTo>
                <a:lnTo>
                  <a:pt x="1214" y="1785"/>
                </a:lnTo>
                <a:lnTo>
                  <a:pt x="1199" y="1795"/>
                </a:lnTo>
                <a:lnTo>
                  <a:pt x="1186" y="1798"/>
                </a:lnTo>
                <a:lnTo>
                  <a:pt x="1166" y="1800"/>
                </a:lnTo>
                <a:lnTo>
                  <a:pt x="1157" y="1798"/>
                </a:lnTo>
                <a:lnTo>
                  <a:pt x="1151" y="1793"/>
                </a:lnTo>
                <a:lnTo>
                  <a:pt x="1146" y="1792"/>
                </a:lnTo>
                <a:lnTo>
                  <a:pt x="1137" y="1797"/>
                </a:lnTo>
                <a:lnTo>
                  <a:pt x="1128" y="1803"/>
                </a:lnTo>
                <a:lnTo>
                  <a:pt x="1122" y="1814"/>
                </a:lnTo>
                <a:lnTo>
                  <a:pt x="1102" y="1831"/>
                </a:lnTo>
                <a:lnTo>
                  <a:pt x="1087" y="1835"/>
                </a:lnTo>
                <a:lnTo>
                  <a:pt x="1073" y="1851"/>
                </a:lnTo>
                <a:lnTo>
                  <a:pt x="1063" y="1858"/>
                </a:lnTo>
                <a:lnTo>
                  <a:pt x="1048" y="1866"/>
                </a:lnTo>
                <a:lnTo>
                  <a:pt x="1036" y="1874"/>
                </a:lnTo>
                <a:lnTo>
                  <a:pt x="1008" y="1881"/>
                </a:lnTo>
                <a:lnTo>
                  <a:pt x="990" y="1886"/>
                </a:lnTo>
                <a:lnTo>
                  <a:pt x="992" y="1888"/>
                </a:lnTo>
                <a:lnTo>
                  <a:pt x="992" y="1886"/>
                </a:lnTo>
                <a:lnTo>
                  <a:pt x="978" y="1878"/>
                </a:lnTo>
                <a:lnTo>
                  <a:pt x="976" y="1874"/>
                </a:lnTo>
                <a:lnTo>
                  <a:pt x="973" y="1873"/>
                </a:lnTo>
                <a:lnTo>
                  <a:pt x="958" y="1877"/>
                </a:lnTo>
                <a:lnTo>
                  <a:pt x="954" y="1877"/>
                </a:lnTo>
                <a:lnTo>
                  <a:pt x="940" y="1872"/>
                </a:lnTo>
                <a:lnTo>
                  <a:pt x="924" y="1871"/>
                </a:lnTo>
                <a:lnTo>
                  <a:pt x="917" y="1866"/>
                </a:lnTo>
                <a:lnTo>
                  <a:pt x="917" y="1863"/>
                </a:lnTo>
                <a:lnTo>
                  <a:pt x="913" y="1857"/>
                </a:lnTo>
                <a:lnTo>
                  <a:pt x="907" y="1856"/>
                </a:lnTo>
                <a:lnTo>
                  <a:pt x="893" y="1857"/>
                </a:lnTo>
                <a:lnTo>
                  <a:pt x="881" y="1862"/>
                </a:lnTo>
                <a:lnTo>
                  <a:pt x="870" y="1873"/>
                </a:lnTo>
                <a:lnTo>
                  <a:pt x="860" y="1889"/>
                </a:lnTo>
                <a:lnTo>
                  <a:pt x="839" y="1909"/>
                </a:lnTo>
                <a:lnTo>
                  <a:pt x="838" y="1915"/>
                </a:lnTo>
                <a:lnTo>
                  <a:pt x="833" y="1915"/>
                </a:lnTo>
                <a:lnTo>
                  <a:pt x="829" y="1913"/>
                </a:lnTo>
                <a:lnTo>
                  <a:pt x="827" y="1910"/>
                </a:lnTo>
                <a:lnTo>
                  <a:pt x="827" y="1903"/>
                </a:lnTo>
                <a:lnTo>
                  <a:pt x="831" y="1890"/>
                </a:lnTo>
                <a:lnTo>
                  <a:pt x="831" y="1884"/>
                </a:lnTo>
                <a:lnTo>
                  <a:pt x="828" y="1874"/>
                </a:lnTo>
                <a:lnTo>
                  <a:pt x="827" y="1871"/>
                </a:lnTo>
                <a:lnTo>
                  <a:pt x="822" y="1868"/>
                </a:lnTo>
                <a:lnTo>
                  <a:pt x="817" y="1870"/>
                </a:lnTo>
                <a:lnTo>
                  <a:pt x="809" y="1876"/>
                </a:lnTo>
                <a:lnTo>
                  <a:pt x="801" y="1876"/>
                </a:lnTo>
                <a:lnTo>
                  <a:pt x="793" y="1879"/>
                </a:lnTo>
                <a:lnTo>
                  <a:pt x="791" y="1881"/>
                </a:lnTo>
                <a:lnTo>
                  <a:pt x="788" y="1879"/>
                </a:lnTo>
                <a:lnTo>
                  <a:pt x="780" y="1881"/>
                </a:lnTo>
                <a:lnTo>
                  <a:pt x="774" y="1889"/>
                </a:lnTo>
                <a:lnTo>
                  <a:pt x="771" y="1889"/>
                </a:lnTo>
                <a:lnTo>
                  <a:pt x="757" y="1886"/>
                </a:lnTo>
                <a:lnTo>
                  <a:pt x="750" y="1888"/>
                </a:lnTo>
                <a:lnTo>
                  <a:pt x="746" y="1887"/>
                </a:lnTo>
                <a:lnTo>
                  <a:pt x="739" y="1883"/>
                </a:lnTo>
                <a:lnTo>
                  <a:pt x="729" y="1881"/>
                </a:lnTo>
                <a:lnTo>
                  <a:pt x="723" y="1873"/>
                </a:lnTo>
                <a:lnTo>
                  <a:pt x="713" y="1873"/>
                </a:lnTo>
                <a:lnTo>
                  <a:pt x="708" y="1874"/>
                </a:lnTo>
                <a:lnTo>
                  <a:pt x="704" y="1881"/>
                </a:lnTo>
                <a:lnTo>
                  <a:pt x="702" y="1882"/>
                </a:lnTo>
                <a:lnTo>
                  <a:pt x="696" y="1879"/>
                </a:lnTo>
                <a:lnTo>
                  <a:pt x="691" y="1881"/>
                </a:lnTo>
                <a:lnTo>
                  <a:pt x="685" y="1877"/>
                </a:lnTo>
                <a:lnTo>
                  <a:pt x="681" y="1879"/>
                </a:lnTo>
                <a:lnTo>
                  <a:pt x="675" y="1881"/>
                </a:lnTo>
                <a:lnTo>
                  <a:pt x="671" y="1878"/>
                </a:lnTo>
                <a:lnTo>
                  <a:pt x="667" y="1872"/>
                </a:lnTo>
                <a:lnTo>
                  <a:pt x="666" y="1868"/>
                </a:lnTo>
                <a:lnTo>
                  <a:pt x="661" y="1862"/>
                </a:lnTo>
                <a:lnTo>
                  <a:pt x="653" y="1861"/>
                </a:lnTo>
                <a:lnTo>
                  <a:pt x="645" y="1863"/>
                </a:lnTo>
                <a:lnTo>
                  <a:pt x="630" y="1854"/>
                </a:lnTo>
                <a:lnTo>
                  <a:pt x="629" y="1847"/>
                </a:lnTo>
                <a:lnTo>
                  <a:pt x="632" y="1834"/>
                </a:lnTo>
                <a:lnTo>
                  <a:pt x="629" y="1833"/>
                </a:lnTo>
                <a:lnTo>
                  <a:pt x="624" y="1836"/>
                </a:lnTo>
                <a:lnTo>
                  <a:pt x="619" y="1838"/>
                </a:lnTo>
                <a:lnTo>
                  <a:pt x="611" y="1836"/>
                </a:lnTo>
                <a:lnTo>
                  <a:pt x="603" y="1834"/>
                </a:lnTo>
                <a:lnTo>
                  <a:pt x="599" y="1835"/>
                </a:lnTo>
                <a:lnTo>
                  <a:pt x="592" y="1831"/>
                </a:lnTo>
                <a:lnTo>
                  <a:pt x="589" y="1831"/>
                </a:lnTo>
                <a:lnTo>
                  <a:pt x="585" y="1828"/>
                </a:lnTo>
                <a:lnTo>
                  <a:pt x="583" y="1823"/>
                </a:lnTo>
                <a:lnTo>
                  <a:pt x="578" y="1825"/>
                </a:lnTo>
                <a:lnTo>
                  <a:pt x="576" y="1822"/>
                </a:lnTo>
                <a:lnTo>
                  <a:pt x="579" y="1809"/>
                </a:lnTo>
                <a:lnTo>
                  <a:pt x="578" y="1803"/>
                </a:lnTo>
                <a:lnTo>
                  <a:pt x="581" y="1797"/>
                </a:lnTo>
                <a:lnTo>
                  <a:pt x="579" y="1795"/>
                </a:lnTo>
                <a:lnTo>
                  <a:pt x="573" y="1793"/>
                </a:lnTo>
                <a:lnTo>
                  <a:pt x="567" y="1795"/>
                </a:lnTo>
                <a:lnTo>
                  <a:pt x="563" y="1793"/>
                </a:lnTo>
                <a:lnTo>
                  <a:pt x="560" y="1797"/>
                </a:lnTo>
                <a:lnTo>
                  <a:pt x="559" y="1800"/>
                </a:lnTo>
                <a:lnTo>
                  <a:pt x="556" y="1803"/>
                </a:lnTo>
                <a:lnTo>
                  <a:pt x="553" y="1804"/>
                </a:lnTo>
                <a:lnTo>
                  <a:pt x="548" y="1809"/>
                </a:lnTo>
                <a:lnTo>
                  <a:pt x="544" y="1808"/>
                </a:lnTo>
                <a:lnTo>
                  <a:pt x="538" y="1807"/>
                </a:lnTo>
                <a:lnTo>
                  <a:pt x="536" y="1802"/>
                </a:lnTo>
                <a:lnTo>
                  <a:pt x="533" y="1785"/>
                </a:lnTo>
                <a:lnTo>
                  <a:pt x="527" y="1776"/>
                </a:lnTo>
                <a:lnTo>
                  <a:pt x="515" y="1766"/>
                </a:lnTo>
                <a:lnTo>
                  <a:pt x="503" y="1763"/>
                </a:lnTo>
                <a:lnTo>
                  <a:pt x="493" y="1754"/>
                </a:lnTo>
                <a:lnTo>
                  <a:pt x="487" y="1745"/>
                </a:lnTo>
                <a:lnTo>
                  <a:pt x="482" y="1743"/>
                </a:lnTo>
                <a:lnTo>
                  <a:pt x="462" y="1737"/>
                </a:lnTo>
                <a:lnTo>
                  <a:pt x="444" y="1733"/>
                </a:lnTo>
                <a:lnTo>
                  <a:pt x="441" y="1732"/>
                </a:lnTo>
                <a:lnTo>
                  <a:pt x="425" y="1730"/>
                </a:lnTo>
                <a:lnTo>
                  <a:pt x="423" y="1731"/>
                </a:lnTo>
                <a:lnTo>
                  <a:pt x="423" y="1732"/>
                </a:lnTo>
                <a:lnTo>
                  <a:pt x="423" y="1737"/>
                </a:lnTo>
                <a:lnTo>
                  <a:pt x="419" y="1742"/>
                </a:lnTo>
                <a:lnTo>
                  <a:pt x="420" y="1744"/>
                </a:lnTo>
                <a:lnTo>
                  <a:pt x="419" y="1748"/>
                </a:lnTo>
                <a:lnTo>
                  <a:pt x="411" y="1741"/>
                </a:lnTo>
                <a:lnTo>
                  <a:pt x="408" y="1736"/>
                </a:lnTo>
                <a:lnTo>
                  <a:pt x="406" y="1734"/>
                </a:lnTo>
                <a:lnTo>
                  <a:pt x="403" y="1733"/>
                </a:lnTo>
                <a:lnTo>
                  <a:pt x="386" y="1728"/>
                </a:lnTo>
                <a:lnTo>
                  <a:pt x="384" y="1726"/>
                </a:lnTo>
                <a:lnTo>
                  <a:pt x="380" y="1720"/>
                </a:lnTo>
                <a:lnTo>
                  <a:pt x="375" y="1718"/>
                </a:lnTo>
                <a:lnTo>
                  <a:pt x="363" y="1709"/>
                </a:lnTo>
                <a:lnTo>
                  <a:pt x="357" y="1709"/>
                </a:lnTo>
                <a:lnTo>
                  <a:pt x="350" y="1705"/>
                </a:lnTo>
                <a:lnTo>
                  <a:pt x="348" y="1701"/>
                </a:lnTo>
                <a:lnTo>
                  <a:pt x="348" y="1698"/>
                </a:lnTo>
                <a:lnTo>
                  <a:pt x="345" y="1694"/>
                </a:lnTo>
                <a:lnTo>
                  <a:pt x="341" y="1694"/>
                </a:lnTo>
                <a:lnTo>
                  <a:pt x="339" y="1691"/>
                </a:lnTo>
                <a:lnTo>
                  <a:pt x="334" y="1689"/>
                </a:lnTo>
                <a:lnTo>
                  <a:pt x="326" y="1693"/>
                </a:lnTo>
                <a:lnTo>
                  <a:pt x="325" y="1691"/>
                </a:lnTo>
                <a:lnTo>
                  <a:pt x="323" y="1685"/>
                </a:lnTo>
                <a:lnTo>
                  <a:pt x="322" y="1684"/>
                </a:lnTo>
                <a:lnTo>
                  <a:pt x="318" y="1683"/>
                </a:lnTo>
                <a:lnTo>
                  <a:pt x="315" y="1684"/>
                </a:lnTo>
                <a:lnTo>
                  <a:pt x="306" y="1683"/>
                </a:lnTo>
                <a:lnTo>
                  <a:pt x="302" y="1684"/>
                </a:lnTo>
                <a:lnTo>
                  <a:pt x="296" y="1688"/>
                </a:lnTo>
                <a:lnTo>
                  <a:pt x="293" y="1688"/>
                </a:lnTo>
                <a:lnTo>
                  <a:pt x="290" y="1685"/>
                </a:lnTo>
                <a:lnTo>
                  <a:pt x="291" y="1675"/>
                </a:lnTo>
                <a:lnTo>
                  <a:pt x="287" y="1672"/>
                </a:lnTo>
                <a:lnTo>
                  <a:pt x="283" y="1666"/>
                </a:lnTo>
                <a:lnTo>
                  <a:pt x="283" y="1663"/>
                </a:lnTo>
                <a:lnTo>
                  <a:pt x="278" y="1658"/>
                </a:lnTo>
                <a:lnTo>
                  <a:pt x="278" y="1653"/>
                </a:lnTo>
                <a:lnTo>
                  <a:pt x="280" y="1646"/>
                </a:lnTo>
                <a:lnTo>
                  <a:pt x="277" y="1640"/>
                </a:lnTo>
                <a:lnTo>
                  <a:pt x="277" y="1636"/>
                </a:lnTo>
                <a:lnTo>
                  <a:pt x="278" y="1629"/>
                </a:lnTo>
                <a:lnTo>
                  <a:pt x="280" y="1623"/>
                </a:lnTo>
                <a:lnTo>
                  <a:pt x="273" y="1613"/>
                </a:lnTo>
                <a:lnTo>
                  <a:pt x="266" y="1605"/>
                </a:lnTo>
                <a:lnTo>
                  <a:pt x="266" y="1596"/>
                </a:lnTo>
                <a:lnTo>
                  <a:pt x="263" y="1588"/>
                </a:lnTo>
                <a:lnTo>
                  <a:pt x="264" y="1585"/>
                </a:lnTo>
                <a:lnTo>
                  <a:pt x="275" y="1583"/>
                </a:lnTo>
                <a:lnTo>
                  <a:pt x="278" y="1580"/>
                </a:lnTo>
                <a:lnTo>
                  <a:pt x="279" y="1581"/>
                </a:lnTo>
                <a:lnTo>
                  <a:pt x="280" y="1588"/>
                </a:lnTo>
                <a:lnTo>
                  <a:pt x="283" y="1593"/>
                </a:lnTo>
                <a:lnTo>
                  <a:pt x="285" y="1596"/>
                </a:lnTo>
                <a:lnTo>
                  <a:pt x="293" y="1598"/>
                </a:lnTo>
                <a:lnTo>
                  <a:pt x="295" y="1597"/>
                </a:lnTo>
                <a:lnTo>
                  <a:pt x="298" y="1596"/>
                </a:lnTo>
                <a:lnTo>
                  <a:pt x="301" y="1597"/>
                </a:lnTo>
                <a:lnTo>
                  <a:pt x="302" y="1591"/>
                </a:lnTo>
                <a:lnTo>
                  <a:pt x="306" y="1588"/>
                </a:lnTo>
                <a:lnTo>
                  <a:pt x="310" y="1582"/>
                </a:lnTo>
                <a:lnTo>
                  <a:pt x="311" y="1582"/>
                </a:lnTo>
                <a:lnTo>
                  <a:pt x="315" y="1587"/>
                </a:lnTo>
                <a:lnTo>
                  <a:pt x="317" y="1587"/>
                </a:lnTo>
                <a:lnTo>
                  <a:pt x="326" y="1576"/>
                </a:lnTo>
                <a:lnTo>
                  <a:pt x="326" y="1574"/>
                </a:lnTo>
                <a:lnTo>
                  <a:pt x="322" y="1567"/>
                </a:lnTo>
                <a:lnTo>
                  <a:pt x="316" y="1559"/>
                </a:lnTo>
                <a:lnTo>
                  <a:pt x="315" y="1554"/>
                </a:lnTo>
                <a:lnTo>
                  <a:pt x="316" y="1551"/>
                </a:lnTo>
                <a:lnTo>
                  <a:pt x="316" y="1548"/>
                </a:lnTo>
                <a:lnTo>
                  <a:pt x="306" y="1543"/>
                </a:lnTo>
                <a:lnTo>
                  <a:pt x="301" y="1544"/>
                </a:lnTo>
                <a:lnTo>
                  <a:pt x="300" y="1540"/>
                </a:lnTo>
                <a:lnTo>
                  <a:pt x="291" y="1533"/>
                </a:lnTo>
                <a:lnTo>
                  <a:pt x="291" y="1518"/>
                </a:lnTo>
                <a:lnTo>
                  <a:pt x="296" y="1517"/>
                </a:lnTo>
                <a:lnTo>
                  <a:pt x="294" y="1511"/>
                </a:lnTo>
                <a:lnTo>
                  <a:pt x="295" y="1508"/>
                </a:lnTo>
                <a:lnTo>
                  <a:pt x="296" y="1507"/>
                </a:lnTo>
                <a:lnTo>
                  <a:pt x="289" y="1500"/>
                </a:lnTo>
                <a:lnTo>
                  <a:pt x="290" y="1494"/>
                </a:lnTo>
                <a:lnTo>
                  <a:pt x="290" y="1492"/>
                </a:lnTo>
                <a:lnTo>
                  <a:pt x="300" y="1492"/>
                </a:lnTo>
                <a:lnTo>
                  <a:pt x="304" y="1489"/>
                </a:lnTo>
                <a:lnTo>
                  <a:pt x="315" y="1492"/>
                </a:lnTo>
                <a:lnTo>
                  <a:pt x="317" y="1490"/>
                </a:lnTo>
                <a:lnTo>
                  <a:pt x="322" y="1485"/>
                </a:lnTo>
                <a:lnTo>
                  <a:pt x="327" y="1475"/>
                </a:lnTo>
                <a:lnTo>
                  <a:pt x="327" y="1464"/>
                </a:lnTo>
                <a:lnTo>
                  <a:pt x="337" y="1463"/>
                </a:lnTo>
                <a:lnTo>
                  <a:pt x="338" y="1462"/>
                </a:lnTo>
                <a:lnTo>
                  <a:pt x="336" y="1459"/>
                </a:lnTo>
                <a:lnTo>
                  <a:pt x="337" y="1456"/>
                </a:lnTo>
                <a:lnTo>
                  <a:pt x="341" y="1453"/>
                </a:lnTo>
                <a:lnTo>
                  <a:pt x="342" y="1451"/>
                </a:lnTo>
                <a:lnTo>
                  <a:pt x="345" y="1447"/>
                </a:lnTo>
                <a:lnTo>
                  <a:pt x="352" y="1442"/>
                </a:lnTo>
                <a:lnTo>
                  <a:pt x="352" y="1436"/>
                </a:lnTo>
                <a:lnTo>
                  <a:pt x="358" y="1430"/>
                </a:lnTo>
                <a:lnTo>
                  <a:pt x="360" y="1411"/>
                </a:lnTo>
                <a:lnTo>
                  <a:pt x="363" y="1409"/>
                </a:lnTo>
                <a:lnTo>
                  <a:pt x="363" y="1402"/>
                </a:lnTo>
                <a:lnTo>
                  <a:pt x="369" y="1394"/>
                </a:lnTo>
                <a:lnTo>
                  <a:pt x="369" y="1391"/>
                </a:lnTo>
                <a:lnTo>
                  <a:pt x="365" y="1388"/>
                </a:lnTo>
                <a:lnTo>
                  <a:pt x="361" y="1388"/>
                </a:lnTo>
                <a:lnTo>
                  <a:pt x="354" y="1397"/>
                </a:lnTo>
                <a:lnTo>
                  <a:pt x="352" y="1397"/>
                </a:lnTo>
                <a:lnTo>
                  <a:pt x="349" y="1393"/>
                </a:lnTo>
                <a:lnTo>
                  <a:pt x="347" y="1382"/>
                </a:lnTo>
                <a:lnTo>
                  <a:pt x="342" y="1386"/>
                </a:lnTo>
                <a:lnTo>
                  <a:pt x="338" y="1386"/>
                </a:lnTo>
                <a:lnTo>
                  <a:pt x="336" y="1381"/>
                </a:lnTo>
                <a:lnTo>
                  <a:pt x="333" y="1381"/>
                </a:lnTo>
                <a:lnTo>
                  <a:pt x="331" y="1379"/>
                </a:lnTo>
                <a:lnTo>
                  <a:pt x="330" y="1370"/>
                </a:lnTo>
                <a:lnTo>
                  <a:pt x="326" y="1368"/>
                </a:lnTo>
                <a:lnTo>
                  <a:pt x="325" y="1366"/>
                </a:lnTo>
                <a:lnTo>
                  <a:pt x="322" y="1365"/>
                </a:lnTo>
                <a:lnTo>
                  <a:pt x="318" y="1365"/>
                </a:lnTo>
                <a:lnTo>
                  <a:pt x="315" y="1360"/>
                </a:lnTo>
                <a:lnTo>
                  <a:pt x="312" y="1359"/>
                </a:lnTo>
                <a:lnTo>
                  <a:pt x="309" y="1359"/>
                </a:lnTo>
                <a:lnTo>
                  <a:pt x="304" y="1361"/>
                </a:lnTo>
                <a:lnTo>
                  <a:pt x="298" y="1361"/>
                </a:lnTo>
                <a:lnTo>
                  <a:pt x="293" y="1365"/>
                </a:lnTo>
                <a:lnTo>
                  <a:pt x="279" y="1365"/>
                </a:lnTo>
                <a:lnTo>
                  <a:pt x="269" y="1372"/>
                </a:lnTo>
                <a:lnTo>
                  <a:pt x="258" y="1378"/>
                </a:lnTo>
                <a:lnTo>
                  <a:pt x="251" y="1383"/>
                </a:lnTo>
                <a:lnTo>
                  <a:pt x="246" y="1388"/>
                </a:lnTo>
                <a:lnTo>
                  <a:pt x="241" y="1389"/>
                </a:lnTo>
                <a:lnTo>
                  <a:pt x="237" y="1394"/>
                </a:lnTo>
                <a:lnTo>
                  <a:pt x="230" y="1391"/>
                </a:lnTo>
                <a:lnTo>
                  <a:pt x="225" y="1394"/>
                </a:lnTo>
                <a:lnTo>
                  <a:pt x="220" y="1394"/>
                </a:lnTo>
                <a:lnTo>
                  <a:pt x="209" y="1393"/>
                </a:lnTo>
                <a:lnTo>
                  <a:pt x="202" y="1388"/>
                </a:lnTo>
                <a:lnTo>
                  <a:pt x="196" y="1389"/>
                </a:lnTo>
                <a:lnTo>
                  <a:pt x="188" y="1384"/>
                </a:lnTo>
                <a:lnTo>
                  <a:pt x="171" y="1378"/>
                </a:lnTo>
                <a:lnTo>
                  <a:pt x="161" y="1372"/>
                </a:lnTo>
                <a:lnTo>
                  <a:pt x="161" y="1366"/>
                </a:lnTo>
                <a:lnTo>
                  <a:pt x="160" y="1362"/>
                </a:lnTo>
                <a:lnTo>
                  <a:pt x="156" y="1363"/>
                </a:lnTo>
                <a:lnTo>
                  <a:pt x="151" y="1367"/>
                </a:lnTo>
                <a:lnTo>
                  <a:pt x="148" y="1367"/>
                </a:lnTo>
                <a:lnTo>
                  <a:pt x="143" y="1368"/>
                </a:lnTo>
                <a:lnTo>
                  <a:pt x="139" y="1367"/>
                </a:lnTo>
                <a:lnTo>
                  <a:pt x="133" y="1356"/>
                </a:lnTo>
                <a:lnTo>
                  <a:pt x="126" y="1355"/>
                </a:lnTo>
                <a:lnTo>
                  <a:pt x="124" y="1351"/>
                </a:lnTo>
                <a:lnTo>
                  <a:pt x="124" y="1349"/>
                </a:lnTo>
                <a:lnTo>
                  <a:pt x="129" y="1348"/>
                </a:lnTo>
                <a:lnTo>
                  <a:pt x="131" y="1344"/>
                </a:lnTo>
                <a:lnTo>
                  <a:pt x="129" y="1339"/>
                </a:lnTo>
                <a:lnTo>
                  <a:pt x="127" y="1336"/>
                </a:lnTo>
                <a:lnTo>
                  <a:pt x="129" y="1330"/>
                </a:lnTo>
                <a:lnTo>
                  <a:pt x="129" y="1324"/>
                </a:lnTo>
                <a:lnTo>
                  <a:pt x="127" y="1318"/>
                </a:lnTo>
                <a:lnTo>
                  <a:pt x="121" y="1312"/>
                </a:lnTo>
                <a:lnTo>
                  <a:pt x="110" y="1305"/>
                </a:lnTo>
                <a:lnTo>
                  <a:pt x="105" y="1305"/>
                </a:lnTo>
                <a:lnTo>
                  <a:pt x="99" y="1309"/>
                </a:lnTo>
                <a:lnTo>
                  <a:pt x="97" y="1308"/>
                </a:lnTo>
                <a:lnTo>
                  <a:pt x="97" y="1296"/>
                </a:lnTo>
                <a:lnTo>
                  <a:pt x="95" y="1293"/>
                </a:lnTo>
                <a:lnTo>
                  <a:pt x="88" y="1295"/>
                </a:lnTo>
                <a:lnTo>
                  <a:pt x="83" y="1292"/>
                </a:lnTo>
                <a:lnTo>
                  <a:pt x="79" y="1291"/>
                </a:lnTo>
                <a:lnTo>
                  <a:pt x="65" y="1293"/>
                </a:lnTo>
                <a:lnTo>
                  <a:pt x="54" y="1290"/>
                </a:lnTo>
                <a:lnTo>
                  <a:pt x="56" y="1289"/>
                </a:lnTo>
                <a:lnTo>
                  <a:pt x="53" y="1284"/>
                </a:lnTo>
                <a:lnTo>
                  <a:pt x="47" y="1281"/>
                </a:lnTo>
                <a:lnTo>
                  <a:pt x="46" y="1278"/>
                </a:lnTo>
                <a:lnTo>
                  <a:pt x="53" y="1270"/>
                </a:lnTo>
                <a:lnTo>
                  <a:pt x="57" y="1269"/>
                </a:lnTo>
                <a:lnTo>
                  <a:pt x="62" y="1271"/>
                </a:lnTo>
                <a:lnTo>
                  <a:pt x="65" y="1271"/>
                </a:lnTo>
                <a:lnTo>
                  <a:pt x="62" y="1271"/>
                </a:lnTo>
                <a:lnTo>
                  <a:pt x="70" y="1274"/>
                </a:lnTo>
                <a:lnTo>
                  <a:pt x="73" y="1273"/>
                </a:lnTo>
                <a:lnTo>
                  <a:pt x="73" y="1237"/>
                </a:lnTo>
                <a:lnTo>
                  <a:pt x="63" y="1212"/>
                </a:lnTo>
                <a:lnTo>
                  <a:pt x="63" y="1193"/>
                </a:lnTo>
                <a:lnTo>
                  <a:pt x="56" y="1182"/>
                </a:lnTo>
                <a:lnTo>
                  <a:pt x="37" y="1180"/>
                </a:lnTo>
                <a:lnTo>
                  <a:pt x="17" y="1187"/>
                </a:lnTo>
                <a:lnTo>
                  <a:pt x="6" y="1179"/>
                </a:lnTo>
                <a:lnTo>
                  <a:pt x="2" y="1162"/>
                </a:lnTo>
                <a:lnTo>
                  <a:pt x="0" y="1142"/>
                </a:lnTo>
                <a:lnTo>
                  <a:pt x="11" y="1108"/>
                </a:lnTo>
                <a:lnTo>
                  <a:pt x="10" y="1097"/>
                </a:lnTo>
                <a:lnTo>
                  <a:pt x="19" y="1079"/>
                </a:lnTo>
                <a:lnTo>
                  <a:pt x="51" y="1064"/>
                </a:lnTo>
                <a:lnTo>
                  <a:pt x="56" y="1059"/>
                </a:lnTo>
                <a:lnTo>
                  <a:pt x="63" y="1059"/>
                </a:lnTo>
                <a:lnTo>
                  <a:pt x="69" y="1044"/>
                </a:lnTo>
                <a:lnTo>
                  <a:pt x="79" y="1048"/>
                </a:lnTo>
                <a:lnTo>
                  <a:pt x="94" y="1042"/>
                </a:lnTo>
                <a:lnTo>
                  <a:pt x="105" y="1043"/>
                </a:lnTo>
                <a:lnTo>
                  <a:pt x="111" y="1056"/>
                </a:lnTo>
                <a:lnTo>
                  <a:pt x="122" y="1058"/>
                </a:lnTo>
                <a:lnTo>
                  <a:pt x="138" y="1054"/>
                </a:lnTo>
                <a:lnTo>
                  <a:pt x="148" y="1055"/>
                </a:lnTo>
                <a:lnTo>
                  <a:pt x="161" y="1045"/>
                </a:lnTo>
                <a:lnTo>
                  <a:pt x="167" y="1027"/>
                </a:lnTo>
                <a:lnTo>
                  <a:pt x="176" y="1016"/>
                </a:lnTo>
                <a:lnTo>
                  <a:pt x="193" y="1011"/>
                </a:lnTo>
                <a:lnTo>
                  <a:pt x="212" y="1010"/>
                </a:lnTo>
                <a:lnTo>
                  <a:pt x="239" y="1005"/>
                </a:lnTo>
                <a:lnTo>
                  <a:pt x="251" y="1000"/>
                </a:lnTo>
                <a:lnTo>
                  <a:pt x="259" y="986"/>
                </a:lnTo>
                <a:lnTo>
                  <a:pt x="274" y="973"/>
                </a:lnTo>
                <a:lnTo>
                  <a:pt x="310" y="953"/>
                </a:lnTo>
                <a:lnTo>
                  <a:pt x="348" y="941"/>
                </a:lnTo>
                <a:lnTo>
                  <a:pt x="358" y="934"/>
                </a:lnTo>
                <a:lnTo>
                  <a:pt x="364" y="920"/>
                </a:lnTo>
                <a:lnTo>
                  <a:pt x="364" y="892"/>
                </a:lnTo>
                <a:lnTo>
                  <a:pt x="366" y="881"/>
                </a:lnTo>
                <a:lnTo>
                  <a:pt x="374" y="871"/>
                </a:lnTo>
                <a:lnTo>
                  <a:pt x="373" y="859"/>
                </a:lnTo>
                <a:lnTo>
                  <a:pt x="386" y="849"/>
                </a:lnTo>
                <a:lnTo>
                  <a:pt x="386" y="834"/>
                </a:lnTo>
                <a:lnTo>
                  <a:pt x="377" y="807"/>
                </a:lnTo>
                <a:lnTo>
                  <a:pt x="370" y="795"/>
                </a:lnTo>
                <a:lnTo>
                  <a:pt x="366" y="780"/>
                </a:lnTo>
                <a:lnTo>
                  <a:pt x="361" y="742"/>
                </a:lnTo>
                <a:lnTo>
                  <a:pt x="354" y="727"/>
                </a:lnTo>
                <a:lnTo>
                  <a:pt x="347" y="720"/>
                </a:lnTo>
                <a:lnTo>
                  <a:pt x="355" y="712"/>
                </a:lnTo>
                <a:lnTo>
                  <a:pt x="375" y="705"/>
                </a:lnTo>
                <a:lnTo>
                  <a:pt x="393" y="703"/>
                </a:lnTo>
                <a:lnTo>
                  <a:pt x="416" y="695"/>
                </a:lnTo>
                <a:lnTo>
                  <a:pt x="471" y="693"/>
                </a:lnTo>
                <a:lnTo>
                  <a:pt x="478" y="688"/>
                </a:lnTo>
                <a:lnTo>
                  <a:pt x="472" y="670"/>
                </a:lnTo>
                <a:lnTo>
                  <a:pt x="470" y="655"/>
                </a:lnTo>
                <a:lnTo>
                  <a:pt x="473" y="635"/>
                </a:lnTo>
                <a:lnTo>
                  <a:pt x="479" y="611"/>
                </a:lnTo>
                <a:lnTo>
                  <a:pt x="492" y="584"/>
                </a:lnTo>
                <a:lnTo>
                  <a:pt x="500" y="558"/>
                </a:lnTo>
                <a:lnTo>
                  <a:pt x="511" y="537"/>
                </a:lnTo>
                <a:lnTo>
                  <a:pt x="535" y="537"/>
                </a:lnTo>
                <a:lnTo>
                  <a:pt x="544" y="544"/>
                </a:lnTo>
                <a:lnTo>
                  <a:pt x="563" y="550"/>
                </a:lnTo>
                <a:lnTo>
                  <a:pt x="597" y="547"/>
                </a:lnTo>
                <a:lnTo>
                  <a:pt x="606" y="556"/>
                </a:lnTo>
                <a:lnTo>
                  <a:pt x="616" y="563"/>
                </a:lnTo>
                <a:lnTo>
                  <a:pt x="630" y="552"/>
                </a:lnTo>
                <a:lnTo>
                  <a:pt x="653" y="544"/>
                </a:lnTo>
                <a:lnTo>
                  <a:pt x="656" y="507"/>
                </a:lnTo>
                <a:lnTo>
                  <a:pt x="654" y="484"/>
                </a:lnTo>
                <a:lnTo>
                  <a:pt x="659" y="459"/>
                </a:lnTo>
                <a:lnTo>
                  <a:pt x="670" y="439"/>
                </a:lnTo>
                <a:lnTo>
                  <a:pt x="686" y="440"/>
                </a:lnTo>
                <a:lnTo>
                  <a:pt x="705" y="434"/>
                </a:lnTo>
                <a:lnTo>
                  <a:pt x="721" y="418"/>
                </a:lnTo>
                <a:lnTo>
                  <a:pt x="731" y="398"/>
                </a:lnTo>
                <a:lnTo>
                  <a:pt x="756" y="405"/>
                </a:lnTo>
                <a:lnTo>
                  <a:pt x="772" y="389"/>
                </a:lnTo>
                <a:lnTo>
                  <a:pt x="777" y="389"/>
                </a:lnTo>
                <a:lnTo>
                  <a:pt x="777" y="393"/>
                </a:lnTo>
                <a:lnTo>
                  <a:pt x="780" y="404"/>
                </a:lnTo>
                <a:lnTo>
                  <a:pt x="791" y="430"/>
                </a:lnTo>
                <a:lnTo>
                  <a:pt x="821" y="453"/>
                </a:lnTo>
                <a:lnTo>
                  <a:pt x="832" y="474"/>
                </a:lnTo>
                <a:lnTo>
                  <a:pt x="847" y="485"/>
                </a:lnTo>
                <a:lnTo>
                  <a:pt x="854" y="474"/>
                </a:lnTo>
                <a:lnTo>
                  <a:pt x="870" y="477"/>
                </a:lnTo>
                <a:lnTo>
                  <a:pt x="885" y="485"/>
                </a:lnTo>
                <a:lnTo>
                  <a:pt x="901" y="488"/>
                </a:lnTo>
                <a:lnTo>
                  <a:pt x="911" y="504"/>
                </a:lnTo>
                <a:lnTo>
                  <a:pt x="918" y="526"/>
                </a:lnTo>
                <a:lnTo>
                  <a:pt x="928" y="543"/>
                </a:lnTo>
                <a:lnTo>
                  <a:pt x="940" y="586"/>
                </a:lnTo>
                <a:lnTo>
                  <a:pt x="940" y="614"/>
                </a:lnTo>
                <a:lnTo>
                  <a:pt x="944" y="633"/>
                </a:lnTo>
                <a:lnTo>
                  <a:pt x="943" y="652"/>
                </a:lnTo>
                <a:lnTo>
                  <a:pt x="935" y="668"/>
                </a:lnTo>
                <a:lnTo>
                  <a:pt x="934" y="683"/>
                </a:lnTo>
                <a:lnTo>
                  <a:pt x="941" y="690"/>
                </a:lnTo>
                <a:lnTo>
                  <a:pt x="957" y="697"/>
                </a:lnTo>
                <a:lnTo>
                  <a:pt x="988" y="700"/>
                </a:lnTo>
                <a:lnTo>
                  <a:pt x="1022" y="711"/>
                </a:lnTo>
                <a:lnTo>
                  <a:pt x="1031" y="711"/>
                </a:lnTo>
                <a:lnTo>
                  <a:pt x="1044" y="706"/>
                </a:lnTo>
                <a:lnTo>
                  <a:pt x="1057" y="706"/>
                </a:lnTo>
                <a:lnTo>
                  <a:pt x="1069" y="712"/>
                </a:lnTo>
                <a:lnTo>
                  <a:pt x="1099" y="722"/>
                </a:lnTo>
                <a:lnTo>
                  <a:pt x="1114" y="732"/>
                </a:lnTo>
                <a:lnTo>
                  <a:pt x="1130" y="741"/>
                </a:lnTo>
                <a:lnTo>
                  <a:pt x="1162" y="749"/>
                </a:lnTo>
                <a:lnTo>
                  <a:pt x="1175" y="759"/>
                </a:lnTo>
                <a:lnTo>
                  <a:pt x="1187" y="760"/>
                </a:lnTo>
                <a:lnTo>
                  <a:pt x="1198" y="775"/>
                </a:lnTo>
                <a:lnTo>
                  <a:pt x="1209" y="792"/>
                </a:lnTo>
                <a:lnTo>
                  <a:pt x="1216" y="812"/>
                </a:lnTo>
                <a:lnTo>
                  <a:pt x="1228" y="832"/>
                </a:lnTo>
                <a:lnTo>
                  <a:pt x="1240" y="846"/>
                </a:lnTo>
                <a:lnTo>
                  <a:pt x="1253" y="862"/>
                </a:lnTo>
                <a:lnTo>
                  <a:pt x="1269" y="876"/>
                </a:lnTo>
                <a:lnTo>
                  <a:pt x="1283" y="882"/>
                </a:lnTo>
                <a:lnTo>
                  <a:pt x="1304" y="882"/>
                </a:lnTo>
                <a:lnTo>
                  <a:pt x="1452" y="872"/>
                </a:lnTo>
                <a:lnTo>
                  <a:pt x="1470" y="870"/>
                </a:lnTo>
                <a:lnTo>
                  <a:pt x="1487" y="872"/>
                </a:lnTo>
                <a:lnTo>
                  <a:pt x="1521" y="883"/>
                </a:lnTo>
                <a:lnTo>
                  <a:pt x="1531" y="887"/>
                </a:lnTo>
                <a:lnTo>
                  <a:pt x="1540" y="898"/>
                </a:lnTo>
                <a:lnTo>
                  <a:pt x="1555" y="911"/>
                </a:lnTo>
                <a:lnTo>
                  <a:pt x="1578" y="921"/>
                </a:lnTo>
                <a:lnTo>
                  <a:pt x="1611" y="931"/>
                </a:lnTo>
                <a:lnTo>
                  <a:pt x="1629" y="941"/>
                </a:lnTo>
                <a:lnTo>
                  <a:pt x="1651" y="948"/>
                </a:lnTo>
                <a:lnTo>
                  <a:pt x="1680" y="950"/>
                </a:lnTo>
                <a:lnTo>
                  <a:pt x="1686" y="952"/>
                </a:lnTo>
                <a:lnTo>
                  <a:pt x="1697" y="961"/>
                </a:lnTo>
                <a:lnTo>
                  <a:pt x="1709" y="964"/>
                </a:lnTo>
                <a:lnTo>
                  <a:pt x="1719" y="963"/>
                </a:lnTo>
                <a:lnTo>
                  <a:pt x="1737" y="948"/>
                </a:lnTo>
                <a:lnTo>
                  <a:pt x="1767" y="937"/>
                </a:lnTo>
                <a:lnTo>
                  <a:pt x="1780" y="935"/>
                </a:lnTo>
                <a:lnTo>
                  <a:pt x="1791" y="931"/>
                </a:lnTo>
                <a:lnTo>
                  <a:pt x="1799" y="921"/>
                </a:lnTo>
                <a:lnTo>
                  <a:pt x="1810" y="918"/>
                </a:lnTo>
                <a:lnTo>
                  <a:pt x="1847" y="911"/>
                </a:lnTo>
                <a:lnTo>
                  <a:pt x="1865" y="904"/>
                </a:lnTo>
                <a:lnTo>
                  <a:pt x="1891" y="905"/>
                </a:lnTo>
                <a:lnTo>
                  <a:pt x="1907" y="899"/>
                </a:lnTo>
                <a:lnTo>
                  <a:pt x="1935" y="908"/>
                </a:lnTo>
                <a:lnTo>
                  <a:pt x="1940" y="905"/>
                </a:lnTo>
                <a:lnTo>
                  <a:pt x="1968" y="903"/>
                </a:lnTo>
                <a:lnTo>
                  <a:pt x="1998" y="892"/>
                </a:lnTo>
                <a:lnTo>
                  <a:pt x="2012" y="883"/>
                </a:lnTo>
                <a:lnTo>
                  <a:pt x="2032" y="868"/>
                </a:lnTo>
                <a:lnTo>
                  <a:pt x="2042" y="854"/>
                </a:lnTo>
                <a:lnTo>
                  <a:pt x="2100" y="805"/>
                </a:lnTo>
                <a:lnTo>
                  <a:pt x="2097" y="791"/>
                </a:lnTo>
                <a:lnTo>
                  <a:pt x="2075" y="762"/>
                </a:lnTo>
                <a:lnTo>
                  <a:pt x="2078" y="747"/>
                </a:lnTo>
                <a:lnTo>
                  <a:pt x="2091" y="727"/>
                </a:lnTo>
                <a:lnTo>
                  <a:pt x="2100" y="710"/>
                </a:lnTo>
                <a:lnTo>
                  <a:pt x="2121" y="704"/>
                </a:lnTo>
                <a:lnTo>
                  <a:pt x="2137" y="709"/>
                </a:lnTo>
                <a:lnTo>
                  <a:pt x="2149" y="722"/>
                </a:lnTo>
                <a:lnTo>
                  <a:pt x="2170" y="727"/>
                </a:lnTo>
                <a:lnTo>
                  <a:pt x="2188" y="727"/>
                </a:lnTo>
                <a:lnTo>
                  <a:pt x="2215" y="710"/>
                </a:lnTo>
                <a:lnTo>
                  <a:pt x="2234" y="689"/>
                </a:lnTo>
                <a:lnTo>
                  <a:pt x="2254" y="667"/>
                </a:lnTo>
                <a:lnTo>
                  <a:pt x="2266" y="667"/>
                </a:lnTo>
                <a:lnTo>
                  <a:pt x="2277" y="668"/>
                </a:lnTo>
                <a:lnTo>
                  <a:pt x="2284" y="666"/>
                </a:lnTo>
                <a:lnTo>
                  <a:pt x="2302" y="654"/>
                </a:lnTo>
                <a:lnTo>
                  <a:pt x="2353" y="598"/>
                </a:lnTo>
                <a:lnTo>
                  <a:pt x="2369" y="584"/>
                </a:lnTo>
                <a:lnTo>
                  <a:pt x="2390" y="580"/>
                </a:lnTo>
                <a:lnTo>
                  <a:pt x="2415" y="581"/>
                </a:lnTo>
                <a:lnTo>
                  <a:pt x="2440" y="577"/>
                </a:lnTo>
                <a:lnTo>
                  <a:pt x="2465" y="572"/>
                </a:lnTo>
                <a:lnTo>
                  <a:pt x="2484" y="577"/>
                </a:lnTo>
                <a:lnTo>
                  <a:pt x="2501" y="580"/>
                </a:lnTo>
                <a:lnTo>
                  <a:pt x="2511" y="574"/>
                </a:lnTo>
                <a:lnTo>
                  <a:pt x="2510" y="561"/>
                </a:lnTo>
                <a:lnTo>
                  <a:pt x="2496" y="553"/>
                </a:lnTo>
                <a:lnTo>
                  <a:pt x="2496" y="544"/>
                </a:lnTo>
                <a:lnTo>
                  <a:pt x="2498" y="531"/>
                </a:lnTo>
                <a:lnTo>
                  <a:pt x="2492" y="517"/>
                </a:lnTo>
                <a:lnTo>
                  <a:pt x="2463" y="493"/>
                </a:lnTo>
                <a:lnTo>
                  <a:pt x="2450" y="478"/>
                </a:lnTo>
                <a:lnTo>
                  <a:pt x="2444" y="464"/>
                </a:lnTo>
                <a:lnTo>
                  <a:pt x="2415" y="485"/>
                </a:lnTo>
                <a:lnTo>
                  <a:pt x="2397" y="498"/>
                </a:lnTo>
                <a:lnTo>
                  <a:pt x="2372" y="505"/>
                </a:lnTo>
                <a:lnTo>
                  <a:pt x="2347" y="507"/>
                </a:lnTo>
                <a:lnTo>
                  <a:pt x="2306" y="498"/>
                </a:lnTo>
                <a:lnTo>
                  <a:pt x="2297" y="483"/>
                </a:lnTo>
                <a:lnTo>
                  <a:pt x="2294" y="463"/>
                </a:lnTo>
                <a:lnTo>
                  <a:pt x="2294" y="441"/>
                </a:lnTo>
                <a:lnTo>
                  <a:pt x="2302" y="424"/>
                </a:lnTo>
                <a:lnTo>
                  <a:pt x="2305" y="404"/>
                </a:lnTo>
                <a:lnTo>
                  <a:pt x="2302" y="387"/>
                </a:lnTo>
                <a:lnTo>
                  <a:pt x="2302" y="371"/>
                </a:lnTo>
                <a:lnTo>
                  <a:pt x="2306" y="362"/>
                </a:lnTo>
                <a:lnTo>
                  <a:pt x="2317" y="348"/>
                </a:lnTo>
                <a:lnTo>
                  <a:pt x="2333" y="319"/>
                </a:lnTo>
                <a:lnTo>
                  <a:pt x="2342" y="311"/>
                </a:lnTo>
                <a:lnTo>
                  <a:pt x="2342" y="306"/>
                </a:lnTo>
                <a:lnTo>
                  <a:pt x="2353" y="308"/>
                </a:lnTo>
                <a:lnTo>
                  <a:pt x="2366" y="318"/>
                </a:lnTo>
                <a:lnTo>
                  <a:pt x="2398" y="328"/>
                </a:lnTo>
                <a:lnTo>
                  <a:pt x="2423" y="340"/>
                </a:lnTo>
                <a:lnTo>
                  <a:pt x="2434" y="338"/>
                </a:lnTo>
                <a:lnTo>
                  <a:pt x="2449" y="327"/>
                </a:lnTo>
                <a:lnTo>
                  <a:pt x="2499" y="296"/>
                </a:lnTo>
                <a:lnTo>
                  <a:pt x="2500" y="289"/>
                </a:lnTo>
                <a:lnTo>
                  <a:pt x="2498" y="276"/>
                </a:lnTo>
                <a:lnTo>
                  <a:pt x="2501" y="264"/>
                </a:lnTo>
                <a:lnTo>
                  <a:pt x="2512" y="251"/>
                </a:lnTo>
                <a:lnTo>
                  <a:pt x="2519" y="240"/>
                </a:lnTo>
                <a:lnTo>
                  <a:pt x="2526" y="210"/>
                </a:lnTo>
                <a:lnTo>
                  <a:pt x="2531" y="188"/>
                </a:lnTo>
                <a:lnTo>
                  <a:pt x="2538" y="171"/>
                </a:lnTo>
                <a:lnTo>
                  <a:pt x="2557" y="161"/>
                </a:lnTo>
                <a:lnTo>
                  <a:pt x="2581" y="134"/>
                </a:lnTo>
                <a:lnTo>
                  <a:pt x="2581" y="129"/>
                </a:lnTo>
                <a:lnTo>
                  <a:pt x="2576" y="118"/>
                </a:lnTo>
                <a:lnTo>
                  <a:pt x="2578" y="91"/>
                </a:lnTo>
                <a:lnTo>
                  <a:pt x="2571" y="87"/>
                </a:lnTo>
                <a:lnTo>
                  <a:pt x="2560" y="87"/>
                </a:lnTo>
                <a:lnTo>
                  <a:pt x="2542" y="92"/>
                </a:lnTo>
                <a:lnTo>
                  <a:pt x="2538" y="87"/>
                </a:lnTo>
                <a:lnTo>
                  <a:pt x="2543" y="74"/>
                </a:lnTo>
                <a:lnTo>
                  <a:pt x="2567" y="50"/>
                </a:lnTo>
                <a:lnTo>
                  <a:pt x="2575" y="38"/>
                </a:lnTo>
                <a:lnTo>
                  <a:pt x="2591" y="26"/>
                </a:lnTo>
                <a:lnTo>
                  <a:pt x="2625" y="20"/>
                </a:lnTo>
                <a:lnTo>
                  <a:pt x="2666" y="5"/>
                </a:lnTo>
                <a:lnTo>
                  <a:pt x="2691" y="6"/>
                </a:lnTo>
                <a:lnTo>
                  <a:pt x="2726" y="0"/>
                </a:lnTo>
                <a:lnTo>
                  <a:pt x="2738" y="0"/>
                </a:lnTo>
                <a:lnTo>
                  <a:pt x="2757" y="9"/>
                </a:lnTo>
                <a:lnTo>
                  <a:pt x="2774" y="21"/>
                </a:lnTo>
                <a:lnTo>
                  <a:pt x="2785" y="33"/>
                </a:lnTo>
                <a:lnTo>
                  <a:pt x="2801" y="37"/>
                </a:lnTo>
                <a:lnTo>
                  <a:pt x="2820" y="34"/>
                </a:lnTo>
                <a:lnTo>
                  <a:pt x="2836" y="38"/>
                </a:lnTo>
                <a:lnTo>
                  <a:pt x="2850" y="44"/>
                </a:lnTo>
                <a:lnTo>
                  <a:pt x="2858" y="58"/>
                </a:lnTo>
                <a:lnTo>
                  <a:pt x="2870" y="76"/>
                </a:lnTo>
                <a:lnTo>
                  <a:pt x="2871" y="89"/>
                </a:lnTo>
                <a:lnTo>
                  <a:pt x="2879" y="96"/>
                </a:lnTo>
                <a:lnTo>
                  <a:pt x="2888" y="102"/>
                </a:lnTo>
                <a:lnTo>
                  <a:pt x="2890" y="111"/>
                </a:lnTo>
                <a:lnTo>
                  <a:pt x="2891" y="106"/>
                </a:lnTo>
                <a:lnTo>
                  <a:pt x="2893" y="119"/>
                </a:lnTo>
                <a:lnTo>
                  <a:pt x="2898" y="134"/>
                </a:lnTo>
                <a:lnTo>
                  <a:pt x="2901" y="155"/>
                </a:lnTo>
                <a:lnTo>
                  <a:pt x="2909" y="172"/>
                </a:lnTo>
                <a:lnTo>
                  <a:pt x="2914" y="189"/>
                </a:lnTo>
                <a:lnTo>
                  <a:pt x="2935" y="229"/>
                </a:lnTo>
                <a:lnTo>
                  <a:pt x="2941" y="270"/>
                </a:lnTo>
                <a:lnTo>
                  <a:pt x="2950" y="289"/>
                </a:lnTo>
                <a:lnTo>
                  <a:pt x="2949" y="294"/>
                </a:lnTo>
                <a:lnTo>
                  <a:pt x="2950" y="295"/>
                </a:lnTo>
                <a:lnTo>
                  <a:pt x="2952" y="313"/>
                </a:lnTo>
                <a:lnTo>
                  <a:pt x="2952" y="334"/>
                </a:lnTo>
                <a:lnTo>
                  <a:pt x="2965" y="345"/>
                </a:lnTo>
                <a:lnTo>
                  <a:pt x="2988" y="348"/>
                </a:lnTo>
                <a:lnTo>
                  <a:pt x="3009" y="340"/>
                </a:lnTo>
                <a:lnTo>
                  <a:pt x="3025" y="348"/>
                </a:lnTo>
                <a:lnTo>
                  <a:pt x="3044" y="350"/>
                </a:lnTo>
                <a:lnTo>
                  <a:pt x="3062" y="359"/>
                </a:lnTo>
                <a:lnTo>
                  <a:pt x="3094" y="387"/>
                </a:lnTo>
                <a:lnTo>
                  <a:pt x="3109" y="394"/>
                </a:lnTo>
                <a:lnTo>
                  <a:pt x="3121" y="396"/>
                </a:lnTo>
                <a:lnTo>
                  <a:pt x="3125" y="403"/>
                </a:lnTo>
                <a:lnTo>
                  <a:pt x="3125" y="408"/>
                </a:lnTo>
                <a:lnTo>
                  <a:pt x="3127" y="407"/>
                </a:lnTo>
                <a:lnTo>
                  <a:pt x="3128" y="423"/>
                </a:lnTo>
                <a:lnTo>
                  <a:pt x="3135" y="432"/>
                </a:lnTo>
                <a:lnTo>
                  <a:pt x="3134" y="448"/>
                </a:lnTo>
                <a:lnTo>
                  <a:pt x="3135" y="466"/>
                </a:lnTo>
                <a:lnTo>
                  <a:pt x="3145" y="482"/>
                </a:lnTo>
                <a:lnTo>
                  <a:pt x="3151" y="495"/>
                </a:lnTo>
                <a:lnTo>
                  <a:pt x="3170" y="494"/>
                </a:lnTo>
                <a:lnTo>
                  <a:pt x="3189" y="500"/>
                </a:lnTo>
                <a:lnTo>
                  <a:pt x="3207" y="498"/>
                </a:lnTo>
                <a:lnTo>
                  <a:pt x="3238" y="483"/>
                </a:lnTo>
                <a:lnTo>
                  <a:pt x="3272" y="461"/>
                </a:lnTo>
                <a:lnTo>
                  <a:pt x="3290" y="459"/>
                </a:lnTo>
                <a:lnTo>
                  <a:pt x="3323" y="441"/>
                </a:lnTo>
                <a:lnTo>
                  <a:pt x="3355" y="432"/>
                </a:lnTo>
                <a:lnTo>
                  <a:pt x="3356" y="435"/>
                </a:lnTo>
                <a:lnTo>
                  <a:pt x="3348" y="448"/>
                </a:lnTo>
                <a:lnTo>
                  <a:pt x="3348" y="468"/>
                </a:lnTo>
                <a:lnTo>
                  <a:pt x="3353" y="484"/>
                </a:lnTo>
                <a:lnTo>
                  <a:pt x="3350" y="504"/>
                </a:lnTo>
                <a:lnTo>
                  <a:pt x="3338" y="514"/>
                </a:lnTo>
                <a:lnTo>
                  <a:pt x="3324" y="527"/>
                </a:lnTo>
                <a:lnTo>
                  <a:pt x="3322" y="548"/>
                </a:lnTo>
                <a:lnTo>
                  <a:pt x="3308" y="581"/>
                </a:lnTo>
                <a:lnTo>
                  <a:pt x="3300" y="623"/>
                </a:lnTo>
                <a:lnTo>
                  <a:pt x="3281" y="661"/>
                </a:lnTo>
                <a:lnTo>
                  <a:pt x="3268" y="679"/>
                </a:lnTo>
                <a:lnTo>
                  <a:pt x="3263" y="699"/>
                </a:lnTo>
                <a:lnTo>
                  <a:pt x="3251" y="709"/>
                </a:lnTo>
                <a:lnTo>
                  <a:pt x="3246" y="705"/>
                </a:lnTo>
                <a:lnTo>
                  <a:pt x="3195" y="693"/>
                </a:lnTo>
                <a:lnTo>
                  <a:pt x="3182" y="700"/>
                </a:lnTo>
                <a:lnTo>
                  <a:pt x="3146" y="735"/>
                </a:lnTo>
                <a:lnTo>
                  <a:pt x="3154" y="748"/>
                </a:lnTo>
                <a:lnTo>
                  <a:pt x="3160" y="775"/>
                </a:lnTo>
                <a:lnTo>
                  <a:pt x="3160" y="834"/>
                </a:lnTo>
                <a:lnTo>
                  <a:pt x="3144" y="859"/>
                </a:lnTo>
                <a:lnTo>
                  <a:pt x="3124" y="876"/>
                </a:lnTo>
                <a:lnTo>
                  <a:pt x="3124" y="894"/>
                </a:lnTo>
                <a:lnTo>
                  <a:pt x="3116" y="893"/>
                </a:lnTo>
                <a:lnTo>
                  <a:pt x="3108" y="878"/>
                </a:lnTo>
                <a:lnTo>
                  <a:pt x="3097" y="867"/>
                </a:lnTo>
                <a:lnTo>
                  <a:pt x="3086" y="876"/>
                </a:lnTo>
                <a:lnTo>
                  <a:pt x="3079" y="896"/>
                </a:lnTo>
                <a:lnTo>
                  <a:pt x="3069" y="911"/>
                </a:lnTo>
                <a:lnTo>
                  <a:pt x="3038" y="935"/>
                </a:lnTo>
                <a:lnTo>
                  <a:pt x="3014" y="941"/>
                </a:lnTo>
                <a:lnTo>
                  <a:pt x="2994" y="941"/>
                </a:lnTo>
                <a:lnTo>
                  <a:pt x="2989" y="950"/>
                </a:lnTo>
                <a:lnTo>
                  <a:pt x="2995" y="981"/>
                </a:lnTo>
                <a:lnTo>
                  <a:pt x="2953" y="985"/>
                </a:lnTo>
                <a:lnTo>
                  <a:pt x="2939" y="975"/>
                </a:lnTo>
                <a:lnTo>
                  <a:pt x="2920" y="970"/>
                </a:lnTo>
                <a:lnTo>
                  <a:pt x="2908" y="980"/>
                </a:lnTo>
                <a:lnTo>
                  <a:pt x="2883" y="1009"/>
                </a:lnTo>
                <a:lnTo>
                  <a:pt x="2865" y="1024"/>
                </a:lnTo>
                <a:lnTo>
                  <a:pt x="2826" y="1045"/>
                </a:lnTo>
                <a:lnTo>
                  <a:pt x="2811" y="1052"/>
                </a:lnTo>
                <a:lnTo>
                  <a:pt x="2783" y="1087"/>
                </a:lnTo>
                <a:lnTo>
                  <a:pt x="2781" y="1091"/>
                </a:lnTo>
                <a:lnTo>
                  <a:pt x="2774" y="1094"/>
                </a:lnTo>
                <a:lnTo>
                  <a:pt x="2767" y="1097"/>
                </a:lnTo>
                <a:lnTo>
                  <a:pt x="2756" y="1097"/>
                </a:lnTo>
                <a:lnTo>
                  <a:pt x="2734" y="1104"/>
                </a:lnTo>
                <a:lnTo>
                  <a:pt x="2729" y="1097"/>
                </a:lnTo>
                <a:lnTo>
                  <a:pt x="2724" y="1102"/>
                </a:lnTo>
                <a:lnTo>
                  <a:pt x="2709" y="1113"/>
                </a:lnTo>
                <a:lnTo>
                  <a:pt x="2673" y="1128"/>
                </a:lnTo>
                <a:lnTo>
                  <a:pt x="2665" y="1136"/>
                </a:lnTo>
                <a:lnTo>
                  <a:pt x="2657" y="1149"/>
                </a:lnTo>
                <a:lnTo>
                  <a:pt x="2646" y="1157"/>
                </a:lnTo>
                <a:lnTo>
                  <a:pt x="2638" y="1157"/>
                </a:lnTo>
                <a:lnTo>
                  <a:pt x="2632" y="1163"/>
                </a:lnTo>
                <a:lnTo>
                  <a:pt x="2613" y="1172"/>
                </a:lnTo>
                <a:lnTo>
                  <a:pt x="2607" y="1168"/>
                </a:lnTo>
                <a:lnTo>
                  <a:pt x="2616" y="1156"/>
                </a:lnTo>
                <a:lnTo>
                  <a:pt x="2630" y="1151"/>
                </a:lnTo>
                <a:lnTo>
                  <a:pt x="2635" y="1140"/>
                </a:lnTo>
                <a:lnTo>
                  <a:pt x="2638" y="1129"/>
                </a:lnTo>
                <a:lnTo>
                  <a:pt x="2630" y="1126"/>
                </a:lnTo>
                <a:lnTo>
                  <a:pt x="2622" y="1119"/>
                </a:lnTo>
                <a:lnTo>
                  <a:pt x="2616" y="1118"/>
                </a:lnTo>
                <a:lnTo>
                  <a:pt x="2625" y="1112"/>
                </a:lnTo>
                <a:lnTo>
                  <a:pt x="2627" y="1101"/>
                </a:lnTo>
                <a:lnTo>
                  <a:pt x="2638" y="1093"/>
                </a:lnTo>
                <a:lnTo>
                  <a:pt x="2660" y="1063"/>
                </a:lnTo>
                <a:lnTo>
                  <a:pt x="2667" y="1050"/>
                </a:lnTo>
                <a:lnTo>
                  <a:pt x="2665" y="1042"/>
                </a:lnTo>
                <a:lnTo>
                  <a:pt x="2652" y="1028"/>
                </a:lnTo>
                <a:lnTo>
                  <a:pt x="2649" y="1016"/>
                </a:lnTo>
                <a:lnTo>
                  <a:pt x="2644" y="1010"/>
                </a:lnTo>
                <a:lnTo>
                  <a:pt x="2639" y="1016"/>
                </a:lnTo>
                <a:lnTo>
                  <a:pt x="2616" y="1017"/>
                </a:lnTo>
                <a:lnTo>
                  <a:pt x="2606" y="1021"/>
                </a:lnTo>
                <a:lnTo>
                  <a:pt x="2590" y="1038"/>
                </a:lnTo>
                <a:lnTo>
                  <a:pt x="2578" y="1053"/>
                </a:lnTo>
                <a:lnTo>
                  <a:pt x="2571" y="1065"/>
                </a:lnTo>
                <a:lnTo>
                  <a:pt x="2568" y="1070"/>
                </a:lnTo>
                <a:lnTo>
                  <a:pt x="2542" y="1082"/>
                </a:lnTo>
                <a:lnTo>
                  <a:pt x="2524" y="1096"/>
                </a:lnTo>
                <a:lnTo>
                  <a:pt x="2516" y="1098"/>
                </a:lnTo>
                <a:lnTo>
                  <a:pt x="2509" y="1112"/>
                </a:lnTo>
                <a:lnTo>
                  <a:pt x="2506" y="1126"/>
                </a:lnTo>
                <a:lnTo>
                  <a:pt x="2498" y="1135"/>
                </a:lnTo>
                <a:lnTo>
                  <a:pt x="2488" y="1141"/>
                </a:lnTo>
                <a:lnTo>
                  <a:pt x="2473" y="1144"/>
                </a:lnTo>
                <a:lnTo>
                  <a:pt x="2462" y="1147"/>
                </a:lnTo>
                <a:lnTo>
                  <a:pt x="2451" y="1147"/>
                </a:lnTo>
                <a:lnTo>
                  <a:pt x="2445" y="1144"/>
                </a:lnTo>
                <a:lnTo>
                  <a:pt x="2433" y="1142"/>
                </a:lnTo>
                <a:lnTo>
                  <a:pt x="2423" y="1152"/>
                </a:lnTo>
                <a:lnTo>
                  <a:pt x="2417" y="1172"/>
                </a:lnTo>
                <a:lnTo>
                  <a:pt x="2414" y="1189"/>
                </a:lnTo>
                <a:lnTo>
                  <a:pt x="2431" y="1207"/>
                </a:lnTo>
                <a:lnTo>
                  <a:pt x="2435" y="1216"/>
                </a:lnTo>
                <a:lnTo>
                  <a:pt x="2444" y="1221"/>
                </a:lnTo>
                <a:lnTo>
                  <a:pt x="2451" y="1221"/>
                </a:lnTo>
                <a:lnTo>
                  <a:pt x="2456" y="1228"/>
                </a:lnTo>
                <a:lnTo>
                  <a:pt x="2465" y="1228"/>
                </a:lnTo>
                <a:lnTo>
                  <a:pt x="2469" y="1239"/>
                </a:lnTo>
                <a:lnTo>
                  <a:pt x="2479" y="1247"/>
                </a:lnTo>
                <a:lnTo>
                  <a:pt x="2482" y="1255"/>
                </a:lnTo>
                <a:lnTo>
                  <a:pt x="2482" y="1265"/>
                </a:lnTo>
                <a:lnTo>
                  <a:pt x="2490" y="1276"/>
                </a:lnTo>
                <a:lnTo>
                  <a:pt x="2517" y="1286"/>
                </a:lnTo>
                <a:lnTo>
                  <a:pt x="2531" y="1285"/>
                </a:lnTo>
                <a:lnTo>
                  <a:pt x="2543" y="1269"/>
                </a:lnTo>
                <a:lnTo>
                  <a:pt x="2554" y="1260"/>
                </a:lnTo>
                <a:lnTo>
                  <a:pt x="2562" y="1249"/>
                </a:lnTo>
                <a:lnTo>
                  <a:pt x="2584" y="1239"/>
                </a:lnTo>
                <a:lnTo>
                  <a:pt x="2591" y="1238"/>
                </a:lnTo>
                <a:lnTo>
                  <a:pt x="2602" y="1249"/>
                </a:lnTo>
                <a:lnTo>
                  <a:pt x="2611" y="1254"/>
                </a:lnTo>
                <a:lnTo>
                  <a:pt x="2622" y="1255"/>
                </a:lnTo>
                <a:lnTo>
                  <a:pt x="2629" y="1264"/>
                </a:lnTo>
                <a:lnTo>
                  <a:pt x="2637" y="1265"/>
                </a:lnTo>
                <a:lnTo>
                  <a:pt x="2649" y="1263"/>
                </a:lnTo>
                <a:lnTo>
                  <a:pt x="2657" y="1258"/>
                </a:lnTo>
                <a:lnTo>
                  <a:pt x="2671" y="1264"/>
                </a:lnTo>
                <a:lnTo>
                  <a:pt x="2683" y="1266"/>
                </a:lnTo>
                <a:lnTo>
                  <a:pt x="2687" y="1268"/>
                </a:lnTo>
                <a:lnTo>
                  <a:pt x="2684" y="1281"/>
                </a:lnTo>
                <a:lnTo>
                  <a:pt x="2680" y="1290"/>
                </a:lnTo>
                <a:lnTo>
                  <a:pt x="2680" y="1295"/>
                </a:lnTo>
                <a:lnTo>
                  <a:pt x="2670" y="1307"/>
                </a:lnTo>
                <a:lnTo>
                  <a:pt x="2666" y="1303"/>
                </a:lnTo>
                <a:lnTo>
                  <a:pt x="2662" y="1293"/>
                </a:lnTo>
                <a:lnTo>
                  <a:pt x="2656" y="1297"/>
                </a:lnTo>
                <a:lnTo>
                  <a:pt x="2650" y="1295"/>
                </a:lnTo>
                <a:lnTo>
                  <a:pt x="2643" y="1301"/>
                </a:lnTo>
                <a:lnTo>
                  <a:pt x="2637" y="1311"/>
                </a:lnTo>
                <a:lnTo>
                  <a:pt x="2614" y="1313"/>
                </a:lnTo>
                <a:lnTo>
                  <a:pt x="2602" y="1319"/>
                </a:lnTo>
                <a:lnTo>
                  <a:pt x="2591" y="1319"/>
                </a:lnTo>
                <a:lnTo>
                  <a:pt x="2594" y="1333"/>
                </a:lnTo>
                <a:lnTo>
                  <a:pt x="2590" y="1333"/>
                </a:lnTo>
                <a:lnTo>
                  <a:pt x="2585" y="1338"/>
                </a:lnTo>
                <a:lnTo>
                  <a:pt x="2578" y="1355"/>
                </a:lnTo>
                <a:lnTo>
                  <a:pt x="2568" y="1356"/>
                </a:lnTo>
                <a:lnTo>
                  <a:pt x="2564" y="1345"/>
                </a:lnTo>
                <a:lnTo>
                  <a:pt x="2555" y="1345"/>
                </a:lnTo>
                <a:lnTo>
                  <a:pt x="2548" y="1354"/>
                </a:lnTo>
                <a:lnTo>
                  <a:pt x="2555" y="1362"/>
                </a:lnTo>
                <a:lnTo>
                  <a:pt x="2552" y="1371"/>
                </a:lnTo>
                <a:lnTo>
                  <a:pt x="2544" y="1381"/>
                </a:lnTo>
                <a:lnTo>
                  <a:pt x="2526" y="1391"/>
                </a:lnTo>
                <a:lnTo>
                  <a:pt x="2521" y="1404"/>
                </a:lnTo>
                <a:lnTo>
                  <a:pt x="2509" y="1421"/>
                </a:lnTo>
                <a:lnTo>
                  <a:pt x="2500" y="1437"/>
                </a:lnTo>
                <a:lnTo>
                  <a:pt x="2503" y="1446"/>
                </a:lnTo>
                <a:lnTo>
                  <a:pt x="2514" y="1448"/>
                </a:lnTo>
                <a:lnTo>
                  <a:pt x="2522" y="1456"/>
                </a:lnTo>
                <a:lnTo>
                  <a:pt x="2555" y="1473"/>
                </a:lnTo>
                <a:lnTo>
                  <a:pt x="2562" y="1483"/>
                </a:lnTo>
                <a:lnTo>
                  <a:pt x="2567" y="1499"/>
                </a:lnTo>
                <a:lnTo>
                  <a:pt x="2574" y="1508"/>
                </a:lnTo>
                <a:lnTo>
                  <a:pt x="2584" y="1548"/>
                </a:lnTo>
                <a:lnTo>
                  <a:pt x="2590" y="1561"/>
                </a:lnTo>
                <a:lnTo>
                  <a:pt x="2594" y="1578"/>
                </a:lnTo>
                <a:lnTo>
                  <a:pt x="2603" y="1592"/>
                </a:lnTo>
                <a:lnTo>
                  <a:pt x="2617" y="1598"/>
                </a:lnTo>
                <a:lnTo>
                  <a:pt x="2618" y="1608"/>
                </a:lnTo>
                <a:lnTo>
                  <a:pt x="2635" y="1625"/>
                </a:lnTo>
                <a:lnTo>
                  <a:pt x="2646" y="1642"/>
                </a:lnTo>
                <a:lnTo>
                  <a:pt x="2646" y="1646"/>
                </a:lnTo>
                <a:lnTo>
                  <a:pt x="2628" y="1637"/>
                </a:lnTo>
                <a:lnTo>
                  <a:pt x="2613" y="1632"/>
                </a:lnTo>
                <a:lnTo>
                  <a:pt x="2602" y="1632"/>
                </a:lnTo>
                <a:lnTo>
                  <a:pt x="2590" y="1624"/>
                </a:lnTo>
                <a:lnTo>
                  <a:pt x="2576" y="1620"/>
                </a:lnTo>
                <a:lnTo>
                  <a:pt x="2551" y="1625"/>
                </a:lnTo>
                <a:lnTo>
                  <a:pt x="2551" y="1631"/>
                </a:lnTo>
                <a:lnTo>
                  <a:pt x="2576" y="1626"/>
                </a:lnTo>
                <a:lnTo>
                  <a:pt x="2581" y="1630"/>
                </a:lnTo>
                <a:lnTo>
                  <a:pt x="2584" y="1637"/>
                </a:lnTo>
                <a:lnTo>
                  <a:pt x="2595" y="1639"/>
                </a:lnTo>
                <a:lnTo>
                  <a:pt x="2607" y="1647"/>
                </a:lnTo>
                <a:lnTo>
                  <a:pt x="2618" y="1660"/>
                </a:lnTo>
                <a:lnTo>
                  <a:pt x="2627" y="1664"/>
                </a:lnTo>
                <a:lnTo>
                  <a:pt x="2632" y="1667"/>
                </a:lnTo>
                <a:lnTo>
                  <a:pt x="2640" y="1677"/>
                </a:lnTo>
                <a:lnTo>
                  <a:pt x="2648" y="1690"/>
                </a:lnTo>
                <a:lnTo>
                  <a:pt x="2646" y="1695"/>
                </a:lnTo>
                <a:lnTo>
                  <a:pt x="2633" y="1696"/>
                </a:lnTo>
                <a:lnTo>
                  <a:pt x="2622" y="1706"/>
                </a:lnTo>
                <a:lnTo>
                  <a:pt x="2611" y="1710"/>
                </a:lnTo>
                <a:lnTo>
                  <a:pt x="2603" y="1715"/>
                </a:lnTo>
                <a:lnTo>
                  <a:pt x="2600" y="1720"/>
                </a:lnTo>
                <a:lnTo>
                  <a:pt x="2589" y="1727"/>
                </a:lnTo>
                <a:lnTo>
                  <a:pt x="2573" y="1727"/>
                </a:lnTo>
                <a:lnTo>
                  <a:pt x="2562" y="1730"/>
                </a:lnTo>
                <a:lnTo>
                  <a:pt x="2551" y="1734"/>
                </a:lnTo>
                <a:lnTo>
                  <a:pt x="2563" y="1733"/>
                </a:lnTo>
                <a:lnTo>
                  <a:pt x="2575" y="1737"/>
                </a:lnTo>
                <a:lnTo>
                  <a:pt x="2586" y="1742"/>
                </a:lnTo>
                <a:lnTo>
                  <a:pt x="2607" y="1733"/>
                </a:lnTo>
                <a:lnTo>
                  <a:pt x="2616" y="1736"/>
                </a:lnTo>
                <a:lnTo>
                  <a:pt x="2624" y="1743"/>
                </a:lnTo>
                <a:lnTo>
                  <a:pt x="2628" y="1749"/>
                </a:lnTo>
                <a:lnTo>
                  <a:pt x="2633" y="1753"/>
                </a:lnTo>
                <a:lnTo>
                  <a:pt x="2640" y="1755"/>
                </a:lnTo>
                <a:lnTo>
                  <a:pt x="2648" y="1755"/>
                </a:lnTo>
                <a:lnTo>
                  <a:pt x="2652" y="1758"/>
                </a:lnTo>
                <a:lnTo>
                  <a:pt x="2646" y="1761"/>
                </a:lnTo>
                <a:lnTo>
                  <a:pt x="2633" y="1776"/>
                </a:lnTo>
                <a:lnTo>
                  <a:pt x="2623" y="1781"/>
                </a:lnTo>
                <a:lnTo>
                  <a:pt x="2627" y="1782"/>
                </a:lnTo>
                <a:lnTo>
                  <a:pt x="2643" y="1775"/>
                </a:lnTo>
                <a:lnTo>
                  <a:pt x="2643" y="1788"/>
                </a:lnTo>
                <a:lnTo>
                  <a:pt x="2641" y="1798"/>
                </a:lnTo>
                <a:lnTo>
                  <a:pt x="2640" y="1795"/>
                </a:lnTo>
                <a:lnTo>
                  <a:pt x="2635" y="1798"/>
                </a:lnTo>
                <a:lnTo>
                  <a:pt x="2623" y="1802"/>
                </a:lnTo>
                <a:lnTo>
                  <a:pt x="2623" y="1804"/>
                </a:lnTo>
                <a:lnTo>
                  <a:pt x="2628" y="1814"/>
                </a:lnTo>
                <a:lnTo>
                  <a:pt x="2625" y="1829"/>
                </a:lnTo>
                <a:lnTo>
                  <a:pt x="2622" y="1833"/>
                </a:lnTo>
                <a:lnTo>
                  <a:pt x="2622" y="1850"/>
                </a:lnTo>
                <a:lnTo>
                  <a:pt x="2616" y="1865"/>
                </a:lnTo>
                <a:lnTo>
                  <a:pt x="2611" y="1862"/>
                </a:lnTo>
                <a:lnTo>
                  <a:pt x="2606" y="1856"/>
                </a:lnTo>
                <a:lnTo>
                  <a:pt x="2601" y="1860"/>
                </a:lnTo>
                <a:lnTo>
                  <a:pt x="2594" y="1871"/>
                </a:lnTo>
                <a:lnTo>
                  <a:pt x="2587" y="1879"/>
                </a:lnTo>
                <a:lnTo>
                  <a:pt x="2582" y="1887"/>
                </a:lnTo>
                <a:lnTo>
                  <a:pt x="2578" y="1890"/>
                </a:lnTo>
                <a:lnTo>
                  <a:pt x="2574" y="1897"/>
                </a:lnTo>
                <a:lnTo>
                  <a:pt x="2571" y="1904"/>
                </a:lnTo>
                <a:lnTo>
                  <a:pt x="2571" y="1911"/>
                </a:lnTo>
                <a:lnTo>
                  <a:pt x="2567" y="1921"/>
                </a:lnTo>
                <a:lnTo>
                  <a:pt x="2560" y="1930"/>
                </a:lnTo>
                <a:lnTo>
                  <a:pt x="2555" y="1933"/>
                </a:lnTo>
                <a:lnTo>
                  <a:pt x="2546" y="1943"/>
                </a:lnTo>
                <a:lnTo>
                  <a:pt x="2543" y="1957"/>
                </a:lnTo>
                <a:lnTo>
                  <a:pt x="2537" y="1964"/>
                </a:lnTo>
                <a:lnTo>
                  <a:pt x="2535" y="1962"/>
                </a:lnTo>
                <a:lnTo>
                  <a:pt x="2533" y="1948"/>
                </a:lnTo>
                <a:lnTo>
                  <a:pt x="2525" y="1949"/>
                </a:lnTo>
                <a:lnTo>
                  <a:pt x="2517" y="1956"/>
                </a:lnTo>
                <a:lnTo>
                  <a:pt x="2526" y="1973"/>
                </a:lnTo>
                <a:lnTo>
                  <a:pt x="2526" y="1976"/>
                </a:lnTo>
                <a:lnTo>
                  <a:pt x="2521" y="1992"/>
                </a:lnTo>
                <a:lnTo>
                  <a:pt x="2521" y="1997"/>
                </a:lnTo>
                <a:lnTo>
                  <a:pt x="2520" y="2003"/>
                </a:lnTo>
                <a:lnTo>
                  <a:pt x="2517" y="2010"/>
                </a:lnTo>
                <a:lnTo>
                  <a:pt x="2515" y="2013"/>
                </a:lnTo>
                <a:lnTo>
                  <a:pt x="2511" y="2014"/>
                </a:lnTo>
                <a:lnTo>
                  <a:pt x="2511" y="2021"/>
                </a:lnTo>
                <a:lnTo>
                  <a:pt x="2512" y="2028"/>
                </a:lnTo>
                <a:lnTo>
                  <a:pt x="2511" y="2030"/>
                </a:lnTo>
                <a:lnTo>
                  <a:pt x="2506" y="2028"/>
                </a:lnTo>
                <a:lnTo>
                  <a:pt x="2500" y="2028"/>
                </a:lnTo>
                <a:lnTo>
                  <a:pt x="2495" y="2033"/>
                </a:lnTo>
                <a:lnTo>
                  <a:pt x="2498" y="2040"/>
                </a:lnTo>
                <a:lnTo>
                  <a:pt x="2494" y="2046"/>
                </a:lnTo>
                <a:lnTo>
                  <a:pt x="2490" y="2044"/>
                </a:lnTo>
                <a:lnTo>
                  <a:pt x="2484" y="2045"/>
                </a:lnTo>
                <a:lnTo>
                  <a:pt x="2478" y="2060"/>
                </a:lnTo>
                <a:lnTo>
                  <a:pt x="2471" y="2065"/>
                </a:lnTo>
                <a:lnTo>
                  <a:pt x="2469" y="2075"/>
                </a:lnTo>
                <a:lnTo>
                  <a:pt x="2465" y="2081"/>
                </a:lnTo>
                <a:lnTo>
                  <a:pt x="2447" y="2083"/>
                </a:lnTo>
                <a:lnTo>
                  <a:pt x="2440" y="2081"/>
                </a:lnTo>
                <a:lnTo>
                  <a:pt x="2431" y="2088"/>
                </a:lnTo>
                <a:lnTo>
                  <a:pt x="2433" y="2091"/>
                </a:lnTo>
                <a:lnTo>
                  <a:pt x="2435" y="2097"/>
                </a:lnTo>
                <a:lnTo>
                  <a:pt x="2433" y="2105"/>
                </a:lnTo>
                <a:lnTo>
                  <a:pt x="2418" y="2119"/>
                </a:lnTo>
                <a:lnTo>
                  <a:pt x="2413" y="2119"/>
                </a:lnTo>
                <a:lnTo>
                  <a:pt x="2410" y="2131"/>
                </a:lnTo>
                <a:lnTo>
                  <a:pt x="2408" y="2123"/>
                </a:lnTo>
                <a:lnTo>
                  <a:pt x="2402" y="2127"/>
                </a:lnTo>
                <a:lnTo>
                  <a:pt x="2401" y="2135"/>
                </a:lnTo>
                <a:lnTo>
                  <a:pt x="2398" y="2134"/>
                </a:lnTo>
                <a:lnTo>
                  <a:pt x="2395" y="2134"/>
                </a:lnTo>
                <a:lnTo>
                  <a:pt x="2385" y="2141"/>
                </a:lnTo>
                <a:lnTo>
                  <a:pt x="2380" y="2140"/>
                </a:lnTo>
                <a:lnTo>
                  <a:pt x="2372" y="2141"/>
                </a:lnTo>
                <a:lnTo>
                  <a:pt x="2365" y="2152"/>
                </a:lnTo>
                <a:lnTo>
                  <a:pt x="2361" y="2159"/>
                </a:lnTo>
                <a:lnTo>
                  <a:pt x="2356" y="2164"/>
                </a:lnTo>
                <a:lnTo>
                  <a:pt x="2354" y="2170"/>
                </a:lnTo>
                <a:lnTo>
                  <a:pt x="2344" y="2177"/>
                </a:lnTo>
                <a:lnTo>
                  <a:pt x="2328" y="2183"/>
                </a:lnTo>
                <a:lnTo>
                  <a:pt x="2316" y="2189"/>
                </a:lnTo>
                <a:lnTo>
                  <a:pt x="2309" y="2186"/>
                </a:lnTo>
                <a:lnTo>
                  <a:pt x="2302" y="2184"/>
                </a:lnTo>
                <a:lnTo>
                  <a:pt x="2299" y="2189"/>
                </a:lnTo>
                <a:lnTo>
                  <a:pt x="2297" y="2193"/>
                </a:lnTo>
                <a:lnTo>
                  <a:pt x="2291" y="2195"/>
                </a:lnTo>
                <a:lnTo>
                  <a:pt x="2285" y="2193"/>
                </a:lnTo>
                <a:lnTo>
                  <a:pt x="2285" y="2188"/>
                </a:lnTo>
                <a:lnTo>
                  <a:pt x="2277" y="2184"/>
                </a:lnTo>
                <a:lnTo>
                  <a:pt x="2268" y="2190"/>
                </a:lnTo>
                <a:lnTo>
                  <a:pt x="2263" y="2199"/>
                </a:lnTo>
                <a:lnTo>
                  <a:pt x="2256" y="2199"/>
                </a:lnTo>
                <a:lnTo>
                  <a:pt x="2253" y="2193"/>
                </a:lnTo>
                <a:lnTo>
                  <a:pt x="2253" y="2189"/>
                </a:lnTo>
                <a:lnTo>
                  <a:pt x="2245" y="2191"/>
                </a:lnTo>
                <a:lnTo>
                  <a:pt x="2245" y="2202"/>
                </a:lnTo>
                <a:lnTo>
                  <a:pt x="2243" y="2202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249"/>
          <p:cNvSpPr>
            <a:spLocks noChangeAspect="1"/>
          </p:cNvSpPr>
          <p:nvPr/>
        </p:nvSpPr>
        <p:spPr bwMode="gray">
          <a:xfrm>
            <a:off x="5286381" y="1485725"/>
            <a:ext cx="991726" cy="1124204"/>
          </a:xfrm>
          <a:custGeom>
            <a:avLst/>
            <a:gdLst/>
            <a:ahLst/>
            <a:cxnLst>
              <a:cxn ang="0">
                <a:pos x="598" y="69"/>
              </a:cxn>
              <a:cxn ang="0">
                <a:pos x="523" y="81"/>
              </a:cxn>
              <a:cxn ang="0">
                <a:pos x="572" y="165"/>
              </a:cxn>
              <a:cxn ang="0">
                <a:pos x="503" y="211"/>
              </a:cxn>
              <a:cxn ang="0">
                <a:pos x="408" y="243"/>
              </a:cxn>
              <a:cxn ang="0">
                <a:pos x="317" y="186"/>
              </a:cxn>
              <a:cxn ang="0">
                <a:pos x="225" y="231"/>
              </a:cxn>
              <a:cxn ang="0">
                <a:pos x="210" y="254"/>
              </a:cxn>
              <a:cxn ang="0">
                <a:pos x="220" y="460"/>
              </a:cxn>
              <a:cxn ang="0">
                <a:pos x="83" y="554"/>
              </a:cxn>
              <a:cxn ang="0">
                <a:pos x="0" y="698"/>
              </a:cxn>
              <a:cxn ang="0">
                <a:pos x="82" y="806"/>
              </a:cxn>
              <a:cxn ang="0">
                <a:pos x="180" y="853"/>
              </a:cxn>
              <a:cxn ang="0">
                <a:pos x="303" y="883"/>
              </a:cxn>
              <a:cxn ang="0">
                <a:pos x="468" y="840"/>
              </a:cxn>
              <a:cxn ang="0">
                <a:pos x="573" y="973"/>
              </a:cxn>
              <a:cxn ang="0">
                <a:pos x="720" y="1039"/>
              </a:cxn>
              <a:cxn ang="0">
                <a:pos x="749" y="1181"/>
              </a:cxn>
              <a:cxn ang="0">
                <a:pos x="863" y="1243"/>
              </a:cxn>
              <a:cxn ang="0">
                <a:pos x="872" y="1398"/>
              </a:cxn>
              <a:cxn ang="0">
                <a:pos x="901" y="1526"/>
              </a:cxn>
              <a:cxn ang="0">
                <a:pos x="1000" y="1613"/>
              </a:cxn>
              <a:cxn ang="0">
                <a:pos x="1059" y="1706"/>
              </a:cxn>
              <a:cxn ang="0">
                <a:pos x="1054" y="1841"/>
              </a:cxn>
              <a:cxn ang="0">
                <a:pos x="904" y="2000"/>
              </a:cxn>
              <a:cxn ang="0">
                <a:pos x="973" y="2055"/>
              </a:cxn>
              <a:cxn ang="0">
                <a:pos x="1052" y="2092"/>
              </a:cxn>
              <a:cxn ang="0">
                <a:pos x="1126" y="2180"/>
              </a:cxn>
              <a:cxn ang="0">
                <a:pos x="1156" y="2196"/>
              </a:cxn>
              <a:cxn ang="0">
                <a:pos x="1275" y="2045"/>
              </a:cxn>
              <a:cxn ang="0">
                <a:pos x="1377" y="1895"/>
              </a:cxn>
              <a:cxn ang="0">
                <a:pos x="1376" y="1762"/>
              </a:cxn>
              <a:cxn ang="0">
                <a:pos x="1474" y="1650"/>
              </a:cxn>
              <a:cxn ang="0">
                <a:pos x="1598" y="1588"/>
              </a:cxn>
              <a:cxn ang="0">
                <a:pos x="1657" y="1570"/>
              </a:cxn>
              <a:cxn ang="0">
                <a:pos x="1787" y="1512"/>
              </a:cxn>
              <a:cxn ang="0">
                <a:pos x="1868" y="1305"/>
              </a:cxn>
              <a:cxn ang="0">
                <a:pos x="1901" y="1102"/>
              </a:cxn>
              <a:cxn ang="0">
                <a:pos x="1975" y="947"/>
              </a:cxn>
              <a:cxn ang="0">
                <a:pos x="2115" y="776"/>
              </a:cxn>
              <a:cxn ang="0">
                <a:pos x="2040" y="565"/>
              </a:cxn>
              <a:cxn ang="0">
                <a:pos x="1896" y="463"/>
              </a:cxn>
              <a:cxn ang="0">
                <a:pos x="1659" y="413"/>
              </a:cxn>
              <a:cxn ang="0">
                <a:pos x="1605" y="404"/>
              </a:cxn>
              <a:cxn ang="0">
                <a:pos x="1561" y="364"/>
              </a:cxn>
              <a:cxn ang="0">
                <a:pos x="1403" y="342"/>
              </a:cxn>
              <a:cxn ang="0">
                <a:pos x="1344" y="419"/>
              </a:cxn>
              <a:cxn ang="0">
                <a:pos x="1277" y="387"/>
              </a:cxn>
              <a:cxn ang="0">
                <a:pos x="1238" y="381"/>
              </a:cxn>
              <a:cxn ang="0">
                <a:pos x="1261" y="339"/>
              </a:cxn>
              <a:cxn ang="0">
                <a:pos x="1231" y="308"/>
              </a:cxn>
              <a:cxn ang="0">
                <a:pos x="1312" y="195"/>
              </a:cxn>
              <a:cxn ang="0">
                <a:pos x="1247" y="69"/>
              </a:cxn>
              <a:cxn ang="0">
                <a:pos x="1141" y="170"/>
              </a:cxn>
              <a:cxn ang="0">
                <a:pos x="1034" y="149"/>
              </a:cxn>
              <a:cxn ang="0">
                <a:pos x="921" y="177"/>
              </a:cxn>
              <a:cxn ang="0">
                <a:pos x="812" y="213"/>
              </a:cxn>
              <a:cxn ang="0">
                <a:pos x="774" y="96"/>
              </a:cxn>
              <a:cxn ang="0">
                <a:pos x="755" y="0"/>
              </a:cxn>
            </a:cxnLst>
            <a:rect l="0" t="0" r="r" b="b"/>
            <a:pathLst>
              <a:path w="2135" h="2241">
                <a:moveTo>
                  <a:pt x="725" y="3"/>
                </a:moveTo>
                <a:lnTo>
                  <a:pt x="725" y="15"/>
                </a:lnTo>
                <a:lnTo>
                  <a:pt x="713" y="28"/>
                </a:lnTo>
                <a:lnTo>
                  <a:pt x="706" y="35"/>
                </a:lnTo>
                <a:lnTo>
                  <a:pt x="702" y="37"/>
                </a:lnTo>
                <a:lnTo>
                  <a:pt x="686" y="38"/>
                </a:lnTo>
                <a:lnTo>
                  <a:pt x="680" y="42"/>
                </a:lnTo>
                <a:lnTo>
                  <a:pt x="672" y="46"/>
                </a:lnTo>
                <a:lnTo>
                  <a:pt x="666" y="54"/>
                </a:lnTo>
                <a:lnTo>
                  <a:pt x="661" y="57"/>
                </a:lnTo>
                <a:lnTo>
                  <a:pt x="632" y="59"/>
                </a:lnTo>
                <a:lnTo>
                  <a:pt x="616" y="63"/>
                </a:lnTo>
                <a:lnTo>
                  <a:pt x="598" y="69"/>
                </a:lnTo>
                <a:lnTo>
                  <a:pt x="594" y="73"/>
                </a:lnTo>
                <a:lnTo>
                  <a:pt x="593" y="74"/>
                </a:lnTo>
                <a:lnTo>
                  <a:pt x="568" y="73"/>
                </a:lnTo>
                <a:lnTo>
                  <a:pt x="550" y="68"/>
                </a:lnTo>
                <a:lnTo>
                  <a:pt x="529" y="55"/>
                </a:lnTo>
                <a:lnTo>
                  <a:pt x="507" y="53"/>
                </a:lnTo>
                <a:lnTo>
                  <a:pt x="500" y="51"/>
                </a:lnTo>
                <a:lnTo>
                  <a:pt x="496" y="51"/>
                </a:lnTo>
                <a:lnTo>
                  <a:pt x="495" y="51"/>
                </a:lnTo>
                <a:lnTo>
                  <a:pt x="496" y="60"/>
                </a:lnTo>
                <a:lnTo>
                  <a:pt x="500" y="69"/>
                </a:lnTo>
                <a:lnTo>
                  <a:pt x="511" y="74"/>
                </a:lnTo>
                <a:lnTo>
                  <a:pt x="523" y="81"/>
                </a:lnTo>
                <a:lnTo>
                  <a:pt x="525" y="84"/>
                </a:lnTo>
                <a:lnTo>
                  <a:pt x="524" y="96"/>
                </a:lnTo>
                <a:lnTo>
                  <a:pt x="521" y="109"/>
                </a:lnTo>
                <a:lnTo>
                  <a:pt x="521" y="116"/>
                </a:lnTo>
                <a:lnTo>
                  <a:pt x="522" y="121"/>
                </a:lnTo>
                <a:lnTo>
                  <a:pt x="527" y="138"/>
                </a:lnTo>
                <a:lnTo>
                  <a:pt x="528" y="146"/>
                </a:lnTo>
                <a:lnTo>
                  <a:pt x="530" y="152"/>
                </a:lnTo>
                <a:lnTo>
                  <a:pt x="545" y="155"/>
                </a:lnTo>
                <a:lnTo>
                  <a:pt x="548" y="156"/>
                </a:lnTo>
                <a:lnTo>
                  <a:pt x="572" y="155"/>
                </a:lnTo>
                <a:lnTo>
                  <a:pt x="572" y="164"/>
                </a:lnTo>
                <a:lnTo>
                  <a:pt x="572" y="165"/>
                </a:lnTo>
                <a:lnTo>
                  <a:pt x="570" y="168"/>
                </a:lnTo>
                <a:lnTo>
                  <a:pt x="559" y="170"/>
                </a:lnTo>
                <a:lnTo>
                  <a:pt x="551" y="173"/>
                </a:lnTo>
                <a:lnTo>
                  <a:pt x="550" y="176"/>
                </a:lnTo>
                <a:lnTo>
                  <a:pt x="545" y="179"/>
                </a:lnTo>
                <a:lnTo>
                  <a:pt x="537" y="179"/>
                </a:lnTo>
                <a:lnTo>
                  <a:pt x="532" y="187"/>
                </a:lnTo>
                <a:lnTo>
                  <a:pt x="527" y="202"/>
                </a:lnTo>
                <a:lnTo>
                  <a:pt x="522" y="205"/>
                </a:lnTo>
                <a:lnTo>
                  <a:pt x="517" y="207"/>
                </a:lnTo>
                <a:lnTo>
                  <a:pt x="512" y="207"/>
                </a:lnTo>
                <a:lnTo>
                  <a:pt x="506" y="210"/>
                </a:lnTo>
                <a:lnTo>
                  <a:pt x="503" y="211"/>
                </a:lnTo>
                <a:lnTo>
                  <a:pt x="501" y="216"/>
                </a:lnTo>
                <a:lnTo>
                  <a:pt x="492" y="216"/>
                </a:lnTo>
                <a:lnTo>
                  <a:pt x="480" y="221"/>
                </a:lnTo>
                <a:lnTo>
                  <a:pt x="478" y="221"/>
                </a:lnTo>
                <a:lnTo>
                  <a:pt x="470" y="225"/>
                </a:lnTo>
                <a:lnTo>
                  <a:pt x="462" y="229"/>
                </a:lnTo>
                <a:lnTo>
                  <a:pt x="457" y="232"/>
                </a:lnTo>
                <a:lnTo>
                  <a:pt x="449" y="240"/>
                </a:lnTo>
                <a:lnTo>
                  <a:pt x="447" y="241"/>
                </a:lnTo>
                <a:lnTo>
                  <a:pt x="428" y="245"/>
                </a:lnTo>
                <a:lnTo>
                  <a:pt x="411" y="245"/>
                </a:lnTo>
                <a:lnTo>
                  <a:pt x="409" y="243"/>
                </a:lnTo>
                <a:lnTo>
                  <a:pt x="408" y="243"/>
                </a:lnTo>
                <a:lnTo>
                  <a:pt x="394" y="235"/>
                </a:lnTo>
                <a:lnTo>
                  <a:pt x="390" y="231"/>
                </a:lnTo>
                <a:lnTo>
                  <a:pt x="387" y="226"/>
                </a:lnTo>
                <a:lnTo>
                  <a:pt x="384" y="221"/>
                </a:lnTo>
                <a:lnTo>
                  <a:pt x="379" y="214"/>
                </a:lnTo>
                <a:lnTo>
                  <a:pt x="379" y="216"/>
                </a:lnTo>
                <a:lnTo>
                  <a:pt x="368" y="221"/>
                </a:lnTo>
                <a:lnTo>
                  <a:pt x="362" y="192"/>
                </a:lnTo>
                <a:lnTo>
                  <a:pt x="354" y="181"/>
                </a:lnTo>
                <a:lnTo>
                  <a:pt x="349" y="176"/>
                </a:lnTo>
                <a:lnTo>
                  <a:pt x="338" y="176"/>
                </a:lnTo>
                <a:lnTo>
                  <a:pt x="319" y="186"/>
                </a:lnTo>
                <a:lnTo>
                  <a:pt x="317" y="186"/>
                </a:lnTo>
                <a:lnTo>
                  <a:pt x="313" y="179"/>
                </a:lnTo>
                <a:lnTo>
                  <a:pt x="309" y="177"/>
                </a:lnTo>
                <a:lnTo>
                  <a:pt x="307" y="177"/>
                </a:lnTo>
                <a:lnTo>
                  <a:pt x="303" y="182"/>
                </a:lnTo>
                <a:lnTo>
                  <a:pt x="302" y="188"/>
                </a:lnTo>
                <a:lnTo>
                  <a:pt x="298" y="192"/>
                </a:lnTo>
                <a:lnTo>
                  <a:pt x="218" y="192"/>
                </a:lnTo>
                <a:lnTo>
                  <a:pt x="217" y="191"/>
                </a:lnTo>
                <a:lnTo>
                  <a:pt x="217" y="222"/>
                </a:lnTo>
                <a:lnTo>
                  <a:pt x="217" y="222"/>
                </a:lnTo>
                <a:lnTo>
                  <a:pt x="217" y="225"/>
                </a:lnTo>
                <a:lnTo>
                  <a:pt x="221" y="226"/>
                </a:lnTo>
                <a:lnTo>
                  <a:pt x="225" y="231"/>
                </a:lnTo>
                <a:lnTo>
                  <a:pt x="232" y="231"/>
                </a:lnTo>
                <a:lnTo>
                  <a:pt x="234" y="229"/>
                </a:lnTo>
                <a:lnTo>
                  <a:pt x="244" y="227"/>
                </a:lnTo>
                <a:lnTo>
                  <a:pt x="249" y="235"/>
                </a:lnTo>
                <a:lnTo>
                  <a:pt x="250" y="242"/>
                </a:lnTo>
                <a:lnTo>
                  <a:pt x="254" y="252"/>
                </a:lnTo>
                <a:lnTo>
                  <a:pt x="254" y="253"/>
                </a:lnTo>
                <a:lnTo>
                  <a:pt x="249" y="254"/>
                </a:lnTo>
                <a:lnTo>
                  <a:pt x="248" y="252"/>
                </a:lnTo>
                <a:lnTo>
                  <a:pt x="244" y="251"/>
                </a:lnTo>
                <a:lnTo>
                  <a:pt x="234" y="249"/>
                </a:lnTo>
                <a:lnTo>
                  <a:pt x="227" y="252"/>
                </a:lnTo>
                <a:lnTo>
                  <a:pt x="210" y="254"/>
                </a:lnTo>
                <a:lnTo>
                  <a:pt x="205" y="257"/>
                </a:lnTo>
                <a:lnTo>
                  <a:pt x="205" y="295"/>
                </a:lnTo>
                <a:lnTo>
                  <a:pt x="210" y="300"/>
                </a:lnTo>
                <a:lnTo>
                  <a:pt x="222" y="310"/>
                </a:lnTo>
                <a:lnTo>
                  <a:pt x="228" y="316"/>
                </a:lnTo>
                <a:lnTo>
                  <a:pt x="233" y="326"/>
                </a:lnTo>
                <a:lnTo>
                  <a:pt x="240" y="354"/>
                </a:lnTo>
                <a:lnTo>
                  <a:pt x="239" y="360"/>
                </a:lnTo>
                <a:lnTo>
                  <a:pt x="238" y="370"/>
                </a:lnTo>
                <a:lnTo>
                  <a:pt x="228" y="433"/>
                </a:lnTo>
                <a:lnTo>
                  <a:pt x="227" y="434"/>
                </a:lnTo>
                <a:lnTo>
                  <a:pt x="223" y="452"/>
                </a:lnTo>
                <a:lnTo>
                  <a:pt x="220" y="460"/>
                </a:lnTo>
                <a:lnTo>
                  <a:pt x="218" y="472"/>
                </a:lnTo>
                <a:lnTo>
                  <a:pt x="217" y="475"/>
                </a:lnTo>
                <a:lnTo>
                  <a:pt x="216" y="483"/>
                </a:lnTo>
                <a:lnTo>
                  <a:pt x="213" y="498"/>
                </a:lnTo>
                <a:lnTo>
                  <a:pt x="211" y="504"/>
                </a:lnTo>
                <a:lnTo>
                  <a:pt x="210" y="511"/>
                </a:lnTo>
                <a:lnTo>
                  <a:pt x="209" y="514"/>
                </a:lnTo>
                <a:lnTo>
                  <a:pt x="202" y="517"/>
                </a:lnTo>
                <a:lnTo>
                  <a:pt x="182" y="516"/>
                </a:lnTo>
                <a:lnTo>
                  <a:pt x="169" y="521"/>
                </a:lnTo>
                <a:lnTo>
                  <a:pt x="118" y="536"/>
                </a:lnTo>
                <a:lnTo>
                  <a:pt x="99" y="543"/>
                </a:lnTo>
                <a:lnTo>
                  <a:pt x="83" y="554"/>
                </a:lnTo>
                <a:lnTo>
                  <a:pt x="72" y="563"/>
                </a:lnTo>
                <a:lnTo>
                  <a:pt x="59" y="579"/>
                </a:lnTo>
                <a:lnTo>
                  <a:pt x="50" y="591"/>
                </a:lnTo>
                <a:lnTo>
                  <a:pt x="41" y="607"/>
                </a:lnTo>
                <a:lnTo>
                  <a:pt x="39" y="613"/>
                </a:lnTo>
                <a:lnTo>
                  <a:pt x="39" y="643"/>
                </a:lnTo>
                <a:lnTo>
                  <a:pt x="30" y="644"/>
                </a:lnTo>
                <a:lnTo>
                  <a:pt x="21" y="646"/>
                </a:lnTo>
                <a:lnTo>
                  <a:pt x="17" y="651"/>
                </a:lnTo>
                <a:lnTo>
                  <a:pt x="13" y="668"/>
                </a:lnTo>
                <a:lnTo>
                  <a:pt x="1" y="690"/>
                </a:lnTo>
                <a:lnTo>
                  <a:pt x="0" y="694"/>
                </a:lnTo>
                <a:lnTo>
                  <a:pt x="0" y="698"/>
                </a:lnTo>
                <a:lnTo>
                  <a:pt x="11" y="721"/>
                </a:lnTo>
                <a:lnTo>
                  <a:pt x="13" y="733"/>
                </a:lnTo>
                <a:lnTo>
                  <a:pt x="14" y="737"/>
                </a:lnTo>
                <a:lnTo>
                  <a:pt x="23" y="748"/>
                </a:lnTo>
                <a:lnTo>
                  <a:pt x="27" y="756"/>
                </a:lnTo>
                <a:lnTo>
                  <a:pt x="39" y="769"/>
                </a:lnTo>
                <a:lnTo>
                  <a:pt x="49" y="775"/>
                </a:lnTo>
                <a:lnTo>
                  <a:pt x="50" y="784"/>
                </a:lnTo>
                <a:lnTo>
                  <a:pt x="44" y="794"/>
                </a:lnTo>
                <a:lnTo>
                  <a:pt x="45" y="797"/>
                </a:lnTo>
                <a:lnTo>
                  <a:pt x="57" y="801"/>
                </a:lnTo>
                <a:lnTo>
                  <a:pt x="77" y="802"/>
                </a:lnTo>
                <a:lnTo>
                  <a:pt x="82" y="806"/>
                </a:lnTo>
                <a:lnTo>
                  <a:pt x="86" y="811"/>
                </a:lnTo>
                <a:lnTo>
                  <a:pt x="88" y="822"/>
                </a:lnTo>
                <a:lnTo>
                  <a:pt x="91" y="826"/>
                </a:lnTo>
                <a:lnTo>
                  <a:pt x="104" y="829"/>
                </a:lnTo>
                <a:lnTo>
                  <a:pt x="119" y="830"/>
                </a:lnTo>
                <a:lnTo>
                  <a:pt x="127" y="829"/>
                </a:lnTo>
                <a:lnTo>
                  <a:pt x="145" y="819"/>
                </a:lnTo>
                <a:lnTo>
                  <a:pt x="167" y="803"/>
                </a:lnTo>
                <a:lnTo>
                  <a:pt x="177" y="794"/>
                </a:lnTo>
                <a:lnTo>
                  <a:pt x="180" y="792"/>
                </a:lnTo>
                <a:lnTo>
                  <a:pt x="180" y="795"/>
                </a:lnTo>
                <a:lnTo>
                  <a:pt x="180" y="849"/>
                </a:lnTo>
                <a:lnTo>
                  <a:pt x="180" y="853"/>
                </a:lnTo>
                <a:lnTo>
                  <a:pt x="180" y="882"/>
                </a:lnTo>
                <a:lnTo>
                  <a:pt x="183" y="886"/>
                </a:lnTo>
                <a:lnTo>
                  <a:pt x="189" y="889"/>
                </a:lnTo>
                <a:lnTo>
                  <a:pt x="194" y="889"/>
                </a:lnTo>
                <a:lnTo>
                  <a:pt x="201" y="887"/>
                </a:lnTo>
                <a:lnTo>
                  <a:pt x="201" y="887"/>
                </a:lnTo>
                <a:lnTo>
                  <a:pt x="209" y="883"/>
                </a:lnTo>
                <a:lnTo>
                  <a:pt x="226" y="882"/>
                </a:lnTo>
                <a:lnTo>
                  <a:pt x="228" y="880"/>
                </a:lnTo>
                <a:lnTo>
                  <a:pt x="236" y="880"/>
                </a:lnTo>
                <a:lnTo>
                  <a:pt x="254" y="886"/>
                </a:lnTo>
                <a:lnTo>
                  <a:pt x="295" y="887"/>
                </a:lnTo>
                <a:lnTo>
                  <a:pt x="303" y="883"/>
                </a:lnTo>
                <a:lnTo>
                  <a:pt x="308" y="880"/>
                </a:lnTo>
                <a:lnTo>
                  <a:pt x="334" y="871"/>
                </a:lnTo>
                <a:lnTo>
                  <a:pt x="341" y="867"/>
                </a:lnTo>
                <a:lnTo>
                  <a:pt x="366" y="845"/>
                </a:lnTo>
                <a:lnTo>
                  <a:pt x="383" y="826"/>
                </a:lnTo>
                <a:lnTo>
                  <a:pt x="389" y="819"/>
                </a:lnTo>
                <a:lnTo>
                  <a:pt x="405" y="816"/>
                </a:lnTo>
                <a:lnTo>
                  <a:pt x="411" y="816"/>
                </a:lnTo>
                <a:lnTo>
                  <a:pt x="438" y="812"/>
                </a:lnTo>
                <a:lnTo>
                  <a:pt x="457" y="813"/>
                </a:lnTo>
                <a:lnTo>
                  <a:pt x="460" y="816"/>
                </a:lnTo>
                <a:lnTo>
                  <a:pt x="465" y="823"/>
                </a:lnTo>
                <a:lnTo>
                  <a:pt x="468" y="840"/>
                </a:lnTo>
                <a:lnTo>
                  <a:pt x="468" y="872"/>
                </a:lnTo>
                <a:lnTo>
                  <a:pt x="467" y="882"/>
                </a:lnTo>
                <a:lnTo>
                  <a:pt x="462" y="889"/>
                </a:lnTo>
                <a:lnTo>
                  <a:pt x="460" y="893"/>
                </a:lnTo>
                <a:lnTo>
                  <a:pt x="459" y="900"/>
                </a:lnTo>
                <a:lnTo>
                  <a:pt x="465" y="924"/>
                </a:lnTo>
                <a:lnTo>
                  <a:pt x="474" y="937"/>
                </a:lnTo>
                <a:lnTo>
                  <a:pt x="481" y="943"/>
                </a:lnTo>
                <a:lnTo>
                  <a:pt x="508" y="963"/>
                </a:lnTo>
                <a:lnTo>
                  <a:pt x="521" y="967"/>
                </a:lnTo>
                <a:lnTo>
                  <a:pt x="538" y="969"/>
                </a:lnTo>
                <a:lnTo>
                  <a:pt x="557" y="969"/>
                </a:lnTo>
                <a:lnTo>
                  <a:pt x="573" y="973"/>
                </a:lnTo>
                <a:lnTo>
                  <a:pt x="580" y="979"/>
                </a:lnTo>
                <a:lnTo>
                  <a:pt x="582" y="983"/>
                </a:lnTo>
                <a:lnTo>
                  <a:pt x="589" y="991"/>
                </a:lnTo>
                <a:lnTo>
                  <a:pt x="597" y="995"/>
                </a:lnTo>
                <a:lnTo>
                  <a:pt x="635" y="1005"/>
                </a:lnTo>
                <a:lnTo>
                  <a:pt x="651" y="1020"/>
                </a:lnTo>
                <a:lnTo>
                  <a:pt x="656" y="1023"/>
                </a:lnTo>
                <a:lnTo>
                  <a:pt x="666" y="1023"/>
                </a:lnTo>
                <a:lnTo>
                  <a:pt x="675" y="1021"/>
                </a:lnTo>
                <a:lnTo>
                  <a:pt x="680" y="1021"/>
                </a:lnTo>
                <a:lnTo>
                  <a:pt x="693" y="1023"/>
                </a:lnTo>
                <a:lnTo>
                  <a:pt x="712" y="1034"/>
                </a:lnTo>
                <a:lnTo>
                  <a:pt x="720" y="1039"/>
                </a:lnTo>
                <a:lnTo>
                  <a:pt x="726" y="1050"/>
                </a:lnTo>
                <a:lnTo>
                  <a:pt x="731" y="1065"/>
                </a:lnTo>
                <a:lnTo>
                  <a:pt x="732" y="1080"/>
                </a:lnTo>
                <a:lnTo>
                  <a:pt x="736" y="1088"/>
                </a:lnTo>
                <a:lnTo>
                  <a:pt x="739" y="1093"/>
                </a:lnTo>
                <a:lnTo>
                  <a:pt x="739" y="1102"/>
                </a:lnTo>
                <a:lnTo>
                  <a:pt x="737" y="1119"/>
                </a:lnTo>
                <a:lnTo>
                  <a:pt x="729" y="1120"/>
                </a:lnTo>
                <a:lnTo>
                  <a:pt x="729" y="1124"/>
                </a:lnTo>
                <a:lnTo>
                  <a:pt x="729" y="1129"/>
                </a:lnTo>
                <a:lnTo>
                  <a:pt x="736" y="1145"/>
                </a:lnTo>
                <a:lnTo>
                  <a:pt x="743" y="1168"/>
                </a:lnTo>
                <a:lnTo>
                  <a:pt x="749" y="1181"/>
                </a:lnTo>
                <a:lnTo>
                  <a:pt x="764" y="1181"/>
                </a:lnTo>
                <a:lnTo>
                  <a:pt x="775" y="1182"/>
                </a:lnTo>
                <a:lnTo>
                  <a:pt x="788" y="1182"/>
                </a:lnTo>
                <a:lnTo>
                  <a:pt x="793" y="1184"/>
                </a:lnTo>
                <a:lnTo>
                  <a:pt x="836" y="1184"/>
                </a:lnTo>
                <a:lnTo>
                  <a:pt x="841" y="1185"/>
                </a:lnTo>
                <a:lnTo>
                  <a:pt x="844" y="1188"/>
                </a:lnTo>
                <a:lnTo>
                  <a:pt x="846" y="1193"/>
                </a:lnTo>
                <a:lnTo>
                  <a:pt x="844" y="1203"/>
                </a:lnTo>
                <a:lnTo>
                  <a:pt x="841" y="1211"/>
                </a:lnTo>
                <a:lnTo>
                  <a:pt x="841" y="1217"/>
                </a:lnTo>
                <a:lnTo>
                  <a:pt x="846" y="1237"/>
                </a:lnTo>
                <a:lnTo>
                  <a:pt x="863" y="1243"/>
                </a:lnTo>
                <a:lnTo>
                  <a:pt x="866" y="1246"/>
                </a:lnTo>
                <a:lnTo>
                  <a:pt x="871" y="1260"/>
                </a:lnTo>
                <a:lnTo>
                  <a:pt x="881" y="1279"/>
                </a:lnTo>
                <a:lnTo>
                  <a:pt x="883" y="1289"/>
                </a:lnTo>
                <a:lnTo>
                  <a:pt x="883" y="1312"/>
                </a:lnTo>
                <a:lnTo>
                  <a:pt x="882" y="1341"/>
                </a:lnTo>
                <a:lnTo>
                  <a:pt x="881" y="1345"/>
                </a:lnTo>
                <a:lnTo>
                  <a:pt x="876" y="1356"/>
                </a:lnTo>
                <a:lnTo>
                  <a:pt x="871" y="1367"/>
                </a:lnTo>
                <a:lnTo>
                  <a:pt x="869" y="1373"/>
                </a:lnTo>
                <a:lnTo>
                  <a:pt x="869" y="1381"/>
                </a:lnTo>
                <a:lnTo>
                  <a:pt x="871" y="1386"/>
                </a:lnTo>
                <a:lnTo>
                  <a:pt x="872" y="1398"/>
                </a:lnTo>
                <a:lnTo>
                  <a:pt x="871" y="1399"/>
                </a:lnTo>
                <a:lnTo>
                  <a:pt x="863" y="1402"/>
                </a:lnTo>
                <a:lnTo>
                  <a:pt x="862" y="1403"/>
                </a:lnTo>
                <a:lnTo>
                  <a:pt x="861" y="1408"/>
                </a:lnTo>
                <a:lnTo>
                  <a:pt x="861" y="1410"/>
                </a:lnTo>
                <a:lnTo>
                  <a:pt x="868" y="1424"/>
                </a:lnTo>
                <a:lnTo>
                  <a:pt x="869" y="1426"/>
                </a:lnTo>
                <a:lnTo>
                  <a:pt x="871" y="1474"/>
                </a:lnTo>
                <a:lnTo>
                  <a:pt x="869" y="1507"/>
                </a:lnTo>
                <a:lnTo>
                  <a:pt x="873" y="1516"/>
                </a:lnTo>
                <a:lnTo>
                  <a:pt x="879" y="1518"/>
                </a:lnTo>
                <a:lnTo>
                  <a:pt x="894" y="1522"/>
                </a:lnTo>
                <a:lnTo>
                  <a:pt x="901" y="1526"/>
                </a:lnTo>
                <a:lnTo>
                  <a:pt x="919" y="1528"/>
                </a:lnTo>
                <a:lnTo>
                  <a:pt x="931" y="1528"/>
                </a:lnTo>
                <a:lnTo>
                  <a:pt x="943" y="1527"/>
                </a:lnTo>
                <a:lnTo>
                  <a:pt x="948" y="1524"/>
                </a:lnTo>
                <a:lnTo>
                  <a:pt x="957" y="1521"/>
                </a:lnTo>
                <a:lnTo>
                  <a:pt x="963" y="1526"/>
                </a:lnTo>
                <a:lnTo>
                  <a:pt x="986" y="1533"/>
                </a:lnTo>
                <a:lnTo>
                  <a:pt x="992" y="1542"/>
                </a:lnTo>
                <a:lnTo>
                  <a:pt x="994" y="1548"/>
                </a:lnTo>
                <a:lnTo>
                  <a:pt x="996" y="1571"/>
                </a:lnTo>
                <a:lnTo>
                  <a:pt x="1000" y="1583"/>
                </a:lnTo>
                <a:lnTo>
                  <a:pt x="998" y="1608"/>
                </a:lnTo>
                <a:lnTo>
                  <a:pt x="1000" y="1613"/>
                </a:lnTo>
                <a:lnTo>
                  <a:pt x="1006" y="1620"/>
                </a:lnTo>
                <a:lnTo>
                  <a:pt x="1013" y="1625"/>
                </a:lnTo>
                <a:lnTo>
                  <a:pt x="1019" y="1628"/>
                </a:lnTo>
                <a:lnTo>
                  <a:pt x="1029" y="1628"/>
                </a:lnTo>
                <a:lnTo>
                  <a:pt x="1035" y="1625"/>
                </a:lnTo>
                <a:lnTo>
                  <a:pt x="1048" y="1625"/>
                </a:lnTo>
                <a:lnTo>
                  <a:pt x="1057" y="1623"/>
                </a:lnTo>
                <a:lnTo>
                  <a:pt x="1062" y="1628"/>
                </a:lnTo>
                <a:lnTo>
                  <a:pt x="1067" y="1636"/>
                </a:lnTo>
                <a:lnTo>
                  <a:pt x="1067" y="1661"/>
                </a:lnTo>
                <a:lnTo>
                  <a:pt x="1066" y="1664"/>
                </a:lnTo>
                <a:lnTo>
                  <a:pt x="1062" y="1680"/>
                </a:lnTo>
                <a:lnTo>
                  <a:pt x="1059" y="1706"/>
                </a:lnTo>
                <a:lnTo>
                  <a:pt x="1057" y="1726"/>
                </a:lnTo>
                <a:lnTo>
                  <a:pt x="1066" y="1726"/>
                </a:lnTo>
                <a:lnTo>
                  <a:pt x="1070" y="1725"/>
                </a:lnTo>
                <a:lnTo>
                  <a:pt x="1084" y="1725"/>
                </a:lnTo>
                <a:lnTo>
                  <a:pt x="1091" y="1732"/>
                </a:lnTo>
                <a:lnTo>
                  <a:pt x="1103" y="1771"/>
                </a:lnTo>
                <a:lnTo>
                  <a:pt x="1103" y="1803"/>
                </a:lnTo>
                <a:lnTo>
                  <a:pt x="1102" y="1814"/>
                </a:lnTo>
                <a:lnTo>
                  <a:pt x="1099" y="1818"/>
                </a:lnTo>
                <a:lnTo>
                  <a:pt x="1097" y="1822"/>
                </a:lnTo>
                <a:lnTo>
                  <a:pt x="1073" y="1838"/>
                </a:lnTo>
                <a:lnTo>
                  <a:pt x="1066" y="1840"/>
                </a:lnTo>
                <a:lnTo>
                  <a:pt x="1054" y="1841"/>
                </a:lnTo>
                <a:lnTo>
                  <a:pt x="1046" y="1845"/>
                </a:lnTo>
                <a:lnTo>
                  <a:pt x="1037" y="1857"/>
                </a:lnTo>
                <a:lnTo>
                  <a:pt x="1028" y="1867"/>
                </a:lnTo>
                <a:lnTo>
                  <a:pt x="984" y="1905"/>
                </a:lnTo>
                <a:lnTo>
                  <a:pt x="982" y="1909"/>
                </a:lnTo>
                <a:lnTo>
                  <a:pt x="978" y="1916"/>
                </a:lnTo>
                <a:lnTo>
                  <a:pt x="958" y="1941"/>
                </a:lnTo>
                <a:lnTo>
                  <a:pt x="955" y="1947"/>
                </a:lnTo>
                <a:lnTo>
                  <a:pt x="937" y="1968"/>
                </a:lnTo>
                <a:lnTo>
                  <a:pt x="922" y="1980"/>
                </a:lnTo>
                <a:lnTo>
                  <a:pt x="915" y="1989"/>
                </a:lnTo>
                <a:lnTo>
                  <a:pt x="906" y="1995"/>
                </a:lnTo>
                <a:lnTo>
                  <a:pt x="904" y="2000"/>
                </a:lnTo>
                <a:lnTo>
                  <a:pt x="895" y="2010"/>
                </a:lnTo>
                <a:lnTo>
                  <a:pt x="885" y="2015"/>
                </a:lnTo>
                <a:lnTo>
                  <a:pt x="904" y="2017"/>
                </a:lnTo>
                <a:lnTo>
                  <a:pt x="911" y="2013"/>
                </a:lnTo>
                <a:lnTo>
                  <a:pt x="915" y="2007"/>
                </a:lnTo>
                <a:lnTo>
                  <a:pt x="920" y="2005"/>
                </a:lnTo>
                <a:lnTo>
                  <a:pt x="925" y="2005"/>
                </a:lnTo>
                <a:lnTo>
                  <a:pt x="931" y="2007"/>
                </a:lnTo>
                <a:lnTo>
                  <a:pt x="943" y="2017"/>
                </a:lnTo>
                <a:lnTo>
                  <a:pt x="948" y="2022"/>
                </a:lnTo>
                <a:lnTo>
                  <a:pt x="959" y="2032"/>
                </a:lnTo>
                <a:lnTo>
                  <a:pt x="968" y="2040"/>
                </a:lnTo>
                <a:lnTo>
                  <a:pt x="973" y="2055"/>
                </a:lnTo>
                <a:lnTo>
                  <a:pt x="974" y="2064"/>
                </a:lnTo>
                <a:lnTo>
                  <a:pt x="982" y="2065"/>
                </a:lnTo>
                <a:lnTo>
                  <a:pt x="986" y="2064"/>
                </a:lnTo>
                <a:lnTo>
                  <a:pt x="1000" y="2053"/>
                </a:lnTo>
                <a:lnTo>
                  <a:pt x="1005" y="2056"/>
                </a:lnTo>
                <a:lnTo>
                  <a:pt x="1006" y="2060"/>
                </a:lnTo>
                <a:lnTo>
                  <a:pt x="1011" y="2070"/>
                </a:lnTo>
                <a:lnTo>
                  <a:pt x="1018" y="2078"/>
                </a:lnTo>
                <a:lnTo>
                  <a:pt x="1021" y="2081"/>
                </a:lnTo>
                <a:lnTo>
                  <a:pt x="1025" y="2082"/>
                </a:lnTo>
                <a:lnTo>
                  <a:pt x="1033" y="2082"/>
                </a:lnTo>
                <a:lnTo>
                  <a:pt x="1040" y="2091"/>
                </a:lnTo>
                <a:lnTo>
                  <a:pt x="1052" y="2092"/>
                </a:lnTo>
                <a:lnTo>
                  <a:pt x="1055" y="2096"/>
                </a:lnTo>
                <a:lnTo>
                  <a:pt x="1062" y="2107"/>
                </a:lnTo>
                <a:lnTo>
                  <a:pt x="1068" y="2112"/>
                </a:lnTo>
                <a:lnTo>
                  <a:pt x="1077" y="2117"/>
                </a:lnTo>
                <a:lnTo>
                  <a:pt x="1082" y="2118"/>
                </a:lnTo>
                <a:lnTo>
                  <a:pt x="1097" y="2125"/>
                </a:lnTo>
                <a:lnTo>
                  <a:pt x="1100" y="2131"/>
                </a:lnTo>
                <a:lnTo>
                  <a:pt x="1104" y="2150"/>
                </a:lnTo>
                <a:lnTo>
                  <a:pt x="1107" y="2153"/>
                </a:lnTo>
                <a:lnTo>
                  <a:pt x="1127" y="2168"/>
                </a:lnTo>
                <a:lnTo>
                  <a:pt x="1132" y="2177"/>
                </a:lnTo>
                <a:lnTo>
                  <a:pt x="1131" y="2179"/>
                </a:lnTo>
                <a:lnTo>
                  <a:pt x="1126" y="2180"/>
                </a:lnTo>
                <a:lnTo>
                  <a:pt x="1124" y="2188"/>
                </a:lnTo>
                <a:lnTo>
                  <a:pt x="1121" y="2189"/>
                </a:lnTo>
                <a:lnTo>
                  <a:pt x="1116" y="2196"/>
                </a:lnTo>
                <a:lnTo>
                  <a:pt x="1114" y="2204"/>
                </a:lnTo>
                <a:lnTo>
                  <a:pt x="1114" y="2220"/>
                </a:lnTo>
                <a:lnTo>
                  <a:pt x="1111" y="2234"/>
                </a:lnTo>
                <a:lnTo>
                  <a:pt x="1113" y="2236"/>
                </a:lnTo>
                <a:lnTo>
                  <a:pt x="1116" y="2241"/>
                </a:lnTo>
                <a:lnTo>
                  <a:pt x="1116" y="2237"/>
                </a:lnTo>
                <a:lnTo>
                  <a:pt x="1121" y="2232"/>
                </a:lnTo>
                <a:lnTo>
                  <a:pt x="1130" y="2227"/>
                </a:lnTo>
                <a:lnTo>
                  <a:pt x="1145" y="2215"/>
                </a:lnTo>
                <a:lnTo>
                  <a:pt x="1156" y="2196"/>
                </a:lnTo>
                <a:lnTo>
                  <a:pt x="1167" y="2184"/>
                </a:lnTo>
                <a:lnTo>
                  <a:pt x="1173" y="2156"/>
                </a:lnTo>
                <a:lnTo>
                  <a:pt x="1178" y="2148"/>
                </a:lnTo>
                <a:lnTo>
                  <a:pt x="1193" y="2132"/>
                </a:lnTo>
                <a:lnTo>
                  <a:pt x="1199" y="2129"/>
                </a:lnTo>
                <a:lnTo>
                  <a:pt x="1221" y="2112"/>
                </a:lnTo>
                <a:lnTo>
                  <a:pt x="1229" y="2108"/>
                </a:lnTo>
                <a:lnTo>
                  <a:pt x="1238" y="2102"/>
                </a:lnTo>
                <a:lnTo>
                  <a:pt x="1244" y="2096"/>
                </a:lnTo>
                <a:lnTo>
                  <a:pt x="1247" y="2088"/>
                </a:lnTo>
                <a:lnTo>
                  <a:pt x="1253" y="2078"/>
                </a:lnTo>
                <a:lnTo>
                  <a:pt x="1267" y="2059"/>
                </a:lnTo>
                <a:lnTo>
                  <a:pt x="1275" y="2045"/>
                </a:lnTo>
                <a:lnTo>
                  <a:pt x="1286" y="2032"/>
                </a:lnTo>
                <a:lnTo>
                  <a:pt x="1291" y="2010"/>
                </a:lnTo>
                <a:lnTo>
                  <a:pt x="1303" y="1981"/>
                </a:lnTo>
                <a:lnTo>
                  <a:pt x="1309" y="1973"/>
                </a:lnTo>
                <a:lnTo>
                  <a:pt x="1314" y="1963"/>
                </a:lnTo>
                <a:lnTo>
                  <a:pt x="1318" y="1956"/>
                </a:lnTo>
                <a:lnTo>
                  <a:pt x="1324" y="1951"/>
                </a:lnTo>
                <a:lnTo>
                  <a:pt x="1339" y="1930"/>
                </a:lnTo>
                <a:lnTo>
                  <a:pt x="1346" y="1922"/>
                </a:lnTo>
                <a:lnTo>
                  <a:pt x="1352" y="1919"/>
                </a:lnTo>
                <a:lnTo>
                  <a:pt x="1363" y="1915"/>
                </a:lnTo>
                <a:lnTo>
                  <a:pt x="1368" y="1902"/>
                </a:lnTo>
                <a:lnTo>
                  <a:pt x="1377" y="1895"/>
                </a:lnTo>
                <a:lnTo>
                  <a:pt x="1380" y="1873"/>
                </a:lnTo>
                <a:lnTo>
                  <a:pt x="1382" y="1834"/>
                </a:lnTo>
                <a:lnTo>
                  <a:pt x="1384" y="1829"/>
                </a:lnTo>
                <a:lnTo>
                  <a:pt x="1390" y="1829"/>
                </a:lnTo>
                <a:lnTo>
                  <a:pt x="1392" y="1825"/>
                </a:lnTo>
                <a:lnTo>
                  <a:pt x="1389" y="1820"/>
                </a:lnTo>
                <a:lnTo>
                  <a:pt x="1382" y="1813"/>
                </a:lnTo>
                <a:lnTo>
                  <a:pt x="1380" y="1809"/>
                </a:lnTo>
                <a:lnTo>
                  <a:pt x="1380" y="1795"/>
                </a:lnTo>
                <a:lnTo>
                  <a:pt x="1378" y="1792"/>
                </a:lnTo>
                <a:lnTo>
                  <a:pt x="1378" y="1777"/>
                </a:lnTo>
                <a:lnTo>
                  <a:pt x="1376" y="1769"/>
                </a:lnTo>
                <a:lnTo>
                  <a:pt x="1376" y="1762"/>
                </a:lnTo>
                <a:lnTo>
                  <a:pt x="1378" y="1758"/>
                </a:lnTo>
                <a:lnTo>
                  <a:pt x="1380" y="1752"/>
                </a:lnTo>
                <a:lnTo>
                  <a:pt x="1380" y="1742"/>
                </a:lnTo>
                <a:lnTo>
                  <a:pt x="1390" y="1726"/>
                </a:lnTo>
                <a:lnTo>
                  <a:pt x="1395" y="1719"/>
                </a:lnTo>
                <a:lnTo>
                  <a:pt x="1409" y="1706"/>
                </a:lnTo>
                <a:lnTo>
                  <a:pt x="1428" y="1684"/>
                </a:lnTo>
                <a:lnTo>
                  <a:pt x="1431" y="1684"/>
                </a:lnTo>
                <a:lnTo>
                  <a:pt x="1436" y="1680"/>
                </a:lnTo>
                <a:lnTo>
                  <a:pt x="1446" y="1672"/>
                </a:lnTo>
                <a:lnTo>
                  <a:pt x="1459" y="1662"/>
                </a:lnTo>
                <a:lnTo>
                  <a:pt x="1464" y="1656"/>
                </a:lnTo>
                <a:lnTo>
                  <a:pt x="1474" y="1650"/>
                </a:lnTo>
                <a:lnTo>
                  <a:pt x="1487" y="1636"/>
                </a:lnTo>
                <a:lnTo>
                  <a:pt x="1501" y="1628"/>
                </a:lnTo>
                <a:lnTo>
                  <a:pt x="1511" y="1628"/>
                </a:lnTo>
                <a:lnTo>
                  <a:pt x="1516" y="1625"/>
                </a:lnTo>
                <a:lnTo>
                  <a:pt x="1522" y="1618"/>
                </a:lnTo>
                <a:lnTo>
                  <a:pt x="1533" y="1614"/>
                </a:lnTo>
                <a:lnTo>
                  <a:pt x="1550" y="1614"/>
                </a:lnTo>
                <a:lnTo>
                  <a:pt x="1561" y="1606"/>
                </a:lnTo>
                <a:lnTo>
                  <a:pt x="1565" y="1604"/>
                </a:lnTo>
                <a:lnTo>
                  <a:pt x="1573" y="1593"/>
                </a:lnTo>
                <a:lnTo>
                  <a:pt x="1578" y="1591"/>
                </a:lnTo>
                <a:lnTo>
                  <a:pt x="1591" y="1588"/>
                </a:lnTo>
                <a:lnTo>
                  <a:pt x="1598" y="1588"/>
                </a:lnTo>
                <a:lnTo>
                  <a:pt x="1600" y="1585"/>
                </a:lnTo>
                <a:lnTo>
                  <a:pt x="1600" y="1581"/>
                </a:lnTo>
                <a:lnTo>
                  <a:pt x="1597" y="1579"/>
                </a:lnTo>
                <a:lnTo>
                  <a:pt x="1597" y="1576"/>
                </a:lnTo>
                <a:lnTo>
                  <a:pt x="1605" y="1569"/>
                </a:lnTo>
                <a:lnTo>
                  <a:pt x="1608" y="1569"/>
                </a:lnTo>
                <a:lnTo>
                  <a:pt x="1608" y="1567"/>
                </a:lnTo>
                <a:lnTo>
                  <a:pt x="1609" y="1571"/>
                </a:lnTo>
                <a:lnTo>
                  <a:pt x="1615" y="1572"/>
                </a:lnTo>
                <a:lnTo>
                  <a:pt x="1638" y="1566"/>
                </a:lnTo>
                <a:lnTo>
                  <a:pt x="1643" y="1566"/>
                </a:lnTo>
                <a:lnTo>
                  <a:pt x="1647" y="1569"/>
                </a:lnTo>
                <a:lnTo>
                  <a:pt x="1657" y="1570"/>
                </a:lnTo>
                <a:lnTo>
                  <a:pt x="1673" y="1564"/>
                </a:lnTo>
                <a:lnTo>
                  <a:pt x="1680" y="1564"/>
                </a:lnTo>
                <a:lnTo>
                  <a:pt x="1686" y="1566"/>
                </a:lnTo>
                <a:lnTo>
                  <a:pt x="1697" y="1567"/>
                </a:lnTo>
                <a:lnTo>
                  <a:pt x="1708" y="1567"/>
                </a:lnTo>
                <a:lnTo>
                  <a:pt x="1732" y="1564"/>
                </a:lnTo>
                <a:lnTo>
                  <a:pt x="1736" y="1563"/>
                </a:lnTo>
                <a:lnTo>
                  <a:pt x="1740" y="1554"/>
                </a:lnTo>
                <a:lnTo>
                  <a:pt x="1743" y="1542"/>
                </a:lnTo>
                <a:lnTo>
                  <a:pt x="1751" y="1533"/>
                </a:lnTo>
                <a:lnTo>
                  <a:pt x="1759" y="1529"/>
                </a:lnTo>
                <a:lnTo>
                  <a:pt x="1778" y="1521"/>
                </a:lnTo>
                <a:lnTo>
                  <a:pt x="1787" y="1512"/>
                </a:lnTo>
                <a:lnTo>
                  <a:pt x="1791" y="1505"/>
                </a:lnTo>
                <a:lnTo>
                  <a:pt x="1792" y="1497"/>
                </a:lnTo>
                <a:lnTo>
                  <a:pt x="1793" y="1483"/>
                </a:lnTo>
                <a:lnTo>
                  <a:pt x="1796" y="1469"/>
                </a:lnTo>
                <a:lnTo>
                  <a:pt x="1808" y="1452"/>
                </a:lnTo>
                <a:lnTo>
                  <a:pt x="1825" y="1431"/>
                </a:lnTo>
                <a:lnTo>
                  <a:pt x="1834" y="1416"/>
                </a:lnTo>
                <a:lnTo>
                  <a:pt x="1845" y="1388"/>
                </a:lnTo>
                <a:lnTo>
                  <a:pt x="1858" y="1373"/>
                </a:lnTo>
                <a:lnTo>
                  <a:pt x="1864" y="1365"/>
                </a:lnTo>
                <a:lnTo>
                  <a:pt x="1867" y="1335"/>
                </a:lnTo>
                <a:lnTo>
                  <a:pt x="1867" y="1318"/>
                </a:lnTo>
                <a:lnTo>
                  <a:pt x="1868" y="1305"/>
                </a:lnTo>
                <a:lnTo>
                  <a:pt x="1872" y="1291"/>
                </a:lnTo>
                <a:lnTo>
                  <a:pt x="1878" y="1282"/>
                </a:lnTo>
                <a:lnTo>
                  <a:pt x="1890" y="1268"/>
                </a:lnTo>
                <a:lnTo>
                  <a:pt x="1894" y="1260"/>
                </a:lnTo>
                <a:lnTo>
                  <a:pt x="1894" y="1244"/>
                </a:lnTo>
                <a:lnTo>
                  <a:pt x="1898" y="1206"/>
                </a:lnTo>
                <a:lnTo>
                  <a:pt x="1900" y="1199"/>
                </a:lnTo>
                <a:lnTo>
                  <a:pt x="1904" y="1173"/>
                </a:lnTo>
                <a:lnTo>
                  <a:pt x="1907" y="1156"/>
                </a:lnTo>
                <a:lnTo>
                  <a:pt x="1906" y="1144"/>
                </a:lnTo>
                <a:lnTo>
                  <a:pt x="1904" y="1134"/>
                </a:lnTo>
                <a:lnTo>
                  <a:pt x="1904" y="1111"/>
                </a:lnTo>
                <a:lnTo>
                  <a:pt x="1901" y="1102"/>
                </a:lnTo>
                <a:lnTo>
                  <a:pt x="1901" y="1080"/>
                </a:lnTo>
                <a:lnTo>
                  <a:pt x="1904" y="1052"/>
                </a:lnTo>
                <a:lnTo>
                  <a:pt x="1907" y="1034"/>
                </a:lnTo>
                <a:lnTo>
                  <a:pt x="1907" y="1022"/>
                </a:lnTo>
                <a:lnTo>
                  <a:pt x="1910" y="1009"/>
                </a:lnTo>
                <a:lnTo>
                  <a:pt x="1911" y="1006"/>
                </a:lnTo>
                <a:lnTo>
                  <a:pt x="1922" y="995"/>
                </a:lnTo>
                <a:lnTo>
                  <a:pt x="1926" y="995"/>
                </a:lnTo>
                <a:lnTo>
                  <a:pt x="1935" y="998"/>
                </a:lnTo>
                <a:lnTo>
                  <a:pt x="1937" y="998"/>
                </a:lnTo>
                <a:lnTo>
                  <a:pt x="1952" y="984"/>
                </a:lnTo>
                <a:lnTo>
                  <a:pt x="1963" y="969"/>
                </a:lnTo>
                <a:lnTo>
                  <a:pt x="1975" y="947"/>
                </a:lnTo>
                <a:lnTo>
                  <a:pt x="1981" y="929"/>
                </a:lnTo>
                <a:lnTo>
                  <a:pt x="1989" y="914"/>
                </a:lnTo>
                <a:lnTo>
                  <a:pt x="1997" y="902"/>
                </a:lnTo>
                <a:lnTo>
                  <a:pt x="2013" y="889"/>
                </a:lnTo>
                <a:lnTo>
                  <a:pt x="2018" y="881"/>
                </a:lnTo>
                <a:lnTo>
                  <a:pt x="2028" y="871"/>
                </a:lnTo>
                <a:lnTo>
                  <a:pt x="2049" y="860"/>
                </a:lnTo>
                <a:lnTo>
                  <a:pt x="2055" y="853"/>
                </a:lnTo>
                <a:lnTo>
                  <a:pt x="2063" y="840"/>
                </a:lnTo>
                <a:lnTo>
                  <a:pt x="2076" y="824"/>
                </a:lnTo>
                <a:lnTo>
                  <a:pt x="2094" y="805"/>
                </a:lnTo>
                <a:lnTo>
                  <a:pt x="2111" y="779"/>
                </a:lnTo>
                <a:lnTo>
                  <a:pt x="2115" y="776"/>
                </a:lnTo>
                <a:lnTo>
                  <a:pt x="2120" y="767"/>
                </a:lnTo>
                <a:lnTo>
                  <a:pt x="2120" y="767"/>
                </a:lnTo>
                <a:lnTo>
                  <a:pt x="2130" y="724"/>
                </a:lnTo>
                <a:lnTo>
                  <a:pt x="2132" y="709"/>
                </a:lnTo>
                <a:lnTo>
                  <a:pt x="2135" y="673"/>
                </a:lnTo>
                <a:lnTo>
                  <a:pt x="2135" y="650"/>
                </a:lnTo>
                <a:lnTo>
                  <a:pt x="2126" y="629"/>
                </a:lnTo>
                <a:lnTo>
                  <a:pt x="2120" y="597"/>
                </a:lnTo>
                <a:lnTo>
                  <a:pt x="2111" y="582"/>
                </a:lnTo>
                <a:lnTo>
                  <a:pt x="2102" y="570"/>
                </a:lnTo>
                <a:lnTo>
                  <a:pt x="2093" y="565"/>
                </a:lnTo>
                <a:lnTo>
                  <a:pt x="2046" y="565"/>
                </a:lnTo>
                <a:lnTo>
                  <a:pt x="2040" y="565"/>
                </a:lnTo>
                <a:lnTo>
                  <a:pt x="2034" y="564"/>
                </a:lnTo>
                <a:lnTo>
                  <a:pt x="2030" y="560"/>
                </a:lnTo>
                <a:lnTo>
                  <a:pt x="2022" y="558"/>
                </a:lnTo>
                <a:lnTo>
                  <a:pt x="2014" y="558"/>
                </a:lnTo>
                <a:lnTo>
                  <a:pt x="2009" y="550"/>
                </a:lnTo>
                <a:lnTo>
                  <a:pt x="2000" y="542"/>
                </a:lnTo>
                <a:lnTo>
                  <a:pt x="1993" y="538"/>
                </a:lnTo>
                <a:lnTo>
                  <a:pt x="1985" y="534"/>
                </a:lnTo>
                <a:lnTo>
                  <a:pt x="1971" y="526"/>
                </a:lnTo>
                <a:lnTo>
                  <a:pt x="1942" y="496"/>
                </a:lnTo>
                <a:lnTo>
                  <a:pt x="1930" y="485"/>
                </a:lnTo>
                <a:lnTo>
                  <a:pt x="1915" y="474"/>
                </a:lnTo>
                <a:lnTo>
                  <a:pt x="1896" y="463"/>
                </a:lnTo>
                <a:lnTo>
                  <a:pt x="1883" y="455"/>
                </a:lnTo>
                <a:lnTo>
                  <a:pt x="1872" y="448"/>
                </a:lnTo>
                <a:lnTo>
                  <a:pt x="1860" y="445"/>
                </a:lnTo>
                <a:lnTo>
                  <a:pt x="1808" y="444"/>
                </a:lnTo>
                <a:lnTo>
                  <a:pt x="1799" y="445"/>
                </a:lnTo>
                <a:lnTo>
                  <a:pt x="1790" y="445"/>
                </a:lnTo>
                <a:lnTo>
                  <a:pt x="1760" y="444"/>
                </a:lnTo>
                <a:lnTo>
                  <a:pt x="1751" y="442"/>
                </a:lnTo>
                <a:lnTo>
                  <a:pt x="1731" y="437"/>
                </a:lnTo>
                <a:lnTo>
                  <a:pt x="1678" y="420"/>
                </a:lnTo>
                <a:lnTo>
                  <a:pt x="1668" y="420"/>
                </a:lnTo>
                <a:lnTo>
                  <a:pt x="1665" y="420"/>
                </a:lnTo>
                <a:lnTo>
                  <a:pt x="1659" y="413"/>
                </a:lnTo>
                <a:lnTo>
                  <a:pt x="1652" y="417"/>
                </a:lnTo>
                <a:lnTo>
                  <a:pt x="1645" y="423"/>
                </a:lnTo>
                <a:lnTo>
                  <a:pt x="1636" y="426"/>
                </a:lnTo>
                <a:lnTo>
                  <a:pt x="1620" y="433"/>
                </a:lnTo>
                <a:lnTo>
                  <a:pt x="1611" y="434"/>
                </a:lnTo>
                <a:lnTo>
                  <a:pt x="1610" y="428"/>
                </a:lnTo>
                <a:lnTo>
                  <a:pt x="1613" y="421"/>
                </a:lnTo>
                <a:lnTo>
                  <a:pt x="1619" y="415"/>
                </a:lnTo>
                <a:lnTo>
                  <a:pt x="1619" y="410"/>
                </a:lnTo>
                <a:lnTo>
                  <a:pt x="1616" y="405"/>
                </a:lnTo>
                <a:lnTo>
                  <a:pt x="1611" y="403"/>
                </a:lnTo>
                <a:lnTo>
                  <a:pt x="1609" y="403"/>
                </a:lnTo>
                <a:lnTo>
                  <a:pt x="1605" y="404"/>
                </a:lnTo>
                <a:lnTo>
                  <a:pt x="1602" y="404"/>
                </a:lnTo>
                <a:lnTo>
                  <a:pt x="1600" y="403"/>
                </a:lnTo>
                <a:lnTo>
                  <a:pt x="1600" y="399"/>
                </a:lnTo>
                <a:lnTo>
                  <a:pt x="1604" y="397"/>
                </a:lnTo>
                <a:lnTo>
                  <a:pt x="1605" y="387"/>
                </a:lnTo>
                <a:lnTo>
                  <a:pt x="1598" y="375"/>
                </a:lnTo>
                <a:lnTo>
                  <a:pt x="1587" y="366"/>
                </a:lnTo>
                <a:lnTo>
                  <a:pt x="1582" y="367"/>
                </a:lnTo>
                <a:lnTo>
                  <a:pt x="1576" y="370"/>
                </a:lnTo>
                <a:lnTo>
                  <a:pt x="1570" y="375"/>
                </a:lnTo>
                <a:lnTo>
                  <a:pt x="1564" y="378"/>
                </a:lnTo>
                <a:lnTo>
                  <a:pt x="1564" y="369"/>
                </a:lnTo>
                <a:lnTo>
                  <a:pt x="1561" y="364"/>
                </a:lnTo>
                <a:lnTo>
                  <a:pt x="1555" y="355"/>
                </a:lnTo>
                <a:lnTo>
                  <a:pt x="1543" y="353"/>
                </a:lnTo>
                <a:lnTo>
                  <a:pt x="1533" y="347"/>
                </a:lnTo>
                <a:lnTo>
                  <a:pt x="1522" y="345"/>
                </a:lnTo>
                <a:lnTo>
                  <a:pt x="1517" y="340"/>
                </a:lnTo>
                <a:lnTo>
                  <a:pt x="1502" y="340"/>
                </a:lnTo>
                <a:lnTo>
                  <a:pt x="1497" y="339"/>
                </a:lnTo>
                <a:lnTo>
                  <a:pt x="1465" y="322"/>
                </a:lnTo>
                <a:lnTo>
                  <a:pt x="1454" y="318"/>
                </a:lnTo>
                <a:lnTo>
                  <a:pt x="1425" y="320"/>
                </a:lnTo>
                <a:lnTo>
                  <a:pt x="1416" y="324"/>
                </a:lnTo>
                <a:lnTo>
                  <a:pt x="1409" y="339"/>
                </a:lnTo>
                <a:lnTo>
                  <a:pt x="1403" y="342"/>
                </a:lnTo>
                <a:lnTo>
                  <a:pt x="1399" y="350"/>
                </a:lnTo>
                <a:lnTo>
                  <a:pt x="1396" y="359"/>
                </a:lnTo>
                <a:lnTo>
                  <a:pt x="1392" y="366"/>
                </a:lnTo>
                <a:lnTo>
                  <a:pt x="1383" y="366"/>
                </a:lnTo>
                <a:lnTo>
                  <a:pt x="1374" y="370"/>
                </a:lnTo>
                <a:lnTo>
                  <a:pt x="1371" y="371"/>
                </a:lnTo>
                <a:lnTo>
                  <a:pt x="1365" y="376"/>
                </a:lnTo>
                <a:lnTo>
                  <a:pt x="1358" y="396"/>
                </a:lnTo>
                <a:lnTo>
                  <a:pt x="1355" y="403"/>
                </a:lnTo>
                <a:lnTo>
                  <a:pt x="1352" y="404"/>
                </a:lnTo>
                <a:lnTo>
                  <a:pt x="1351" y="408"/>
                </a:lnTo>
                <a:lnTo>
                  <a:pt x="1349" y="418"/>
                </a:lnTo>
                <a:lnTo>
                  <a:pt x="1344" y="419"/>
                </a:lnTo>
                <a:lnTo>
                  <a:pt x="1344" y="419"/>
                </a:lnTo>
                <a:lnTo>
                  <a:pt x="1341" y="412"/>
                </a:lnTo>
                <a:lnTo>
                  <a:pt x="1341" y="401"/>
                </a:lnTo>
                <a:lnTo>
                  <a:pt x="1345" y="386"/>
                </a:lnTo>
                <a:lnTo>
                  <a:pt x="1342" y="386"/>
                </a:lnTo>
                <a:lnTo>
                  <a:pt x="1334" y="386"/>
                </a:lnTo>
                <a:lnTo>
                  <a:pt x="1326" y="388"/>
                </a:lnTo>
                <a:lnTo>
                  <a:pt x="1319" y="387"/>
                </a:lnTo>
                <a:lnTo>
                  <a:pt x="1296" y="388"/>
                </a:lnTo>
                <a:lnTo>
                  <a:pt x="1287" y="387"/>
                </a:lnTo>
                <a:lnTo>
                  <a:pt x="1286" y="388"/>
                </a:lnTo>
                <a:lnTo>
                  <a:pt x="1280" y="388"/>
                </a:lnTo>
                <a:lnTo>
                  <a:pt x="1277" y="387"/>
                </a:lnTo>
                <a:lnTo>
                  <a:pt x="1271" y="387"/>
                </a:lnTo>
                <a:lnTo>
                  <a:pt x="1256" y="392"/>
                </a:lnTo>
                <a:lnTo>
                  <a:pt x="1250" y="392"/>
                </a:lnTo>
                <a:lnTo>
                  <a:pt x="1238" y="387"/>
                </a:lnTo>
                <a:lnTo>
                  <a:pt x="1234" y="387"/>
                </a:lnTo>
                <a:lnTo>
                  <a:pt x="1232" y="388"/>
                </a:lnTo>
                <a:lnTo>
                  <a:pt x="1229" y="397"/>
                </a:lnTo>
                <a:lnTo>
                  <a:pt x="1228" y="399"/>
                </a:lnTo>
                <a:lnTo>
                  <a:pt x="1226" y="397"/>
                </a:lnTo>
                <a:lnTo>
                  <a:pt x="1224" y="390"/>
                </a:lnTo>
                <a:lnTo>
                  <a:pt x="1226" y="387"/>
                </a:lnTo>
                <a:lnTo>
                  <a:pt x="1232" y="381"/>
                </a:lnTo>
                <a:lnTo>
                  <a:pt x="1238" y="381"/>
                </a:lnTo>
                <a:lnTo>
                  <a:pt x="1247" y="385"/>
                </a:lnTo>
                <a:lnTo>
                  <a:pt x="1259" y="386"/>
                </a:lnTo>
                <a:lnTo>
                  <a:pt x="1269" y="382"/>
                </a:lnTo>
                <a:lnTo>
                  <a:pt x="1271" y="380"/>
                </a:lnTo>
                <a:lnTo>
                  <a:pt x="1272" y="377"/>
                </a:lnTo>
                <a:lnTo>
                  <a:pt x="1272" y="355"/>
                </a:lnTo>
                <a:lnTo>
                  <a:pt x="1271" y="353"/>
                </a:lnTo>
                <a:lnTo>
                  <a:pt x="1265" y="353"/>
                </a:lnTo>
                <a:lnTo>
                  <a:pt x="1264" y="349"/>
                </a:lnTo>
                <a:lnTo>
                  <a:pt x="1258" y="345"/>
                </a:lnTo>
                <a:lnTo>
                  <a:pt x="1256" y="344"/>
                </a:lnTo>
                <a:lnTo>
                  <a:pt x="1256" y="340"/>
                </a:lnTo>
                <a:lnTo>
                  <a:pt x="1261" y="339"/>
                </a:lnTo>
                <a:lnTo>
                  <a:pt x="1266" y="334"/>
                </a:lnTo>
                <a:lnTo>
                  <a:pt x="1267" y="329"/>
                </a:lnTo>
                <a:lnTo>
                  <a:pt x="1261" y="329"/>
                </a:lnTo>
                <a:lnTo>
                  <a:pt x="1258" y="332"/>
                </a:lnTo>
                <a:lnTo>
                  <a:pt x="1254" y="332"/>
                </a:lnTo>
                <a:lnTo>
                  <a:pt x="1249" y="340"/>
                </a:lnTo>
                <a:lnTo>
                  <a:pt x="1247" y="348"/>
                </a:lnTo>
                <a:lnTo>
                  <a:pt x="1236" y="348"/>
                </a:lnTo>
                <a:lnTo>
                  <a:pt x="1234" y="345"/>
                </a:lnTo>
                <a:lnTo>
                  <a:pt x="1234" y="343"/>
                </a:lnTo>
                <a:lnTo>
                  <a:pt x="1234" y="327"/>
                </a:lnTo>
                <a:lnTo>
                  <a:pt x="1231" y="317"/>
                </a:lnTo>
                <a:lnTo>
                  <a:pt x="1231" y="308"/>
                </a:lnTo>
                <a:lnTo>
                  <a:pt x="1232" y="306"/>
                </a:lnTo>
                <a:lnTo>
                  <a:pt x="1238" y="299"/>
                </a:lnTo>
                <a:lnTo>
                  <a:pt x="1243" y="292"/>
                </a:lnTo>
                <a:lnTo>
                  <a:pt x="1253" y="281"/>
                </a:lnTo>
                <a:lnTo>
                  <a:pt x="1266" y="267"/>
                </a:lnTo>
                <a:lnTo>
                  <a:pt x="1283" y="254"/>
                </a:lnTo>
                <a:lnTo>
                  <a:pt x="1291" y="242"/>
                </a:lnTo>
                <a:lnTo>
                  <a:pt x="1297" y="238"/>
                </a:lnTo>
                <a:lnTo>
                  <a:pt x="1303" y="232"/>
                </a:lnTo>
                <a:lnTo>
                  <a:pt x="1306" y="222"/>
                </a:lnTo>
                <a:lnTo>
                  <a:pt x="1306" y="218"/>
                </a:lnTo>
                <a:lnTo>
                  <a:pt x="1312" y="199"/>
                </a:lnTo>
                <a:lnTo>
                  <a:pt x="1312" y="195"/>
                </a:lnTo>
                <a:lnTo>
                  <a:pt x="1308" y="192"/>
                </a:lnTo>
                <a:lnTo>
                  <a:pt x="1301" y="192"/>
                </a:lnTo>
                <a:lnTo>
                  <a:pt x="1285" y="187"/>
                </a:lnTo>
                <a:lnTo>
                  <a:pt x="1279" y="175"/>
                </a:lnTo>
                <a:lnTo>
                  <a:pt x="1272" y="152"/>
                </a:lnTo>
                <a:lnTo>
                  <a:pt x="1271" y="150"/>
                </a:lnTo>
                <a:lnTo>
                  <a:pt x="1269" y="138"/>
                </a:lnTo>
                <a:lnTo>
                  <a:pt x="1264" y="129"/>
                </a:lnTo>
                <a:lnTo>
                  <a:pt x="1260" y="116"/>
                </a:lnTo>
                <a:lnTo>
                  <a:pt x="1256" y="105"/>
                </a:lnTo>
                <a:lnTo>
                  <a:pt x="1253" y="91"/>
                </a:lnTo>
                <a:lnTo>
                  <a:pt x="1253" y="80"/>
                </a:lnTo>
                <a:lnTo>
                  <a:pt x="1247" y="69"/>
                </a:lnTo>
                <a:lnTo>
                  <a:pt x="1237" y="57"/>
                </a:lnTo>
                <a:lnTo>
                  <a:pt x="1232" y="53"/>
                </a:lnTo>
                <a:lnTo>
                  <a:pt x="1229" y="54"/>
                </a:lnTo>
                <a:lnTo>
                  <a:pt x="1227" y="62"/>
                </a:lnTo>
                <a:lnTo>
                  <a:pt x="1222" y="63"/>
                </a:lnTo>
                <a:lnTo>
                  <a:pt x="1209" y="76"/>
                </a:lnTo>
                <a:lnTo>
                  <a:pt x="1206" y="84"/>
                </a:lnTo>
                <a:lnTo>
                  <a:pt x="1193" y="102"/>
                </a:lnTo>
                <a:lnTo>
                  <a:pt x="1183" y="114"/>
                </a:lnTo>
                <a:lnTo>
                  <a:pt x="1179" y="121"/>
                </a:lnTo>
                <a:lnTo>
                  <a:pt x="1170" y="143"/>
                </a:lnTo>
                <a:lnTo>
                  <a:pt x="1143" y="167"/>
                </a:lnTo>
                <a:lnTo>
                  <a:pt x="1141" y="170"/>
                </a:lnTo>
                <a:lnTo>
                  <a:pt x="1136" y="172"/>
                </a:lnTo>
                <a:lnTo>
                  <a:pt x="1126" y="172"/>
                </a:lnTo>
                <a:lnTo>
                  <a:pt x="1119" y="168"/>
                </a:lnTo>
                <a:lnTo>
                  <a:pt x="1113" y="168"/>
                </a:lnTo>
                <a:lnTo>
                  <a:pt x="1109" y="170"/>
                </a:lnTo>
                <a:lnTo>
                  <a:pt x="1093" y="177"/>
                </a:lnTo>
                <a:lnTo>
                  <a:pt x="1087" y="177"/>
                </a:lnTo>
                <a:lnTo>
                  <a:pt x="1084" y="176"/>
                </a:lnTo>
                <a:lnTo>
                  <a:pt x="1075" y="170"/>
                </a:lnTo>
                <a:lnTo>
                  <a:pt x="1065" y="159"/>
                </a:lnTo>
                <a:lnTo>
                  <a:pt x="1059" y="157"/>
                </a:lnTo>
                <a:lnTo>
                  <a:pt x="1055" y="155"/>
                </a:lnTo>
                <a:lnTo>
                  <a:pt x="1034" y="149"/>
                </a:lnTo>
                <a:lnTo>
                  <a:pt x="1012" y="155"/>
                </a:lnTo>
                <a:lnTo>
                  <a:pt x="1008" y="155"/>
                </a:lnTo>
                <a:lnTo>
                  <a:pt x="998" y="152"/>
                </a:lnTo>
                <a:lnTo>
                  <a:pt x="991" y="152"/>
                </a:lnTo>
                <a:lnTo>
                  <a:pt x="985" y="155"/>
                </a:lnTo>
                <a:lnTo>
                  <a:pt x="986" y="179"/>
                </a:lnTo>
                <a:lnTo>
                  <a:pt x="982" y="183"/>
                </a:lnTo>
                <a:lnTo>
                  <a:pt x="965" y="183"/>
                </a:lnTo>
                <a:lnTo>
                  <a:pt x="953" y="178"/>
                </a:lnTo>
                <a:lnTo>
                  <a:pt x="942" y="179"/>
                </a:lnTo>
                <a:lnTo>
                  <a:pt x="928" y="181"/>
                </a:lnTo>
                <a:lnTo>
                  <a:pt x="922" y="178"/>
                </a:lnTo>
                <a:lnTo>
                  <a:pt x="921" y="177"/>
                </a:lnTo>
                <a:lnTo>
                  <a:pt x="917" y="176"/>
                </a:lnTo>
                <a:lnTo>
                  <a:pt x="912" y="176"/>
                </a:lnTo>
                <a:lnTo>
                  <a:pt x="901" y="182"/>
                </a:lnTo>
                <a:lnTo>
                  <a:pt x="893" y="192"/>
                </a:lnTo>
                <a:lnTo>
                  <a:pt x="879" y="192"/>
                </a:lnTo>
                <a:lnTo>
                  <a:pt x="871" y="195"/>
                </a:lnTo>
                <a:lnTo>
                  <a:pt x="866" y="200"/>
                </a:lnTo>
                <a:lnTo>
                  <a:pt x="855" y="200"/>
                </a:lnTo>
                <a:lnTo>
                  <a:pt x="846" y="203"/>
                </a:lnTo>
                <a:lnTo>
                  <a:pt x="840" y="213"/>
                </a:lnTo>
                <a:lnTo>
                  <a:pt x="835" y="215"/>
                </a:lnTo>
                <a:lnTo>
                  <a:pt x="822" y="215"/>
                </a:lnTo>
                <a:lnTo>
                  <a:pt x="812" y="213"/>
                </a:lnTo>
                <a:lnTo>
                  <a:pt x="796" y="203"/>
                </a:lnTo>
                <a:lnTo>
                  <a:pt x="790" y="198"/>
                </a:lnTo>
                <a:lnTo>
                  <a:pt x="786" y="192"/>
                </a:lnTo>
                <a:lnTo>
                  <a:pt x="783" y="191"/>
                </a:lnTo>
                <a:lnTo>
                  <a:pt x="779" y="186"/>
                </a:lnTo>
                <a:lnTo>
                  <a:pt x="777" y="183"/>
                </a:lnTo>
                <a:lnTo>
                  <a:pt x="779" y="170"/>
                </a:lnTo>
                <a:lnTo>
                  <a:pt x="777" y="161"/>
                </a:lnTo>
                <a:lnTo>
                  <a:pt x="766" y="151"/>
                </a:lnTo>
                <a:lnTo>
                  <a:pt x="765" y="148"/>
                </a:lnTo>
                <a:lnTo>
                  <a:pt x="765" y="117"/>
                </a:lnTo>
                <a:lnTo>
                  <a:pt x="771" y="103"/>
                </a:lnTo>
                <a:lnTo>
                  <a:pt x="774" y="96"/>
                </a:lnTo>
                <a:lnTo>
                  <a:pt x="774" y="86"/>
                </a:lnTo>
                <a:lnTo>
                  <a:pt x="783" y="73"/>
                </a:lnTo>
                <a:lnTo>
                  <a:pt x="785" y="70"/>
                </a:lnTo>
                <a:lnTo>
                  <a:pt x="783" y="63"/>
                </a:lnTo>
                <a:lnTo>
                  <a:pt x="779" y="57"/>
                </a:lnTo>
                <a:lnTo>
                  <a:pt x="779" y="42"/>
                </a:lnTo>
                <a:lnTo>
                  <a:pt x="767" y="38"/>
                </a:lnTo>
                <a:lnTo>
                  <a:pt x="765" y="37"/>
                </a:lnTo>
                <a:lnTo>
                  <a:pt x="756" y="36"/>
                </a:lnTo>
                <a:lnTo>
                  <a:pt x="760" y="22"/>
                </a:lnTo>
                <a:lnTo>
                  <a:pt x="760" y="15"/>
                </a:lnTo>
                <a:lnTo>
                  <a:pt x="760" y="9"/>
                </a:lnTo>
                <a:lnTo>
                  <a:pt x="755" y="0"/>
                </a:lnTo>
                <a:lnTo>
                  <a:pt x="747" y="0"/>
                </a:lnTo>
                <a:lnTo>
                  <a:pt x="734" y="4"/>
                </a:lnTo>
                <a:lnTo>
                  <a:pt x="725" y="3"/>
                </a:lnTo>
                <a:close/>
              </a:path>
            </a:pathLst>
          </a:custGeom>
          <a:solidFill>
            <a:srgbClr val="DB0010"/>
          </a:soli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endParaRPr 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Straight Connector 5"/>
          <p:cNvCxnSpPr/>
          <p:nvPr/>
        </p:nvCxnSpPr>
        <p:spPr>
          <a:xfrm rot="5400000">
            <a:off x="1072365" y="2810149"/>
            <a:ext cx="2714644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6"/>
          <p:cNvCxnSpPr/>
          <p:nvPr/>
        </p:nvCxnSpPr>
        <p:spPr>
          <a:xfrm rot="5400000">
            <a:off x="3286943" y="2810149"/>
            <a:ext cx="2714644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"/>
          <p:cNvCxnSpPr/>
          <p:nvPr/>
        </p:nvCxnSpPr>
        <p:spPr>
          <a:xfrm rot="5400000">
            <a:off x="5501489" y="2810149"/>
            <a:ext cx="2714644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52"/>
          <p:cNvGrpSpPr/>
          <p:nvPr/>
        </p:nvGrpSpPr>
        <p:grpSpPr>
          <a:xfrm>
            <a:off x="272290" y="3524527"/>
            <a:ext cx="2156603" cy="742487"/>
            <a:chOff x="363053" y="4699372"/>
            <a:chExt cx="2875470" cy="989983"/>
          </a:xfrm>
        </p:grpSpPr>
        <p:sp>
          <p:nvSpPr>
            <p:cNvPr id="15" name="Rectangle 8"/>
            <p:cNvSpPr/>
            <p:nvPr/>
          </p:nvSpPr>
          <p:spPr>
            <a:xfrm>
              <a:off x="379894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9"/>
            <p:cNvSpPr/>
            <p:nvPr/>
          </p:nvSpPr>
          <p:spPr>
            <a:xfrm>
              <a:off x="363053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Group 153"/>
          <p:cNvGrpSpPr/>
          <p:nvPr/>
        </p:nvGrpSpPr>
        <p:grpSpPr>
          <a:xfrm>
            <a:off x="2486867" y="3524527"/>
            <a:ext cx="2156603" cy="742487"/>
            <a:chOff x="3315823" y="4699372"/>
            <a:chExt cx="2875470" cy="989983"/>
          </a:xfrm>
        </p:grpSpPr>
        <p:sp>
          <p:nvSpPr>
            <p:cNvPr id="18" name="Rectangle 10"/>
            <p:cNvSpPr/>
            <p:nvPr/>
          </p:nvSpPr>
          <p:spPr>
            <a:xfrm>
              <a:off x="3332664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11"/>
            <p:cNvSpPr/>
            <p:nvPr/>
          </p:nvSpPr>
          <p:spPr>
            <a:xfrm>
              <a:off x="3315823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altLang="zh-CN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0" name="Group 154"/>
          <p:cNvGrpSpPr/>
          <p:nvPr/>
        </p:nvGrpSpPr>
        <p:grpSpPr>
          <a:xfrm>
            <a:off x="4701445" y="3524527"/>
            <a:ext cx="2156603" cy="742487"/>
            <a:chOff x="6268594" y="4699372"/>
            <a:chExt cx="2875470" cy="989983"/>
          </a:xfrm>
        </p:grpSpPr>
        <p:sp>
          <p:nvSpPr>
            <p:cNvPr id="21" name="Rectangle 12"/>
            <p:cNvSpPr/>
            <p:nvPr/>
          </p:nvSpPr>
          <p:spPr>
            <a:xfrm>
              <a:off x="6285435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Rectangle 13"/>
            <p:cNvSpPr/>
            <p:nvPr/>
          </p:nvSpPr>
          <p:spPr>
            <a:xfrm>
              <a:off x="6268594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altLang="zh-CN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3" name="Group 158"/>
          <p:cNvGrpSpPr/>
          <p:nvPr/>
        </p:nvGrpSpPr>
        <p:grpSpPr>
          <a:xfrm>
            <a:off x="6915991" y="3524527"/>
            <a:ext cx="2156603" cy="742487"/>
            <a:chOff x="9221322" y="4699372"/>
            <a:chExt cx="2875470" cy="989983"/>
          </a:xfrm>
        </p:grpSpPr>
        <p:sp>
          <p:nvSpPr>
            <p:cNvPr id="24" name="Rectangle 14"/>
            <p:cNvSpPr/>
            <p:nvPr/>
          </p:nvSpPr>
          <p:spPr>
            <a:xfrm>
              <a:off x="9238163" y="5012247"/>
              <a:ext cx="285862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</a:t>
              </a:r>
              <a:endPara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Rectangle 15"/>
            <p:cNvSpPr/>
            <p:nvPr/>
          </p:nvSpPr>
          <p:spPr>
            <a:xfrm>
              <a:off x="9221322" y="4699372"/>
              <a:ext cx="10669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rgbClr val="4A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标题内容</a:t>
              </a:r>
              <a:endParaRPr lang="en-US" altLang="zh-CN" sz="12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Group 156"/>
          <p:cNvGrpSpPr/>
          <p:nvPr/>
        </p:nvGrpSpPr>
        <p:grpSpPr>
          <a:xfrm>
            <a:off x="428596" y="2881585"/>
            <a:ext cx="674048" cy="562751"/>
            <a:chOff x="428596" y="3000378"/>
            <a:chExt cx="674048" cy="562751"/>
          </a:xfrm>
        </p:grpSpPr>
        <p:grpSp>
          <p:nvGrpSpPr>
            <p:cNvPr id="27" name="Group 299"/>
            <p:cNvGrpSpPr/>
            <p:nvPr/>
          </p:nvGrpSpPr>
          <p:grpSpPr>
            <a:xfrm>
              <a:off x="428596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4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Group 299"/>
            <p:cNvGrpSpPr/>
            <p:nvPr/>
          </p:nvGrpSpPr>
          <p:grpSpPr>
            <a:xfrm>
              <a:off x="571472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3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Group 299"/>
            <p:cNvGrpSpPr/>
            <p:nvPr/>
          </p:nvGrpSpPr>
          <p:grpSpPr>
            <a:xfrm>
              <a:off x="714348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3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Group 299"/>
            <p:cNvGrpSpPr/>
            <p:nvPr/>
          </p:nvGrpSpPr>
          <p:grpSpPr>
            <a:xfrm>
              <a:off x="857224" y="3000378"/>
              <a:ext cx="102544" cy="260820"/>
              <a:chOff x="6141009" y="3540977"/>
              <a:chExt cx="85046" cy="216315"/>
            </a:xfrm>
            <a:solidFill>
              <a:schemeClr val="accent3"/>
            </a:solidFill>
          </p:grpSpPr>
          <p:sp>
            <p:nvSpPr>
              <p:cNvPr id="3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1" name="Group 299"/>
            <p:cNvGrpSpPr/>
            <p:nvPr/>
          </p:nvGrpSpPr>
          <p:grpSpPr>
            <a:xfrm>
              <a:off x="1000100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3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Rectangle 22"/>
            <p:cNvSpPr/>
            <p:nvPr/>
          </p:nvSpPr>
          <p:spPr>
            <a:xfrm>
              <a:off x="493621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80%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43" name="Group 157"/>
          <p:cNvGrpSpPr/>
          <p:nvPr/>
        </p:nvGrpSpPr>
        <p:grpSpPr>
          <a:xfrm>
            <a:off x="1357290" y="2881609"/>
            <a:ext cx="692614" cy="562727"/>
            <a:chOff x="1357290" y="3000402"/>
            <a:chExt cx="692614" cy="562727"/>
          </a:xfrm>
        </p:grpSpPr>
        <p:grpSp>
          <p:nvGrpSpPr>
            <p:cNvPr id="44" name="Group 302"/>
            <p:cNvGrpSpPr/>
            <p:nvPr/>
          </p:nvGrpSpPr>
          <p:grpSpPr>
            <a:xfrm>
              <a:off x="1357290" y="3000402"/>
              <a:ext cx="121110" cy="261192"/>
              <a:chOff x="6138760" y="4271257"/>
              <a:chExt cx="97227" cy="209688"/>
            </a:xfrm>
            <a:solidFill>
              <a:schemeClr val="accent3"/>
            </a:solidFill>
          </p:grpSpPr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Group 302"/>
            <p:cNvGrpSpPr/>
            <p:nvPr/>
          </p:nvGrpSpPr>
          <p:grpSpPr>
            <a:xfrm>
              <a:off x="1500166" y="3000402"/>
              <a:ext cx="121110" cy="261192"/>
              <a:chOff x="6138760" y="4271257"/>
              <a:chExt cx="97227" cy="209688"/>
            </a:xfrm>
            <a:solidFill>
              <a:schemeClr val="accent3"/>
            </a:solidFill>
          </p:grpSpPr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Group 302"/>
            <p:cNvGrpSpPr/>
            <p:nvPr/>
          </p:nvGrpSpPr>
          <p:grpSpPr>
            <a:xfrm>
              <a:off x="1643042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7" name="Group 302"/>
            <p:cNvGrpSpPr/>
            <p:nvPr/>
          </p:nvGrpSpPr>
          <p:grpSpPr>
            <a:xfrm>
              <a:off x="1785918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Group 302"/>
            <p:cNvGrpSpPr/>
            <p:nvPr/>
          </p:nvGrpSpPr>
          <p:grpSpPr>
            <a:xfrm>
              <a:off x="1928794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Rectangle 39"/>
            <p:cNvSpPr/>
            <p:nvPr/>
          </p:nvSpPr>
          <p:spPr>
            <a:xfrm>
              <a:off x="1422318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60%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60" name="Group 159"/>
          <p:cNvGrpSpPr/>
          <p:nvPr/>
        </p:nvGrpSpPr>
        <p:grpSpPr>
          <a:xfrm>
            <a:off x="2643175" y="2881585"/>
            <a:ext cx="674048" cy="562751"/>
            <a:chOff x="2643174" y="3000378"/>
            <a:chExt cx="674048" cy="562751"/>
          </a:xfrm>
        </p:grpSpPr>
        <p:grpSp>
          <p:nvGrpSpPr>
            <p:cNvPr id="61" name="Group 299"/>
            <p:cNvGrpSpPr/>
            <p:nvPr/>
          </p:nvGrpSpPr>
          <p:grpSpPr>
            <a:xfrm>
              <a:off x="2643174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7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2" name="Group 299"/>
            <p:cNvGrpSpPr/>
            <p:nvPr/>
          </p:nvGrpSpPr>
          <p:grpSpPr>
            <a:xfrm>
              <a:off x="2786050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7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3" name="Group 299"/>
            <p:cNvGrpSpPr/>
            <p:nvPr/>
          </p:nvGrpSpPr>
          <p:grpSpPr>
            <a:xfrm>
              <a:off x="2928926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7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4" name="Group 299"/>
            <p:cNvGrpSpPr/>
            <p:nvPr/>
          </p:nvGrpSpPr>
          <p:grpSpPr>
            <a:xfrm>
              <a:off x="3071802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6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5" name="Group 299"/>
            <p:cNvGrpSpPr/>
            <p:nvPr/>
          </p:nvGrpSpPr>
          <p:grpSpPr>
            <a:xfrm>
              <a:off x="3214678" y="3000378"/>
              <a:ext cx="102544" cy="260820"/>
              <a:chOff x="6141009" y="3540977"/>
              <a:chExt cx="85046" cy="216315"/>
            </a:xfrm>
            <a:solidFill>
              <a:schemeClr val="accent2"/>
            </a:solidFill>
          </p:grpSpPr>
          <p:sp>
            <p:nvSpPr>
              <p:cNvPr id="6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6" name="Rectangle 56"/>
            <p:cNvSpPr/>
            <p:nvPr/>
          </p:nvSpPr>
          <p:spPr>
            <a:xfrm>
              <a:off x="2708197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40%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77" name="Group 160"/>
          <p:cNvGrpSpPr/>
          <p:nvPr/>
        </p:nvGrpSpPr>
        <p:grpSpPr>
          <a:xfrm>
            <a:off x="3571869" y="2881609"/>
            <a:ext cx="692614" cy="562727"/>
            <a:chOff x="3571868" y="3000402"/>
            <a:chExt cx="692614" cy="562727"/>
          </a:xfrm>
        </p:grpSpPr>
        <p:grpSp>
          <p:nvGrpSpPr>
            <p:cNvPr id="78" name="Group 302"/>
            <p:cNvGrpSpPr/>
            <p:nvPr/>
          </p:nvGrpSpPr>
          <p:grpSpPr>
            <a:xfrm>
              <a:off x="3571868" y="3000402"/>
              <a:ext cx="121110" cy="261192"/>
              <a:chOff x="6138760" y="4271257"/>
              <a:chExt cx="97227" cy="209688"/>
            </a:xfrm>
            <a:solidFill>
              <a:schemeClr val="accent2"/>
            </a:solidFill>
          </p:grpSpPr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9" name="Group 302"/>
            <p:cNvGrpSpPr/>
            <p:nvPr/>
          </p:nvGrpSpPr>
          <p:grpSpPr>
            <a:xfrm>
              <a:off x="3714744" y="3000402"/>
              <a:ext cx="121110" cy="261192"/>
              <a:chOff x="6138760" y="4271257"/>
              <a:chExt cx="97227" cy="209688"/>
            </a:xfrm>
            <a:solidFill>
              <a:schemeClr val="accent2"/>
            </a:solidFill>
          </p:grpSpPr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0" name="Group 302"/>
            <p:cNvGrpSpPr/>
            <p:nvPr/>
          </p:nvGrpSpPr>
          <p:grpSpPr>
            <a:xfrm>
              <a:off x="3857620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Group 302"/>
            <p:cNvGrpSpPr/>
            <p:nvPr/>
          </p:nvGrpSpPr>
          <p:grpSpPr>
            <a:xfrm>
              <a:off x="4000496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2" name="Group 302"/>
            <p:cNvGrpSpPr/>
            <p:nvPr/>
          </p:nvGrpSpPr>
          <p:grpSpPr>
            <a:xfrm>
              <a:off x="4143372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Rectangle 73"/>
            <p:cNvSpPr/>
            <p:nvPr/>
          </p:nvSpPr>
          <p:spPr>
            <a:xfrm>
              <a:off x="3636894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8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94" name="Group 161"/>
          <p:cNvGrpSpPr/>
          <p:nvPr/>
        </p:nvGrpSpPr>
        <p:grpSpPr>
          <a:xfrm>
            <a:off x="4857753" y="2881585"/>
            <a:ext cx="674048" cy="562751"/>
            <a:chOff x="4857752" y="3000378"/>
            <a:chExt cx="674048" cy="562751"/>
          </a:xfrm>
        </p:grpSpPr>
        <p:grpSp>
          <p:nvGrpSpPr>
            <p:cNvPr id="95" name="Group 299"/>
            <p:cNvGrpSpPr/>
            <p:nvPr/>
          </p:nvGrpSpPr>
          <p:grpSpPr>
            <a:xfrm>
              <a:off x="4857752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6" name="Group 299"/>
            <p:cNvGrpSpPr/>
            <p:nvPr/>
          </p:nvGrpSpPr>
          <p:grpSpPr>
            <a:xfrm>
              <a:off x="5000628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7" name="Group 299"/>
            <p:cNvGrpSpPr/>
            <p:nvPr/>
          </p:nvGrpSpPr>
          <p:grpSpPr>
            <a:xfrm>
              <a:off x="5143504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8" name="Group 299"/>
            <p:cNvGrpSpPr/>
            <p:nvPr/>
          </p:nvGrpSpPr>
          <p:grpSpPr>
            <a:xfrm>
              <a:off x="5286380" y="3000378"/>
              <a:ext cx="102544" cy="260820"/>
              <a:chOff x="6141009" y="3540977"/>
              <a:chExt cx="85046" cy="216315"/>
            </a:xfrm>
            <a:solidFill>
              <a:schemeClr val="accent1"/>
            </a:solidFill>
          </p:grpSpPr>
          <p:sp>
            <p:nvSpPr>
              <p:cNvPr id="10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9" name="Group 299"/>
            <p:cNvGrpSpPr/>
            <p:nvPr/>
          </p:nvGrpSpPr>
          <p:grpSpPr>
            <a:xfrm>
              <a:off x="5429256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10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0" name="Rectangle 90"/>
            <p:cNvSpPr/>
            <p:nvPr/>
          </p:nvSpPr>
          <p:spPr>
            <a:xfrm>
              <a:off x="4922777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11" name="Group 162"/>
          <p:cNvGrpSpPr/>
          <p:nvPr/>
        </p:nvGrpSpPr>
        <p:grpSpPr>
          <a:xfrm>
            <a:off x="5786447" y="2881609"/>
            <a:ext cx="692614" cy="562727"/>
            <a:chOff x="5786446" y="3000402"/>
            <a:chExt cx="692614" cy="562727"/>
          </a:xfrm>
        </p:grpSpPr>
        <p:grpSp>
          <p:nvGrpSpPr>
            <p:cNvPr id="112" name="Group 302"/>
            <p:cNvGrpSpPr/>
            <p:nvPr/>
          </p:nvGrpSpPr>
          <p:grpSpPr>
            <a:xfrm>
              <a:off x="5786446" y="3000402"/>
              <a:ext cx="121110" cy="261192"/>
              <a:chOff x="6138760" y="4271257"/>
              <a:chExt cx="97227" cy="209688"/>
            </a:xfrm>
            <a:solidFill>
              <a:schemeClr val="accent1"/>
            </a:solidFill>
          </p:grpSpPr>
          <p:sp>
            <p:nvSpPr>
              <p:cNvPr id="126" name="Oval 11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3" name="Group 302"/>
            <p:cNvGrpSpPr/>
            <p:nvPr/>
          </p:nvGrpSpPr>
          <p:grpSpPr>
            <a:xfrm>
              <a:off x="5929322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24" name="Oval 11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4" name="Group 302"/>
            <p:cNvGrpSpPr/>
            <p:nvPr/>
          </p:nvGrpSpPr>
          <p:grpSpPr>
            <a:xfrm>
              <a:off x="6072198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22" name="Oval 11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5" name="Group 302"/>
            <p:cNvGrpSpPr/>
            <p:nvPr/>
          </p:nvGrpSpPr>
          <p:grpSpPr>
            <a:xfrm>
              <a:off x="6215074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20" name="Oval 11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6" name="Group 302"/>
            <p:cNvGrpSpPr/>
            <p:nvPr/>
          </p:nvGrpSpPr>
          <p:grpSpPr>
            <a:xfrm>
              <a:off x="6357950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18" name="Oval 10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7" name="Rectangle 107"/>
            <p:cNvSpPr/>
            <p:nvPr/>
          </p:nvSpPr>
          <p:spPr>
            <a:xfrm>
              <a:off x="5851472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28" name="Group 163"/>
          <p:cNvGrpSpPr/>
          <p:nvPr/>
        </p:nvGrpSpPr>
        <p:grpSpPr>
          <a:xfrm>
            <a:off x="7072330" y="2881585"/>
            <a:ext cx="674048" cy="562751"/>
            <a:chOff x="7072330" y="3000378"/>
            <a:chExt cx="674048" cy="562751"/>
          </a:xfrm>
        </p:grpSpPr>
        <p:grpSp>
          <p:nvGrpSpPr>
            <p:cNvPr id="129" name="Group 299"/>
            <p:cNvGrpSpPr/>
            <p:nvPr/>
          </p:nvGrpSpPr>
          <p:grpSpPr>
            <a:xfrm>
              <a:off x="7072330" y="3000378"/>
              <a:ext cx="102544" cy="260820"/>
              <a:chOff x="6141009" y="3540977"/>
              <a:chExt cx="85046" cy="216315"/>
            </a:xfrm>
            <a:solidFill>
              <a:schemeClr val="accent4"/>
            </a:solidFill>
          </p:grpSpPr>
          <p:sp>
            <p:nvSpPr>
              <p:cNvPr id="143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0" name="Group 299"/>
            <p:cNvGrpSpPr/>
            <p:nvPr/>
          </p:nvGrpSpPr>
          <p:grpSpPr>
            <a:xfrm>
              <a:off x="7215206" y="3000378"/>
              <a:ext cx="102544" cy="260820"/>
              <a:chOff x="6141009" y="3540977"/>
              <a:chExt cx="85046" cy="216315"/>
            </a:xfrm>
            <a:solidFill>
              <a:schemeClr val="accent4"/>
            </a:solidFill>
          </p:grpSpPr>
          <p:sp>
            <p:nvSpPr>
              <p:cNvPr id="141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2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Group 299"/>
            <p:cNvGrpSpPr/>
            <p:nvPr/>
          </p:nvGrpSpPr>
          <p:grpSpPr>
            <a:xfrm>
              <a:off x="7358082" y="3000378"/>
              <a:ext cx="102544" cy="260820"/>
              <a:chOff x="6141009" y="3540977"/>
              <a:chExt cx="85046" cy="216315"/>
            </a:xfrm>
            <a:solidFill>
              <a:schemeClr val="accent4"/>
            </a:solidFill>
          </p:grpSpPr>
          <p:sp>
            <p:nvSpPr>
              <p:cNvPr id="139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rgbClr val="DB0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2" name="Group 299"/>
            <p:cNvGrpSpPr/>
            <p:nvPr/>
          </p:nvGrpSpPr>
          <p:grpSpPr>
            <a:xfrm>
              <a:off x="7500958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137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3" name="Group 299"/>
            <p:cNvGrpSpPr/>
            <p:nvPr/>
          </p:nvGrpSpPr>
          <p:grpSpPr>
            <a:xfrm>
              <a:off x="7643834" y="3000378"/>
              <a:ext cx="102544" cy="260820"/>
              <a:chOff x="6141009" y="3540977"/>
              <a:chExt cx="85046" cy="216315"/>
            </a:xfrm>
            <a:solidFill>
              <a:schemeClr val="bg1">
                <a:lumMod val="85000"/>
              </a:schemeClr>
            </a:solidFill>
          </p:grpSpPr>
          <p:sp>
            <p:nvSpPr>
              <p:cNvPr id="135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4" name="Rectangle 124"/>
            <p:cNvSpPr/>
            <p:nvPr/>
          </p:nvSpPr>
          <p:spPr>
            <a:xfrm>
              <a:off x="7137355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6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45" name="Group 164"/>
          <p:cNvGrpSpPr/>
          <p:nvPr/>
        </p:nvGrpSpPr>
        <p:grpSpPr>
          <a:xfrm>
            <a:off x="8001024" y="2881609"/>
            <a:ext cx="692614" cy="562727"/>
            <a:chOff x="8001024" y="3000402"/>
            <a:chExt cx="692614" cy="562727"/>
          </a:xfrm>
        </p:grpSpPr>
        <p:grpSp>
          <p:nvGrpSpPr>
            <p:cNvPr id="146" name="Group 302"/>
            <p:cNvGrpSpPr/>
            <p:nvPr/>
          </p:nvGrpSpPr>
          <p:grpSpPr>
            <a:xfrm>
              <a:off x="8001024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60" name="Oval 150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1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7" name="Group 302"/>
            <p:cNvGrpSpPr/>
            <p:nvPr/>
          </p:nvGrpSpPr>
          <p:grpSpPr>
            <a:xfrm>
              <a:off x="8143900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58" name="Oval 148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8" name="Group 302"/>
            <p:cNvGrpSpPr/>
            <p:nvPr/>
          </p:nvGrpSpPr>
          <p:grpSpPr>
            <a:xfrm>
              <a:off x="8286776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56" name="Oval 146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9" name="Group 302"/>
            <p:cNvGrpSpPr/>
            <p:nvPr/>
          </p:nvGrpSpPr>
          <p:grpSpPr>
            <a:xfrm>
              <a:off x="8429652" y="3000402"/>
              <a:ext cx="121110" cy="261192"/>
              <a:chOff x="6138760" y="4271257"/>
              <a:chExt cx="97227" cy="209688"/>
            </a:xfrm>
            <a:solidFill>
              <a:schemeClr val="accent4"/>
            </a:solidFill>
          </p:grpSpPr>
          <p:sp>
            <p:nvSpPr>
              <p:cNvPr id="154" name="Oval 144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0" name="Group 302"/>
            <p:cNvGrpSpPr/>
            <p:nvPr/>
          </p:nvGrpSpPr>
          <p:grpSpPr>
            <a:xfrm>
              <a:off x="8572528" y="3000402"/>
              <a:ext cx="121110" cy="261192"/>
              <a:chOff x="6138760" y="4271257"/>
              <a:chExt cx="97227" cy="209688"/>
            </a:xfrm>
            <a:solidFill>
              <a:schemeClr val="bg1">
                <a:lumMod val="85000"/>
              </a:schemeClr>
            </a:solidFill>
          </p:grpSpPr>
          <p:sp>
            <p:nvSpPr>
              <p:cNvPr id="152" name="Oval 142"/>
              <p:cNvSpPr>
                <a:spLocks noChangeArrowheads="1"/>
              </p:cNvSpPr>
              <p:nvPr/>
            </p:nvSpPr>
            <p:spPr bwMode="auto">
              <a:xfrm>
                <a:off x="6171468" y="4271257"/>
                <a:ext cx="30916" cy="318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Freeform 7"/>
              <p:cNvSpPr/>
              <p:nvPr/>
            </p:nvSpPr>
            <p:spPr bwMode="auto">
              <a:xfrm>
                <a:off x="6138760" y="4309341"/>
                <a:ext cx="97227" cy="171604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1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1" name="Rectangle 141"/>
            <p:cNvSpPr/>
            <p:nvPr/>
          </p:nvSpPr>
          <p:spPr>
            <a:xfrm>
              <a:off x="8066050" y="3286130"/>
              <a:ext cx="5004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8</a:t>
              </a:r>
              <a:r>
                <a:rPr lang="en-US" sz="120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0</a:t>
              </a:r>
              <a:r>
                <a:rPr lang="en-US"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%</a:t>
              </a:r>
              <a:endParaRPr 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THREE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工作完成情况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79861" y="2359433"/>
            <a:ext cx="1142495" cy="1142495"/>
            <a:chOff x="401769" y="1325767"/>
            <a:chExt cx="1523327" cy="1523327"/>
          </a:xfrm>
        </p:grpSpPr>
        <p:sp>
          <p:nvSpPr>
            <p:cNvPr id="12" name="圆角矩形 11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31852" y="3757045"/>
            <a:ext cx="1142495" cy="1142495"/>
            <a:chOff x="401769" y="1325767"/>
            <a:chExt cx="1523327" cy="1523327"/>
          </a:xfrm>
        </p:grpSpPr>
        <p:sp>
          <p:nvSpPr>
            <p:cNvPr id="17" name="圆角矩形 16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43827" y="1007622"/>
            <a:ext cx="1142495" cy="1142495"/>
            <a:chOff x="401769" y="1325767"/>
            <a:chExt cx="1523327" cy="1523327"/>
          </a:xfrm>
        </p:grpSpPr>
        <p:sp>
          <p:nvSpPr>
            <p:cNvPr id="22" name="圆角矩形 21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107791" y="2347324"/>
            <a:ext cx="1142495" cy="1142495"/>
            <a:chOff x="401769" y="1325767"/>
            <a:chExt cx="1523327" cy="1523327"/>
          </a:xfrm>
        </p:grpSpPr>
        <p:sp>
          <p:nvSpPr>
            <p:cNvPr id="27" name="圆角矩形 26"/>
            <p:cNvSpPr/>
            <p:nvPr/>
          </p:nvSpPr>
          <p:spPr>
            <a:xfrm>
              <a:off x="401769" y="1325767"/>
              <a:ext cx="1523327" cy="1523327"/>
            </a:xfrm>
            <a:prstGeom prst="roundRect">
              <a:avLst>
                <a:gd name="adj" fmla="val 7119"/>
              </a:avLst>
            </a:prstGeom>
            <a:solidFill>
              <a:srgbClr val="DB0010"/>
            </a:soli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635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493776" y="1426464"/>
              <a:ext cx="1358168" cy="1358168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439488" y="2269033"/>
            <a:ext cx="1366096" cy="1366096"/>
            <a:chOff x="3825974" y="2278161"/>
            <a:chExt cx="1366096" cy="1366096"/>
          </a:xfrm>
        </p:grpSpPr>
        <p:sp>
          <p:nvSpPr>
            <p:cNvPr id="30" name="椭圆 29"/>
            <p:cNvSpPr/>
            <p:nvPr/>
          </p:nvSpPr>
          <p:spPr>
            <a:xfrm>
              <a:off x="3825974" y="2278161"/>
              <a:ext cx="1366096" cy="1366096"/>
            </a:xfrm>
            <a:prstGeom prst="ellipse">
              <a:avLst/>
            </a:prstGeom>
            <a:solidFill>
              <a:srgbClr val="DB001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 flipH="1">
              <a:off x="3879491" y="2331793"/>
              <a:ext cx="1261896" cy="1247502"/>
              <a:chOff x="5289390" y="2884679"/>
              <a:chExt cx="1663336" cy="1663336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5289390" y="2884679"/>
                <a:ext cx="1663336" cy="1663336"/>
                <a:chOff x="372609" y="2524616"/>
                <a:chExt cx="2739344" cy="2739344"/>
              </a:xfrm>
            </p:grpSpPr>
            <p:sp>
              <p:nvSpPr>
                <p:cNvPr id="34" name="椭圆 33"/>
                <p:cNvSpPr/>
                <p:nvPr/>
              </p:nvSpPr>
              <p:spPr>
                <a:xfrm>
                  <a:off x="372609" y="2524616"/>
                  <a:ext cx="2739344" cy="2739344"/>
                </a:xfrm>
                <a:prstGeom prst="ellipse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17500" dist="1905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 rot="10800000">
                  <a:off x="399597" y="2551604"/>
                  <a:ext cx="2685369" cy="268536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83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3" name="TextBox 42"/>
              <p:cNvSpPr txBox="1"/>
              <p:nvPr/>
            </p:nvSpPr>
            <p:spPr>
              <a:xfrm>
                <a:off x="5390821" y="3489070"/>
                <a:ext cx="1460477" cy="556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40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rgbClr val="4A0000"/>
                    </a:solidFill>
                  </a:rPr>
                  <a:t>标题内容</a:t>
                </a:r>
                <a:endParaRPr lang="zh-CN" altLang="en-US" sz="1800" dirty="0">
                  <a:solidFill>
                    <a:srgbClr val="4A0000"/>
                  </a:solidFill>
                </a:endParaRPr>
              </a:p>
            </p:txBody>
          </p:sp>
        </p:grpSp>
      </p:grpSp>
      <p:sp>
        <p:nvSpPr>
          <p:cNvPr id="36" name="Rectangle 99"/>
          <p:cNvSpPr/>
          <p:nvPr/>
        </p:nvSpPr>
        <p:spPr>
          <a:xfrm>
            <a:off x="911028" y="1094419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ectangle 99"/>
          <p:cNvSpPr/>
          <p:nvPr/>
        </p:nvSpPr>
        <p:spPr>
          <a:xfrm>
            <a:off x="708212" y="3790785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99"/>
          <p:cNvSpPr/>
          <p:nvPr/>
        </p:nvSpPr>
        <p:spPr>
          <a:xfrm>
            <a:off x="4046573" y="3830028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99"/>
          <p:cNvSpPr/>
          <p:nvPr/>
        </p:nvSpPr>
        <p:spPr>
          <a:xfrm>
            <a:off x="4064555" y="1231729"/>
            <a:ext cx="1481887" cy="900232"/>
          </a:xfrm>
          <a:prstGeom prst="rect">
            <a:avLst/>
          </a:prstGeom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点击输入简要文字内容，文字内容需概括精炼，不用多余的文字修饰，言简意赅的说明该项内容。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KSO_Shape"/>
          <p:cNvSpPr/>
          <p:nvPr/>
        </p:nvSpPr>
        <p:spPr bwMode="auto">
          <a:xfrm>
            <a:off x="5830667" y="1421686"/>
            <a:ext cx="2856424" cy="3093164"/>
          </a:xfrm>
          <a:custGeom>
            <a:avLst/>
            <a:gdLst>
              <a:gd name="T0" fmla="*/ 863600 w 3175"/>
              <a:gd name="T1" fmla="*/ 866837 h 3238"/>
              <a:gd name="T2" fmla="*/ 899190 w 3175"/>
              <a:gd name="T3" fmla="*/ 804563 h 3238"/>
              <a:gd name="T4" fmla="*/ 630044 w 3175"/>
              <a:gd name="T5" fmla="*/ 648877 h 3238"/>
              <a:gd name="T6" fmla="*/ 593899 w 3175"/>
              <a:gd name="T7" fmla="*/ 711151 h 3238"/>
              <a:gd name="T8" fmla="*/ 481570 w 3175"/>
              <a:gd name="T9" fmla="*/ 646097 h 3238"/>
              <a:gd name="T10" fmla="*/ 412059 w 3175"/>
              <a:gd name="T11" fmla="*/ 892414 h 3238"/>
              <a:gd name="T12" fmla="*/ 886400 w 3175"/>
              <a:gd name="T13" fmla="*/ 1366700 h 3238"/>
              <a:gd name="T14" fmla="*/ 1262869 w 3175"/>
              <a:gd name="T15" fmla="*/ 1180433 h 3238"/>
              <a:gd name="T16" fmla="*/ 1145535 w 3175"/>
              <a:gd name="T17" fmla="*/ 1180433 h 3238"/>
              <a:gd name="T18" fmla="*/ 963139 w 3175"/>
              <a:gd name="T19" fmla="*/ 998058 h 3238"/>
              <a:gd name="T20" fmla="*/ 1765570 w 3175"/>
              <a:gd name="T21" fmla="*/ 998058 h 3238"/>
              <a:gd name="T22" fmla="*/ 1583174 w 3175"/>
              <a:gd name="T23" fmla="*/ 1180433 h 3238"/>
              <a:gd name="T24" fmla="*/ 1463060 w 3175"/>
              <a:gd name="T25" fmla="*/ 1180433 h 3238"/>
              <a:gd name="T26" fmla="*/ 1035986 w 3175"/>
              <a:gd name="T27" fmla="*/ 1520162 h 3238"/>
              <a:gd name="T28" fmla="*/ 1035986 w 3175"/>
              <a:gd name="T29" fmla="*/ 1654719 h 3238"/>
              <a:gd name="T30" fmla="*/ 1175008 w 3175"/>
              <a:gd name="T31" fmla="*/ 1654719 h 3238"/>
              <a:gd name="T32" fmla="*/ 1255084 w 3175"/>
              <a:gd name="T33" fmla="*/ 1800397 h 3238"/>
              <a:gd name="T34" fmla="*/ 522164 w 3175"/>
              <a:gd name="T35" fmla="*/ 1800397 h 3238"/>
              <a:gd name="T36" fmla="*/ 598348 w 3175"/>
              <a:gd name="T37" fmla="*/ 1654719 h 3238"/>
              <a:gd name="T38" fmla="*/ 744042 w 3175"/>
              <a:gd name="T39" fmla="*/ 1654719 h 3238"/>
              <a:gd name="T40" fmla="*/ 744042 w 3175"/>
              <a:gd name="T41" fmla="*/ 1521830 h 3238"/>
              <a:gd name="T42" fmla="*/ 240785 w 3175"/>
              <a:gd name="T43" fmla="*/ 892414 h 3238"/>
              <a:gd name="T44" fmla="*/ 333095 w 3175"/>
              <a:gd name="T45" fmla="*/ 560469 h 3238"/>
              <a:gd name="T46" fmla="*/ 288052 w 3175"/>
              <a:gd name="T47" fmla="*/ 534336 h 3238"/>
              <a:gd name="T48" fmla="*/ 323641 w 3175"/>
              <a:gd name="T49" fmla="*/ 472062 h 3238"/>
              <a:gd name="T50" fmla="*/ 197966 w 3175"/>
              <a:gd name="T51" fmla="*/ 399779 h 3238"/>
              <a:gd name="T52" fmla="*/ 197966 w 3175"/>
              <a:gd name="T53" fmla="*/ 400335 h 3238"/>
              <a:gd name="T54" fmla="*/ 0 w 3175"/>
              <a:gd name="T55" fmla="*/ 368086 h 3238"/>
              <a:gd name="T56" fmla="*/ 212981 w 3175"/>
              <a:gd name="T57" fmla="*/ 0 h 3238"/>
              <a:gd name="T58" fmla="*/ 341992 w 3175"/>
              <a:gd name="T59" fmla="*/ 150126 h 3238"/>
              <a:gd name="T60" fmla="*/ 340324 w 3175"/>
              <a:gd name="T61" fmla="*/ 153462 h 3238"/>
              <a:gd name="T62" fmla="*/ 465999 w 3175"/>
              <a:gd name="T63" fmla="*/ 225745 h 3238"/>
              <a:gd name="T64" fmla="*/ 500477 w 3175"/>
              <a:gd name="T65" fmla="*/ 166250 h 3238"/>
              <a:gd name="T66" fmla="*/ 806323 w 3175"/>
              <a:gd name="T67" fmla="*/ 343065 h 3238"/>
              <a:gd name="T68" fmla="*/ 772402 w 3175"/>
              <a:gd name="T69" fmla="*/ 402559 h 3238"/>
              <a:gd name="T70" fmla="*/ 1041547 w 3175"/>
              <a:gd name="T71" fmla="*/ 558245 h 3238"/>
              <a:gd name="T72" fmla="*/ 1076025 w 3175"/>
              <a:gd name="T73" fmla="*/ 498751 h 3238"/>
              <a:gd name="T74" fmla="*/ 1238401 w 3175"/>
              <a:gd name="T75" fmla="*/ 592163 h 3238"/>
              <a:gd name="T76" fmla="*/ 1025421 w 3175"/>
              <a:gd name="T77" fmla="*/ 960249 h 3238"/>
              <a:gd name="T78" fmla="*/ 863600 w 3175"/>
              <a:gd name="T79" fmla="*/ 866837 h 323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75" h="3238">
                <a:moveTo>
                  <a:pt x="1553" y="1559"/>
                </a:moveTo>
                <a:cubicBezTo>
                  <a:pt x="1617" y="1447"/>
                  <a:pt x="1617" y="1447"/>
                  <a:pt x="1617" y="1447"/>
                </a:cubicBezTo>
                <a:cubicBezTo>
                  <a:pt x="1133" y="1167"/>
                  <a:pt x="1133" y="1167"/>
                  <a:pt x="1133" y="1167"/>
                </a:cubicBezTo>
                <a:cubicBezTo>
                  <a:pt x="1068" y="1279"/>
                  <a:pt x="1068" y="1279"/>
                  <a:pt x="1068" y="1279"/>
                </a:cubicBezTo>
                <a:cubicBezTo>
                  <a:pt x="866" y="1162"/>
                  <a:pt x="866" y="1162"/>
                  <a:pt x="866" y="1162"/>
                </a:cubicBezTo>
                <a:cubicBezTo>
                  <a:pt x="787" y="1291"/>
                  <a:pt x="741" y="1443"/>
                  <a:pt x="741" y="1605"/>
                </a:cubicBezTo>
                <a:cubicBezTo>
                  <a:pt x="741" y="2076"/>
                  <a:pt x="1123" y="2458"/>
                  <a:pt x="1594" y="2458"/>
                </a:cubicBezTo>
                <a:cubicBezTo>
                  <a:pt x="1870" y="2458"/>
                  <a:pt x="2115" y="2326"/>
                  <a:pt x="2271" y="2123"/>
                </a:cubicBezTo>
                <a:cubicBezTo>
                  <a:pt x="2060" y="2123"/>
                  <a:pt x="2060" y="2123"/>
                  <a:pt x="2060" y="2123"/>
                </a:cubicBezTo>
                <a:cubicBezTo>
                  <a:pt x="1879" y="2123"/>
                  <a:pt x="1732" y="1976"/>
                  <a:pt x="1732" y="1795"/>
                </a:cubicBezTo>
                <a:cubicBezTo>
                  <a:pt x="2332" y="1795"/>
                  <a:pt x="2650" y="1795"/>
                  <a:pt x="3175" y="1795"/>
                </a:cubicBezTo>
                <a:cubicBezTo>
                  <a:pt x="3175" y="1976"/>
                  <a:pt x="3028" y="2123"/>
                  <a:pt x="2847" y="2123"/>
                </a:cubicBezTo>
                <a:cubicBezTo>
                  <a:pt x="2631" y="2123"/>
                  <a:pt x="2631" y="2123"/>
                  <a:pt x="2631" y="2123"/>
                </a:cubicBezTo>
                <a:cubicBezTo>
                  <a:pt x="2480" y="2426"/>
                  <a:pt x="2200" y="2654"/>
                  <a:pt x="1863" y="2734"/>
                </a:cubicBezTo>
                <a:cubicBezTo>
                  <a:pt x="1863" y="2976"/>
                  <a:pt x="1863" y="2976"/>
                  <a:pt x="1863" y="2976"/>
                </a:cubicBezTo>
                <a:cubicBezTo>
                  <a:pt x="1863" y="2976"/>
                  <a:pt x="1988" y="2976"/>
                  <a:pt x="2113" y="2976"/>
                </a:cubicBezTo>
                <a:cubicBezTo>
                  <a:pt x="2239" y="2976"/>
                  <a:pt x="2257" y="3238"/>
                  <a:pt x="2257" y="3238"/>
                </a:cubicBezTo>
                <a:cubicBezTo>
                  <a:pt x="939" y="3238"/>
                  <a:pt x="939" y="3238"/>
                  <a:pt x="939" y="3238"/>
                </a:cubicBezTo>
                <a:cubicBezTo>
                  <a:pt x="939" y="3238"/>
                  <a:pt x="918" y="2976"/>
                  <a:pt x="1076" y="2976"/>
                </a:cubicBezTo>
                <a:cubicBezTo>
                  <a:pt x="1235" y="2976"/>
                  <a:pt x="1338" y="2976"/>
                  <a:pt x="1338" y="2976"/>
                </a:cubicBezTo>
                <a:cubicBezTo>
                  <a:pt x="1338" y="2737"/>
                  <a:pt x="1338" y="2737"/>
                  <a:pt x="1338" y="2737"/>
                </a:cubicBezTo>
                <a:cubicBezTo>
                  <a:pt x="821" y="2620"/>
                  <a:pt x="433" y="2158"/>
                  <a:pt x="433" y="1605"/>
                </a:cubicBezTo>
                <a:cubicBezTo>
                  <a:pt x="433" y="1386"/>
                  <a:pt x="494" y="1183"/>
                  <a:pt x="599" y="1008"/>
                </a:cubicBezTo>
                <a:cubicBezTo>
                  <a:pt x="518" y="961"/>
                  <a:pt x="518" y="961"/>
                  <a:pt x="518" y="961"/>
                </a:cubicBezTo>
                <a:cubicBezTo>
                  <a:pt x="582" y="849"/>
                  <a:pt x="582" y="849"/>
                  <a:pt x="582" y="849"/>
                </a:cubicBezTo>
                <a:cubicBezTo>
                  <a:pt x="356" y="719"/>
                  <a:pt x="356" y="719"/>
                  <a:pt x="356" y="719"/>
                </a:cubicBezTo>
                <a:cubicBezTo>
                  <a:pt x="356" y="720"/>
                  <a:pt x="356" y="720"/>
                  <a:pt x="356" y="720"/>
                </a:cubicBezTo>
                <a:cubicBezTo>
                  <a:pt x="0" y="662"/>
                  <a:pt x="0" y="662"/>
                  <a:pt x="0" y="662"/>
                </a:cubicBezTo>
                <a:cubicBezTo>
                  <a:pt x="383" y="0"/>
                  <a:pt x="383" y="0"/>
                  <a:pt x="383" y="0"/>
                </a:cubicBezTo>
                <a:cubicBezTo>
                  <a:pt x="615" y="270"/>
                  <a:pt x="615" y="270"/>
                  <a:pt x="615" y="270"/>
                </a:cubicBezTo>
                <a:cubicBezTo>
                  <a:pt x="612" y="276"/>
                  <a:pt x="612" y="276"/>
                  <a:pt x="612" y="276"/>
                </a:cubicBezTo>
                <a:cubicBezTo>
                  <a:pt x="838" y="406"/>
                  <a:pt x="838" y="406"/>
                  <a:pt x="838" y="406"/>
                </a:cubicBezTo>
                <a:cubicBezTo>
                  <a:pt x="900" y="299"/>
                  <a:pt x="900" y="299"/>
                  <a:pt x="900" y="299"/>
                </a:cubicBezTo>
                <a:cubicBezTo>
                  <a:pt x="1450" y="617"/>
                  <a:pt x="1450" y="617"/>
                  <a:pt x="1450" y="617"/>
                </a:cubicBezTo>
                <a:cubicBezTo>
                  <a:pt x="1389" y="724"/>
                  <a:pt x="1389" y="724"/>
                  <a:pt x="1389" y="724"/>
                </a:cubicBezTo>
                <a:cubicBezTo>
                  <a:pt x="1873" y="1004"/>
                  <a:pt x="1873" y="1004"/>
                  <a:pt x="1873" y="1004"/>
                </a:cubicBezTo>
                <a:cubicBezTo>
                  <a:pt x="1935" y="897"/>
                  <a:pt x="1935" y="897"/>
                  <a:pt x="1935" y="897"/>
                </a:cubicBezTo>
                <a:cubicBezTo>
                  <a:pt x="2227" y="1065"/>
                  <a:pt x="2227" y="1065"/>
                  <a:pt x="2227" y="1065"/>
                </a:cubicBezTo>
                <a:cubicBezTo>
                  <a:pt x="1844" y="1727"/>
                  <a:pt x="1844" y="1727"/>
                  <a:pt x="1844" y="1727"/>
                </a:cubicBezTo>
                <a:lnTo>
                  <a:pt x="1553" y="1559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99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99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99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99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99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9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60577" y="1033669"/>
            <a:ext cx="7092823" cy="3260831"/>
            <a:chOff x="1363302" y="1365525"/>
            <a:chExt cx="9457097" cy="4347774"/>
          </a:xfrm>
        </p:grpSpPr>
        <p:sp>
          <p:nvSpPr>
            <p:cNvPr id="4" name="圆角矩形 3"/>
            <p:cNvSpPr/>
            <p:nvPr/>
          </p:nvSpPr>
          <p:spPr>
            <a:xfrm>
              <a:off x="1394459" y="1380931"/>
              <a:ext cx="9402129" cy="4312638"/>
            </a:xfrm>
            <a:prstGeom prst="roundRect">
              <a:avLst>
                <a:gd name="adj" fmla="val 7029"/>
              </a:avLst>
            </a:prstGeom>
            <a:solidFill>
              <a:srgbClr val="FFFFFF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363302" y="1365525"/>
              <a:ext cx="9457097" cy="4347774"/>
            </a:xfrm>
            <a:prstGeom prst="roundRect">
              <a:avLst>
                <a:gd name="adj" fmla="val 7380"/>
              </a:avLst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十字形 1"/>
          <p:cNvSpPr/>
          <p:nvPr/>
        </p:nvSpPr>
        <p:spPr>
          <a:xfrm rot="9480000">
            <a:off x="447427" y="1380242"/>
            <a:ext cx="449065" cy="449065"/>
          </a:xfrm>
          <a:prstGeom prst="plus">
            <a:avLst/>
          </a:prstGeom>
          <a:gradFill>
            <a:gsLst>
              <a:gs pos="100000">
                <a:srgbClr val="C00000"/>
              </a:gs>
              <a:gs pos="0">
                <a:srgbClr val="DB0010"/>
              </a:gs>
            </a:gsLst>
            <a:lin ang="5400000" scaled="1"/>
          </a:gradFill>
          <a:ln w="38100">
            <a:noFill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十字形 5"/>
          <p:cNvSpPr/>
          <p:nvPr/>
        </p:nvSpPr>
        <p:spPr>
          <a:xfrm rot="9480000">
            <a:off x="1529993" y="336526"/>
            <a:ext cx="449065" cy="449065"/>
          </a:xfrm>
          <a:prstGeom prst="plus">
            <a:avLst/>
          </a:prstGeom>
          <a:gradFill>
            <a:gsLst>
              <a:gs pos="100000">
                <a:srgbClr val="C00000"/>
              </a:gs>
              <a:gs pos="0">
                <a:srgbClr val="DB0010"/>
              </a:gs>
            </a:gsLst>
            <a:lin ang="5400000" scaled="1"/>
          </a:gradFill>
          <a:ln w="38100">
            <a:noFill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85507" y="298233"/>
            <a:ext cx="1196876" cy="1196876"/>
            <a:chOff x="485507" y="298233"/>
            <a:chExt cx="1196876" cy="1196876"/>
          </a:xfrm>
        </p:grpSpPr>
        <p:sp>
          <p:nvSpPr>
            <p:cNvPr id="11" name="椭圆 10"/>
            <p:cNvSpPr/>
            <p:nvPr/>
          </p:nvSpPr>
          <p:spPr>
            <a:xfrm>
              <a:off x="485507" y="298233"/>
              <a:ext cx="1196876" cy="1196876"/>
            </a:xfrm>
            <a:prstGeom prst="ellipse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22300" y="635061"/>
              <a:ext cx="915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前言</a:t>
              </a:r>
              <a:endParaRPr lang="zh-CN" altLang="en-US" sz="2800" b="1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TextBox 3"/>
          <p:cNvSpPr txBox="1"/>
          <p:nvPr/>
        </p:nvSpPr>
        <p:spPr>
          <a:xfrm>
            <a:off x="1729412" y="1428882"/>
            <a:ext cx="5755152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工作总结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把一个时间段的工作进行一次全面系统的总检查、总评价、总分析、总研究，并分析成绩的不足，从而得出引以为戒的经验。总结是应用写作的一种，是对已经做过的工作进行理性的思考。总结与计划是相辅相成的，要以工作计划为依据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，工作总结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以年终总结、半年总结和季度总结最为常见和多用。就其内容而言，其间有一条规律：计划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再计划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再实践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再总结。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48" y="3310975"/>
            <a:ext cx="2159707" cy="1669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55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07155" y="1446140"/>
            <a:ext cx="1975757" cy="1255018"/>
            <a:chOff x="334736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>
              <a:off x="334736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65" y="1131590"/>
              <a:ext cx="1755503" cy="1066712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0" name="组合 9"/>
          <p:cNvGrpSpPr/>
          <p:nvPr/>
        </p:nvGrpSpPr>
        <p:grpSpPr>
          <a:xfrm>
            <a:off x="6672230" y="1446140"/>
            <a:ext cx="1975757" cy="1255018"/>
            <a:chOff x="2492961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矩形 10"/>
            <p:cNvSpPr/>
            <p:nvPr/>
          </p:nvSpPr>
          <p:spPr>
            <a:xfrm>
              <a:off x="2492961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138" y="1131590"/>
              <a:ext cx="1727588" cy="1066712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3" name="组合 12"/>
          <p:cNvGrpSpPr/>
          <p:nvPr/>
        </p:nvGrpSpPr>
        <p:grpSpPr>
          <a:xfrm>
            <a:off x="507156" y="3555650"/>
            <a:ext cx="1975757" cy="1255018"/>
            <a:chOff x="4686375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矩形 13"/>
            <p:cNvSpPr/>
            <p:nvPr/>
          </p:nvSpPr>
          <p:spPr>
            <a:xfrm>
              <a:off x="4686375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03" y="1170897"/>
              <a:ext cx="1755503" cy="988097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6" name="组合 15"/>
          <p:cNvGrpSpPr/>
          <p:nvPr/>
        </p:nvGrpSpPr>
        <p:grpSpPr>
          <a:xfrm>
            <a:off x="6672231" y="3555650"/>
            <a:ext cx="1975757" cy="1255018"/>
            <a:chOff x="6813873" y="1028700"/>
            <a:chExt cx="1975757" cy="1255018"/>
          </a:xfrm>
          <a:effectLst>
            <a:outerShdw blurRad="317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矩形 16"/>
            <p:cNvSpPr/>
            <p:nvPr/>
          </p:nvSpPr>
          <p:spPr>
            <a:xfrm>
              <a:off x="6813873" y="1028700"/>
              <a:ext cx="1975757" cy="1255018"/>
            </a:xfrm>
            <a:prstGeom prst="rect">
              <a:avLst/>
            </a:prstGeom>
            <a:solidFill>
              <a:srgbClr val="DB0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23" y="1131589"/>
              <a:ext cx="1779639" cy="1066712"/>
            </a:xfrm>
            <a:prstGeom prst="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19" name="TextBox 13"/>
          <p:cNvSpPr txBox="1"/>
          <p:nvPr/>
        </p:nvSpPr>
        <p:spPr>
          <a:xfrm>
            <a:off x="2568076" y="1006690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2539501" y="1343389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4989029" y="931168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4975444" y="1274987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2555469" y="3098119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2539501" y="3464645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5050154" y="3098119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4999793" y="3436673"/>
            <a:ext cx="16991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3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7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79500" y="1295400"/>
            <a:ext cx="2063750" cy="1295400"/>
            <a:chOff x="1079500" y="1295400"/>
            <a:chExt cx="2063750" cy="1295400"/>
          </a:xfrm>
        </p:grpSpPr>
        <p:sp>
          <p:nvSpPr>
            <p:cNvPr id="7" name="矩形 6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89126" y="1295400"/>
            <a:ext cx="2063750" cy="1295400"/>
            <a:chOff x="1079500" y="1295400"/>
            <a:chExt cx="2063750" cy="1295400"/>
          </a:xfrm>
        </p:grpSpPr>
        <p:sp>
          <p:nvSpPr>
            <p:cNvPr id="16" name="矩形 15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79500" y="2933700"/>
            <a:ext cx="2063750" cy="1295400"/>
            <a:chOff x="1079500" y="1295400"/>
            <a:chExt cx="2063750" cy="1295400"/>
          </a:xfrm>
        </p:grpSpPr>
        <p:sp>
          <p:nvSpPr>
            <p:cNvPr id="20" name="矩形 19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89126" y="2933700"/>
            <a:ext cx="2063750" cy="1295400"/>
            <a:chOff x="1079500" y="1295400"/>
            <a:chExt cx="2063750" cy="1295400"/>
          </a:xfrm>
        </p:grpSpPr>
        <p:sp>
          <p:nvSpPr>
            <p:cNvPr id="23" name="矩形 22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527425" y="2933700"/>
            <a:ext cx="2063750" cy="1295400"/>
            <a:chOff x="1079500" y="1295400"/>
            <a:chExt cx="2063750" cy="1295400"/>
          </a:xfrm>
        </p:grpSpPr>
        <p:sp>
          <p:nvSpPr>
            <p:cNvPr id="26" name="矩形 25"/>
            <p:cNvSpPr/>
            <p:nvPr/>
          </p:nvSpPr>
          <p:spPr>
            <a:xfrm>
              <a:off x="1079500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209675" y="1428750"/>
              <a:ext cx="1819275" cy="103822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27425" y="1295400"/>
            <a:ext cx="2063750" cy="1466850"/>
            <a:chOff x="3527425" y="1295400"/>
            <a:chExt cx="2063750" cy="1466850"/>
          </a:xfrm>
        </p:grpSpPr>
        <p:sp>
          <p:nvSpPr>
            <p:cNvPr id="8" name="矩形 7"/>
            <p:cNvSpPr/>
            <p:nvPr/>
          </p:nvSpPr>
          <p:spPr>
            <a:xfrm>
              <a:off x="3527425" y="1295400"/>
              <a:ext cx="2063750" cy="1295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657600" y="1315700"/>
              <a:ext cx="18192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1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42648" y="1230086"/>
            <a:ext cx="2414470" cy="2173393"/>
            <a:chOff x="3231696" y="3428054"/>
            <a:chExt cx="2689992" cy="2421404"/>
          </a:xfrm>
        </p:grpSpPr>
        <p:sp>
          <p:nvSpPr>
            <p:cNvPr id="8" name="Freeform 5"/>
            <p:cNvSpPr/>
            <p:nvPr/>
          </p:nvSpPr>
          <p:spPr bwMode="auto">
            <a:xfrm>
              <a:off x="3231696" y="3428054"/>
              <a:ext cx="2689992" cy="2421404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321948" y="3509296"/>
              <a:ext cx="2509488" cy="2258921"/>
              <a:chOff x="3321948" y="3509296"/>
              <a:chExt cx="2509488" cy="2258921"/>
            </a:xfrm>
          </p:grpSpPr>
          <p:sp>
            <p:nvSpPr>
              <p:cNvPr id="10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5"/>
              <p:cNvSpPr/>
              <p:nvPr/>
            </p:nvSpPr>
            <p:spPr bwMode="auto">
              <a:xfrm>
                <a:off x="3352556" y="3536848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1079500" y="1626390"/>
            <a:ext cx="1894322" cy="1705180"/>
            <a:chOff x="3231696" y="3428054"/>
            <a:chExt cx="2689992" cy="2421405"/>
          </a:xfrm>
        </p:grpSpPr>
        <p:sp>
          <p:nvSpPr>
            <p:cNvPr id="13" name="Freeform 5"/>
            <p:cNvSpPr/>
            <p:nvPr/>
          </p:nvSpPr>
          <p:spPr bwMode="auto">
            <a:xfrm>
              <a:off x="3231696" y="3428054"/>
              <a:ext cx="2689992" cy="2421405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321947" y="3509297"/>
              <a:ext cx="2509488" cy="2258922"/>
              <a:chOff x="3321948" y="3509296"/>
              <a:chExt cx="2509488" cy="2258921"/>
            </a:xfrm>
          </p:grpSpPr>
          <p:sp>
            <p:nvSpPr>
              <p:cNvPr id="15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5"/>
              <p:cNvSpPr/>
              <p:nvPr/>
            </p:nvSpPr>
            <p:spPr bwMode="auto">
              <a:xfrm>
                <a:off x="3352556" y="3536846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620935" y="2543491"/>
            <a:ext cx="2154581" cy="1939452"/>
            <a:chOff x="3231696" y="3428054"/>
            <a:chExt cx="2689992" cy="2421404"/>
          </a:xfrm>
        </p:grpSpPr>
        <p:sp>
          <p:nvSpPr>
            <p:cNvPr id="18" name="Freeform 5"/>
            <p:cNvSpPr/>
            <p:nvPr/>
          </p:nvSpPr>
          <p:spPr bwMode="auto">
            <a:xfrm>
              <a:off x="3231696" y="3428054"/>
              <a:ext cx="2689992" cy="2421404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321948" y="3509296"/>
              <a:ext cx="2509488" cy="2258921"/>
              <a:chOff x="3321948" y="3509296"/>
              <a:chExt cx="2509488" cy="2258921"/>
            </a:xfrm>
          </p:grpSpPr>
          <p:sp>
            <p:nvSpPr>
              <p:cNvPr id="20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auto">
              <a:xfrm>
                <a:off x="3352556" y="3536848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3199523" y="1683603"/>
            <a:ext cx="778688" cy="700938"/>
            <a:chOff x="7568104" y="1986367"/>
            <a:chExt cx="2509488" cy="2258921"/>
          </a:xfrm>
          <a:solidFill>
            <a:srgbClr val="DB0010"/>
          </a:solidFill>
        </p:grpSpPr>
        <p:sp>
          <p:nvSpPr>
            <p:cNvPr id="23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Freeform 13"/>
          <p:cNvSpPr>
            <a:spLocks noEditPoints="1"/>
          </p:cNvSpPr>
          <p:nvPr/>
        </p:nvSpPr>
        <p:spPr bwMode="auto">
          <a:xfrm>
            <a:off x="3432584" y="2622495"/>
            <a:ext cx="588194" cy="632903"/>
          </a:xfrm>
          <a:custGeom>
            <a:avLst/>
            <a:gdLst>
              <a:gd name="T0" fmla="*/ 255 w 847"/>
              <a:gd name="T1" fmla="*/ 138 h 903"/>
              <a:gd name="T2" fmla="*/ 555 w 847"/>
              <a:gd name="T3" fmla="*/ 100 h 903"/>
              <a:gd name="T4" fmla="*/ 448 w 847"/>
              <a:gd name="T5" fmla="*/ 61 h 903"/>
              <a:gd name="T6" fmla="*/ 324 w 847"/>
              <a:gd name="T7" fmla="*/ 61 h 903"/>
              <a:gd name="T8" fmla="*/ 217 w 847"/>
              <a:gd name="T9" fmla="*/ 100 h 903"/>
              <a:gd name="T10" fmla="*/ 697 w 847"/>
              <a:gd name="T11" fmla="*/ 782 h 903"/>
              <a:gd name="T12" fmla="*/ 709 w 847"/>
              <a:gd name="T13" fmla="*/ 755 h 903"/>
              <a:gd name="T14" fmla="*/ 660 w 847"/>
              <a:gd name="T15" fmla="*/ 586 h 903"/>
              <a:gd name="T16" fmla="*/ 629 w 847"/>
              <a:gd name="T17" fmla="*/ 586 h 903"/>
              <a:gd name="T18" fmla="*/ 629 w 847"/>
              <a:gd name="T19" fmla="*/ 716 h 903"/>
              <a:gd name="T20" fmla="*/ 630 w 847"/>
              <a:gd name="T21" fmla="*/ 719 h 903"/>
              <a:gd name="T22" fmla="*/ 631 w 847"/>
              <a:gd name="T23" fmla="*/ 722 h 903"/>
              <a:gd name="T24" fmla="*/ 633 w 847"/>
              <a:gd name="T25" fmla="*/ 724 h 903"/>
              <a:gd name="T26" fmla="*/ 807 w 847"/>
              <a:gd name="T27" fmla="*/ 596 h 903"/>
              <a:gd name="T28" fmla="*/ 644 w 847"/>
              <a:gd name="T29" fmla="*/ 510 h 903"/>
              <a:gd name="T30" fmla="*/ 607 w 847"/>
              <a:gd name="T31" fmla="*/ 899 h 903"/>
              <a:gd name="T32" fmla="*/ 837 w 847"/>
              <a:gd name="T33" fmla="*/ 743 h 903"/>
              <a:gd name="T34" fmla="*/ 808 w 847"/>
              <a:gd name="T35" fmla="*/ 737 h 903"/>
              <a:gd name="T36" fmla="*/ 645 w 847"/>
              <a:gd name="T37" fmla="*/ 872 h 903"/>
              <a:gd name="T38" fmla="*/ 481 w 847"/>
              <a:gd name="T39" fmla="*/ 675 h 903"/>
              <a:gd name="T40" fmla="*/ 676 w 847"/>
              <a:gd name="T41" fmla="*/ 543 h 903"/>
              <a:gd name="T42" fmla="*/ 808 w 847"/>
              <a:gd name="T43" fmla="*/ 737 h 903"/>
              <a:gd name="T44" fmla="*/ 284 w 847"/>
              <a:gd name="T45" fmla="*/ 736 h 903"/>
              <a:gd name="T46" fmla="*/ 485 w 847"/>
              <a:gd name="T47" fmla="*/ 536 h 903"/>
              <a:gd name="T48" fmla="*/ 526 w 847"/>
              <a:gd name="T49" fmla="*/ 505 h 903"/>
              <a:gd name="T50" fmla="*/ 732 w 847"/>
              <a:gd name="T51" fmla="*/ 306 h 903"/>
              <a:gd name="T52" fmla="*/ 740 w 847"/>
              <a:gd name="T53" fmla="*/ 494 h 903"/>
              <a:gd name="T54" fmla="*/ 772 w 847"/>
              <a:gd name="T55" fmla="*/ 505 h 903"/>
              <a:gd name="T56" fmla="*/ 772 w 847"/>
              <a:gd name="T57" fmla="*/ 208 h 903"/>
              <a:gd name="T58" fmla="*/ 40 w 847"/>
              <a:gd name="T59" fmla="*/ 167 h 903"/>
              <a:gd name="T60" fmla="*/ 0 w 847"/>
              <a:gd name="T61" fmla="*/ 314 h 903"/>
              <a:gd name="T62" fmla="*/ 0 w 847"/>
              <a:gd name="T63" fmla="*/ 536 h 903"/>
              <a:gd name="T64" fmla="*/ 0 w 847"/>
              <a:gd name="T65" fmla="*/ 751 h 903"/>
              <a:gd name="T66" fmla="*/ 427 w 847"/>
              <a:gd name="T67" fmla="*/ 791 h 903"/>
              <a:gd name="T68" fmla="*/ 32 w 847"/>
              <a:gd name="T69" fmla="*/ 314 h 903"/>
              <a:gd name="T70" fmla="*/ 40 w 847"/>
              <a:gd name="T71" fmla="*/ 306 h 903"/>
              <a:gd name="T72" fmla="*/ 252 w 847"/>
              <a:gd name="T73" fmla="*/ 505 h 903"/>
              <a:gd name="T74" fmla="*/ 32 w 847"/>
              <a:gd name="T75" fmla="*/ 314 h 903"/>
              <a:gd name="T76" fmla="*/ 252 w 847"/>
              <a:gd name="T77" fmla="*/ 536 h 903"/>
              <a:gd name="T78" fmla="*/ 40 w 847"/>
              <a:gd name="T79" fmla="*/ 736 h 903"/>
              <a:gd name="T80" fmla="*/ 32 w 847"/>
              <a:gd name="T81" fmla="*/ 536 h 903"/>
              <a:gd name="T82" fmla="*/ 284 w 847"/>
              <a:gd name="T83" fmla="*/ 505 h 903"/>
              <a:gd name="T84" fmla="*/ 284 w 847"/>
              <a:gd name="T85" fmla="*/ 306 h 903"/>
              <a:gd name="T86" fmla="*/ 495 w 847"/>
              <a:gd name="T87" fmla="*/ 505 h 903"/>
              <a:gd name="T88" fmla="*/ 511 w 847"/>
              <a:gd name="T89" fmla="*/ 207 h 903"/>
              <a:gd name="T90" fmla="*/ 538 w 847"/>
              <a:gd name="T91" fmla="*/ 235 h 903"/>
              <a:gd name="T92" fmla="*/ 483 w 847"/>
              <a:gd name="T93" fmla="*/ 235 h 903"/>
              <a:gd name="T94" fmla="*/ 268 w 847"/>
              <a:gd name="T95" fmla="*/ 207 h 903"/>
              <a:gd name="T96" fmla="*/ 295 w 847"/>
              <a:gd name="T97" fmla="*/ 235 h 903"/>
              <a:gd name="T98" fmla="*/ 241 w 847"/>
              <a:gd name="T99" fmla="*/ 235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47" h="903">
                <a:moveTo>
                  <a:pt x="217" y="100"/>
                </a:moveTo>
                <a:cubicBezTo>
                  <a:pt x="217" y="121"/>
                  <a:pt x="234" y="138"/>
                  <a:pt x="255" y="138"/>
                </a:cubicBezTo>
                <a:lnTo>
                  <a:pt x="517" y="138"/>
                </a:lnTo>
                <a:cubicBezTo>
                  <a:pt x="538" y="138"/>
                  <a:pt x="555" y="121"/>
                  <a:pt x="555" y="100"/>
                </a:cubicBezTo>
                <a:cubicBezTo>
                  <a:pt x="555" y="79"/>
                  <a:pt x="538" y="61"/>
                  <a:pt x="517" y="61"/>
                </a:cubicBezTo>
                <a:lnTo>
                  <a:pt x="448" y="61"/>
                </a:lnTo>
                <a:cubicBezTo>
                  <a:pt x="448" y="27"/>
                  <a:pt x="420" y="0"/>
                  <a:pt x="386" y="0"/>
                </a:cubicBezTo>
                <a:cubicBezTo>
                  <a:pt x="352" y="0"/>
                  <a:pt x="324" y="27"/>
                  <a:pt x="324" y="61"/>
                </a:cubicBezTo>
                <a:lnTo>
                  <a:pt x="255" y="61"/>
                </a:lnTo>
                <a:cubicBezTo>
                  <a:pt x="234" y="61"/>
                  <a:pt x="217" y="79"/>
                  <a:pt x="217" y="100"/>
                </a:cubicBezTo>
                <a:close/>
                <a:moveTo>
                  <a:pt x="686" y="777"/>
                </a:moveTo>
                <a:cubicBezTo>
                  <a:pt x="689" y="780"/>
                  <a:pt x="693" y="782"/>
                  <a:pt x="697" y="782"/>
                </a:cubicBezTo>
                <a:cubicBezTo>
                  <a:pt x="702" y="782"/>
                  <a:pt x="706" y="780"/>
                  <a:pt x="709" y="777"/>
                </a:cubicBezTo>
                <a:cubicBezTo>
                  <a:pt x="715" y="771"/>
                  <a:pt x="715" y="761"/>
                  <a:pt x="709" y="755"/>
                </a:cubicBezTo>
                <a:lnTo>
                  <a:pt x="660" y="706"/>
                </a:lnTo>
                <a:lnTo>
                  <a:pt x="660" y="586"/>
                </a:lnTo>
                <a:cubicBezTo>
                  <a:pt x="660" y="577"/>
                  <a:pt x="653" y="570"/>
                  <a:pt x="644" y="570"/>
                </a:cubicBezTo>
                <a:cubicBezTo>
                  <a:pt x="636" y="570"/>
                  <a:pt x="629" y="577"/>
                  <a:pt x="629" y="586"/>
                </a:cubicBezTo>
                <a:lnTo>
                  <a:pt x="629" y="713"/>
                </a:lnTo>
                <a:cubicBezTo>
                  <a:pt x="629" y="714"/>
                  <a:pt x="629" y="715"/>
                  <a:pt x="629" y="716"/>
                </a:cubicBezTo>
                <a:cubicBezTo>
                  <a:pt x="629" y="716"/>
                  <a:pt x="629" y="717"/>
                  <a:pt x="629" y="717"/>
                </a:cubicBezTo>
                <a:cubicBezTo>
                  <a:pt x="629" y="718"/>
                  <a:pt x="630" y="718"/>
                  <a:pt x="630" y="719"/>
                </a:cubicBezTo>
                <a:cubicBezTo>
                  <a:pt x="630" y="719"/>
                  <a:pt x="630" y="720"/>
                  <a:pt x="631" y="720"/>
                </a:cubicBezTo>
                <a:cubicBezTo>
                  <a:pt x="631" y="721"/>
                  <a:pt x="631" y="721"/>
                  <a:pt x="631" y="722"/>
                </a:cubicBezTo>
                <a:cubicBezTo>
                  <a:pt x="632" y="722"/>
                  <a:pt x="632" y="723"/>
                  <a:pt x="633" y="724"/>
                </a:cubicBezTo>
                <a:cubicBezTo>
                  <a:pt x="633" y="724"/>
                  <a:pt x="633" y="724"/>
                  <a:pt x="633" y="724"/>
                </a:cubicBezTo>
                <a:lnTo>
                  <a:pt x="686" y="777"/>
                </a:lnTo>
                <a:close/>
                <a:moveTo>
                  <a:pt x="807" y="596"/>
                </a:moveTo>
                <a:cubicBezTo>
                  <a:pt x="777" y="552"/>
                  <a:pt x="733" y="523"/>
                  <a:pt x="681" y="513"/>
                </a:cubicBezTo>
                <a:cubicBezTo>
                  <a:pt x="669" y="511"/>
                  <a:pt x="657" y="510"/>
                  <a:pt x="644" y="510"/>
                </a:cubicBezTo>
                <a:cubicBezTo>
                  <a:pt x="550" y="510"/>
                  <a:pt x="469" y="577"/>
                  <a:pt x="451" y="669"/>
                </a:cubicBezTo>
                <a:cubicBezTo>
                  <a:pt x="431" y="776"/>
                  <a:pt x="501" y="879"/>
                  <a:pt x="607" y="899"/>
                </a:cubicBezTo>
                <a:cubicBezTo>
                  <a:pt x="620" y="902"/>
                  <a:pt x="632" y="903"/>
                  <a:pt x="645" y="903"/>
                </a:cubicBezTo>
                <a:cubicBezTo>
                  <a:pt x="739" y="903"/>
                  <a:pt x="820" y="836"/>
                  <a:pt x="837" y="743"/>
                </a:cubicBezTo>
                <a:cubicBezTo>
                  <a:pt x="847" y="692"/>
                  <a:pt x="836" y="639"/>
                  <a:pt x="807" y="596"/>
                </a:cubicBezTo>
                <a:close/>
                <a:moveTo>
                  <a:pt x="808" y="737"/>
                </a:moveTo>
                <a:lnTo>
                  <a:pt x="808" y="737"/>
                </a:lnTo>
                <a:cubicBezTo>
                  <a:pt x="793" y="816"/>
                  <a:pt x="724" y="872"/>
                  <a:pt x="645" y="872"/>
                </a:cubicBezTo>
                <a:cubicBezTo>
                  <a:pt x="634" y="872"/>
                  <a:pt x="624" y="871"/>
                  <a:pt x="613" y="869"/>
                </a:cubicBezTo>
                <a:cubicBezTo>
                  <a:pt x="523" y="852"/>
                  <a:pt x="464" y="765"/>
                  <a:pt x="481" y="675"/>
                </a:cubicBezTo>
                <a:cubicBezTo>
                  <a:pt x="496" y="597"/>
                  <a:pt x="565" y="540"/>
                  <a:pt x="644" y="540"/>
                </a:cubicBezTo>
                <a:cubicBezTo>
                  <a:pt x="655" y="540"/>
                  <a:pt x="665" y="541"/>
                  <a:pt x="676" y="543"/>
                </a:cubicBezTo>
                <a:cubicBezTo>
                  <a:pt x="719" y="551"/>
                  <a:pt x="757" y="576"/>
                  <a:pt x="782" y="613"/>
                </a:cubicBezTo>
                <a:cubicBezTo>
                  <a:pt x="807" y="650"/>
                  <a:pt x="816" y="694"/>
                  <a:pt x="808" y="737"/>
                </a:cubicBezTo>
                <a:close/>
                <a:moveTo>
                  <a:pt x="413" y="736"/>
                </a:moveTo>
                <a:lnTo>
                  <a:pt x="284" y="736"/>
                </a:lnTo>
                <a:lnTo>
                  <a:pt x="284" y="536"/>
                </a:lnTo>
                <a:lnTo>
                  <a:pt x="485" y="536"/>
                </a:lnTo>
                <a:cubicBezTo>
                  <a:pt x="497" y="524"/>
                  <a:pt x="512" y="514"/>
                  <a:pt x="527" y="505"/>
                </a:cubicBezTo>
                <a:lnTo>
                  <a:pt x="526" y="505"/>
                </a:lnTo>
                <a:lnTo>
                  <a:pt x="526" y="306"/>
                </a:lnTo>
                <a:lnTo>
                  <a:pt x="732" y="306"/>
                </a:lnTo>
                <a:cubicBezTo>
                  <a:pt x="736" y="306"/>
                  <a:pt x="740" y="309"/>
                  <a:pt x="740" y="314"/>
                </a:cubicBezTo>
                <a:lnTo>
                  <a:pt x="740" y="494"/>
                </a:lnTo>
                <a:cubicBezTo>
                  <a:pt x="751" y="499"/>
                  <a:pt x="762" y="505"/>
                  <a:pt x="772" y="511"/>
                </a:cubicBezTo>
                <a:lnTo>
                  <a:pt x="772" y="505"/>
                </a:lnTo>
                <a:lnTo>
                  <a:pt x="772" y="314"/>
                </a:lnTo>
                <a:lnTo>
                  <a:pt x="772" y="208"/>
                </a:lnTo>
                <a:cubicBezTo>
                  <a:pt x="772" y="185"/>
                  <a:pt x="754" y="167"/>
                  <a:pt x="732" y="167"/>
                </a:cubicBezTo>
                <a:lnTo>
                  <a:pt x="40" y="167"/>
                </a:lnTo>
                <a:cubicBezTo>
                  <a:pt x="18" y="167"/>
                  <a:pt x="0" y="185"/>
                  <a:pt x="0" y="208"/>
                </a:cubicBezTo>
                <a:lnTo>
                  <a:pt x="0" y="314"/>
                </a:lnTo>
                <a:lnTo>
                  <a:pt x="0" y="505"/>
                </a:lnTo>
                <a:lnTo>
                  <a:pt x="0" y="536"/>
                </a:lnTo>
                <a:lnTo>
                  <a:pt x="0" y="727"/>
                </a:lnTo>
                <a:lnTo>
                  <a:pt x="0" y="751"/>
                </a:lnTo>
                <a:cubicBezTo>
                  <a:pt x="0" y="773"/>
                  <a:pt x="18" y="791"/>
                  <a:pt x="40" y="791"/>
                </a:cubicBezTo>
                <a:lnTo>
                  <a:pt x="427" y="791"/>
                </a:lnTo>
                <a:cubicBezTo>
                  <a:pt x="420" y="773"/>
                  <a:pt x="415" y="755"/>
                  <a:pt x="413" y="736"/>
                </a:cubicBezTo>
                <a:close/>
                <a:moveTo>
                  <a:pt x="32" y="314"/>
                </a:moveTo>
                <a:lnTo>
                  <a:pt x="32" y="314"/>
                </a:lnTo>
                <a:cubicBezTo>
                  <a:pt x="32" y="309"/>
                  <a:pt x="36" y="306"/>
                  <a:pt x="40" y="306"/>
                </a:cubicBezTo>
                <a:lnTo>
                  <a:pt x="252" y="306"/>
                </a:lnTo>
                <a:lnTo>
                  <a:pt x="252" y="505"/>
                </a:lnTo>
                <a:lnTo>
                  <a:pt x="32" y="505"/>
                </a:lnTo>
                <a:lnTo>
                  <a:pt x="32" y="314"/>
                </a:lnTo>
                <a:close/>
                <a:moveTo>
                  <a:pt x="252" y="536"/>
                </a:moveTo>
                <a:lnTo>
                  <a:pt x="252" y="536"/>
                </a:lnTo>
                <a:lnTo>
                  <a:pt x="252" y="736"/>
                </a:lnTo>
                <a:lnTo>
                  <a:pt x="40" y="736"/>
                </a:lnTo>
                <a:cubicBezTo>
                  <a:pt x="36" y="736"/>
                  <a:pt x="32" y="732"/>
                  <a:pt x="32" y="727"/>
                </a:cubicBezTo>
                <a:lnTo>
                  <a:pt x="32" y="536"/>
                </a:lnTo>
                <a:lnTo>
                  <a:pt x="252" y="536"/>
                </a:lnTo>
                <a:close/>
                <a:moveTo>
                  <a:pt x="284" y="505"/>
                </a:moveTo>
                <a:lnTo>
                  <a:pt x="284" y="505"/>
                </a:lnTo>
                <a:lnTo>
                  <a:pt x="284" y="306"/>
                </a:lnTo>
                <a:lnTo>
                  <a:pt x="495" y="306"/>
                </a:lnTo>
                <a:lnTo>
                  <a:pt x="495" y="505"/>
                </a:lnTo>
                <a:lnTo>
                  <a:pt x="284" y="505"/>
                </a:lnTo>
                <a:close/>
                <a:moveTo>
                  <a:pt x="511" y="207"/>
                </a:moveTo>
                <a:lnTo>
                  <a:pt x="511" y="207"/>
                </a:lnTo>
                <a:cubicBezTo>
                  <a:pt x="526" y="207"/>
                  <a:pt x="538" y="219"/>
                  <a:pt x="538" y="235"/>
                </a:cubicBezTo>
                <a:cubicBezTo>
                  <a:pt x="538" y="250"/>
                  <a:pt x="526" y="262"/>
                  <a:pt x="511" y="262"/>
                </a:cubicBezTo>
                <a:cubicBezTo>
                  <a:pt x="496" y="262"/>
                  <a:pt x="483" y="250"/>
                  <a:pt x="483" y="235"/>
                </a:cubicBezTo>
                <a:cubicBezTo>
                  <a:pt x="483" y="219"/>
                  <a:pt x="496" y="207"/>
                  <a:pt x="511" y="207"/>
                </a:cubicBezTo>
                <a:close/>
                <a:moveTo>
                  <a:pt x="268" y="207"/>
                </a:moveTo>
                <a:lnTo>
                  <a:pt x="268" y="207"/>
                </a:lnTo>
                <a:cubicBezTo>
                  <a:pt x="283" y="207"/>
                  <a:pt x="295" y="219"/>
                  <a:pt x="295" y="235"/>
                </a:cubicBezTo>
                <a:cubicBezTo>
                  <a:pt x="295" y="250"/>
                  <a:pt x="283" y="262"/>
                  <a:pt x="268" y="262"/>
                </a:cubicBezTo>
                <a:cubicBezTo>
                  <a:pt x="253" y="262"/>
                  <a:pt x="241" y="250"/>
                  <a:pt x="241" y="235"/>
                </a:cubicBezTo>
                <a:cubicBezTo>
                  <a:pt x="241" y="219"/>
                  <a:pt x="253" y="207"/>
                  <a:pt x="268" y="207"/>
                </a:cubicBez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83"/>
          <p:cNvSpPr txBox="1"/>
          <p:nvPr/>
        </p:nvSpPr>
        <p:spPr>
          <a:xfrm>
            <a:off x="2933388" y="3339706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85"/>
          <p:cNvSpPr txBox="1"/>
          <p:nvPr/>
        </p:nvSpPr>
        <p:spPr>
          <a:xfrm>
            <a:off x="4861639" y="2185687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5299073" y="1360397"/>
            <a:ext cx="757335" cy="586934"/>
          </a:xfrm>
          <a:custGeom>
            <a:avLst/>
            <a:gdLst>
              <a:gd name="T0" fmla="*/ 2017136 w 3240087"/>
              <a:gd name="T1" fmla="*/ 1939157 h 2513013"/>
              <a:gd name="T2" fmla="*/ 792729 w 3240087"/>
              <a:gd name="T3" fmla="*/ 1060450 h 2513013"/>
              <a:gd name="T4" fmla="*/ 1301750 w 3240087"/>
              <a:gd name="T5" fmla="*/ 2513013 h 2513013"/>
              <a:gd name="T6" fmla="*/ 1554331 w 3240087"/>
              <a:gd name="T7" fmla="*/ 753428 h 2513013"/>
              <a:gd name="T8" fmla="*/ 1460048 w 3240087"/>
              <a:gd name="T9" fmla="*/ 768668 h 2513013"/>
              <a:gd name="T10" fmla="*/ 1385130 w 3240087"/>
              <a:gd name="T11" fmla="*/ 795338 h 2513013"/>
              <a:gd name="T12" fmla="*/ 1329893 w 3240087"/>
              <a:gd name="T13" fmla="*/ 833438 h 2513013"/>
              <a:gd name="T14" fmla="*/ 1294022 w 3240087"/>
              <a:gd name="T15" fmla="*/ 883285 h 2513013"/>
              <a:gd name="T16" fmla="*/ 1277514 w 3240087"/>
              <a:gd name="T17" fmla="*/ 944880 h 2513013"/>
              <a:gd name="T18" fmla="*/ 1278784 w 3240087"/>
              <a:gd name="T19" fmla="*/ 999173 h 2513013"/>
              <a:gd name="T20" fmla="*/ 1289577 w 3240087"/>
              <a:gd name="T21" fmla="*/ 1043940 h 2513013"/>
              <a:gd name="T22" fmla="*/ 1309259 w 3240087"/>
              <a:gd name="T23" fmla="*/ 1084263 h 2513013"/>
              <a:gd name="T24" fmla="*/ 1365448 w 3240087"/>
              <a:gd name="T25" fmla="*/ 1148715 h 2513013"/>
              <a:gd name="T26" fmla="*/ 1452112 w 3240087"/>
              <a:gd name="T27" fmla="*/ 1200786 h 2513013"/>
              <a:gd name="T28" fmla="*/ 1598774 w 3240087"/>
              <a:gd name="T29" fmla="*/ 1275081 h 2513013"/>
              <a:gd name="T30" fmla="*/ 1631472 w 3240087"/>
              <a:gd name="T31" fmla="*/ 1300163 h 2513013"/>
              <a:gd name="T32" fmla="*/ 1648614 w 3240087"/>
              <a:gd name="T33" fmla="*/ 1327786 h 2513013"/>
              <a:gd name="T34" fmla="*/ 1658455 w 3240087"/>
              <a:gd name="T35" fmla="*/ 1403668 h 2513013"/>
              <a:gd name="T36" fmla="*/ 1653376 w 3240087"/>
              <a:gd name="T37" fmla="*/ 1450658 h 2513013"/>
              <a:gd name="T38" fmla="*/ 1632741 w 3240087"/>
              <a:gd name="T39" fmla="*/ 1471931 h 2513013"/>
              <a:gd name="T40" fmla="*/ 1595917 w 3240087"/>
              <a:gd name="T41" fmla="*/ 1477328 h 2513013"/>
              <a:gd name="T42" fmla="*/ 1572426 w 3240087"/>
              <a:gd name="T43" fmla="*/ 1469708 h 2513013"/>
              <a:gd name="T44" fmla="*/ 1562902 w 3240087"/>
              <a:gd name="T45" fmla="*/ 1457008 h 2513013"/>
              <a:gd name="T46" fmla="*/ 1555601 w 3240087"/>
              <a:gd name="T47" fmla="*/ 1406208 h 2513013"/>
              <a:gd name="T48" fmla="*/ 1280689 w 3240087"/>
              <a:gd name="T49" fmla="*/ 1341121 h 2513013"/>
              <a:gd name="T50" fmla="*/ 1292117 w 3240087"/>
              <a:gd name="T51" fmla="*/ 1434783 h 2513013"/>
              <a:gd name="T52" fmla="*/ 1312751 w 3240087"/>
              <a:gd name="T53" fmla="*/ 1484313 h 2513013"/>
              <a:gd name="T54" fmla="*/ 1334655 w 3240087"/>
              <a:gd name="T55" fmla="*/ 1514158 h 2513013"/>
              <a:gd name="T56" fmla="*/ 1362591 w 3240087"/>
              <a:gd name="T57" fmla="*/ 1538288 h 2513013"/>
              <a:gd name="T58" fmla="*/ 1427986 w 3240087"/>
              <a:gd name="T59" fmla="*/ 1573848 h 2513013"/>
              <a:gd name="T60" fmla="*/ 1500999 w 3240087"/>
              <a:gd name="T61" fmla="*/ 1596073 h 2513013"/>
              <a:gd name="T62" fmla="*/ 1680359 w 3240087"/>
              <a:gd name="T63" fmla="*/ 1684973 h 2513013"/>
              <a:gd name="T64" fmla="*/ 1761626 w 3240087"/>
              <a:gd name="T65" fmla="*/ 1591628 h 2513013"/>
              <a:gd name="T66" fmla="*/ 1840672 w 3240087"/>
              <a:gd name="T67" fmla="*/ 1562101 h 2513013"/>
              <a:gd name="T68" fmla="*/ 1900035 w 3240087"/>
              <a:gd name="T69" fmla="*/ 1518286 h 2513013"/>
              <a:gd name="T70" fmla="*/ 1939716 w 3240087"/>
              <a:gd name="T71" fmla="*/ 1461136 h 2513013"/>
              <a:gd name="T72" fmla="*/ 1959398 w 3240087"/>
              <a:gd name="T73" fmla="*/ 1390333 h 2513013"/>
              <a:gd name="T74" fmla="*/ 1960350 w 3240087"/>
              <a:gd name="T75" fmla="*/ 1316038 h 2513013"/>
              <a:gd name="T76" fmla="*/ 1951779 w 3240087"/>
              <a:gd name="T77" fmla="*/ 1271271 h 2513013"/>
              <a:gd name="T78" fmla="*/ 1935907 w 3240087"/>
              <a:gd name="T79" fmla="*/ 1232536 h 2513013"/>
              <a:gd name="T80" fmla="*/ 1890194 w 3240087"/>
              <a:gd name="T81" fmla="*/ 1173798 h 2513013"/>
              <a:gd name="T82" fmla="*/ 1817180 w 3240087"/>
              <a:gd name="T83" fmla="*/ 1128078 h 2513013"/>
              <a:gd name="T84" fmla="*/ 1674327 w 3240087"/>
              <a:gd name="T85" fmla="*/ 1059180 h 2513013"/>
              <a:gd name="T86" fmla="*/ 1581949 w 3240087"/>
              <a:gd name="T87" fmla="*/ 1008380 h 2513013"/>
              <a:gd name="T88" fmla="*/ 1566394 w 3240087"/>
              <a:gd name="T89" fmla="*/ 989013 h 2513013"/>
              <a:gd name="T90" fmla="*/ 1557823 w 3240087"/>
              <a:gd name="T91" fmla="*/ 962025 h 2513013"/>
              <a:gd name="T92" fmla="*/ 1557823 w 3240087"/>
              <a:gd name="T93" fmla="*/ 918528 h 2513013"/>
              <a:gd name="T94" fmla="*/ 1572108 w 3240087"/>
              <a:gd name="T95" fmla="*/ 890905 h 2513013"/>
              <a:gd name="T96" fmla="*/ 1600361 w 3240087"/>
              <a:gd name="T97" fmla="*/ 879793 h 2513013"/>
              <a:gd name="T98" fmla="*/ 1636551 w 3240087"/>
              <a:gd name="T99" fmla="*/ 886143 h 2513013"/>
              <a:gd name="T100" fmla="*/ 1649249 w 3240087"/>
              <a:gd name="T101" fmla="*/ 901700 h 2513013"/>
              <a:gd name="T102" fmla="*/ 1656233 w 3240087"/>
              <a:gd name="T103" fmla="*/ 956310 h 2513013"/>
              <a:gd name="T104" fmla="*/ 1932732 w 3240087"/>
              <a:gd name="T105" fmla="*/ 964883 h 2513013"/>
              <a:gd name="T106" fmla="*/ 1923844 w 3240087"/>
              <a:gd name="T107" fmla="*/ 900748 h 2513013"/>
              <a:gd name="T108" fmla="*/ 1897495 w 3240087"/>
              <a:gd name="T109" fmla="*/ 847725 h 2513013"/>
              <a:gd name="T110" fmla="*/ 1853370 w 3240087"/>
              <a:gd name="T111" fmla="*/ 806450 h 2513013"/>
              <a:gd name="T112" fmla="*/ 1790832 w 3240087"/>
              <a:gd name="T113" fmla="*/ 775970 h 2513013"/>
              <a:gd name="T114" fmla="*/ 1710834 w 3240087"/>
              <a:gd name="T115" fmla="*/ 757238 h 2513013"/>
              <a:gd name="T116" fmla="*/ 2640012 w 3240087"/>
              <a:gd name="T117" fmla="*/ 871220 h 2513013"/>
              <a:gd name="T118" fmla="*/ 1619408 w 3240087"/>
              <a:gd name="T119" fmla="*/ 0 h 2513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40087" h="2513013">
                <a:moveTo>
                  <a:pt x="2446710" y="1060450"/>
                </a:moveTo>
                <a:lnTo>
                  <a:pt x="3240087" y="1736769"/>
                </a:lnTo>
                <a:lnTo>
                  <a:pt x="2830848" y="1736769"/>
                </a:lnTo>
                <a:lnTo>
                  <a:pt x="2956352" y="2513013"/>
                </a:lnTo>
                <a:lnTo>
                  <a:pt x="1936750" y="2513013"/>
                </a:lnTo>
                <a:lnTo>
                  <a:pt x="2017136" y="1939157"/>
                </a:lnTo>
                <a:lnTo>
                  <a:pt x="2275453" y="1939157"/>
                </a:lnTo>
                <a:lnTo>
                  <a:pt x="2351708" y="1939157"/>
                </a:lnTo>
                <a:lnTo>
                  <a:pt x="2338681" y="1859852"/>
                </a:lnTo>
                <a:lnTo>
                  <a:pt x="2238278" y="1237778"/>
                </a:lnTo>
                <a:lnTo>
                  <a:pt x="2446710" y="1060450"/>
                </a:lnTo>
                <a:close/>
                <a:moveTo>
                  <a:pt x="792729" y="1060450"/>
                </a:moveTo>
                <a:lnTo>
                  <a:pt x="988531" y="1227309"/>
                </a:lnTo>
                <a:lnTo>
                  <a:pt x="899991" y="1861120"/>
                </a:lnTo>
                <a:lnTo>
                  <a:pt x="889201" y="1939157"/>
                </a:lnTo>
                <a:lnTo>
                  <a:pt x="963460" y="1939157"/>
                </a:lnTo>
                <a:lnTo>
                  <a:pt x="1209085" y="1939157"/>
                </a:lnTo>
                <a:lnTo>
                  <a:pt x="1301750" y="2513013"/>
                </a:lnTo>
                <a:lnTo>
                  <a:pt x="283389" y="2513013"/>
                </a:lnTo>
                <a:lnTo>
                  <a:pt x="391604" y="1736769"/>
                </a:lnTo>
                <a:lnTo>
                  <a:pt x="0" y="1736769"/>
                </a:lnTo>
                <a:lnTo>
                  <a:pt x="792729" y="1060450"/>
                </a:lnTo>
                <a:close/>
                <a:moveTo>
                  <a:pt x="1554331" y="686118"/>
                </a:moveTo>
                <a:lnTo>
                  <a:pt x="1554331" y="753428"/>
                </a:lnTo>
                <a:lnTo>
                  <a:pt x="1537189" y="755015"/>
                </a:lnTo>
                <a:lnTo>
                  <a:pt x="1520681" y="757238"/>
                </a:lnTo>
                <a:lnTo>
                  <a:pt x="1504491" y="759778"/>
                </a:lnTo>
                <a:lnTo>
                  <a:pt x="1489254" y="762318"/>
                </a:lnTo>
                <a:lnTo>
                  <a:pt x="1474334" y="765175"/>
                </a:lnTo>
                <a:lnTo>
                  <a:pt x="1460048" y="768668"/>
                </a:lnTo>
                <a:lnTo>
                  <a:pt x="1446080" y="772160"/>
                </a:lnTo>
                <a:lnTo>
                  <a:pt x="1432747" y="776288"/>
                </a:lnTo>
                <a:lnTo>
                  <a:pt x="1420049" y="780415"/>
                </a:lnTo>
                <a:lnTo>
                  <a:pt x="1407986" y="785178"/>
                </a:lnTo>
                <a:lnTo>
                  <a:pt x="1396241" y="789940"/>
                </a:lnTo>
                <a:lnTo>
                  <a:pt x="1385130" y="795338"/>
                </a:lnTo>
                <a:lnTo>
                  <a:pt x="1374654" y="800735"/>
                </a:lnTo>
                <a:lnTo>
                  <a:pt x="1364496" y="806768"/>
                </a:lnTo>
                <a:lnTo>
                  <a:pt x="1354972" y="813118"/>
                </a:lnTo>
                <a:lnTo>
                  <a:pt x="1345766" y="819468"/>
                </a:lnTo>
                <a:lnTo>
                  <a:pt x="1337512" y="826453"/>
                </a:lnTo>
                <a:lnTo>
                  <a:pt x="1329893" y="833438"/>
                </a:lnTo>
                <a:lnTo>
                  <a:pt x="1322592" y="841375"/>
                </a:lnTo>
                <a:lnTo>
                  <a:pt x="1315608" y="848995"/>
                </a:lnTo>
                <a:lnTo>
                  <a:pt x="1309259" y="857250"/>
                </a:lnTo>
                <a:lnTo>
                  <a:pt x="1303863" y="865505"/>
                </a:lnTo>
                <a:lnTo>
                  <a:pt x="1298466" y="874395"/>
                </a:lnTo>
                <a:lnTo>
                  <a:pt x="1294022" y="883285"/>
                </a:lnTo>
                <a:lnTo>
                  <a:pt x="1289895" y="892810"/>
                </a:lnTo>
                <a:lnTo>
                  <a:pt x="1286403" y="902653"/>
                </a:lnTo>
                <a:lnTo>
                  <a:pt x="1283546" y="912813"/>
                </a:lnTo>
                <a:lnTo>
                  <a:pt x="1281006" y="922973"/>
                </a:lnTo>
                <a:lnTo>
                  <a:pt x="1279101" y="933768"/>
                </a:lnTo>
                <a:lnTo>
                  <a:pt x="1277514" y="944880"/>
                </a:lnTo>
                <a:lnTo>
                  <a:pt x="1276879" y="955993"/>
                </a:lnTo>
                <a:lnTo>
                  <a:pt x="1276562" y="967423"/>
                </a:lnTo>
                <a:lnTo>
                  <a:pt x="1276562" y="975678"/>
                </a:lnTo>
                <a:lnTo>
                  <a:pt x="1277197" y="983615"/>
                </a:lnTo>
                <a:lnTo>
                  <a:pt x="1277514" y="991553"/>
                </a:lnTo>
                <a:lnTo>
                  <a:pt x="1278784" y="999173"/>
                </a:lnTo>
                <a:lnTo>
                  <a:pt x="1279736" y="1006793"/>
                </a:lnTo>
                <a:lnTo>
                  <a:pt x="1281006" y="1014413"/>
                </a:lnTo>
                <a:lnTo>
                  <a:pt x="1282911" y="1021715"/>
                </a:lnTo>
                <a:lnTo>
                  <a:pt x="1284815" y="1029335"/>
                </a:lnTo>
                <a:lnTo>
                  <a:pt x="1287038" y="1036638"/>
                </a:lnTo>
                <a:lnTo>
                  <a:pt x="1289577" y="1043940"/>
                </a:lnTo>
                <a:lnTo>
                  <a:pt x="1292117" y="1050925"/>
                </a:lnTo>
                <a:lnTo>
                  <a:pt x="1294974" y="1057910"/>
                </a:lnTo>
                <a:lnTo>
                  <a:pt x="1298148" y="1064260"/>
                </a:lnTo>
                <a:lnTo>
                  <a:pt x="1301640" y="1070928"/>
                </a:lnTo>
                <a:lnTo>
                  <a:pt x="1305450" y="1077595"/>
                </a:lnTo>
                <a:lnTo>
                  <a:pt x="1309259" y="1084263"/>
                </a:lnTo>
                <a:lnTo>
                  <a:pt x="1317830" y="1096963"/>
                </a:lnTo>
                <a:lnTo>
                  <a:pt x="1326719" y="1108710"/>
                </a:lnTo>
                <a:lnTo>
                  <a:pt x="1335925" y="1119823"/>
                </a:lnTo>
                <a:lnTo>
                  <a:pt x="1345131" y="1129983"/>
                </a:lnTo>
                <a:lnTo>
                  <a:pt x="1355290" y="1139825"/>
                </a:lnTo>
                <a:lnTo>
                  <a:pt x="1365448" y="1148715"/>
                </a:lnTo>
                <a:lnTo>
                  <a:pt x="1376241" y="1156653"/>
                </a:lnTo>
                <a:lnTo>
                  <a:pt x="1387352" y="1164273"/>
                </a:lnTo>
                <a:lnTo>
                  <a:pt x="1400050" y="1171893"/>
                </a:lnTo>
                <a:lnTo>
                  <a:pt x="1414970" y="1180466"/>
                </a:lnTo>
                <a:lnTo>
                  <a:pt x="1432430" y="1189991"/>
                </a:lnTo>
                <a:lnTo>
                  <a:pt x="1452112" y="1200786"/>
                </a:lnTo>
                <a:lnTo>
                  <a:pt x="1474968" y="1212216"/>
                </a:lnTo>
                <a:lnTo>
                  <a:pt x="1500047" y="1224916"/>
                </a:lnTo>
                <a:lnTo>
                  <a:pt x="1557506" y="1253173"/>
                </a:lnTo>
                <a:lnTo>
                  <a:pt x="1575283" y="1262063"/>
                </a:lnTo>
                <a:lnTo>
                  <a:pt x="1591473" y="1270953"/>
                </a:lnTo>
                <a:lnTo>
                  <a:pt x="1598774" y="1275081"/>
                </a:lnTo>
                <a:lnTo>
                  <a:pt x="1605441" y="1279208"/>
                </a:lnTo>
                <a:lnTo>
                  <a:pt x="1611472" y="1283336"/>
                </a:lnTo>
                <a:lnTo>
                  <a:pt x="1617186" y="1287463"/>
                </a:lnTo>
                <a:lnTo>
                  <a:pt x="1622265" y="1291591"/>
                </a:lnTo>
                <a:lnTo>
                  <a:pt x="1627345" y="1296036"/>
                </a:lnTo>
                <a:lnTo>
                  <a:pt x="1631472" y="1300163"/>
                </a:lnTo>
                <a:lnTo>
                  <a:pt x="1635281" y="1303973"/>
                </a:lnTo>
                <a:lnTo>
                  <a:pt x="1638773" y="1307783"/>
                </a:lnTo>
                <a:lnTo>
                  <a:pt x="1641630" y="1311911"/>
                </a:lnTo>
                <a:lnTo>
                  <a:pt x="1643535" y="1315721"/>
                </a:lnTo>
                <a:lnTo>
                  <a:pt x="1645757" y="1319531"/>
                </a:lnTo>
                <a:lnTo>
                  <a:pt x="1648614" y="1327786"/>
                </a:lnTo>
                <a:lnTo>
                  <a:pt x="1651471" y="1337311"/>
                </a:lnTo>
                <a:lnTo>
                  <a:pt x="1653376" y="1348106"/>
                </a:lnTo>
                <a:lnTo>
                  <a:pt x="1655280" y="1360171"/>
                </a:lnTo>
                <a:lnTo>
                  <a:pt x="1656868" y="1373188"/>
                </a:lnTo>
                <a:lnTo>
                  <a:pt x="1657502" y="1388111"/>
                </a:lnTo>
                <a:lnTo>
                  <a:pt x="1658455" y="1403668"/>
                </a:lnTo>
                <a:lnTo>
                  <a:pt x="1658772" y="1420813"/>
                </a:lnTo>
                <a:lnTo>
                  <a:pt x="1658455" y="1427798"/>
                </a:lnTo>
                <a:lnTo>
                  <a:pt x="1657502" y="1434148"/>
                </a:lnTo>
                <a:lnTo>
                  <a:pt x="1656550" y="1439863"/>
                </a:lnTo>
                <a:lnTo>
                  <a:pt x="1655280" y="1445578"/>
                </a:lnTo>
                <a:lnTo>
                  <a:pt x="1653376" y="1450658"/>
                </a:lnTo>
                <a:lnTo>
                  <a:pt x="1650836" y="1455421"/>
                </a:lnTo>
                <a:lnTo>
                  <a:pt x="1648296" y="1459548"/>
                </a:lnTo>
                <a:lnTo>
                  <a:pt x="1645122" y="1463358"/>
                </a:lnTo>
                <a:lnTo>
                  <a:pt x="1641630" y="1466851"/>
                </a:lnTo>
                <a:lnTo>
                  <a:pt x="1637503" y="1469708"/>
                </a:lnTo>
                <a:lnTo>
                  <a:pt x="1632741" y="1471931"/>
                </a:lnTo>
                <a:lnTo>
                  <a:pt x="1627980" y="1474153"/>
                </a:lnTo>
                <a:lnTo>
                  <a:pt x="1622265" y="1475423"/>
                </a:lnTo>
                <a:lnTo>
                  <a:pt x="1616869" y="1477011"/>
                </a:lnTo>
                <a:lnTo>
                  <a:pt x="1610520" y="1477646"/>
                </a:lnTo>
                <a:lnTo>
                  <a:pt x="1603536" y="1477646"/>
                </a:lnTo>
                <a:lnTo>
                  <a:pt x="1595917" y="1477328"/>
                </a:lnTo>
                <a:lnTo>
                  <a:pt x="1588933" y="1476693"/>
                </a:lnTo>
                <a:lnTo>
                  <a:pt x="1582584" y="1474788"/>
                </a:lnTo>
                <a:lnTo>
                  <a:pt x="1579727" y="1473836"/>
                </a:lnTo>
                <a:lnTo>
                  <a:pt x="1577188" y="1472566"/>
                </a:lnTo>
                <a:lnTo>
                  <a:pt x="1574648" y="1471296"/>
                </a:lnTo>
                <a:lnTo>
                  <a:pt x="1572426" y="1469708"/>
                </a:lnTo>
                <a:lnTo>
                  <a:pt x="1570521" y="1467803"/>
                </a:lnTo>
                <a:lnTo>
                  <a:pt x="1568299" y="1466216"/>
                </a:lnTo>
                <a:lnTo>
                  <a:pt x="1566712" y="1463993"/>
                </a:lnTo>
                <a:lnTo>
                  <a:pt x="1565124" y="1461771"/>
                </a:lnTo>
                <a:lnTo>
                  <a:pt x="1563855" y="1459548"/>
                </a:lnTo>
                <a:lnTo>
                  <a:pt x="1562902" y="1457008"/>
                </a:lnTo>
                <a:lnTo>
                  <a:pt x="1561632" y="1454151"/>
                </a:lnTo>
                <a:lnTo>
                  <a:pt x="1560680" y="1450976"/>
                </a:lnTo>
                <a:lnTo>
                  <a:pt x="1559093" y="1442721"/>
                </a:lnTo>
                <a:lnTo>
                  <a:pt x="1557506" y="1432561"/>
                </a:lnTo>
                <a:lnTo>
                  <a:pt x="1556553" y="1420496"/>
                </a:lnTo>
                <a:lnTo>
                  <a:pt x="1555601" y="1406208"/>
                </a:lnTo>
                <a:lnTo>
                  <a:pt x="1554649" y="1390016"/>
                </a:lnTo>
                <a:lnTo>
                  <a:pt x="1554331" y="1371918"/>
                </a:lnTo>
                <a:lnTo>
                  <a:pt x="1554331" y="1351598"/>
                </a:lnTo>
                <a:lnTo>
                  <a:pt x="1554331" y="1300163"/>
                </a:lnTo>
                <a:lnTo>
                  <a:pt x="1280689" y="1300163"/>
                </a:lnTo>
                <a:lnTo>
                  <a:pt x="1280689" y="1341121"/>
                </a:lnTo>
                <a:lnTo>
                  <a:pt x="1281006" y="1358266"/>
                </a:lnTo>
                <a:lnTo>
                  <a:pt x="1281641" y="1375093"/>
                </a:lnTo>
                <a:lnTo>
                  <a:pt x="1283546" y="1390968"/>
                </a:lnTo>
                <a:lnTo>
                  <a:pt x="1285450" y="1406208"/>
                </a:lnTo>
                <a:lnTo>
                  <a:pt x="1288625" y="1420813"/>
                </a:lnTo>
                <a:lnTo>
                  <a:pt x="1292117" y="1434783"/>
                </a:lnTo>
                <a:lnTo>
                  <a:pt x="1296561" y="1448436"/>
                </a:lnTo>
                <a:lnTo>
                  <a:pt x="1301005" y="1460818"/>
                </a:lnTo>
                <a:lnTo>
                  <a:pt x="1303863" y="1466851"/>
                </a:lnTo>
                <a:lnTo>
                  <a:pt x="1306402" y="1472566"/>
                </a:lnTo>
                <a:lnTo>
                  <a:pt x="1309577" y="1478598"/>
                </a:lnTo>
                <a:lnTo>
                  <a:pt x="1312751" y="1484313"/>
                </a:lnTo>
                <a:lnTo>
                  <a:pt x="1315926" y="1489393"/>
                </a:lnTo>
                <a:lnTo>
                  <a:pt x="1319418" y="1494791"/>
                </a:lnTo>
                <a:lnTo>
                  <a:pt x="1322910" y="1499871"/>
                </a:lnTo>
                <a:lnTo>
                  <a:pt x="1326719" y="1504951"/>
                </a:lnTo>
                <a:lnTo>
                  <a:pt x="1330528" y="1509713"/>
                </a:lnTo>
                <a:lnTo>
                  <a:pt x="1334655" y="1514158"/>
                </a:lnTo>
                <a:lnTo>
                  <a:pt x="1339100" y="1518603"/>
                </a:lnTo>
                <a:lnTo>
                  <a:pt x="1343544" y="1523048"/>
                </a:lnTo>
                <a:lnTo>
                  <a:pt x="1347988" y="1527176"/>
                </a:lnTo>
                <a:lnTo>
                  <a:pt x="1352432" y="1530986"/>
                </a:lnTo>
                <a:lnTo>
                  <a:pt x="1357512" y="1534796"/>
                </a:lnTo>
                <a:lnTo>
                  <a:pt x="1362591" y="1538288"/>
                </a:lnTo>
                <a:lnTo>
                  <a:pt x="1372749" y="1545273"/>
                </a:lnTo>
                <a:lnTo>
                  <a:pt x="1383543" y="1551941"/>
                </a:lnTo>
                <a:lnTo>
                  <a:pt x="1394336" y="1557656"/>
                </a:lnTo>
                <a:lnTo>
                  <a:pt x="1405129" y="1563688"/>
                </a:lnTo>
                <a:lnTo>
                  <a:pt x="1416240" y="1569086"/>
                </a:lnTo>
                <a:lnTo>
                  <a:pt x="1427986" y="1573848"/>
                </a:lnTo>
                <a:lnTo>
                  <a:pt x="1439731" y="1578611"/>
                </a:lnTo>
                <a:lnTo>
                  <a:pt x="1451477" y="1583056"/>
                </a:lnTo>
                <a:lnTo>
                  <a:pt x="1463540" y="1586866"/>
                </a:lnTo>
                <a:lnTo>
                  <a:pt x="1475921" y="1590358"/>
                </a:lnTo>
                <a:lnTo>
                  <a:pt x="1488619" y="1593216"/>
                </a:lnTo>
                <a:lnTo>
                  <a:pt x="1500999" y="1596073"/>
                </a:lnTo>
                <a:lnTo>
                  <a:pt x="1514015" y="1598613"/>
                </a:lnTo>
                <a:lnTo>
                  <a:pt x="1527348" y="1600201"/>
                </a:lnTo>
                <a:lnTo>
                  <a:pt x="1540363" y="1602106"/>
                </a:lnTo>
                <a:lnTo>
                  <a:pt x="1554331" y="1603058"/>
                </a:lnTo>
                <a:lnTo>
                  <a:pt x="1554331" y="1684973"/>
                </a:lnTo>
                <a:lnTo>
                  <a:pt x="1680359" y="1684973"/>
                </a:lnTo>
                <a:lnTo>
                  <a:pt x="1680359" y="1605916"/>
                </a:lnTo>
                <a:lnTo>
                  <a:pt x="1697819" y="1603693"/>
                </a:lnTo>
                <a:lnTo>
                  <a:pt x="1714326" y="1601471"/>
                </a:lnTo>
                <a:lnTo>
                  <a:pt x="1730516" y="1598613"/>
                </a:lnTo>
                <a:lnTo>
                  <a:pt x="1746071" y="1595121"/>
                </a:lnTo>
                <a:lnTo>
                  <a:pt x="1761626" y="1591628"/>
                </a:lnTo>
                <a:lnTo>
                  <a:pt x="1775912" y="1587818"/>
                </a:lnTo>
                <a:lnTo>
                  <a:pt x="1790197" y="1583373"/>
                </a:lnTo>
                <a:lnTo>
                  <a:pt x="1803212" y="1578293"/>
                </a:lnTo>
                <a:lnTo>
                  <a:pt x="1816228" y="1573531"/>
                </a:lnTo>
                <a:lnTo>
                  <a:pt x="1828926" y="1567816"/>
                </a:lnTo>
                <a:lnTo>
                  <a:pt x="1840672" y="1562101"/>
                </a:lnTo>
                <a:lnTo>
                  <a:pt x="1851782" y="1555751"/>
                </a:lnTo>
                <a:lnTo>
                  <a:pt x="1862576" y="1549083"/>
                </a:lnTo>
                <a:lnTo>
                  <a:pt x="1872734" y="1541781"/>
                </a:lnTo>
                <a:lnTo>
                  <a:pt x="1882575" y="1534478"/>
                </a:lnTo>
                <a:lnTo>
                  <a:pt x="1891464" y="1526858"/>
                </a:lnTo>
                <a:lnTo>
                  <a:pt x="1900035" y="1518286"/>
                </a:lnTo>
                <a:lnTo>
                  <a:pt x="1907971" y="1510031"/>
                </a:lnTo>
                <a:lnTo>
                  <a:pt x="1915590" y="1500823"/>
                </a:lnTo>
                <a:lnTo>
                  <a:pt x="1922256" y="1491616"/>
                </a:lnTo>
                <a:lnTo>
                  <a:pt x="1928605" y="1481773"/>
                </a:lnTo>
                <a:lnTo>
                  <a:pt x="1934319" y="1471613"/>
                </a:lnTo>
                <a:lnTo>
                  <a:pt x="1939716" y="1461136"/>
                </a:lnTo>
                <a:lnTo>
                  <a:pt x="1944160" y="1450341"/>
                </a:lnTo>
                <a:lnTo>
                  <a:pt x="1948287" y="1439228"/>
                </a:lnTo>
                <a:lnTo>
                  <a:pt x="1951779" y="1427798"/>
                </a:lnTo>
                <a:lnTo>
                  <a:pt x="1954954" y="1415416"/>
                </a:lnTo>
                <a:lnTo>
                  <a:pt x="1957493" y="1403351"/>
                </a:lnTo>
                <a:lnTo>
                  <a:pt x="1959398" y="1390333"/>
                </a:lnTo>
                <a:lnTo>
                  <a:pt x="1960985" y="1377633"/>
                </a:lnTo>
                <a:lnTo>
                  <a:pt x="1961620" y="1363981"/>
                </a:lnTo>
                <a:lnTo>
                  <a:pt x="1961938" y="1350011"/>
                </a:lnTo>
                <a:lnTo>
                  <a:pt x="1961620" y="1332866"/>
                </a:lnTo>
                <a:lnTo>
                  <a:pt x="1960985" y="1324611"/>
                </a:lnTo>
                <a:lnTo>
                  <a:pt x="1960350" y="1316038"/>
                </a:lnTo>
                <a:lnTo>
                  <a:pt x="1959398" y="1308418"/>
                </a:lnTo>
                <a:lnTo>
                  <a:pt x="1958128" y="1300481"/>
                </a:lnTo>
                <a:lnTo>
                  <a:pt x="1957176" y="1292861"/>
                </a:lnTo>
                <a:lnTo>
                  <a:pt x="1955271" y="1285558"/>
                </a:lnTo>
                <a:lnTo>
                  <a:pt x="1953684" y="1278256"/>
                </a:lnTo>
                <a:lnTo>
                  <a:pt x="1951779" y="1271271"/>
                </a:lnTo>
                <a:lnTo>
                  <a:pt x="1949875" y="1264286"/>
                </a:lnTo>
                <a:lnTo>
                  <a:pt x="1947335" y="1257618"/>
                </a:lnTo>
                <a:lnTo>
                  <a:pt x="1944795" y="1250951"/>
                </a:lnTo>
                <a:lnTo>
                  <a:pt x="1942256" y="1244601"/>
                </a:lnTo>
                <a:lnTo>
                  <a:pt x="1939081" y="1238251"/>
                </a:lnTo>
                <a:lnTo>
                  <a:pt x="1935907" y="1232536"/>
                </a:lnTo>
                <a:lnTo>
                  <a:pt x="1929240" y="1221106"/>
                </a:lnTo>
                <a:lnTo>
                  <a:pt x="1922256" y="1210311"/>
                </a:lnTo>
                <a:lnTo>
                  <a:pt x="1914637" y="1200151"/>
                </a:lnTo>
                <a:lnTo>
                  <a:pt x="1907019" y="1190626"/>
                </a:lnTo>
                <a:lnTo>
                  <a:pt x="1898448" y="1182053"/>
                </a:lnTo>
                <a:lnTo>
                  <a:pt x="1890194" y="1173798"/>
                </a:lnTo>
                <a:lnTo>
                  <a:pt x="1880988" y="1166178"/>
                </a:lnTo>
                <a:lnTo>
                  <a:pt x="1872099" y="1159510"/>
                </a:lnTo>
                <a:lnTo>
                  <a:pt x="1861306" y="1152843"/>
                </a:lnTo>
                <a:lnTo>
                  <a:pt x="1848608" y="1145223"/>
                </a:lnTo>
                <a:lnTo>
                  <a:pt x="1834005" y="1136968"/>
                </a:lnTo>
                <a:lnTo>
                  <a:pt x="1817180" y="1128078"/>
                </a:lnTo>
                <a:lnTo>
                  <a:pt x="1798451" y="1118553"/>
                </a:lnTo>
                <a:lnTo>
                  <a:pt x="1777499" y="1108075"/>
                </a:lnTo>
                <a:lnTo>
                  <a:pt x="1754642" y="1097280"/>
                </a:lnTo>
                <a:lnTo>
                  <a:pt x="1729881" y="1085215"/>
                </a:lnTo>
                <a:lnTo>
                  <a:pt x="1700358" y="1071880"/>
                </a:lnTo>
                <a:lnTo>
                  <a:pt x="1674327" y="1059180"/>
                </a:lnTo>
                <a:lnTo>
                  <a:pt x="1651471" y="1047750"/>
                </a:lnTo>
                <a:lnTo>
                  <a:pt x="1631472" y="1037590"/>
                </a:lnTo>
                <a:lnTo>
                  <a:pt x="1614329" y="1028383"/>
                </a:lnTo>
                <a:lnTo>
                  <a:pt x="1600679" y="1020445"/>
                </a:lnTo>
                <a:lnTo>
                  <a:pt x="1589568" y="1013778"/>
                </a:lnTo>
                <a:lnTo>
                  <a:pt x="1581949" y="1008380"/>
                </a:lnTo>
                <a:lnTo>
                  <a:pt x="1578775" y="1005840"/>
                </a:lnTo>
                <a:lnTo>
                  <a:pt x="1575918" y="1002665"/>
                </a:lnTo>
                <a:lnTo>
                  <a:pt x="1573378" y="999808"/>
                </a:lnTo>
                <a:lnTo>
                  <a:pt x="1570838" y="996315"/>
                </a:lnTo>
                <a:lnTo>
                  <a:pt x="1568299" y="992823"/>
                </a:lnTo>
                <a:lnTo>
                  <a:pt x="1566394" y="989013"/>
                </a:lnTo>
                <a:lnTo>
                  <a:pt x="1564489" y="985203"/>
                </a:lnTo>
                <a:lnTo>
                  <a:pt x="1562902" y="981075"/>
                </a:lnTo>
                <a:lnTo>
                  <a:pt x="1560998" y="976630"/>
                </a:lnTo>
                <a:lnTo>
                  <a:pt x="1560045" y="971868"/>
                </a:lnTo>
                <a:lnTo>
                  <a:pt x="1559093" y="967105"/>
                </a:lnTo>
                <a:lnTo>
                  <a:pt x="1557823" y="962025"/>
                </a:lnTo>
                <a:lnTo>
                  <a:pt x="1557188" y="956310"/>
                </a:lnTo>
                <a:lnTo>
                  <a:pt x="1556871" y="950595"/>
                </a:lnTo>
                <a:lnTo>
                  <a:pt x="1556236" y="938848"/>
                </a:lnTo>
                <a:lnTo>
                  <a:pt x="1556553" y="931863"/>
                </a:lnTo>
                <a:lnTo>
                  <a:pt x="1557188" y="924878"/>
                </a:lnTo>
                <a:lnTo>
                  <a:pt x="1557823" y="918528"/>
                </a:lnTo>
                <a:lnTo>
                  <a:pt x="1559410" y="913130"/>
                </a:lnTo>
                <a:lnTo>
                  <a:pt x="1560998" y="907415"/>
                </a:lnTo>
                <a:lnTo>
                  <a:pt x="1563537" y="902653"/>
                </a:lnTo>
                <a:lnTo>
                  <a:pt x="1566077" y="898525"/>
                </a:lnTo>
                <a:lnTo>
                  <a:pt x="1568616" y="894398"/>
                </a:lnTo>
                <a:lnTo>
                  <a:pt x="1572108" y="890905"/>
                </a:lnTo>
                <a:lnTo>
                  <a:pt x="1575600" y="888048"/>
                </a:lnTo>
                <a:lnTo>
                  <a:pt x="1579727" y="885190"/>
                </a:lnTo>
                <a:lnTo>
                  <a:pt x="1584489" y="882968"/>
                </a:lnTo>
                <a:lnTo>
                  <a:pt x="1589251" y="881698"/>
                </a:lnTo>
                <a:lnTo>
                  <a:pt x="1594647" y="880745"/>
                </a:lnTo>
                <a:lnTo>
                  <a:pt x="1600361" y="879793"/>
                </a:lnTo>
                <a:lnTo>
                  <a:pt x="1606393" y="879475"/>
                </a:lnTo>
                <a:lnTo>
                  <a:pt x="1613694" y="879793"/>
                </a:lnTo>
                <a:lnTo>
                  <a:pt x="1620678" y="880745"/>
                </a:lnTo>
                <a:lnTo>
                  <a:pt x="1626710" y="882015"/>
                </a:lnTo>
                <a:lnTo>
                  <a:pt x="1632106" y="883920"/>
                </a:lnTo>
                <a:lnTo>
                  <a:pt x="1636551" y="886143"/>
                </a:lnTo>
                <a:lnTo>
                  <a:pt x="1640995" y="889318"/>
                </a:lnTo>
                <a:lnTo>
                  <a:pt x="1642582" y="890905"/>
                </a:lnTo>
                <a:lnTo>
                  <a:pt x="1644487" y="892810"/>
                </a:lnTo>
                <a:lnTo>
                  <a:pt x="1645757" y="894715"/>
                </a:lnTo>
                <a:lnTo>
                  <a:pt x="1647027" y="896620"/>
                </a:lnTo>
                <a:lnTo>
                  <a:pt x="1649249" y="901700"/>
                </a:lnTo>
                <a:lnTo>
                  <a:pt x="1651471" y="907733"/>
                </a:lnTo>
                <a:lnTo>
                  <a:pt x="1652741" y="915035"/>
                </a:lnTo>
                <a:lnTo>
                  <a:pt x="1654011" y="923608"/>
                </a:lnTo>
                <a:lnTo>
                  <a:pt x="1655280" y="933450"/>
                </a:lnTo>
                <a:lnTo>
                  <a:pt x="1655915" y="944245"/>
                </a:lnTo>
                <a:lnTo>
                  <a:pt x="1656233" y="956310"/>
                </a:lnTo>
                <a:lnTo>
                  <a:pt x="1656550" y="969645"/>
                </a:lnTo>
                <a:lnTo>
                  <a:pt x="1656550" y="1004570"/>
                </a:lnTo>
                <a:lnTo>
                  <a:pt x="1930193" y="1004570"/>
                </a:lnTo>
                <a:lnTo>
                  <a:pt x="1932097" y="981393"/>
                </a:lnTo>
                <a:lnTo>
                  <a:pt x="1932732" y="972503"/>
                </a:lnTo>
                <a:lnTo>
                  <a:pt x="1932732" y="964883"/>
                </a:lnTo>
                <a:lnTo>
                  <a:pt x="1932732" y="953453"/>
                </a:lnTo>
                <a:lnTo>
                  <a:pt x="1932097" y="942340"/>
                </a:lnTo>
                <a:lnTo>
                  <a:pt x="1930510" y="931545"/>
                </a:lnTo>
                <a:lnTo>
                  <a:pt x="1928923" y="920750"/>
                </a:lnTo>
                <a:lnTo>
                  <a:pt x="1926701" y="910590"/>
                </a:lnTo>
                <a:lnTo>
                  <a:pt x="1923844" y="900748"/>
                </a:lnTo>
                <a:lnTo>
                  <a:pt x="1920987" y="891223"/>
                </a:lnTo>
                <a:lnTo>
                  <a:pt x="1916860" y="881698"/>
                </a:lnTo>
                <a:lnTo>
                  <a:pt x="1912733" y="873125"/>
                </a:lnTo>
                <a:lnTo>
                  <a:pt x="1908288" y="864235"/>
                </a:lnTo>
                <a:lnTo>
                  <a:pt x="1903209" y="855980"/>
                </a:lnTo>
                <a:lnTo>
                  <a:pt x="1897495" y="847725"/>
                </a:lnTo>
                <a:lnTo>
                  <a:pt x="1891146" y="840105"/>
                </a:lnTo>
                <a:lnTo>
                  <a:pt x="1884480" y="832485"/>
                </a:lnTo>
                <a:lnTo>
                  <a:pt x="1877496" y="825500"/>
                </a:lnTo>
                <a:lnTo>
                  <a:pt x="1869877" y="818833"/>
                </a:lnTo>
                <a:lnTo>
                  <a:pt x="1861623" y="812165"/>
                </a:lnTo>
                <a:lnTo>
                  <a:pt x="1853370" y="806450"/>
                </a:lnTo>
                <a:lnTo>
                  <a:pt x="1844163" y="800418"/>
                </a:lnTo>
                <a:lnTo>
                  <a:pt x="1834322" y="795020"/>
                </a:lnTo>
                <a:lnTo>
                  <a:pt x="1824164" y="789623"/>
                </a:lnTo>
                <a:lnTo>
                  <a:pt x="1813688" y="784860"/>
                </a:lnTo>
                <a:lnTo>
                  <a:pt x="1802577" y="780098"/>
                </a:lnTo>
                <a:lnTo>
                  <a:pt x="1790832" y="775970"/>
                </a:lnTo>
                <a:lnTo>
                  <a:pt x="1779086" y="772160"/>
                </a:lnTo>
                <a:lnTo>
                  <a:pt x="1766388" y="768350"/>
                </a:lnTo>
                <a:lnTo>
                  <a:pt x="1753055" y="765175"/>
                </a:lnTo>
                <a:lnTo>
                  <a:pt x="1739405" y="762000"/>
                </a:lnTo>
                <a:lnTo>
                  <a:pt x="1725754" y="759778"/>
                </a:lnTo>
                <a:lnTo>
                  <a:pt x="1710834" y="757238"/>
                </a:lnTo>
                <a:lnTo>
                  <a:pt x="1695914" y="755015"/>
                </a:lnTo>
                <a:lnTo>
                  <a:pt x="1680359" y="753428"/>
                </a:lnTo>
                <a:lnTo>
                  <a:pt x="1680359" y="686118"/>
                </a:lnTo>
                <a:lnTo>
                  <a:pt x="1554331" y="686118"/>
                </a:lnTo>
                <a:close/>
                <a:moveTo>
                  <a:pt x="1619408" y="0"/>
                </a:moveTo>
                <a:lnTo>
                  <a:pt x="2640012" y="871220"/>
                </a:lnTo>
                <a:lnTo>
                  <a:pt x="2113362" y="871220"/>
                </a:lnTo>
                <a:lnTo>
                  <a:pt x="2274944" y="1871663"/>
                </a:lnTo>
                <a:lnTo>
                  <a:pt x="963555" y="1871663"/>
                </a:lnTo>
                <a:lnTo>
                  <a:pt x="1103234" y="871220"/>
                </a:lnTo>
                <a:lnTo>
                  <a:pt x="598487" y="871220"/>
                </a:lnTo>
                <a:lnTo>
                  <a:pt x="1619408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87"/>
          <p:cNvSpPr txBox="1"/>
          <p:nvPr/>
        </p:nvSpPr>
        <p:spPr>
          <a:xfrm>
            <a:off x="1298309" y="2259515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1801320" y="1702185"/>
            <a:ext cx="588194" cy="583292"/>
          </a:xfrm>
          <a:custGeom>
            <a:avLst/>
            <a:gdLst>
              <a:gd name="T0" fmla="*/ 435344 w 2268537"/>
              <a:gd name="T1" fmla="*/ 1538932 h 2247901"/>
              <a:gd name="T2" fmla="*/ 495462 w 2268537"/>
              <a:gd name="T3" fmla="*/ 1635063 h 2247901"/>
              <a:gd name="T4" fmla="*/ 599590 w 2268537"/>
              <a:gd name="T5" fmla="*/ 1589945 h 2247901"/>
              <a:gd name="T6" fmla="*/ 569645 w 2268537"/>
              <a:gd name="T7" fmla="*/ 1480210 h 2247901"/>
              <a:gd name="T8" fmla="*/ 1569477 w 2268537"/>
              <a:gd name="T9" fmla="*/ 1473664 h 2247901"/>
              <a:gd name="T10" fmla="*/ 1631626 w 2268537"/>
              <a:gd name="T11" fmla="*/ 1599219 h 2247901"/>
              <a:gd name="T12" fmla="*/ 1169820 w 2268537"/>
              <a:gd name="T13" fmla="*/ 1679820 h 2247901"/>
              <a:gd name="T14" fmla="*/ 2218183 w 2268537"/>
              <a:gd name="T15" fmla="*/ 1620107 h 2247901"/>
              <a:gd name="T16" fmla="*/ 2265361 w 2268537"/>
              <a:gd name="T17" fmla="*/ 1739305 h 2247901"/>
              <a:gd name="T18" fmla="*/ 1398682 w 2268537"/>
              <a:gd name="T19" fmla="*/ 2039003 h 2247901"/>
              <a:gd name="T20" fmla="*/ 0 w 2268537"/>
              <a:gd name="T21" fmla="*/ 1401763 h 2247901"/>
              <a:gd name="T22" fmla="*/ 1802845 w 2268537"/>
              <a:gd name="T23" fmla="*/ 1254543 h 2247901"/>
              <a:gd name="T24" fmla="*/ 1896694 w 2268537"/>
              <a:gd name="T25" fmla="*/ 1346722 h 2247901"/>
              <a:gd name="T26" fmla="*/ 1801262 w 2268537"/>
              <a:gd name="T27" fmla="*/ 1343544 h 2247901"/>
              <a:gd name="T28" fmla="*/ 1952551 w 2268537"/>
              <a:gd name="T29" fmla="*/ 1373286 h 2247901"/>
              <a:gd name="T30" fmla="*/ 1959109 w 2268537"/>
              <a:gd name="T31" fmla="*/ 1284967 h 2247901"/>
              <a:gd name="T32" fmla="*/ 1883577 w 2268537"/>
              <a:gd name="T33" fmla="*/ 1210951 h 2247901"/>
              <a:gd name="T34" fmla="*/ 1924735 w 2268537"/>
              <a:gd name="T35" fmla="*/ 1183705 h 2247901"/>
              <a:gd name="T36" fmla="*/ 2066527 w 2268537"/>
              <a:gd name="T37" fmla="*/ 1199371 h 2247901"/>
              <a:gd name="T38" fmla="*/ 1998232 w 2268537"/>
              <a:gd name="T39" fmla="*/ 1451844 h 2247901"/>
              <a:gd name="T40" fmla="*/ 1739299 w 2268537"/>
              <a:gd name="T41" fmla="*/ 1420285 h 2247901"/>
              <a:gd name="T42" fmla="*/ 1733193 w 2268537"/>
              <a:gd name="T43" fmla="*/ 1158731 h 2247901"/>
              <a:gd name="T44" fmla="*/ 1233862 w 2268537"/>
              <a:gd name="T45" fmla="*/ 780369 h 2247901"/>
              <a:gd name="T46" fmla="*/ 1208472 w 2268537"/>
              <a:gd name="T47" fmla="*/ 887639 h 2247901"/>
              <a:gd name="T48" fmla="*/ 1337010 w 2268537"/>
              <a:gd name="T49" fmla="*/ 1007835 h 2247901"/>
              <a:gd name="T50" fmla="*/ 1297791 w 2268537"/>
              <a:gd name="T51" fmla="*/ 959984 h 2247901"/>
              <a:gd name="T52" fmla="*/ 1297791 w 2268537"/>
              <a:gd name="T53" fmla="*/ 1067934 h 2247901"/>
              <a:gd name="T54" fmla="*/ 1447865 w 2268537"/>
              <a:gd name="T55" fmla="*/ 1005568 h 2247901"/>
              <a:gd name="T56" fmla="*/ 1326808 w 2268537"/>
              <a:gd name="T57" fmla="*/ 866548 h 2247901"/>
              <a:gd name="T58" fmla="*/ 1320234 w 2268537"/>
              <a:gd name="T59" fmla="*/ 810532 h 2247901"/>
              <a:gd name="T60" fmla="*/ 1427235 w 2268537"/>
              <a:gd name="T61" fmla="*/ 798966 h 2247901"/>
              <a:gd name="T62" fmla="*/ 1388017 w 2268537"/>
              <a:gd name="T63" fmla="*/ 636134 h 2247901"/>
              <a:gd name="T64" fmla="*/ 1555092 w 2268537"/>
              <a:gd name="T65" fmla="*/ 745444 h 2247901"/>
              <a:gd name="T66" fmla="*/ 1611993 w 2268537"/>
              <a:gd name="T67" fmla="*/ 941614 h 2247901"/>
              <a:gd name="T68" fmla="*/ 1527662 w 2268537"/>
              <a:gd name="T69" fmla="*/ 1124630 h 2247901"/>
              <a:gd name="T70" fmla="*/ 1344717 w 2268537"/>
              <a:gd name="T71" fmla="*/ 1208994 h 2247901"/>
              <a:gd name="T72" fmla="*/ 1148398 w 2268537"/>
              <a:gd name="T73" fmla="*/ 1151844 h 2247901"/>
              <a:gd name="T74" fmla="*/ 1039356 w 2268537"/>
              <a:gd name="T75" fmla="*/ 984930 h 2247901"/>
              <a:gd name="T76" fmla="*/ 1067013 w 2268537"/>
              <a:gd name="T77" fmla="*/ 780823 h 2247901"/>
              <a:gd name="T78" fmla="*/ 1215727 w 2268537"/>
              <a:gd name="T79" fmla="*/ 648834 h 2247901"/>
              <a:gd name="T80" fmla="*/ 1814840 w 2268537"/>
              <a:gd name="T81" fmla="*/ 491075 h 2247901"/>
              <a:gd name="T82" fmla="*/ 1888564 w 2268537"/>
              <a:gd name="T83" fmla="*/ 577139 h 2247901"/>
              <a:gd name="T84" fmla="*/ 1872408 w 2268537"/>
              <a:gd name="T85" fmla="*/ 577818 h 2247901"/>
              <a:gd name="T86" fmla="*/ 1907905 w 2268537"/>
              <a:gd name="T87" fmla="*/ 640554 h 2247901"/>
              <a:gd name="T88" fmla="*/ 1942719 w 2268537"/>
              <a:gd name="T89" fmla="*/ 548375 h 2247901"/>
              <a:gd name="T90" fmla="*/ 1892432 w 2268537"/>
              <a:gd name="T91" fmla="*/ 493113 h 2247901"/>
              <a:gd name="T92" fmla="*/ 1895390 w 2268537"/>
              <a:gd name="T93" fmla="*/ 384401 h 2247901"/>
              <a:gd name="T94" fmla="*/ 2056717 w 2268537"/>
              <a:gd name="T95" fmla="*/ 536598 h 2247901"/>
              <a:gd name="T96" fmla="*/ 1929294 w 2268537"/>
              <a:gd name="T97" fmla="*/ 718464 h 2247901"/>
              <a:gd name="T98" fmla="*/ 1729512 w 2268537"/>
              <a:gd name="T99" fmla="*/ 619944 h 2247901"/>
              <a:gd name="T100" fmla="*/ 1798230 w 2268537"/>
              <a:gd name="T101" fmla="*/ 408635 h 2247901"/>
              <a:gd name="T102" fmla="*/ 1438439 w 2268537"/>
              <a:gd name="T103" fmla="*/ 111042 h 2247901"/>
              <a:gd name="T104" fmla="*/ 1512769 w 2268537"/>
              <a:gd name="T105" fmla="*/ 199876 h 2247901"/>
              <a:gd name="T106" fmla="*/ 1448183 w 2268537"/>
              <a:gd name="T107" fmla="*/ 210980 h 2247901"/>
              <a:gd name="T108" fmla="*/ 1572596 w 2268537"/>
              <a:gd name="T109" fmla="*/ 192171 h 2247901"/>
              <a:gd name="T110" fmla="*/ 1493506 w 2268537"/>
              <a:gd name="T111" fmla="*/ 107869 h 2247901"/>
              <a:gd name="T112" fmla="*/ 1558092 w 2268537"/>
              <a:gd name="T113" fmla="*/ 86114 h 2247901"/>
              <a:gd name="T114" fmla="*/ 1618146 w 2268537"/>
              <a:gd name="T115" fmla="*/ 49629 h 2247901"/>
              <a:gd name="T116" fmla="*/ 1622905 w 2268537"/>
              <a:gd name="T117" fmla="*/ 248145 h 2247901"/>
              <a:gd name="T118" fmla="*/ 1427334 w 2268537"/>
              <a:gd name="T119" fmla="*/ 281231 h 2247901"/>
              <a:gd name="T120" fmla="*/ 1366148 w 2268537"/>
              <a:gd name="T121" fmla="*/ 92686 h 2247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537" h="2247901">
                <a:moveTo>
                  <a:pt x="516787" y="1465473"/>
                </a:moveTo>
                <a:lnTo>
                  <a:pt x="512476" y="1465700"/>
                </a:lnTo>
                <a:lnTo>
                  <a:pt x="507939" y="1466607"/>
                </a:lnTo>
                <a:lnTo>
                  <a:pt x="503629" y="1467060"/>
                </a:lnTo>
                <a:lnTo>
                  <a:pt x="499545" y="1468194"/>
                </a:lnTo>
                <a:lnTo>
                  <a:pt x="495462" y="1469327"/>
                </a:lnTo>
                <a:lnTo>
                  <a:pt x="491151" y="1470688"/>
                </a:lnTo>
                <a:lnTo>
                  <a:pt x="487295" y="1472275"/>
                </a:lnTo>
                <a:lnTo>
                  <a:pt x="483438" y="1474089"/>
                </a:lnTo>
                <a:lnTo>
                  <a:pt x="479582" y="1475902"/>
                </a:lnTo>
                <a:lnTo>
                  <a:pt x="475952" y="1477943"/>
                </a:lnTo>
                <a:lnTo>
                  <a:pt x="472776" y="1480210"/>
                </a:lnTo>
                <a:lnTo>
                  <a:pt x="469146" y="1482704"/>
                </a:lnTo>
                <a:lnTo>
                  <a:pt x="465970" y="1485425"/>
                </a:lnTo>
                <a:lnTo>
                  <a:pt x="462794" y="1487919"/>
                </a:lnTo>
                <a:lnTo>
                  <a:pt x="459845" y="1490866"/>
                </a:lnTo>
                <a:lnTo>
                  <a:pt x="456896" y="1493814"/>
                </a:lnTo>
                <a:lnTo>
                  <a:pt x="454173" y="1496988"/>
                </a:lnTo>
                <a:lnTo>
                  <a:pt x="451451" y="1500389"/>
                </a:lnTo>
                <a:lnTo>
                  <a:pt x="449182" y="1503563"/>
                </a:lnTo>
                <a:lnTo>
                  <a:pt x="446914" y="1507190"/>
                </a:lnTo>
                <a:lnTo>
                  <a:pt x="444872" y="1510818"/>
                </a:lnTo>
                <a:lnTo>
                  <a:pt x="442830" y="1514446"/>
                </a:lnTo>
                <a:lnTo>
                  <a:pt x="441242" y="1518300"/>
                </a:lnTo>
                <a:lnTo>
                  <a:pt x="439654" y="1522381"/>
                </a:lnTo>
                <a:lnTo>
                  <a:pt x="438066" y="1526462"/>
                </a:lnTo>
                <a:lnTo>
                  <a:pt x="437159" y="1530543"/>
                </a:lnTo>
                <a:lnTo>
                  <a:pt x="436025" y="1534851"/>
                </a:lnTo>
                <a:lnTo>
                  <a:pt x="435344" y="1538932"/>
                </a:lnTo>
                <a:lnTo>
                  <a:pt x="434663" y="1543466"/>
                </a:lnTo>
                <a:lnTo>
                  <a:pt x="434437" y="1547774"/>
                </a:lnTo>
                <a:lnTo>
                  <a:pt x="434210" y="1552309"/>
                </a:lnTo>
                <a:lnTo>
                  <a:pt x="434437" y="1556843"/>
                </a:lnTo>
                <a:lnTo>
                  <a:pt x="434663" y="1561151"/>
                </a:lnTo>
                <a:lnTo>
                  <a:pt x="435344" y="1565459"/>
                </a:lnTo>
                <a:lnTo>
                  <a:pt x="436025" y="1569767"/>
                </a:lnTo>
                <a:lnTo>
                  <a:pt x="437159" y="1574074"/>
                </a:lnTo>
                <a:lnTo>
                  <a:pt x="438066" y="1578155"/>
                </a:lnTo>
                <a:lnTo>
                  <a:pt x="439654" y="1582010"/>
                </a:lnTo>
                <a:lnTo>
                  <a:pt x="441242" y="1586091"/>
                </a:lnTo>
                <a:lnTo>
                  <a:pt x="442830" y="1589945"/>
                </a:lnTo>
                <a:lnTo>
                  <a:pt x="444872" y="1593573"/>
                </a:lnTo>
                <a:lnTo>
                  <a:pt x="446914" y="1597200"/>
                </a:lnTo>
                <a:lnTo>
                  <a:pt x="449182" y="1600828"/>
                </a:lnTo>
                <a:lnTo>
                  <a:pt x="451451" y="1604229"/>
                </a:lnTo>
                <a:lnTo>
                  <a:pt x="454173" y="1607630"/>
                </a:lnTo>
                <a:lnTo>
                  <a:pt x="456896" y="1610577"/>
                </a:lnTo>
                <a:lnTo>
                  <a:pt x="459845" y="1613751"/>
                </a:lnTo>
                <a:lnTo>
                  <a:pt x="462794" y="1616472"/>
                </a:lnTo>
                <a:lnTo>
                  <a:pt x="465970" y="1619193"/>
                </a:lnTo>
                <a:lnTo>
                  <a:pt x="469146" y="1621687"/>
                </a:lnTo>
                <a:lnTo>
                  <a:pt x="472776" y="1624407"/>
                </a:lnTo>
                <a:lnTo>
                  <a:pt x="475952" y="1626675"/>
                </a:lnTo>
                <a:lnTo>
                  <a:pt x="479582" y="1628715"/>
                </a:lnTo>
                <a:lnTo>
                  <a:pt x="483438" y="1630529"/>
                </a:lnTo>
                <a:lnTo>
                  <a:pt x="487295" y="1632343"/>
                </a:lnTo>
                <a:lnTo>
                  <a:pt x="491151" y="1633930"/>
                </a:lnTo>
                <a:lnTo>
                  <a:pt x="495462" y="1635063"/>
                </a:lnTo>
                <a:lnTo>
                  <a:pt x="499545" y="1636424"/>
                </a:lnTo>
                <a:lnTo>
                  <a:pt x="503629" y="1637557"/>
                </a:lnTo>
                <a:lnTo>
                  <a:pt x="507939" y="1638011"/>
                </a:lnTo>
                <a:lnTo>
                  <a:pt x="512476" y="1638691"/>
                </a:lnTo>
                <a:lnTo>
                  <a:pt x="516787" y="1638918"/>
                </a:lnTo>
                <a:lnTo>
                  <a:pt x="521097" y="1638918"/>
                </a:lnTo>
                <a:lnTo>
                  <a:pt x="525634" y="1638918"/>
                </a:lnTo>
                <a:lnTo>
                  <a:pt x="529944" y="1638691"/>
                </a:lnTo>
                <a:lnTo>
                  <a:pt x="534255" y="1638011"/>
                </a:lnTo>
                <a:lnTo>
                  <a:pt x="538792" y="1637557"/>
                </a:lnTo>
                <a:lnTo>
                  <a:pt x="542875" y="1636424"/>
                </a:lnTo>
                <a:lnTo>
                  <a:pt x="546959" y="1635063"/>
                </a:lnTo>
                <a:lnTo>
                  <a:pt x="551042" y="1633930"/>
                </a:lnTo>
                <a:lnTo>
                  <a:pt x="554899" y="1632343"/>
                </a:lnTo>
                <a:lnTo>
                  <a:pt x="558756" y="1630529"/>
                </a:lnTo>
                <a:lnTo>
                  <a:pt x="562839" y="1628715"/>
                </a:lnTo>
                <a:lnTo>
                  <a:pt x="566242" y="1626675"/>
                </a:lnTo>
                <a:lnTo>
                  <a:pt x="569645" y="1624407"/>
                </a:lnTo>
                <a:lnTo>
                  <a:pt x="573275" y="1621687"/>
                </a:lnTo>
                <a:lnTo>
                  <a:pt x="576451" y="1619193"/>
                </a:lnTo>
                <a:lnTo>
                  <a:pt x="579854" y="1616472"/>
                </a:lnTo>
                <a:lnTo>
                  <a:pt x="582576" y="1613751"/>
                </a:lnTo>
                <a:lnTo>
                  <a:pt x="585525" y="1610577"/>
                </a:lnTo>
                <a:lnTo>
                  <a:pt x="588247" y="1607630"/>
                </a:lnTo>
                <a:lnTo>
                  <a:pt x="590743" y="1604229"/>
                </a:lnTo>
                <a:lnTo>
                  <a:pt x="593238" y="1600828"/>
                </a:lnTo>
                <a:lnTo>
                  <a:pt x="595507" y="1597200"/>
                </a:lnTo>
                <a:lnTo>
                  <a:pt x="597549" y="1593573"/>
                </a:lnTo>
                <a:lnTo>
                  <a:pt x="599590" y="1589945"/>
                </a:lnTo>
                <a:lnTo>
                  <a:pt x="601178" y="1586091"/>
                </a:lnTo>
                <a:lnTo>
                  <a:pt x="602766" y="1582010"/>
                </a:lnTo>
                <a:lnTo>
                  <a:pt x="604354" y="1578155"/>
                </a:lnTo>
                <a:lnTo>
                  <a:pt x="605262" y="1574074"/>
                </a:lnTo>
                <a:lnTo>
                  <a:pt x="606396" y="1569767"/>
                </a:lnTo>
                <a:lnTo>
                  <a:pt x="607077" y="1565459"/>
                </a:lnTo>
                <a:lnTo>
                  <a:pt x="607531" y="1561151"/>
                </a:lnTo>
                <a:lnTo>
                  <a:pt x="607984" y="1556843"/>
                </a:lnTo>
                <a:lnTo>
                  <a:pt x="608211" y="1552309"/>
                </a:lnTo>
                <a:lnTo>
                  <a:pt x="607984" y="1547774"/>
                </a:lnTo>
                <a:lnTo>
                  <a:pt x="607531" y="1543466"/>
                </a:lnTo>
                <a:lnTo>
                  <a:pt x="607077" y="1538932"/>
                </a:lnTo>
                <a:lnTo>
                  <a:pt x="606396" y="1534851"/>
                </a:lnTo>
                <a:lnTo>
                  <a:pt x="605262" y="1530543"/>
                </a:lnTo>
                <a:lnTo>
                  <a:pt x="604354" y="1526462"/>
                </a:lnTo>
                <a:lnTo>
                  <a:pt x="602766" y="1522381"/>
                </a:lnTo>
                <a:lnTo>
                  <a:pt x="601178" y="1518300"/>
                </a:lnTo>
                <a:lnTo>
                  <a:pt x="599590" y="1514446"/>
                </a:lnTo>
                <a:lnTo>
                  <a:pt x="597549" y="1510818"/>
                </a:lnTo>
                <a:lnTo>
                  <a:pt x="595507" y="1507190"/>
                </a:lnTo>
                <a:lnTo>
                  <a:pt x="593238" y="1503563"/>
                </a:lnTo>
                <a:lnTo>
                  <a:pt x="590743" y="1500389"/>
                </a:lnTo>
                <a:lnTo>
                  <a:pt x="588247" y="1496988"/>
                </a:lnTo>
                <a:lnTo>
                  <a:pt x="585525" y="1493814"/>
                </a:lnTo>
                <a:lnTo>
                  <a:pt x="582576" y="1490866"/>
                </a:lnTo>
                <a:lnTo>
                  <a:pt x="579854" y="1487919"/>
                </a:lnTo>
                <a:lnTo>
                  <a:pt x="576451" y="1485425"/>
                </a:lnTo>
                <a:lnTo>
                  <a:pt x="573275" y="1482704"/>
                </a:lnTo>
                <a:lnTo>
                  <a:pt x="569645" y="1480210"/>
                </a:lnTo>
                <a:lnTo>
                  <a:pt x="566242" y="1477943"/>
                </a:lnTo>
                <a:lnTo>
                  <a:pt x="562839" y="1475902"/>
                </a:lnTo>
                <a:lnTo>
                  <a:pt x="558756" y="1474089"/>
                </a:lnTo>
                <a:lnTo>
                  <a:pt x="554899" y="1472275"/>
                </a:lnTo>
                <a:lnTo>
                  <a:pt x="551042" y="1470688"/>
                </a:lnTo>
                <a:lnTo>
                  <a:pt x="546959" y="1469327"/>
                </a:lnTo>
                <a:lnTo>
                  <a:pt x="542875" y="1468194"/>
                </a:lnTo>
                <a:lnTo>
                  <a:pt x="538792" y="1467060"/>
                </a:lnTo>
                <a:lnTo>
                  <a:pt x="534255" y="1466607"/>
                </a:lnTo>
                <a:lnTo>
                  <a:pt x="529944" y="1465700"/>
                </a:lnTo>
                <a:lnTo>
                  <a:pt x="525634" y="1465473"/>
                </a:lnTo>
                <a:lnTo>
                  <a:pt x="521097" y="1465473"/>
                </a:lnTo>
                <a:lnTo>
                  <a:pt x="516787" y="1465473"/>
                </a:lnTo>
                <a:close/>
                <a:moveTo>
                  <a:pt x="779462" y="1465263"/>
                </a:moveTo>
                <a:lnTo>
                  <a:pt x="795909" y="1465263"/>
                </a:lnTo>
                <a:lnTo>
                  <a:pt x="795118" y="1465354"/>
                </a:lnTo>
                <a:lnTo>
                  <a:pt x="796247" y="1465263"/>
                </a:lnTo>
                <a:lnTo>
                  <a:pt x="802144" y="1465263"/>
                </a:lnTo>
                <a:lnTo>
                  <a:pt x="997663" y="1465263"/>
                </a:lnTo>
                <a:lnTo>
                  <a:pt x="1331996" y="1465263"/>
                </a:lnTo>
                <a:lnTo>
                  <a:pt x="1527515" y="1465263"/>
                </a:lnTo>
                <a:lnTo>
                  <a:pt x="1532959" y="1465263"/>
                </a:lnTo>
                <a:lnTo>
                  <a:pt x="1538630" y="1465717"/>
                </a:lnTo>
                <a:lnTo>
                  <a:pt x="1543846" y="1466398"/>
                </a:lnTo>
                <a:lnTo>
                  <a:pt x="1549290" y="1467307"/>
                </a:lnTo>
                <a:lnTo>
                  <a:pt x="1554507" y="1468669"/>
                </a:lnTo>
                <a:lnTo>
                  <a:pt x="1559497" y="1470031"/>
                </a:lnTo>
                <a:lnTo>
                  <a:pt x="1564487" y="1471848"/>
                </a:lnTo>
                <a:lnTo>
                  <a:pt x="1569477" y="1473664"/>
                </a:lnTo>
                <a:lnTo>
                  <a:pt x="1574014" y="1475934"/>
                </a:lnTo>
                <a:lnTo>
                  <a:pt x="1578550" y="1478205"/>
                </a:lnTo>
                <a:lnTo>
                  <a:pt x="1583313" y="1480702"/>
                </a:lnTo>
                <a:lnTo>
                  <a:pt x="1587396" y="1483654"/>
                </a:lnTo>
                <a:lnTo>
                  <a:pt x="1591706" y="1486378"/>
                </a:lnTo>
                <a:lnTo>
                  <a:pt x="1595788" y="1489784"/>
                </a:lnTo>
                <a:lnTo>
                  <a:pt x="1599644" y="1493190"/>
                </a:lnTo>
                <a:lnTo>
                  <a:pt x="1603500" y="1496595"/>
                </a:lnTo>
                <a:lnTo>
                  <a:pt x="1607129" y="1500455"/>
                </a:lnTo>
                <a:lnTo>
                  <a:pt x="1610305" y="1504315"/>
                </a:lnTo>
                <a:lnTo>
                  <a:pt x="1613480" y="1508402"/>
                </a:lnTo>
                <a:lnTo>
                  <a:pt x="1616656" y="1512488"/>
                </a:lnTo>
                <a:lnTo>
                  <a:pt x="1619151" y="1517029"/>
                </a:lnTo>
                <a:lnTo>
                  <a:pt x="1621646" y="1521343"/>
                </a:lnTo>
                <a:lnTo>
                  <a:pt x="1624368" y="1525884"/>
                </a:lnTo>
                <a:lnTo>
                  <a:pt x="1626409" y="1530652"/>
                </a:lnTo>
                <a:lnTo>
                  <a:pt x="1628224" y="1535420"/>
                </a:lnTo>
                <a:lnTo>
                  <a:pt x="1630038" y="1540642"/>
                </a:lnTo>
                <a:lnTo>
                  <a:pt x="1631626" y="1545637"/>
                </a:lnTo>
                <a:lnTo>
                  <a:pt x="1632533" y="1550859"/>
                </a:lnTo>
                <a:lnTo>
                  <a:pt x="1633667" y="1556081"/>
                </a:lnTo>
                <a:lnTo>
                  <a:pt x="1634121" y="1561530"/>
                </a:lnTo>
                <a:lnTo>
                  <a:pt x="1634575" y="1566979"/>
                </a:lnTo>
                <a:lnTo>
                  <a:pt x="1634801" y="1572428"/>
                </a:lnTo>
                <a:lnTo>
                  <a:pt x="1634575" y="1578104"/>
                </a:lnTo>
                <a:lnTo>
                  <a:pt x="1634121" y="1583553"/>
                </a:lnTo>
                <a:lnTo>
                  <a:pt x="1633667" y="1588775"/>
                </a:lnTo>
                <a:lnTo>
                  <a:pt x="1632533" y="1594224"/>
                </a:lnTo>
                <a:lnTo>
                  <a:pt x="1631626" y="1599219"/>
                </a:lnTo>
                <a:lnTo>
                  <a:pt x="1630038" y="1604441"/>
                </a:lnTo>
                <a:lnTo>
                  <a:pt x="1628224" y="1609436"/>
                </a:lnTo>
                <a:lnTo>
                  <a:pt x="1626409" y="1614204"/>
                </a:lnTo>
                <a:lnTo>
                  <a:pt x="1624368" y="1618972"/>
                </a:lnTo>
                <a:lnTo>
                  <a:pt x="1621646" y="1623513"/>
                </a:lnTo>
                <a:lnTo>
                  <a:pt x="1619151" y="1628054"/>
                </a:lnTo>
                <a:lnTo>
                  <a:pt x="1616656" y="1632368"/>
                </a:lnTo>
                <a:lnTo>
                  <a:pt x="1613480" y="1636681"/>
                </a:lnTo>
                <a:lnTo>
                  <a:pt x="1610305" y="1640541"/>
                </a:lnTo>
                <a:lnTo>
                  <a:pt x="1607129" y="1644401"/>
                </a:lnTo>
                <a:lnTo>
                  <a:pt x="1603500" y="1648261"/>
                </a:lnTo>
                <a:lnTo>
                  <a:pt x="1599644" y="1651893"/>
                </a:lnTo>
                <a:lnTo>
                  <a:pt x="1595788" y="1655299"/>
                </a:lnTo>
                <a:lnTo>
                  <a:pt x="1591706" y="1658478"/>
                </a:lnTo>
                <a:lnTo>
                  <a:pt x="1587396" y="1661429"/>
                </a:lnTo>
                <a:lnTo>
                  <a:pt x="1583313" y="1664154"/>
                </a:lnTo>
                <a:lnTo>
                  <a:pt x="1578550" y="1666651"/>
                </a:lnTo>
                <a:lnTo>
                  <a:pt x="1574014" y="1669149"/>
                </a:lnTo>
                <a:lnTo>
                  <a:pt x="1569477" y="1671419"/>
                </a:lnTo>
                <a:lnTo>
                  <a:pt x="1564487" y="1673236"/>
                </a:lnTo>
                <a:lnTo>
                  <a:pt x="1559497" y="1674825"/>
                </a:lnTo>
                <a:lnTo>
                  <a:pt x="1554507" y="1676187"/>
                </a:lnTo>
                <a:lnTo>
                  <a:pt x="1549290" y="1677549"/>
                </a:lnTo>
                <a:lnTo>
                  <a:pt x="1543846" y="1678458"/>
                </a:lnTo>
                <a:lnTo>
                  <a:pt x="1538630" y="1679139"/>
                </a:lnTo>
                <a:lnTo>
                  <a:pt x="1532959" y="1679593"/>
                </a:lnTo>
                <a:lnTo>
                  <a:pt x="1527515" y="1679820"/>
                </a:lnTo>
                <a:lnTo>
                  <a:pt x="1331996" y="1679820"/>
                </a:lnTo>
                <a:lnTo>
                  <a:pt x="1169820" y="1679820"/>
                </a:lnTo>
                <a:lnTo>
                  <a:pt x="1169820" y="1730451"/>
                </a:lnTo>
                <a:lnTo>
                  <a:pt x="1527515" y="1730451"/>
                </a:lnTo>
                <a:lnTo>
                  <a:pt x="1537496" y="1730224"/>
                </a:lnTo>
                <a:lnTo>
                  <a:pt x="1547022" y="1729088"/>
                </a:lnTo>
                <a:lnTo>
                  <a:pt x="1556322" y="1727953"/>
                </a:lnTo>
                <a:lnTo>
                  <a:pt x="1565394" y="1725683"/>
                </a:lnTo>
                <a:lnTo>
                  <a:pt x="1574467" y="1723185"/>
                </a:lnTo>
                <a:lnTo>
                  <a:pt x="1583313" y="1720461"/>
                </a:lnTo>
                <a:lnTo>
                  <a:pt x="1591706" y="1716828"/>
                </a:lnTo>
                <a:lnTo>
                  <a:pt x="1600098" y="1712514"/>
                </a:lnTo>
                <a:lnTo>
                  <a:pt x="1608037" y="1708200"/>
                </a:lnTo>
                <a:lnTo>
                  <a:pt x="1615749" y="1703432"/>
                </a:lnTo>
                <a:lnTo>
                  <a:pt x="1623007" y="1697983"/>
                </a:lnTo>
                <a:lnTo>
                  <a:pt x="1630265" y="1692307"/>
                </a:lnTo>
                <a:lnTo>
                  <a:pt x="1637070" y="1685950"/>
                </a:lnTo>
                <a:lnTo>
                  <a:pt x="1643194" y="1679593"/>
                </a:lnTo>
                <a:lnTo>
                  <a:pt x="1649318" y="1672781"/>
                </a:lnTo>
                <a:lnTo>
                  <a:pt x="1654762" y="1665743"/>
                </a:lnTo>
                <a:lnTo>
                  <a:pt x="2174633" y="1612615"/>
                </a:lnTo>
                <a:lnTo>
                  <a:pt x="2179170" y="1612388"/>
                </a:lnTo>
                <a:lnTo>
                  <a:pt x="2183479" y="1612388"/>
                </a:lnTo>
                <a:lnTo>
                  <a:pt x="2188243" y="1612388"/>
                </a:lnTo>
                <a:lnTo>
                  <a:pt x="2192552" y="1613069"/>
                </a:lnTo>
                <a:lnTo>
                  <a:pt x="2197089" y="1613523"/>
                </a:lnTo>
                <a:lnTo>
                  <a:pt x="2201398" y="1614431"/>
                </a:lnTo>
                <a:lnTo>
                  <a:pt x="2205481" y="1615566"/>
                </a:lnTo>
                <a:lnTo>
                  <a:pt x="2209791" y="1616929"/>
                </a:lnTo>
                <a:lnTo>
                  <a:pt x="2214100" y="1618291"/>
                </a:lnTo>
                <a:lnTo>
                  <a:pt x="2218183" y="1620107"/>
                </a:lnTo>
                <a:lnTo>
                  <a:pt x="2222039" y="1622378"/>
                </a:lnTo>
                <a:lnTo>
                  <a:pt x="2225895" y="1624648"/>
                </a:lnTo>
                <a:lnTo>
                  <a:pt x="2229751" y="1626919"/>
                </a:lnTo>
                <a:lnTo>
                  <a:pt x="2233380" y="1629643"/>
                </a:lnTo>
                <a:lnTo>
                  <a:pt x="2237009" y="1632595"/>
                </a:lnTo>
                <a:lnTo>
                  <a:pt x="2240411" y="1635773"/>
                </a:lnTo>
                <a:lnTo>
                  <a:pt x="2243587" y="1638725"/>
                </a:lnTo>
                <a:lnTo>
                  <a:pt x="2246762" y="1642358"/>
                </a:lnTo>
                <a:lnTo>
                  <a:pt x="2249711" y="1645990"/>
                </a:lnTo>
                <a:lnTo>
                  <a:pt x="2252206" y="1649623"/>
                </a:lnTo>
                <a:lnTo>
                  <a:pt x="2254701" y="1653483"/>
                </a:lnTo>
                <a:lnTo>
                  <a:pt x="2257196" y="1657342"/>
                </a:lnTo>
                <a:lnTo>
                  <a:pt x="2259237" y="1661429"/>
                </a:lnTo>
                <a:lnTo>
                  <a:pt x="2261052" y="1665970"/>
                </a:lnTo>
                <a:lnTo>
                  <a:pt x="2262867" y="1670057"/>
                </a:lnTo>
                <a:lnTo>
                  <a:pt x="2264227" y="1674371"/>
                </a:lnTo>
                <a:lnTo>
                  <a:pt x="2265588" y="1679139"/>
                </a:lnTo>
                <a:lnTo>
                  <a:pt x="2266723" y="1683453"/>
                </a:lnTo>
                <a:lnTo>
                  <a:pt x="2267403" y="1687993"/>
                </a:lnTo>
                <a:lnTo>
                  <a:pt x="2267857" y="1692761"/>
                </a:lnTo>
                <a:lnTo>
                  <a:pt x="2268083" y="1697302"/>
                </a:lnTo>
                <a:lnTo>
                  <a:pt x="2268537" y="1702297"/>
                </a:lnTo>
                <a:lnTo>
                  <a:pt x="2268537" y="1712287"/>
                </a:lnTo>
                <a:lnTo>
                  <a:pt x="2268083" y="1717055"/>
                </a:lnTo>
                <a:lnTo>
                  <a:pt x="2267857" y="1721369"/>
                </a:lnTo>
                <a:lnTo>
                  <a:pt x="2267630" y="1726137"/>
                </a:lnTo>
                <a:lnTo>
                  <a:pt x="2266949" y="1730451"/>
                </a:lnTo>
                <a:lnTo>
                  <a:pt x="2266042" y="1734764"/>
                </a:lnTo>
                <a:lnTo>
                  <a:pt x="2265361" y="1739305"/>
                </a:lnTo>
                <a:lnTo>
                  <a:pt x="2264001" y="1743392"/>
                </a:lnTo>
                <a:lnTo>
                  <a:pt x="2262867" y="1747479"/>
                </a:lnTo>
                <a:lnTo>
                  <a:pt x="2261506" y="1751566"/>
                </a:lnTo>
                <a:lnTo>
                  <a:pt x="2259918" y="1755653"/>
                </a:lnTo>
                <a:lnTo>
                  <a:pt x="2258103" y="1759512"/>
                </a:lnTo>
                <a:lnTo>
                  <a:pt x="2256062" y="1763599"/>
                </a:lnTo>
                <a:lnTo>
                  <a:pt x="2254247" y="1767459"/>
                </a:lnTo>
                <a:lnTo>
                  <a:pt x="2251979" y="1770864"/>
                </a:lnTo>
                <a:lnTo>
                  <a:pt x="2249711" y="1774497"/>
                </a:lnTo>
                <a:lnTo>
                  <a:pt x="2247216" y="1778130"/>
                </a:lnTo>
                <a:lnTo>
                  <a:pt x="2244721" y="1781536"/>
                </a:lnTo>
                <a:lnTo>
                  <a:pt x="2241772" y="1784714"/>
                </a:lnTo>
                <a:lnTo>
                  <a:pt x="2239050" y="1788120"/>
                </a:lnTo>
                <a:lnTo>
                  <a:pt x="2236102" y="1791071"/>
                </a:lnTo>
                <a:lnTo>
                  <a:pt x="2233153" y="1794023"/>
                </a:lnTo>
                <a:lnTo>
                  <a:pt x="2229977" y="1796747"/>
                </a:lnTo>
                <a:lnTo>
                  <a:pt x="2226575" y="1799472"/>
                </a:lnTo>
                <a:lnTo>
                  <a:pt x="2223400" y="1801969"/>
                </a:lnTo>
                <a:lnTo>
                  <a:pt x="2219771" y="1804240"/>
                </a:lnTo>
                <a:lnTo>
                  <a:pt x="2216141" y="1806510"/>
                </a:lnTo>
                <a:lnTo>
                  <a:pt x="2212512" y="1808554"/>
                </a:lnTo>
                <a:lnTo>
                  <a:pt x="2208657" y="1810370"/>
                </a:lnTo>
                <a:lnTo>
                  <a:pt x="2204801" y="1812186"/>
                </a:lnTo>
                <a:lnTo>
                  <a:pt x="2200718" y="1813776"/>
                </a:lnTo>
                <a:lnTo>
                  <a:pt x="2196635" y="1815365"/>
                </a:lnTo>
                <a:lnTo>
                  <a:pt x="2192325" y="1816727"/>
                </a:lnTo>
                <a:lnTo>
                  <a:pt x="1439282" y="2028332"/>
                </a:lnTo>
                <a:lnTo>
                  <a:pt x="1418869" y="2033781"/>
                </a:lnTo>
                <a:lnTo>
                  <a:pt x="1398682" y="2039003"/>
                </a:lnTo>
                <a:lnTo>
                  <a:pt x="1378268" y="2043317"/>
                </a:lnTo>
                <a:lnTo>
                  <a:pt x="1357854" y="2047404"/>
                </a:lnTo>
                <a:lnTo>
                  <a:pt x="1337213" y="2051037"/>
                </a:lnTo>
                <a:lnTo>
                  <a:pt x="1316573" y="2054442"/>
                </a:lnTo>
                <a:lnTo>
                  <a:pt x="1295932" y="2056940"/>
                </a:lnTo>
                <a:lnTo>
                  <a:pt x="1275291" y="2059437"/>
                </a:lnTo>
                <a:lnTo>
                  <a:pt x="1254424" y="2061254"/>
                </a:lnTo>
                <a:lnTo>
                  <a:pt x="1233556" y="2062389"/>
                </a:lnTo>
                <a:lnTo>
                  <a:pt x="1212916" y="2063297"/>
                </a:lnTo>
                <a:lnTo>
                  <a:pt x="1192048" y="2063751"/>
                </a:lnTo>
                <a:lnTo>
                  <a:pt x="1171181" y="2063751"/>
                </a:lnTo>
                <a:lnTo>
                  <a:pt x="1150087" y="2063297"/>
                </a:lnTo>
                <a:lnTo>
                  <a:pt x="1129219" y="2062162"/>
                </a:lnTo>
                <a:lnTo>
                  <a:pt x="1108352" y="2060573"/>
                </a:lnTo>
                <a:lnTo>
                  <a:pt x="796701" y="2035598"/>
                </a:lnTo>
                <a:lnTo>
                  <a:pt x="792391" y="2035144"/>
                </a:lnTo>
                <a:lnTo>
                  <a:pt x="788081" y="2034463"/>
                </a:lnTo>
                <a:lnTo>
                  <a:pt x="783545" y="2033554"/>
                </a:lnTo>
                <a:lnTo>
                  <a:pt x="779462" y="2032419"/>
                </a:lnTo>
                <a:lnTo>
                  <a:pt x="779462" y="1468438"/>
                </a:lnTo>
                <a:lnTo>
                  <a:pt x="779462" y="1467534"/>
                </a:lnTo>
                <a:lnTo>
                  <a:pt x="779462" y="1465263"/>
                </a:lnTo>
                <a:close/>
                <a:moveTo>
                  <a:pt x="0" y="1401763"/>
                </a:moveTo>
                <a:lnTo>
                  <a:pt x="695325" y="1401763"/>
                </a:lnTo>
                <a:lnTo>
                  <a:pt x="695325" y="1572487"/>
                </a:lnTo>
                <a:lnTo>
                  <a:pt x="695325" y="1927085"/>
                </a:lnTo>
                <a:lnTo>
                  <a:pt x="695325" y="2247901"/>
                </a:lnTo>
                <a:lnTo>
                  <a:pt x="0" y="2247901"/>
                </a:lnTo>
                <a:lnTo>
                  <a:pt x="0" y="1401763"/>
                </a:lnTo>
                <a:close/>
                <a:moveTo>
                  <a:pt x="1870009" y="1163726"/>
                </a:moveTo>
                <a:lnTo>
                  <a:pt x="1870009" y="1180300"/>
                </a:lnTo>
                <a:lnTo>
                  <a:pt x="1861189" y="1180981"/>
                </a:lnTo>
                <a:lnTo>
                  <a:pt x="1853274" y="1182343"/>
                </a:lnTo>
                <a:lnTo>
                  <a:pt x="1845586" y="1183705"/>
                </a:lnTo>
                <a:lnTo>
                  <a:pt x="1838575" y="1185522"/>
                </a:lnTo>
                <a:lnTo>
                  <a:pt x="1832243" y="1188019"/>
                </a:lnTo>
                <a:lnTo>
                  <a:pt x="1826138" y="1190290"/>
                </a:lnTo>
                <a:lnTo>
                  <a:pt x="1820936" y="1193014"/>
                </a:lnTo>
                <a:lnTo>
                  <a:pt x="1816187" y="1196193"/>
                </a:lnTo>
                <a:lnTo>
                  <a:pt x="1811891" y="1199825"/>
                </a:lnTo>
                <a:lnTo>
                  <a:pt x="1810081" y="1201642"/>
                </a:lnTo>
                <a:lnTo>
                  <a:pt x="1808272" y="1203458"/>
                </a:lnTo>
                <a:lnTo>
                  <a:pt x="1806689" y="1205501"/>
                </a:lnTo>
                <a:lnTo>
                  <a:pt x="1805106" y="1207545"/>
                </a:lnTo>
                <a:lnTo>
                  <a:pt x="1803749" y="1209588"/>
                </a:lnTo>
                <a:lnTo>
                  <a:pt x="1802619" y="1211859"/>
                </a:lnTo>
                <a:lnTo>
                  <a:pt x="1801488" y="1214356"/>
                </a:lnTo>
                <a:lnTo>
                  <a:pt x="1800583" y="1216627"/>
                </a:lnTo>
                <a:lnTo>
                  <a:pt x="1799679" y="1219124"/>
                </a:lnTo>
                <a:lnTo>
                  <a:pt x="1799227" y="1221395"/>
                </a:lnTo>
                <a:lnTo>
                  <a:pt x="1798548" y="1226844"/>
                </a:lnTo>
                <a:lnTo>
                  <a:pt x="1798096" y="1232520"/>
                </a:lnTo>
                <a:lnTo>
                  <a:pt x="1798096" y="1236379"/>
                </a:lnTo>
                <a:lnTo>
                  <a:pt x="1798774" y="1240239"/>
                </a:lnTo>
                <a:lnTo>
                  <a:pt x="1799227" y="1243872"/>
                </a:lnTo>
                <a:lnTo>
                  <a:pt x="1800357" y="1247504"/>
                </a:lnTo>
                <a:lnTo>
                  <a:pt x="1801488" y="1251137"/>
                </a:lnTo>
                <a:lnTo>
                  <a:pt x="1802845" y="1254543"/>
                </a:lnTo>
                <a:lnTo>
                  <a:pt x="1804654" y="1257948"/>
                </a:lnTo>
                <a:lnTo>
                  <a:pt x="1806689" y="1261354"/>
                </a:lnTo>
                <a:lnTo>
                  <a:pt x="1808725" y="1264079"/>
                </a:lnTo>
                <a:lnTo>
                  <a:pt x="1810986" y="1267257"/>
                </a:lnTo>
                <a:lnTo>
                  <a:pt x="1813474" y="1269755"/>
                </a:lnTo>
                <a:lnTo>
                  <a:pt x="1815961" y="1272252"/>
                </a:lnTo>
                <a:lnTo>
                  <a:pt x="1818449" y="1274750"/>
                </a:lnTo>
                <a:lnTo>
                  <a:pt x="1821162" y="1277020"/>
                </a:lnTo>
                <a:lnTo>
                  <a:pt x="1823876" y="1278836"/>
                </a:lnTo>
                <a:lnTo>
                  <a:pt x="1826816" y="1280653"/>
                </a:lnTo>
                <a:lnTo>
                  <a:pt x="1834053" y="1284740"/>
                </a:lnTo>
                <a:lnTo>
                  <a:pt x="1843777" y="1289734"/>
                </a:lnTo>
                <a:lnTo>
                  <a:pt x="1855988" y="1295638"/>
                </a:lnTo>
                <a:lnTo>
                  <a:pt x="1870914" y="1302676"/>
                </a:lnTo>
                <a:lnTo>
                  <a:pt x="1875436" y="1304719"/>
                </a:lnTo>
                <a:lnTo>
                  <a:pt x="1879507" y="1306763"/>
                </a:lnTo>
                <a:lnTo>
                  <a:pt x="1883125" y="1309033"/>
                </a:lnTo>
                <a:lnTo>
                  <a:pt x="1886065" y="1311077"/>
                </a:lnTo>
                <a:lnTo>
                  <a:pt x="1889005" y="1312893"/>
                </a:lnTo>
                <a:lnTo>
                  <a:pt x="1891040" y="1314936"/>
                </a:lnTo>
                <a:lnTo>
                  <a:pt x="1892623" y="1316980"/>
                </a:lnTo>
                <a:lnTo>
                  <a:pt x="1893528" y="1318796"/>
                </a:lnTo>
                <a:lnTo>
                  <a:pt x="1894432" y="1320839"/>
                </a:lnTo>
                <a:lnTo>
                  <a:pt x="1895111" y="1323110"/>
                </a:lnTo>
                <a:lnTo>
                  <a:pt x="1895563" y="1325834"/>
                </a:lnTo>
                <a:lnTo>
                  <a:pt x="1896241" y="1328559"/>
                </a:lnTo>
                <a:lnTo>
                  <a:pt x="1896694" y="1335597"/>
                </a:lnTo>
                <a:lnTo>
                  <a:pt x="1896920" y="1343544"/>
                </a:lnTo>
                <a:lnTo>
                  <a:pt x="1896694" y="1346722"/>
                </a:lnTo>
                <a:lnTo>
                  <a:pt x="1896241" y="1349447"/>
                </a:lnTo>
                <a:lnTo>
                  <a:pt x="1894885" y="1352171"/>
                </a:lnTo>
                <a:lnTo>
                  <a:pt x="1893302" y="1353988"/>
                </a:lnTo>
                <a:lnTo>
                  <a:pt x="1892623" y="1354669"/>
                </a:lnTo>
                <a:lnTo>
                  <a:pt x="1891492" y="1355577"/>
                </a:lnTo>
                <a:lnTo>
                  <a:pt x="1889005" y="1356485"/>
                </a:lnTo>
                <a:lnTo>
                  <a:pt x="1886065" y="1357393"/>
                </a:lnTo>
                <a:lnTo>
                  <a:pt x="1882899" y="1357620"/>
                </a:lnTo>
                <a:lnTo>
                  <a:pt x="1880864" y="1357620"/>
                </a:lnTo>
                <a:lnTo>
                  <a:pt x="1879055" y="1357393"/>
                </a:lnTo>
                <a:lnTo>
                  <a:pt x="1877472" y="1356712"/>
                </a:lnTo>
                <a:lnTo>
                  <a:pt x="1875889" y="1356258"/>
                </a:lnTo>
                <a:lnTo>
                  <a:pt x="1874532" y="1355577"/>
                </a:lnTo>
                <a:lnTo>
                  <a:pt x="1873627" y="1354669"/>
                </a:lnTo>
                <a:lnTo>
                  <a:pt x="1872723" y="1353761"/>
                </a:lnTo>
                <a:lnTo>
                  <a:pt x="1872270" y="1352398"/>
                </a:lnTo>
                <a:lnTo>
                  <a:pt x="1871818" y="1350809"/>
                </a:lnTo>
                <a:lnTo>
                  <a:pt x="1871140" y="1348993"/>
                </a:lnTo>
                <a:lnTo>
                  <a:pt x="1870461" y="1343544"/>
                </a:lnTo>
                <a:lnTo>
                  <a:pt x="1870235" y="1336051"/>
                </a:lnTo>
                <a:lnTo>
                  <a:pt x="1870009" y="1326515"/>
                </a:lnTo>
                <a:lnTo>
                  <a:pt x="1870009" y="1314028"/>
                </a:lnTo>
                <a:lnTo>
                  <a:pt x="1799227" y="1314028"/>
                </a:lnTo>
                <a:lnTo>
                  <a:pt x="1799227" y="1324018"/>
                </a:lnTo>
                <a:lnTo>
                  <a:pt x="1799227" y="1328332"/>
                </a:lnTo>
                <a:lnTo>
                  <a:pt x="1799453" y="1332192"/>
                </a:lnTo>
                <a:lnTo>
                  <a:pt x="1799905" y="1336278"/>
                </a:lnTo>
                <a:lnTo>
                  <a:pt x="1800583" y="1339911"/>
                </a:lnTo>
                <a:lnTo>
                  <a:pt x="1801262" y="1343544"/>
                </a:lnTo>
                <a:lnTo>
                  <a:pt x="1802166" y="1346949"/>
                </a:lnTo>
                <a:lnTo>
                  <a:pt x="1803071" y="1350355"/>
                </a:lnTo>
                <a:lnTo>
                  <a:pt x="1804428" y="1353534"/>
                </a:lnTo>
                <a:lnTo>
                  <a:pt x="1806011" y="1356258"/>
                </a:lnTo>
                <a:lnTo>
                  <a:pt x="1807368" y="1359210"/>
                </a:lnTo>
                <a:lnTo>
                  <a:pt x="1809177" y="1361707"/>
                </a:lnTo>
                <a:lnTo>
                  <a:pt x="1810986" y="1364205"/>
                </a:lnTo>
                <a:lnTo>
                  <a:pt x="1813021" y="1366702"/>
                </a:lnTo>
                <a:lnTo>
                  <a:pt x="1815509" y="1368746"/>
                </a:lnTo>
                <a:lnTo>
                  <a:pt x="1817770" y="1370562"/>
                </a:lnTo>
                <a:lnTo>
                  <a:pt x="1820258" y="1372378"/>
                </a:lnTo>
                <a:lnTo>
                  <a:pt x="1825685" y="1375557"/>
                </a:lnTo>
                <a:lnTo>
                  <a:pt x="1831339" y="1378508"/>
                </a:lnTo>
                <a:lnTo>
                  <a:pt x="1837219" y="1381006"/>
                </a:lnTo>
                <a:lnTo>
                  <a:pt x="1843551" y="1383276"/>
                </a:lnTo>
                <a:lnTo>
                  <a:pt x="1849656" y="1385093"/>
                </a:lnTo>
                <a:lnTo>
                  <a:pt x="1856214" y="1386455"/>
                </a:lnTo>
                <a:lnTo>
                  <a:pt x="1862999" y="1387590"/>
                </a:lnTo>
                <a:lnTo>
                  <a:pt x="1870009" y="1388271"/>
                </a:lnTo>
                <a:lnTo>
                  <a:pt x="1870009" y="1408479"/>
                </a:lnTo>
                <a:lnTo>
                  <a:pt x="1902573" y="1408479"/>
                </a:lnTo>
                <a:lnTo>
                  <a:pt x="1902573" y="1388725"/>
                </a:lnTo>
                <a:lnTo>
                  <a:pt x="1911393" y="1387817"/>
                </a:lnTo>
                <a:lnTo>
                  <a:pt x="1919534" y="1386228"/>
                </a:lnTo>
                <a:lnTo>
                  <a:pt x="1927223" y="1384411"/>
                </a:lnTo>
                <a:lnTo>
                  <a:pt x="1934460" y="1382141"/>
                </a:lnTo>
                <a:lnTo>
                  <a:pt x="1941018" y="1379417"/>
                </a:lnTo>
                <a:lnTo>
                  <a:pt x="1947124" y="1376692"/>
                </a:lnTo>
                <a:lnTo>
                  <a:pt x="1952551" y="1373286"/>
                </a:lnTo>
                <a:lnTo>
                  <a:pt x="1954812" y="1371470"/>
                </a:lnTo>
                <a:lnTo>
                  <a:pt x="1957300" y="1369427"/>
                </a:lnTo>
                <a:lnTo>
                  <a:pt x="1959561" y="1367610"/>
                </a:lnTo>
                <a:lnTo>
                  <a:pt x="1961597" y="1365567"/>
                </a:lnTo>
                <a:lnTo>
                  <a:pt x="1963632" y="1363296"/>
                </a:lnTo>
                <a:lnTo>
                  <a:pt x="1965441" y="1360799"/>
                </a:lnTo>
                <a:lnTo>
                  <a:pt x="1967024" y="1358529"/>
                </a:lnTo>
                <a:lnTo>
                  <a:pt x="1968381" y="1356031"/>
                </a:lnTo>
                <a:lnTo>
                  <a:pt x="1969738" y="1353534"/>
                </a:lnTo>
                <a:lnTo>
                  <a:pt x="1971095" y="1350809"/>
                </a:lnTo>
                <a:lnTo>
                  <a:pt x="1971999" y="1348085"/>
                </a:lnTo>
                <a:lnTo>
                  <a:pt x="1972904" y="1345133"/>
                </a:lnTo>
                <a:lnTo>
                  <a:pt x="1973808" y="1342408"/>
                </a:lnTo>
                <a:lnTo>
                  <a:pt x="1974487" y="1339230"/>
                </a:lnTo>
                <a:lnTo>
                  <a:pt x="1975165" y="1333100"/>
                </a:lnTo>
                <a:lnTo>
                  <a:pt x="1975391" y="1326288"/>
                </a:lnTo>
                <a:lnTo>
                  <a:pt x="1975391" y="1321975"/>
                </a:lnTo>
                <a:lnTo>
                  <a:pt x="1975165" y="1318115"/>
                </a:lnTo>
                <a:lnTo>
                  <a:pt x="1974713" y="1314255"/>
                </a:lnTo>
                <a:lnTo>
                  <a:pt x="1973808" y="1310395"/>
                </a:lnTo>
                <a:lnTo>
                  <a:pt x="1972904" y="1306990"/>
                </a:lnTo>
                <a:lnTo>
                  <a:pt x="1971773" y="1303584"/>
                </a:lnTo>
                <a:lnTo>
                  <a:pt x="1970190" y="1300406"/>
                </a:lnTo>
                <a:lnTo>
                  <a:pt x="1968607" y="1297454"/>
                </a:lnTo>
                <a:lnTo>
                  <a:pt x="1967024" y="1294502"/>
                </a:lnTo>
                <a:lnTo>
                  <a:pt x="1965215" y="1292005"/>
                </a:lnTo>
                <a:lnTo>
                  <a:pt x="1963406" y="1289507"/>
                </a:lnTo>
                <a:lnTo>
                  <a:pt x="1961371" y="1287237"/>
                </a:lnTo>
                <a:lnTo>
                  <a:pt x="1959109" y="1284967"/>
                </a:lnTo>
                <a:lnTo>
                  <a:pt x="1956848" y="1282923"/>
                </a:lnTo>
                <a:lnTo>
                  <a:pt x="1954586" y="1281107"/>
                </a:lnTo>
                <a:lnTo>
                  <a:pt x="1952325" y="1279518"/>
                </a:lnTo>
                <a:lnTo>
                  <a:pt x="1945993" y="1275885"/>
                </a:lnTo>
                <a:lnTo>
                  <a:pt x="1938078" y="1271798"/>
                </a:lnTo>
                <a:lnTo>
                  <a:pt x="1927901" y="1267030"/>
                </a:lnTo>
                <a:lnTo>
                  <a:pt x="1915464" y="1261581"/>
                </a:lnTo>
                <a:lnTo>
                  <a:pt x="1900990" y="1254997"/>
                </a:lnTo>
                <a:lnTo>
                  <a:pt x="1889909" y="1249548"/>
                </a:lnTo>
                <a:lnTo>
                  <a:pt x="1881995" y="1245461"/>
                </a:lnTo>
                <a:lnTo>
                  <a:pt x="1879281" y="1243872"/>
                </a:lnTo>
                <a:lnTo>
                  <a:pt x="1877246" y="1242510"/>
                </a:lnTo>
                <a:lnTo>
                  <a:pt x="1875663" y="1241147"/>
                </a:lnTo>
                <a:lnTo>
                  <a:pt x="1874306" y="1239558"/>
                </a:lnTo>
                <a:lnTo>
                  <a:pt x="1872949" y="1237742"/>
                </a:lnTo>
                <a:lnTo>
                  <a:pt x="1872270" y="1235925"/>
                </a:lnTo>
                <a:lnTo>
                  <a:pt x="1871592" y="1233655"/>
                </a:lnTo>
                <a:lnTo>
                  <a:pt x="1870914" y="1231157"/>
                </a:lnTo>
                <a:lnTo>
                  <a:pt x="1870687" y="1228433"/>
                </a:lnTo>
                <a:lnTo>
                  <a:pt x="1870461" y="1225708"/>
                </a:lnTo>
                <a:lnTo>
                  <a:pt x="1870687" y="1222076"/>
                </a:lnTo>
                <a:lnTo>
                  <a:pt x="1871140" y="1219124"/>
                </a:lnTo>
                <a:lnTo>
                  <a:pt x="1872270" y="1216627"/>
                </a:lnTo>
                <a:lnTo>
                  <a:pt x="1873853" y="1214583"/>
                </a:lnTo>
                <a:lnTo>
                  <a:pt x="1874532" y="1213675"/>
                </a:lnTo>
                <a:lnTo>
                  <a:pt x="1875663" y="1212994"/>
                </a:lnTo>
                <a:lnTo>
                  <a:pt x="1877924" y="1211859"/>
                </a:lnTo>
                <a:lnTo>
                  <a:pt x="1880412" y="1211178"/>
                </a:lnTo>
                <a:lnTo>
                  <a:pt x="1883577" y="1210951"/>
                </a:lnTo>
                <a:lnTo>
                  <a:pt x="1887196" y="1211178"/>
                </a:lnTo>
                <a:lnTo>
                  <a:pt x="1888779" y="1211405"/>
                </a:lnTo>
                <a:lnTo>
                  <a:pt x="1889909" y="1211859"/>
                </a:lnTo>
                <a:lnTo>
                  <a:pt x="1891266" y="1212767"/>
                </a:lnTo>
                <a:lnTo>
                  <a:pt x="1892397" y="1213221"/>
                </a:lnTo>
                <a:lnTo>
                  <a:pt x="1893302" y="1214356"/>
                </a:lnTo>
                <a:lnTo>
                  <a:pt x="1894206" y="1215037"/>
                </a:lnTo>
                <a:lnTo>
                  <a:pt x="1894658" y="1216400"/>
                </a:lnTo>
                <a:lnTo>
                  <a:pt x="1895111" y="1217989"/>
                </a:lnTo>
                <a:lnTo>
                  <a:pt x="1896015" y="1221849"/>
                </a:lnTo>
                <a:lnTo>
                  <a:pt x="1896468" y="1226844"/>
                </a:lnTo>
                <a:lnTo>
                  <a:pt x="1896468" y="1233201"/>
                </a:lnTo>
                <a:lnTo>
                  <a:pt x="1896468" y="1241601"/>
                </a:lnTo>
                <a:lnTo>
                  <a:pt x="1967250" y="1241601"/>
                </a:lnTo>
                <a:lnTo>
                  <a:pt x="1967703" y="1235925"/>
                </a:lnTo>
                <a:lnTo>
                  <a:pt x="1967929" y="1231838"/>
                </a:lnTo>
                <a:lnTo>
                  <a:pt x="1967703" y="1226389"/>
                </a:lnTo>
                <a:lnTo>
                  <a:pt x="1967024" y="1220940"/>
                </a:lnTo>
                <a:lnTo>
                  <a:pt x="1965667" y="1216173"/>
                </a:lnTo>
                <a:lnTo>
                  <a:pt x="1963858" y="1211405"/>
                </a:lnTo>
                <a:lnTo>
                  <a:pt x="1961597" y="1207318"/>
                </a:lnTo>
                <a:lnTo>
                  <a:pt x="1958657" y="1203231"/>
                </a:lnTo>
                <a:lnTo>
                  <a:pt x="1955491" y="1199598"/>
                </a:lnTo>
                <a:lnTo>
                  <a:pt x="1951646" y="1196193"/>
                </a:lnTo>
                <a:lnTo>
                  <a:pt x="1947350" y="1193014"/>
                </a:lnTo>
                <a:lnTo>
                  <a:pt x="1942375" y="1190290"/>
                </a:lnTo>
                <a:lnTo>
                  <a:pt x="1937173" y="1187565"/>
                </a:lnTo>
                <a:lnTo>
                  <a:pt x="1931067" y="1185522"/>
                </a:lnTo>
                <a:lnTo>
                  <a:pt x="1924735" y="1183705"/>
                </a:lnTo>
                <a:lnTo>
                  <a:pt x="1917951" y="1182343"/>
                </a:lnTo>
                <a:lnTo>
                  <a:pt x="1910488" y="1180981"/>
                </a:lnTo>
                <a:lnTo>
                  <a:pt x="1902573" y="1180300"/>
                </a:lnTo>
                <a:lnTo>
                  <a:pt x="1902573" y="1163726"/>
                </a:lnTo>
                <a:lnTo>
                  <a:pt x="1870009" y="1163726"/>
                </a:lnTo>
                <a:close/>
                <a:moveTo>
                  <a:pt x="1886970" y="1085850"/>
                </a:moveTo>
                <a:lnTo>
                  <a:pt x="1896920" y="1086304"/>
                </a:lnTo>
                <a:lnTo>
                  <a:pt x="1907322" y="1086985"/>
                </a:lnTo>
                <a:lnTo>
                  <a:pt x="1917047" y="1088347"/>
                </a:lnTo>
                <a:lnTo>
                  <a:pt x="1926997" y="1090164"/>
                </a:lnTo>
                <a:lnTo>
                  <a:pt x="1936495" y="1092434"/>
                </a:lnTo>
                <a:lnTo>
                  <a:pt x="1945993" y="1094931"/>
                </a:lnTo>
                <a:lnTo>
                  <a:pt x="1955265" y="1098110"/>
                </a:lnTo>
                <a:lnTo>
                  <a:pt x="1964310" y="1101743"/>
                </a:lnTo>
                <a:lnTo>
                  <a:pt x="1973130" y="1105830"/>
                </a:lnTo>
                <a:lnTo>
                  <a:pt x="1981723" y="1110143"/>
                </a:lnTo>
                <a:lnTo>
                  <a:pt x="1990091" y="1114911"/>
                </a:lnTo>
                <a:lnTo>
                  <a:pt x="1998232" y="1120133"/>
                </a:lnTo>
                <a:lnTo>
                  <a:pt x="2005921" y="1125809"/>
                </a:lnTo>
                <a:lnTo>
                  <a:pt x="2013383" y="1131712"/>
                </a:lnTo>
                <a:lnTo>
                  <a:pt x="2020620" y="1137843"/>
                </a:lnTo>
                <a:lnTo>
                  <a:pt x="2027630" y="1144654"/>
                </a:lnTo>
                <a:lnTo>
                  <a:pt x="2034415" y="1151465"/>
                </a:lnTo>
                <a:lnTo>
                  <a:pt x="2040520" y="1158731"/>
                </a:lnTo>
                <a:lnTo>
                  <a:pt x="2046400" y="1166223"/>
                </a:lnTo>
                <a:lnTo>
                  <a:pt x="2052054" y="1174170"/>
                </a:lnTo>
                <a:lnTo>
                  <a:pt x="2057255" y="1182343"/>
                </a:lnTo>
                <a:lnTo>
                  <a:pt x="2062004" y="1190744"/>
                </a:lnTo>
                <a:lnTo>
                  <a:pt x="2066527" y="1199371"/>
                </a:lnTo>
                <a:lnTo>
                  <a:pt x="2070371" y="1207999"/>
                </a:lnTo>
                <a:lnTo>
                  <a:pt x="2073989" y="1217081"/>
                </a:lnTo>
                <a:lnTo>
                  <a:pt x="2076929" y="1226389"/>
                </a:lnTo>
                <a:lnTo>
                  <a:pt x="2079869" y="1235925"/>
                </a:lnTo>
                <a:lnTo>
                  <a:pt x="2081904" y="1245688"/>
                </a:lnTo>
                <a:lnTo>
                  <a:pt x="2083714" y="1255678"/>
                </a:lnTo>
                <a:lnTo>
                  <a:pt x="2085070" y="1265668"/>
                </a:lnTo>
                <a:lnTo>
                  <a:pt x="2085749" y="1275658"/>
                </a:lnTo>
                <a:lnTo>
                  <a:pt x="2085975" y="1286102"/>
                </a:lnTo>
                <a:lnTo>
                  <a:pt x="2085749" y="1296319"/>
                </a:lnTo>
                <a:lnTo>
                  <a:pt x="2085070" y="1306536"/>
                </a:lnTo>
                <a:lnTo>
                  <a:pt x="2083714" y="1316526"/>
                </a:lnTo>
                <a:lnTo>
                  <a:pt x="2081904" y="1326288"/>
                </a:lnTo>
                <a:lnTo>
                  <a:pt x="2079869" y="1335824"/>
                </a:lnTo>
                <a:lnTo>
                  <a:pt x="2076929" y="1345360"/>
                </a:lnTo>
                <a:lnTo>
                  <a:pt x="2073989" y="1354669"/>
                </a:lnTo>
                <a:lnTo>
                  <a:pt x="2070371" y="1363751"/>
                </a:lnTo>
                <a:lnTo>
                  <a:pt x="2066527" y="1372832"/>
                </a:lnTo>
                <a:lnTo>
                  <a:pt x="2062004" y="1381233"/>
                </a:lnTo>
                <a:lnTo>
                  <a:pt x="2057255" y="1389633"/>
                </a:lnTo>
                <a:lnTo>
                  <a:pt x="2052054" y="1397807"/>
                </a:lnTo>
                <a:lnTo>
                  <a:pt x="2046400" y="1405527"/>
                </a:lnTo>
                <a:lnTo>
                  <a:pt x="2040520" y="1413019"/>
                </a:lnTo>
                <a:lnTo>
                  <a:pt x="2034415" y="1420285"/>
                </a:lnTo>
                <a:lnTo>
                  <a:pt x="2027630" y="1427323"/>
                </a:lnTo>
                <a:lnTo>
                  <a:pt x="2020620" y="1433907"/>
                </a:lnTo>
                <a:lnTo>
                  <a:pt x="2013383" y="1440265"/>
                </a:lnTo>
                <a:lnTo>
                  <a:pt x="2005921" y="1446168"/>
                </a:lnTo>
                <a:lnTo>
                  <a:pt x="1998232" y="1451844"/>
                </a:lnTo>
                <a:lnTo>
                  <a:pt x="1990091" y="1456839"/>
                </a:lnTo>
                <a:lnTo>
                  <a:pt x="1981723" y="1461834"/>
                </a:lnTo>
                <a:lnTo>
                  <a:pt x="1973130" y="1466147"/>
                </a:lnTo>
                <a:lnTo>
                  <a:pt x="1964310" y="1470007"/>
                </a:lnTo>
                <a:lnTo>
                  <a:pt x="1955265" y="1473640"/>
                </a:lnTo>
                <a:lnTo>
                  <a:pt x="1945993" y="1476819"/>
                </a:lnTo>
                <a:lnTo>
                  <a:pt x="1936495" y="1479770"/>
                </a:lnTo>
                <a:lnTo>
                  <a:pt x="1926997" y="1481813"/>
                </a:lnTo>
                <a:lnTo>
                  <a:pt x="1917047" y="1483630"/>
                </a:lnTo>
                <a:lnTo>
                  <a:pt x="1907322" y="1484765"/>
                </a:lnTo>
                <a:lnTo>
                  <a:pt x="1896920" y="1485673"/>
                </a:lnTo>
                <a:lnTo>
                  <a:pt x="1886970" y="1485900"/>
                </a:lnTo>
                <a:lnTo>
                  <a:pt x="1876567" y="1485673"/>
                </a:lnTo>
                <a:lnTo>
                  <a:pt x="1866391" y="1484765"/>
                </a:lnTo>
                <a:lnTo>
                  <a:pt x="1856667" y="1483630"/>
                </a:lnTo>
                <a:lnTo>
                  <a:pt x="1846490" y="1481813"/>
                </a:lnTo>
                <a:lnTo>
                  <a:pt x="1836992" y="1479770"/>
                </a:lnTo>
                <a:lnTo>
                  <a:pt x="1827494" y="1476819"/>
                </a:lnTo>
                <a:lnTo>
                  <a:pt x="1818223" y="1473640"/>
                </a:lnTo>
                <a:lnTo>
                  <a:pt x="1809177" y="1470007"/>
                </a:lnTo>
                <a:lnTo>
                  <a:pt x="1800583" y="1466147"/>
                </a:lnTo>
                <a:lnTo>
                  <a:pt x="1791764" y="1461834"/>
                </a:lnTo>
                <a:lnTo>
                  <a:pt x="1783623" y="1456839"/>
                </a:lnTo>
                <a:lnTo>
                  <a:pt x="1775256" y="1451844"/>
                </a:lnTo>
                <a:lnTo>
                  <a:pt x="1767567" y="1446168"/>
                </a:lnTo>
                <a:lnTo>
                  <a:pt x="1760104" y="1440265"/>
                </a:lnTo>
                <a:lnTo>
                  <a:pt x="1752867" y="1433907"/>
                </a:lnTo>
                <a:lnTo>
                  <a:pt x="1746083" y="1427323"/>
                </a:lnTo>
                <a:lnTo>
                  <a:pt x="1739299" y="1420285"/>
                </a:lnTo>
                <a:lnTo>
                  <a:pt x="1733193" y="1413019"/>
                </a:lnTo>
                <a:lnTo>
                  <a:pt x="1727313" y="1405527"/>
                </a:lnTo>
                <a:lnTo>
                  <a:pt x="1721660" y="1397807"/>
                </a:lnTo>
                <a:lnTo>
                  <a:pt x="1716458" y="1389633"/>
                </a:lnTo>
                <a:lnTo>
                  <a:pt x="1711483" y="1381233"/>
                </a:lnTo>
                <a:lnTo>
                  <a:pt x="1707187" y="1372832"/>
                </a:lnTo>
                <a:lnTo>
                  <a:pt x="1703342" y="1363751"/>
                </a:lnTo>
                <a:lnTo>
                  <a:pt x="1699724" y="1354669"/>
                </a:lnTo>
                <a:lnTo>
                  <a:pt x="1696558" y="1345360"/>
                </a:lnTo>
                <a:lnTo>
                  <a:pt x="1693844" y="1335824"/>
                </a:lnTo>
                <a:lnTo>
                  <a:pt x="1691809" y="1326288"/>
                </a:lnTo>
                <a:lnTo>
                  <a:pt x="1690000" y="1316526"/>
                </a:lnTo>
                <a:lnTo>
                  <a:pt x="1688643" y="1306536"/>
                </a:lnTo>
                <a:lnTo>
                  <a:pt x="1687965" y="1296319"/>
                </a:lnTo>
                <a:lnTo>
                  <a:pt x="1687512" y="1286102"/>
                </a:lnTo>
                <a:lnTo>
                  <a:pt x="1687965" y="1275658"/>
                </a:lnTo>
                <a:lnTo>
                  <a:pt x="1688643" y="1265668"/>
                </a:lnTo>
                <a:lnTo>
                  <a:pt x="1690000" y="1255678"/>
                </a:lnTo>
                <a:lnTo>
                  <a:pt x="1691809" y="1245688"/>
                </a:lnTo>
                <a:lnTo>
                  <a:pt x="1693844" y="1235925"/>
                </a:lnTo>
                <a:lnTo>
                  <a:pt x="1696558" y="1226389"/>
                </a:lnTo>
                <a:lnTo>
                  <a:pt x="1699724" y="1217081"/>
                </a:lnTo>
                <a:lnTo>
                  <a:pt x="1703342" y="1207999"/>
                </a:lnTo>
                <a:lnTo>
                  <a:pt x="1707187" y="1199371"/>
                </a:lnTo>
                <a:lnTo>
                  <a:pt x="1711483" y="1190744"/>
                </a:lnTo>
                <a:lnTo>
                  <a:pt x="1716458" y="1182343"/>
                </a:lnTo>
                <a:lnTo>
                  <a:pt x="1721660" y="1174170"/>
                </a:lnTo>
                <a:lnTo>
                  <a:pt x="1727313" y="1166223"/>
                </a:lnTo>
                <a:lnTo>
                  <a:pt x="1733193" y="1158731"/>
                </a:lnTo>
                <a:lnTo>
                  <a:pt x="1739299" y="1151465"/>
                </a:lnTo>
                <a:lnTo>
                  <a:pt x="1746083" y="1144654"/>
                </a:lnTo>
                <a:lnTo>
                  <a:pt x="1752867" y="1137843"/>
                </a:lnTo>
                <a:lnTo>
                  <a:pt x="1760104" y="1131712"/>
                </a:lnTo>
                <a:lnTo>
                  <a:pt x="1767567" y="1125809"/>
                </a:lnTo>
                <a:lnTo>
                  <a:pt x="1775256" y="1120133"/>
                </a:lnTo>
                <a:lnTo>
                  <a:pt x="1783623" y="1114911"/>
                </a:lnTo>
                <a:lnTo>
                  <a:pt x="1791764" y="1110143"/>
                </a:lnTo>
                <a:lnTo>
                  <a:pt x="1800583" y="1105830"/>
                </a:lnTo>
                <a:lnTo>
                  <a:pt x="1809177" y="1101743"/>
                </a:lnTo>
                <a:lnTo>
                  <a:pt x="1818223" y="1098110"/>
                </a:lnTo>
                <a:lnTo>
                  <a:pt x="1827494" y="1094931"/>
                </a:lnTo>
                <a:lnTo>
                  <a:pt x="1836992" y="1092434"/>
                </a:lnTo>
                <a:lnTo>
                  <a:pt x="1846490" y="1090164"/>
                </a:lnTo>
                <a:lnTo>
                  <a:pt x="1856667" y="1088347"/>
                </a:lnTo>
                <a:lnTo>
                  <a:pt x="1866391" y="1086985"/>
                </a:lnTo>
                <a:lnTo>
                  <a:pt x="1876567" y="1086304"/>
                </a:lnTo>
                <a:lnTo>
                  <a:pt x="1886970" y="1085850"/>
                </a:lnTo>
                <a:close/>
                <a:moveTo>
                  <a:pt x="1297791" y="741362"/>
                </a:moveTo>
                <a:lnTo>
                  <a:pt x="1297791" y="765402"/>
                </a:lnTo>
                <a:lnTo>
                  <a:pt x="1285096" y="766762"/>
                </a:lnTo>
                <a:lnTo>
                  <a:pt x="1273308" y="768577"/>
                </a:lnTo>
                <a:lnTo>
                  <a:pt x="1262200" y="770844"/>
                </a:lnTo>
                <a:lnTo>
                  <a:pt x="1256986" y="771978"/>
                </a:lnTo>
                <a:lnTo>
                  <a:pt x="1251772" y="773566"/>
                </a:lnTo>
                <a:lnTo>
                  <a:pt x="1247238" y="775153"/>
                </a:lnTo>
                <a:lnTo>
                  <a:pt x="1242477" y="776741"/>
                </a:lnTo>
                <a:lnTo>
                  <a:pt x="1238170" y="778555"/>
                </a:lnTo>
                <a:lnTo>
                  <a:pt x="1233862" y="780369"/>
                </a:lnTo>
                <a:lnTo>
                  <a:pt x="1230009" y="782410"/>
                </a:lnTo>
                <a:lnTo>
                  <a:pt x="1226155" y="784452"/>
                </a:lnTo>
                <a:lnTo>
                  <a:pt x="1222528" y="786493"/>
                </a:lnTo>
                <a:lnTo>
                  <a:pt x="1219127" y="788760"/>
                </a:lnTo>
                <a:lnTo>
                  <a:pt x="1215953" y="791482"/>
                </a:lnTo>
                <a:lnTo>
                  <a:pt x="1213006" y="793977"/>
                </a:lnTo>
                <a:lnTo>
                  <a:pt x="1210286" y="796698"/>
                </a:lnTo>
                <a:lnTo>
                  <a:pt x="1207792" y="799419"/>
                </a:lnTo>
                <a:lnTo>
                  <a:pt x="1205525" y="802368"/>
                </a:lnTo>
                <a:lnTo>
                  <a:pt x="1203032" y="805316"/>
                </a:lnTo>
                <a:lnTo>
                  <a:pt x="1201218" y="808491"/>
                </a:lnTo>
                <a:lnTo>
                  <a:pt x="1199631" y="811893"/>
                </a:lnTo>
                <a:lnTo>
                  <a:pt x="1198044" y="815068"/>
                </a:lnTo>
                <a:lnTo>
                  <a:pt x="1196684" y="818469"/>
                </a:lnTo>
                <a:lnTo>
                  <a:pt x="1195551" y="822098"/>
                </a:lnTo>
                <a:lnTo>
                  <a:pt x="1194644" y="825727"/>
                </a:lnTo>
                <a:lnTo>
                  <a:pt x="1193737" y="829582"/>
                </a:lnTo>
                <a:lnTo>
                  <a:pt x="1193284" y="833437"/>
                </a:lnTo>
                <a:lnTo>
                  <a:pt x="1193057" y="837519"/>
                </a:lnTo>
                <a:lnTo>
                  <a:pt x="1193057" y="841828"/>
                </a:lnTo>
                <a:lnTo>
                  <a:pt x="1193284" y="847498"/>
                </a:lnTo>
                <a:lnTo>
                  <a:pt x="1193737" y="853168"/>
                </a:lnTo>
                <a:lnTo>
                  <a:pt x="1194871" y="858384"/>
                </a:lnTo>
                <a:lnTo>
                  <a:pt x="1196231" y="863600"/>
                </a:lnTo>
                <a:lnTo>
                  <a:pt x="1198044" y="868816"/>
                </a:lnTo>
                <a:lnTo>
                  <a:pt x="1200085" y="873805"/>
                </a:lnTo>
                <a:lnTo>
                  <a:pt x="1202578" y="878568"/>
                </a:lnTo>
                <a:lnTo>
                  <a:pt x="1205525" y="883330"/>
                </a:lnTo>
                <a:lnTo>
                  <a:pt x="1208472" y="887639"/>
                </a:lnTo>
                <a:lnTo>
                  <a:pt x="1211873" y="891721"/>
                </a:lnTo>
                <a:lnTo>
                  <a:pt x="1215273" y="895803"/>
                </a:lnTo>
                <a:lnTo>
                  <a:pt x="1218900" y="899432"/>
                </a:lnTo>
                <a:lnTo>
                  <a:pt x="1222754" y="902834"/>
                </a:lnTo>
                <a:lnTo>
                  <a:pt x="1226608" y="906235"/>
                </a:lnTo>
                <a:lnTo>
                  <a:pt x="1230689" y="908957"/>
                </a:lnTo>
                <a:lnTo>
                  <a:pt x="1234769" y="911678"/>
                </a:lnTo>
                <a:lnTo>
                  <a:pt x="1245197" y="917575"/>
                </a:lnTo>
                <a:lnTo>
                  <a:pt x="1259253" y="924832"/>
                </a:lnTo>
                <a:lnTo>
                  <a:pt x="1277388" y="933223"/>
                </a:lnTo>
                <a:lnTo>
                  <a:pt x="1299151" y="943428"/>
                </a:lnTo>
                <a:lnTo>
                  <a:pt x="1305725" y="946377"/>
                </a:lnTo>
                <a:lnTo>
                  <a:pt x="1311620" y="949552"/>
                </a:lnTo>
                <a:lnTo>
                  <a:pt x="1317060" y="952500"/>
                </a:lnTo>
                <a:lnTo>
                  <a:pt x="1321368" y="955675"/>
                </a:lnTo>
                <a:lnTo>
                  <a:pt x="1325448" y="958623"/>
                </a:lnTo>
                <a:lnTo>
                  <a:pt x="1328395" y="961344"/>
                </a:lnTo>
                <a:lnTo>
                  <a:pt x="1330662" y="964293"/>
                </a:lnTo>
                <a:lnTo>
                  <a:pt x="1332249" y="967014"/>
                </a:lnTo>
                <a:lnTo>
                  <a:pt x="1333383" y="969962"/>
                </a:lnTo>
                <a:lnTo>
                  <a:pt x="1334289" y="973137"/>
                </a:lnTo>
                <a:lnTo>
                  <a:pt x="1335196" y="976993"/>
                </a:lnTo>
                <a:lnTo>
                  <a:pt x="1335876" y="981528"/>
                </a:lnTo>
                <a:lnTo>
                  <a:pt x="1336330" y="986064"/>
                </a:lnTo>
                <a:lnTo>
                  <a:pt x="1337010" y="991280"/>
                </a:lnTo>
                <a:lnTo>
                  <a:pt x="1337010" y="996950"/>
                </a:lnTo>
                <a:lnTo>
                  <a:pt x="1337236" y="1002846"/>
                </a:lnTo>
                <a:lnTo>
                  <a:pt x="1337010" y="1005568"/>
                </a:lnTo>
                <a:lnTo>
                  <a:pt x="1337010" y="1007835"/>
                </a:lnTo>
                <a:lnTo>
                  <a:pt x="1336330" y="1009877"/>
                </a:lnTo>
                <a:lnTo>
                  <a:pt x="1335876" y="1011918"/>
                </a:lnTo>
                <a:lnTo>
                  <a:pt x="1335196" y="1013732"/>
                </a:lnTo>
                <a:lnTo>
                  <a:pt x="1334289" y="1015319"/>
                </a:lnTo>
                <a:lnTo>
                  <a:pt x="1333383" y="1016907"/>
                </a:lnTo>
                <a:lnTo>
                  <a:pt x="1332022" y="1018041"/>
                </a:lnTo>
                <a:lnTo>
                  <a:pt x="1330662" y="1019402"/>
                </a:lnTo>
                <a:lnTo>
                  <a:pt x="1329302" y="1020535"/>
                </a:lnTo>
                <a:lnTo>
                  <a:pt x="1327488" y="1021216"/>
                </a:lnTo>
                <a:lnTo>
                  <a:pt x="1325675" y="1021896"/>
                </a:lnTo>
                <a:lnTo>
                  <a:pt x="1323635" y="1022577"/>
                </a:lnTo>
                <a:lnTo>
                  <a:pt x="1321141" y="1023030"/>
                </a:lnTo>
                <a:lnTo>
                  <a:pt x="1318874" y="1023257"/>
                </a:lnTo>
                <a:lnTo>
                  <a:pt x="1316380" y="1023257"/>
                </a:lnTo>
                <a:lnTo>
                  <a:pt x="1313433" y="1023030"/>
                </a:lnTo>
                <a:lnTo>
                  <a:pt x="1310940" y="1022803"/>
                </a:lnTo>
                <a:lnTo>
                  <a:pt x="1308673" y="1022123"/>
                </a:lnTo>
                <a:lnTo>
                  <a:pt x="1306406" y="1021443"/>
                </a:lnTo>
                <a:lnTo>
                  <a:pt x="1304819" y="1020535"/>
                </a:lnTo>
                <a:lnTo>
                  <a:pt x="1303232" y="1019175"/>
                </a:lnTo>
                <a:lnTo>
                  <a:pt x="1301872" y="1017587"/>
                </a:lnTo>
                <a:lnTo>
                  <a:pt x="1301192" y="1015773"/>
                </a:lnTo>
                <a:lnTo>
                  <a:pt x="1300285" y="1013732"/>
                </a:lnTo>
                <a:lnTo>
                  <a:pt x="1299605" y="1010784"/>
                </a:lnTo>
                <a:lnTo>
                  <a:pt x="1299151" y="1007382"/>
                </a:lnTo>
                <a:lnTo>
                  <a:pt x="1298471" y="1002846"/>
                </a:lnTo>
                <a:lnTo>
                  <a:pt x="1298018" y="991960"/>
                </a:lnTo>
                <a:lnTo>
                  <a:pt x="1297791" y="978353"/>
                </a:lnTo>
                <a:lnTo>
                  <a:pt x="1297791" y="959984"/>
                </a:lnTo>
                <a:lnTo>
                  <a:pt x="1194644" y="959984"/>
                </a:lnTo>
                <a:lnTo>
                  <a:pt x="1194644" y="974725"/>
                </a:lnTo>
                <a:lnTo>
                  <a:pt x="1194644" y="980621"/>
                </a:lnTo>
                <a:lnTo>
                  <a:pt x="1195097" y="986744"/>
                </a:lnTo>
                <a:lnTo>
                  <a:pt x="1195551" y="992414"/>
                </a:lnTo>
                <a:lnTo>
                  <a:pt x="1196457" y="997630"/>
                </a:lnTo>
                <a:lnTo>
                  <a:pt x="1197364" y="1002846"/>
                </a:lnTo>
                <a:lnTo>
                  <a:pt x="1198951" y="1008062"/>
                </a:lnTo>
                <a:lnTo>
                  <a:pt x="1200538" y="1012598"/>
                </a:lnTo>
                <a:lnTo>
                  <a:pt x="1202352" y="1017360"/>
                </a:lnTo>
                <a:lnTo>
                  <a:pt x="1204392" y="1021443"/>
                </a:lnTo>
                <a:lnTo>
                  <a:pt x="1206659" y="1025525"/>
                </a:lnTo>
                <a:lnTo>
                  <a:pt x="1209152" y="1029380"/>
                </a:lnTo>
                <a:lnTo>
                  <a:pt x="1211873" y="1032782"/>
                </a:lnTo>
                <a:lnTo>
                  <a:pt x="1215047" y="1036184"/>
                </a:lnTo>
                <a:lnTo>
                  <a:pt x="1218447" y="1039359"/>
                </a:lnTo>
                <a:lnTo>
                  <a:pt x="1221621" y="1042080"/>
                </a:lnTo>
                <a:lnTo>
                  <a:pt x="1225475" y="1045028"/>
                </a:lnTo>
                <a:lnTo>
                  <a:pt x="1229329" y="1047296"/>
                </a:lnTo>
                <a:lnTo>
                  <a:pt x="1233182" y="1049564"/>
                </a:lnTo>
                <a:lnTo>
                  <a:pt x="1237490" y="1051832"/>
                </a:lnTo>
                <a:lnTo>
                  <a:pt x="1241570" y="1053646"/>
                </a:lnTo>
                <a:lnTo>
                  <a:pt x="1245877" y="1055687"/>
                </a:lnTo>
                <a:lnTo>
                  <a:pt x="1249958" y="1057502"/>
                </a:lnTo>
                <a:lnTo>
                  <a:pt x="1259026" y="1060677"/>
                </a:lnTo>
                <a:lnTo>
                  <a:pt x="1268094" y="1063171"/>
                </a:lnTo>
                <a:lnTo>
                  <a:pt x="1277615" y="1065212"/>
                </a:lnTo>
                <a:lnTo>
                  <a:pt x="1287590" y="1066800"/>
                </a:lnTo>
                <a:lnTo>
                  <a:pt x="1297791" y="1067934"/>
                </a:lnTo>
                <a:lnTo>
                  <a:pt x="1297791" y="1096962"/>
                </a:lnTo>
                <a:lnTo>
                  <a:pt x="1345171" y="1096962"/>
                </a:lnTo>
                <a:lnTo>
                  <a:pt x="1345171" y="1068841"/>
                </a:lnTo>
                <a:lnTo>
                  <a:pt x="1351972" y="1068160"/>
                </a:lnTo>
                <a:lnTo>
                  <a:pt x="1358093" y="1067253"/>
                </a:lnTo>
                <a:lnTo>
                  <a:pt x="1364213" y="1066346"/>
                </a:lnTo>
                <a:lnTo>
                  <a:pt x="1370108" y="1064985"/>
                </a:lnTo>
                <a:lnTo>
                  <a:pt x="1375775" y="1063852"/>
                </a:lnTo>
                <a:lnTo>
                  <a:pt x="1381442" y="1062491"/>
                </a:lnTo>
                <a:lnTo>
                  <a:pt x="1386656" y="1060903"/>
                </a:lnTo>
                <a:lnTo>
                  <a:pt x="1391870" y="1059089"/>
                </a:lnTo>
                <a:lnTo>
                  <a:pt x="1396858" y="1057275"/>
                </a:lnTo>
                <a:lnTo>
                  <a:pt x="1401392" y="1055234"/>
                </a:lnTo>
                <a:lnTo>
                  <a:pt x="1405699" y="1053193"/>
                </a:lnTo>
                <a:lnTo>
                  <a:pt x="1410233" y="1050925"/>
                </a:lnTo>
                <a:lnTo>
                  <a:pt x="1414087" y="1048430"/>
                </a:lnTo>
                <a:lnTo>
                  <a:pt x="1417941" y="1045935"/>
                </a:lnTo>
                <a:lnTo>
                  <a:pt x="1421568" y="1043441"/>
                </a:lnTo>
                <a:lnTo>
                  <a:pt x="1425195" y="1040493"/>
                </a:lnTo>
                <a:lnTo>
                  <a:pt x="1428142" y="1037771"/>
                </a:lnTo>
                <a:lnTo>
                  <a:pt x="1431316" y="1034596"/>
                </a:lnTo>
                <a:lnTo>
                  <a:pt x="1434036" y="1031421"/>
                </a:lnTo>
                <a:lnTo>
                  <a:pt x="1436756" y="1028246"/>
                </a:lnTo>
                <a:lnTo>
                  <a:pt x="1439023" y="1024844"/>
                </a:lnTo>
                <a:lnTo>
                  <a:pt x="1441290" y="1021216"/>
                </a:lnTo>
                <a:lnTo>
                  <a:pt x="1443104" y="1017360"/>
                </a:lnTo>
                <a:lnTo>
                  <a:pt x="1444918" y="1013505"/>
                </a:lnTo>
                <a:lnTo>
                  <a:pt x="1446504" y="1009650"/>
                </a:lnTo>
                <a:lnTo>
                  <a:pt x="1447865" y="1005568"/>
                </a:lnTo>
                <a:lnTo>
                  <a:pt x="1448998" y="1001032"/>
                </a:lnTo>
                <a:lnTo>
                  <a:pt x="1449905" y="996723"/>
                </a:lnTo>
                <a:lnTo>
                  <a:pt x="1450585" y="992414"/>
                </a:lnTo>
                <a:lnTo>
                  <a:pt x="1451265" y="987425"/>
                </a:lnTo>
                <a:lnTo>
                  <a:pt x="1451492" y="982889"/>
                </a:lnTo>
                <a:lnTo>
                  <a:pt x="1451719" y="977900"/>
                </a:lnTo>
                <a:lnTo>
                  <a:pt x="1451492" y="971777"/>
                </a:lnTo>
                <a:lnTo>
                  <a:pt x="1450812" y="965653"/>
                </a:lnTo>
                <a:lnTo>
                  <a:pt x="1450132" y="959984"/>
                </a:lnTo>
                <a:lnTo>
                  <a:pt x="1448998" y="954994"/>
                </a:lnTo>
                <a:lnTo>
                  <a:pt x="1447865" y="949778"/>
                </a:lnTo>
                <a:lnTo>
                  <a:pt x="1446051" y="944789"/>
                </a:lnTo>
                <a:lnTo>
                  <a:pt x="1444237" y="940253"/>
                </a:lnTo>
                <a:lnTo>
                  <a:pt x="1441971" y="935944"/>
                </a:lnTo>
                <a:lnTo>
                  <a:pt x="1439250" y="931862"/>
                </a:lnTo>
                <a:lnTo>
                  <a:pt x="1436756" y="928007"/>
                </a:lnTo>
                <a:lnTo>
                  <a:pt x="1433809" y="924605"/>
                </a:lnTo>
                <a:lnTo>
                  <a:pt x="1430862" y="921203"/>
                </a:lnTo>
                <a:lnTo>
                  <a:pt x="1427689" y="918028"/>
                </a:lnTo>
                <a:lnTo>
                  <a:pt x="1424515" y="914853"/>
                </a:lnTo>
                <a:lnTo>
                  <a:pt x="1421341" y="912359"/>
                </a:lnTo>
                <a:lnTo>
                  <a:pt x="1417714" y="910091"/>
                </a:lnTo>
                <a:lnTo>
                  <a:pt x="1413860" y="907369"/>
                </a:lnTo>
                <a:lnTo>
                  <a:pt x="1408873" y="904875"/>
                </a:lnTo>
                <a:lnTo>
                  <a:pt x="1397084" y="898752"/>
                </a:lnTo>
                <a:lnTo>
                  <a:pt x="1382122" y="891721"/>
                </a:lnTo>
                <a:lnTo>
                  <a:pt x="1363987" y="883557"/>
                </a:lnTo>
                <a:lnTo>
                  <a:pt x="1343131" y="874259"/>
                </a:lnTo>
                <a:lnTo>
                  <a:pt x="1326808" y="866548"/>
                </a:lnTo>
                <a:lnTo>
                  <a:pt x="1320461" y="863373"/>
                </a:lnTo>
                <a:lnTo>
                  <a:pt x="1315247" y="860652"/>
                </a:lnTo>
                <a:lnTo>
                  <a:pt x="1311166" y="857930"/>
                </a:lnTo>
                <a:lnTo>
                  <a:pt x="1308219" y="856116"/>
                </a:lnTo>
                <a:lnTo>
                  <a:pt x="1305952" y="854075"/>
                </a:lnTo>
                <a:lnTo>
                  <a:pt x="1303912" y="852034"/>
                </a:lnTo>
                <a:lnTo>
                  <a:pt x="1302325" y="849539"/>
                </a:lnTo>
                <a:lnTo>
                  <a:pt x="1301192" y="846364"/>
                </a:lnTo>
                <a:lnTo>
                  <a:pt x="1299831" y="843189"/>
                </a:lnTo>
                <a:lnTo>
                  <a:pt x="1299151" y="839560"/>
                </a:lnTo>
                <a:lnTo>
                  <a:pt x="1298698" y="835705"/>
                </a:lnTo>
                <a:lnTo>
                  <a:pt x="1298471" y="831396"/>
                </a:lnTo>
                <a:lnTo>
                  <a:pt x="1298471" y="828902"/>
                </a:lnTo>
                <a:lnTo>
                  <a:pt x="1298698" y="826407"/>
                </a:lnTo>
                <a:lnTo>
                  <a:pt x="1299378" y="824139"/>
                </a:lnTo>
                <a:lnTo>
                  <a:pt x="1299831" y="822098"/>
                </a:lnTo>
                <a:lnTo>
                  <a:pt x="1300285" y="820284"/>
                </a:lnTo>
                <a:lnTo>
                  <a:pt x="1301192" y="818469"/>
                </a:lnTo>
                <a:lnTo>
                  <a:pt x="1302098" y="816882"/>
                </a:lnTo>
                <a:lnTo>
                  <a:pt x="1303232" y="815748"/>
                </a:lnTo>
                <a:lnTo>
                  <a:pt x="1304365" y="814387"/>
                </a:lnTo>
                <a:lnTo>
                  <a:pt x="1305952" y="813253"/>
                </a:lnTo>
                <a:lnTo>
                  <a:pt x="1307539" y="812346"/>
                </a:lnTo>
                <a:lnTo>
                  <a:pt x="1309126" y="811439"/>
                </a:lnTo>
                <a:lnTo>
                  <a:pt x="1311166" y="810985"/>
                </a:lnTo>
                <a:lnTo>
                  <a:pt x="1312980" y="810532"/>
                </a:lnTo>
                <a:lnTo>
                  <a:pt x="1315247" y="810305"/>
                </a:lnTo>
                <a:lnTo>
                  <a:pt x="1317287" y="810305"/>
                </a:lnTo>
                <a:lnTo>
                  <a:pt x="1320234" y="810532"/>
                </a:lnTo>
                <a:lnTo>
                  <a:pt x="1322728" y="810759"/>
                </a:lnTo>
                <a:lnTo>
                  <a:pt x="1324995" y="811212"/>
                </a:lnTo>
                <a:lnTo>
                  <a:pt x="1327035" y="811893"/>
                </a:lnTo>
                <a:lnTo>
                  <a:pt x="1328849" y="812573"/>
                </a:lnTo>
                <a:lnTo>
                  <a:pt x="1330435" y="813934"/>
                </a:lnTo>
                <a:lnTo>
                  <a:pt x="1331796" y="814841"/>
                </a:lnTo>
                <a:lnTo>
                  <a:pt x="1332702" y="816428"/>
                </a:lnTo>
                <a:lnTo>
                  <a:pt x="1333609" y="818243"/>
                </a:lnTo>
                <a:lnTo>
                  <a:pt x="1334289" y="820284"/>
                </a:lnTo>
                <a:lnTo>
                  <a:pt x="1334969" y="823005"/>
                </a:lnTo>
                <a:lnTo>
                  <a:pt x="1335423" y="825953"/>
                </a:lnTo>
                <a:lnTo>
                  <a:pt x="1336103" y="833210"/>
                </a:lnTo>
                <a:lnTo>
                  <a:pt x="1336330" y="842509"/>
                </a:lnTo>
                <a:lnTo>
                  <a:pt x="1336330" y="854982"/>
                </a:lnTo>
                <a:lnTo>
                  <a:pt x="1439477" y="854982"/>
                </a:lnTo>
                <a:lnTo>
                  <a:pt x="1440384" y="846591"/>
                </a:lnTo>
                <a:lnTo>
                  <a:pt x="1440610" y="840694"/>
                </a:lnTo>
                <a:lnTo>
                  <a:pt x="1440610" y="836612"/>
                </a:lnTo>
                <a:lnTo>
                  <a:pt x="1440384" y="832757"/>
                </a:lnTo>
                <a:lnTo>
                  <a:pt x="1439704" y="828902"/>
                </a:lnTo>
                <a:lnTo>
                  <a:pt x="1439023" y="825046"/>
                </a:lnTo>
                <a:lnTo>
                  <a:pt x="1438343" y="821418"/>
                </a:lnTo>
                <a:lnTo>
                  <a:pt x="1437210" y="817789"/>
                </a:lnTo>
                <a:lnTo>
                  <a:pt x="1436303" y="814387"/>
                </a:lnTo>
                <a:lnTo>
                  <a:pt x="1434716" y="810985"/>
                </a:lnTo>
                <a:lnTo>
                  <a:pt x="1433129" y="808037"/>
                </a:lnTo>
                <a:lnTo>
                  <a:pt x="1431316" y="804862"/>
                </a:lnTo>
                <a:lnTo>
                  <a:pt x="1429502" y="801687"/>
                </a:lnTo>
                <a:lnTo>
                  <a:pt x="1427235" y="798966"/>
                </a:lnTo>
                <a:lnTo>
                  <a:pt x="1424968" y="796244"/>
                </a:lnTo>
                <a:lnTo>
                  <a:pt x="1422475" y="793750"/>
                </a:lnTo>
                <a:lnTo>
                  <a:pt x="1419754" y="791255"/>
                </a:lnTo>
                <a:lnTo>
                  <a:pt x="1416807" y="788534"/>
                </a:lnTo>
                <a:lnTo>
                  <a:pt x="1413860" y="786493"/>
                </a:lnTo>
                <a:lnTo>
                  <a:pt x="1410686" y="784225"/>
                </a:lnTo>
                <a:lnTo>
                  <a:pt x="1407059" y="782184"/>
                </a:lnTo>
                <a:lnTo>
                  <a:pt x="1403432" y="780143"/>
                </a:lnTo>
                <a:lnTo>
                  <a:pt x="1399578" y="778328"/>
                </a:lnTo>
                <a:lnTo>
                  <a:pt x="1395724" y="776514"/>
                </a:lnTo>
                <a:lnTo>
                  <a:pt x="1391644" y="774927"/>
                </a:lnTo>
                <a:lnTo>
                  <a:pt x="1387110" y="773339"/>
                </a:lnTo>
                <a:lnTo>
                  <a:pt x="1382576" y="771978"/>
                </a:lnTo>
                <a:lnTo>
                  <a:pt x="1377589" y="770844"/>
                </a:lnTo>
                <a:lnTo>
                  <a:pt x="1367614" y="768577"/>
                </a:lnTo>
                <a:lnTo>
                  <a:pt x="1356732" y="766762"/>
                </a:lnTo>
                <a:lnTo>
                  <a:pt x="1345171" y="765402"/>
                </a:lnTo>
                <a:lnTo>
                  <a:pt x="1345171" y="741362"/>
                </a:lnTo>
                <a:lnTo>
                  <a:pt x="1297791" y="741362"/>
                </a:lnTo>
                <a:close/>
                <a:moveTo>
                  <a:pt x="1322274" y="628650"/>
                </a:moveTo>
                <a:lnTo>
                  <a:pt x="1329755" y="628877"/>
                </a:lnTo>
                <a:lnTo>
                  <a:pt x="1337236" y="629330"/>
                </a:lnTo>
                <a:lnTo>
                  <a:pt x="1344717" y="629557"/>
                </a:lnTo>
                <a:lnTo>
                  <a:pt x="1351972" y="630237"/>
                </a:lnTo>
                <a:lnTo>
                  <a:pt x="1359453" y="631144"/>
                </a:lnTo>
                <a:lnTo>
                  <a:pt x="1366480" y="632052"/>
                </a:lnTo>
                <a:lnTo>
                  <a:pt x="1373735" y="633412"/>
                </a:lnTo>
                <a:lnTo>
                  <a:pt x="1380762" y="634546"/>
                </a:lnTo>
                <a:lnTo>
                  <a:pt x="1388017" y="636134"/>
                </a:lnTo>
                <a:lnTo>
                  <a:pt x="1395044" y="637948"/>
                </a:lnTo>
                <a:lnTo>
                  <a:pt x="1401845" y="639762"/>
                </a:lnTo>
                <a:lnTo>
                  <a:pt x="1408646" y="641803"/>
                </a:lnTo>
                <a:lnTo>
                  <a:pt x="1415674" y="643844"/>
                </a:lnTo>
                <a:lnTo>
                  <a:pt x="1422248" y="646566"/>
                </a:lnTo>
                <a:lnTo>
                  <a:pt x="1428822" y="648834"/>
                </a:lnTo>
                <a:lnTo>
                  <a:pt x="1435396" y="651555"/>
                </a:lnTo>
                <a:lnTo>
                  <a:pt x="1441971" y="654503"/>
                </a:lnTo>
                <a:lnTo>
                  <a:pt x="1448318" y="657225"/>
                </a:lnTo>
                <a:lnTo>
                  <a:pt x="1454439" y="660400"/>
                </a:lnTo>
                <a:lnTo>
                  <a:pt x="1460786" y="663802"/>
                </a:lnTo>
                <a:lnTo>
                  <a:pt x="1466907" y="667203"/>
                </a:lnTo>
                <a:lnTo>
                  <a:pt x="1472801" y="670832"/>
                </a:lnTo>
                <a:lnTo>
                  <a:pt x="1478695" y="674687"/>
                </a:lnTo>
                <a:lnTo>
                  <a:pt x="1484590" y="678543"/>
                </a:lnTo>
                <a:lnTo>
                  <a:pt x="1490257" y="682398"/>
                </a:lnTo>
                <a:lnTo>
                  <a:pt x="1495924" y="686480"/>
                </a:lnTo>
                <a:lnTo>
                  <a:pt x="1501592" y="690562"/>
                </a:lnTo>
                <a:lnTo>
                  <a:pt x="1507033" y="695098"/>
                </a:lnTo>
                <a:lnTo>
                  <a:pt x="1512473" y="699634"/>
                </a:lnTo>
                <a:lnTo>
                  <a:pt x="1517687" y="704169"/>
                </a:lnTo>
                <a:lnTo>
                  <a:pt x="1522901" y="708932"/>
                </a:lnTo>
                <a:lnTo>
                  <a:pt x="1527662" y="713921"/>
                </a:lnTo>
                <a:lnTo>
                  <a:pt x="1532649" y="718684"/>
                </a:lnTo>
                <a:lnTo>
                  <a:pt x="1537183" y="723900"/>
                </a:lnTo>
                <a:lnTo>
                  <a:pt x="1541944" y="729116"/>
                </a:lnTo>
                <a:lnTo>
                  <a:pt x="1546478" y="734332"/>
                </a:lnTo>
                <a:lnTo>
                  <a:pt x="1551012" y="739775"/>
                </a:lnTo>
                <a:lnTo>
                  <a:pt x="1555092" y="745444"/>
                </a:lnTo>
                <a:lnTo>
                  <a:pt x="1559173" y="751114"/>
                </a:lnTo>
                <a:lnTo>
                  <a:pt x="1563027" y="756784"/>
                </a:lnTo>
                <a:lnTo>
                  <a:pt x="1566881" y="762907"/>
                </a:lnTo>
                <a:lnTo>
                  <a:pt x="1570735" y="768803"/>
                </a:lnTo>
                <a:lnTo>
                  <a:pt x="1574362" y="774700"/>
                </a:lnTo>
                <a:lnTo>
                  <a:pt x="1577762" y="780823"/>
                </a:lnTo>
                <a:lnTo>
                  <a:pt x="1581163" y="786946"/>
                </a:lnTo>
                <a:lnTo>
                  <a:pt x="1584110" y="793296"/>
                </a:lnTo>
                <a:lnTo>
                  <a:pt x="1587057" y="799646"/>
                </a:lnTo>
                <a:lnTo>
                  <a:pt x="1589777" y="806223"/>
                </a:lnTo>
                <a:lnTo>
                  <a:pt x="1592724" y="812800"/>
                </a:lnTo>
                <a:lnTo>
                  <a:pt x="1594991" y="819377"/>
                </a:lnTo>
                <a:lnTo>
                  <a:pt x="1597712" y="825953"/>
                </a:lnTo>
                <a:lnTo>
                  <a:pt x="1599752" y="832984"/>
                </a:lnTo>
                <a:lnTo>
                  <a:pt x="1601792" y="839560"/>
                </a:lnTo>
                <a:lnTo>
                  <a:pt x="1603606" y="846591"/>
                </a:lnTo>
                <a:lnTo>
                  <a:pt x="1605419" y="853621"/>
                </a:lnTo>
                <a:lnTo>
                  <a:pt x="1606779" y="860878"/>
                </a:lnTo>
                <a:lnTo>
                  <a:pt x="1608140" y="867682"/>
                </a:lnTo>
                <a:lnTo>
                  <a:pt x="1609500" y="874939"/>
                </a:lnTo>
                <a:lnTo>
                  <a:pt x="1610407" y="882196"/>
                </a:lnTo>
                <a:lnTo>
                  <a:pt x="1611313" y="889680"/>
                </a:lnTo>
                <a:lnTo>
                  <a:pt x="1611993" y="896937"/>
                </a:lnTo>
                <a:lnTo>
                  <a:pt x="1612220" y="904421"/>
                </a:lnTo>
                <a:lnTo>
                  <a:pt x="1612447" y="911905"/>
                </a:lnTo>
                <a:lnTo>
                  <a:pt x="1612900" y="919389"/>
                </a:lnTo>
                <a:lnTo>
                  <a:pt x="1612447" y="926873"/>
                </a:lnTo>
                <a:lnTo>
                  <a:pt x="1612220" y="934357"/>
                </a:lnTo>
                <a:lnTo>
                  <a:pt x="1611993" y="941614"/>
                </a:lnTo>
                <a:lnTo>
                  <a:pt x="1611313" y="949098"/>
                </a:lnTo>
                <a:lnTo>
                  <a:pt x="1610407" y="956128"/>
                </a:lnTo>
                <a:lnTo>
                  <a:pt x="1609500" y="963385"/>
                </a:lnTo>
                <a:lnTo>
                  <a:pt x="1608140" y="970643"/>
                </a:lnTo>
                <a:lnTo>
                  <a:pt x="1606779" y="977900"/>
                </a:lnTo>
                <a:lnTo>
                  <a:pt x="1605419" y="984930"/>
                </a:lnTo>
                <a:lnTo>
                  <a:pt x="1603606" y="991734"/>
                </a:lnTo>
                <a:lnTo>
                  <a:pt x="1601792" y="998764"/>
                </a:lnTo>
                <a:lnTo>
                  <a:pt x="1599752" y="1005794"/>
                </a:lnTo>
                <a:lnTo>
                  <a:pt x="1597712" y="1012371"/>
                </a:lnTo>
                <a:lnTo>
                  <a:pt x="1594991" y="1019175"/>
                </a:lnTo>
                <a:lnTo>
                  <a:pt x="1592724" y="1025752"/>
                </a:lnTo>
                <a:lnTo>
                  <a:pt x="1589777" y="1032328"/>
                </a:lnTo>
                <a:lnTo>
                  <a:pt x="1587057" y="1038678"/>
                </a:lnTo>
                <a:lnTo>
                  <a:pt x="1584110" y="1045255"/>
                </a:lnTo>
                <a:lnTo>
                  <a:pt x="1581163" y="1051605"/>
                </a:lnTo>
                <a:lnTo>
                  <a:pt x="1577762" y="1057728"/>
                </a:lnTo>
                <a:lnTo>
                  <a:pt x="1574362" y="1063852"/>
                </a:lnTo>
                <a:lnTo>
                  <a:pt x="1570735" y="1069975"/>
                </a:lnTo>
                <a:lnTo>
                  <a:pt x="1566881" y="1075871"/>
                </a:lnTo>
                <a:lnTo>
                  <a:pt x="1563027" y="1081768"/>
                </a:lnTo>
                <a:lnTo>
                  <a:pt x="1559173" y="1087437"/>
                </a:lnTo>
                <a:lnTo>
                  <a:pt x="1555092" y="1093107"/>
                </a:lnTo>
                <a:lnTo>
                  <a:pt x="1551012" y="1098550"/>
                </a:lnTo>
                <a:lnTo>
                  <a:pt x="1546478" y="1103993"/>
                </a:lnTo>
                <a:lnTo>
                  <a:pt x="1541944" y="1109435"/>
                </a:lnTo>
                <a:lnTo>
                  <a:pt x="1537183" y="1114652"/>
                </a:lnTo>
                <a:lnTo>
                  <a:pt x="1532649" y="1119641"/>
                </a:lnTo>
                <a:lnTo>
                  <a:pt x="1527662" y="1124630"/>
                </a:lnTo>
                <a:lnTo>
                  <a:pt x="1522901" y="1129619"/>
                </a:lnTo>
                <a:lnTo>
                  <a:pt x="1517687" y="1134382"/>
                </a:lnTo>
                <a:lnTo>
                  <a:pt x="1512473" y="1139144"/>
                </a:lnTo>
                <a:lnTo>
                  <a:pt x="1507033" y="1143453"/>
                </a:lnTo>
                <a:lnTo>
                  <a:pt x="1501592" y="1147762"/>
                </a:lnTo>
                <a:lnTo>
                  <a:pt x="1495924" y="1151844"/>
                </a:lnTo>
                <a:lnTo>
                  <a:pt x="1490257" y="1156153"/>
                </a:lnTo>
                <a:lnTo>
                  <a:pt x="1484590" y="1160235"/>
                </a:lnTo>
                <a:lnTo>
                  <a:pt x="1478695" y="1164091"/>
                </a:lnTo>
                <a:lnTo>
                  <a:pt x="1472801" y="1167719"/>
                </a:lnTo>
                <a:lnTo>
                  <a:pt x="1466907" y="1171348"/>
                </a:lnTo>
                <a:lnTo>
                  <a:pt x="1460786" y="1174750"/>
                </a:lnTo>
                <a:lnTo>
                  <a:pt x="1454439" y="1177925"/>
                </a:lnTo>
                <a:lnTo>
                  <a:pt x="1448318" y="1181100"/>
                </a:lnTo>
                <a:lnTo>
                  <a:pt x="1441971" y="1184275"/>
                </a:lnTo>
                <a:lnTo>
                  <a:pt x="1435396" y="1186996"/>
                </a:lnTo>
                <a:lnTo>
                  <a:pt x="1428822" y="1189491"/>
                </a:lnTo>
                <a:lnTo>
                  <a:pt x="1422248" y="1192212"/>
                </a:lnTo>
                <a:lnTo>
                  <a:pt x="1415674" y="1194480"/>
                </a:lnTo>
                <a:lnTo>
                  <a:pt x="1408646" y="1196748"/>
                </a:lnTo>
                <a:lnTo>
                  <a:pt x="1401845" y="1198562"/>
                </a:lnTo>
                <a:lnTo>
                  <a:pt x="1395044" y="1200603"/>
                </a:lnTo>
                <a:lnTo>
                  <a:pt x="1388017" y="1202191"/>
                </a:lnTo>
                <a:lnTo>
                  <a:pt x="1380762" y="1203778"/>
                </a:lnTo>
                <a:lnTo>
                  <a:pt x="1373735" y="1205366"/>
                </a:lnTo>
                <a:lnTo>
                  <a:pt x="1366480" y="1206273"/>
                </a:lnTo>
                <a:lnTo>
                  <a:pt x="1359453" y="1207407"/>
                </a:lnTo>
                <a:lnTo>
                  <a:pt x="1351972" y="1208087"/>
                </a:lnTo>
                <a:lnTo>
                  <a:pt x="1344717" y="1208994"/>
                </a:lnTo>
                <a:lnTo>
                  <a:pt x="1337236" y="1209448"/>
                </a:lnTo>
                <a:lnTo>
                  <a:pt x="1329755" y="1209675"/>
                </a:lnTo>
                <a:lnTo>
                  <a:pt x="1322274" y="1209675"/>
                </a:lnTo>
                <a:lnTo>
                  <a:pt x="1314793" y="1209675"/>
                </a:lnTo>
                <a:lnTo>
                  <a:pt x="1307312" y="1209448"/>
                </a:lnTo>
                <a:lnTo>
                  <a:pt x="1300058" y="1208994"/>
                </a:lnTo>
                <a:lnTo>
                  <a:pt x="1292577" y="1208087"/>
                </a:lnTo>
                <a:lnTo>
                  <a:pt x="1285323" y="1207407"/>
                </a:lnTo>
                <a:lnTo>
                  <a:pt x="1278068" y="1206273"/>
                </a:lnTo>
                <a:lnTo>
                  <a:pt x="1271041" y="1205366"/>
                </a:lnTo>
                <a:lnTo>
                  <a:pt x="1263787" y="1203778"/>
                </a:lnTo>
                <a:lnTo>
                  <a:pt x="1256759" y="1202191"/>
                </a:lnTo>
                <a:lnTo>
                  <a:pt x="1249731" y="1200603"/>
                </a:lnTo>
                <a:lnTo>
                  <a:pt x="1242930" y="1198562"/>
                </a:lnTo>
                <a:lnTo>
                  <a:pt x="1235903" y="1196748"/>
                </a:lnTo>
                <a:lnTo>
                  <a:pt x="1229102" y="1194480"/>
                </a:lnTo>
                <a:lnTo>
                  <a:pt x="1222528" y="1192212"/>
                </a:lnTo>
                <a:lnTo>
                  <a:pt x="1215727" y="1189491"/>
                </a:lnTo>
                <a:lnTo>
                  <a:pt x="1209379" y="1186996"/>
                </a:lnTo>
                <a:lnTo>
                  <a:pt x="1202805" y="1184275"/>
                </a:lnTo>
                <a:lnTo>
                  <a:pt x="1196457" y="1181100"/>
                </a:lnTo>
                <a:lnTo>
                  <a:pt x="1189883" y="1177925"/>
                </a:lnTo>
                <a:lnTo>
                  <a:pt x="1183762" y="1174750"/>
                </a:lnTo>
                <a:lnTo>
                  <a:pt x="1177868" y="1171348"/>
                </a:lnTo>
                <a:lnTo>
                  <a:pt x="1171747" y="1167719"/>
                </a:lnTo>
                <a:lnTo>
                  <a:pt x="1165853" y="1164091"/>
                </a:lnTo>
                <a:lnTo>
                  <a:pt x="1159732" y="1160235"/>
                </a:lnTo>
                <a:lnTo>
                  <a:pt x="1154065" y="1156153"/>
                </a:lnTo>
                <a:lnTo>
                  <a:pt x="1148398" y="1151844"/>
                </a:lnTo>
                <a:lnTo>
                  <a:pt x="1142957" y="1147762"/>
                </a:lnTo>
                <a:lnTo>
                  <a:pt x="1137743" y="1143453"/>
                </a:lnTo>
                <a:lnTo>
                  <a:pt x="1132302" y="1139144"/>
                </a:lnTo>
                <a:lnTo>
                  <a:pt x="1127088" y="1134382"/>
                </a:lnTo>
                <a:lnTo>
                  <a:pt x="1121874" y="1129619"/>
                </a:lnTo>
                <a:lnTo>
                  <a:pt x="1117113" y="1124630"/>
                </a:lnTo>
                <a:lnTo>
                  <a:pt x="1112126" y="1119641"/>
                </a:lnTo>
                <a:lnTo>
                  <a:pt x="1107139" y="1114652"/>
                </a:lnTo>
                <a:lnTo>
                  <a:pt x="1102605" y="1109435"/>
                </a:lnTo>
                <a:lnTo>
                  <a:pt x="1098298" y="1103993"/>
                </a:lnTo>
                <a:lnTo>
                  <a:pt x="1093764" y="1098550"/>
                </a:lnTo>
                <a:lnTo>
                  <a:pt x="1089683" y="1093107"/>
                </a:lnTo>
                <a:lnTo>
                  <a:pt x="1085602" y="1087437"/>
                </a:lnTo>
                <a:lnTo>
                  <a:pt x="1081522" y="1081768"/>
                </a:lnTo>
                <a:lnTo>
                  <a:pt x="1077668" y="1075871"/>
                </a:lnTo>
                <a:lnTo>
                  <a:pt x="1074041" y="1069975"/>
                </a:lnTo>
                <a:lnTo>
                  <a:pt x="1070414" y="1063852"/>
                </a:lnTo>
                <a:lnTo>
                  <a:pt x="1067013" y="1057728"/>
                </a:lnTo>
                <a:lnTo>
                  <a:pt x="1063613" y="1051605"/>
                </a:lnTo>
                <a:lnTo>
                  <a:pt x="1060439" y="1045255"/>
                </a:lnTo>
                <a:lnTo>
                  <a:pt x="1057492" y="1038678"/>
                </a:lnTo>
                <a:lnTo>
                  <a:pt x="1054545" y="1032328"/>
                </a:lnTo>
                <a:lnTo>
                  <a:pt x="1052051" y="1025752"/>
                </a:lnTo>
                <a:lnTo>
                  <a:pt x="1049558" y="1019175"/>
                </a:lnTo>
                <a:lnTo>
                  <a:pt x="1047064" y="1012371"/>
                </a:lnTo>
                <a:lnTo>
                  <a:pt x="1044797" y="1005794"/>
                </a:lnTo>
                <a:lnTo>
                  <a:pt x="1042757" y="998764"/>
                </a:lnTo>
                <a:lnTo>
                  <a:pt x="1040943" y="991734"/>
                </a:lnTo>
                <a:lnTo>
                  <a:pt x="1039356" y="984930"/>
                </a:lnTo>
                <a:lnTo>
                  <a:pt x="1037769" y="977900"/>
                </a:lnTo>
                <a:lnTo>
                  <a:pt x="1036409" y="970643"/>
                </a:lnTo>
                <a:lnTo>
                  <a:pt x="1035276" y="963385"/>
                </a:lnTo>
                <a:lnTo>
                  <a:pt x="1034142" y="956128"/>
                </a:lnTo>
                <a:lnTo>
                  <a:pt x="1033462" y="949098"/>
                </a:lnTo>
                <a:lnTo>
                  <a:pt x="1032782" y="941614"/>
                </a:lnTo>
                <a:lnTo>
                  <a:pt x="1032102" y="934357"/>
                </a:lnTo>
                <a:lnTo>
                  <a:pt x="1031875" y="926873"/>
                </a:lnTo>
                <a:lnTo>
                  <a:pt x="1031875" y="919389"/>
                </a:lnTo>
                <a:lnTo>
                  <a:pt x="1031875" y="911905"/>
                </a:lnTo>
                <a:lnTo>
                  <a:pt x="1032102" y="904421"/>
                </a:lnTo>
                <a:lnTo>
                  <a:pt x="1032782" y="896937"/>
                </a:lnTo>
                <a:lnTo>
                  <a:pt x="1033462" y="889680"/>
                </a:lnTo>
                <a:lnTo>
                  <a:pt x="1034142" y="882196"/>
                </a:lnTo>
                <a:lnTo>
                  <a:pt x="1035276" y="874939"/>
                </a:lnTo>
                <a:lnTo>
                  <a:pt x="1036409" y="867682"/>
                </a:lnTo>
                <a:lnTo>
                  <a:pt x="1037769" y="860878"/>
                </a:lnTo>
                <a:lnTo>
                  <a:pt x="1039356" y="853621"/>
                </a:lnTo>
                <a:lnTo>
                  <a:pt x="1040943" y="846591"/>
                </a:lnTo>
                <a:lnTo>
                  <a:pt x="1042757" y="839560"/>
                </a:lnTo>
                <a:lnTo>
                  <a:pt x="1044797" y="832984"/>
                </a:lnTo>
                <a:lnTo>
                  <a:pt x="1047064" y="825953"/>
                </a:lnTo>
                <a:lnTo>
                  <a:pt x="1049558" y="819377"/>
                </a:lnTo>
                <a:lnTo>
                  <a:pt x="1052051" y="812800"/>
                </a:lnTo>
                <a:lnTo>
                  <a:pt x="1054545" y="806223"/>
                </a:lnTo>
                <a:lnTo>
                  <a:pt x="1057492" y="799646"/>
                </a:lnTo>
                <a:lnTo>
                  <a:pt x="1060439" y="793296"/>
                </a:lnTo>
                <a:lnTo>
                  <a:pt x="1063613" y="786946"/>
                </a:lnTo>
                <a:lnTo>
                  <a:pt x="1067013" y="780823"/>
                </a:lnTo>
                <a:lnTo>
                  <a:pt x="1070414" y="774700"/>
                </a:lnTo>
                <a:lnTo>
                  <a:pt x="1074041" y="768803"/>
                </a:lnTo>
                <a:lnTo>
                  <a:pt x="1077668" y="762907"/>
                </a:lnTo>
                <a:lnTo>
                  <a:pt x="1081522" y="756784"/>
                </a:lnTo>
                <a:lnTo>
                  <a:pt x="1085602" y="751114"/>
                </a:lnTo>
                <a:lnTo>
                  <a:pt x="1089683" y="745444"/>
                </a:lnTo>
                <a:lnTo>
                  <a:pt x="1093764" y="739775"/>
                </a:lnTo>
                <a:lnTo>
                  <a:pt x="1098298" y="734332"/>
                </a:lnTo>
                <a:lnTo>
                  <a:pt x="1102605" y="729116"/>
                </a:lnTo>
                <a:lnTo>
                  <a:pt x="1107139" y="723900"/>
                </a:lnTo>
                <a:lnTo>
                  <a:pt x="1112126" y="718684"/>
                </a:lnTo>
                <a:lnTo>
                  <a:pt x="1117113" y="713921"/>
                </a:lnTo>
                <a:lnTo>
                  <a:pt x="1121874" y="708932"/>
                </a:lnTo>
                <a:lnTo>
                  <a:pt x="1127088" y="704169"/>
                </a:lnTo>
                <a:lnTo>
                  <a:pt x="1132302" y="699634"/>
                </a:lnTo>
                <a:lnTo>
                  <a:pt x="1137743" y="695098"/>
                </a:lnTo>
                <a:lnTo>
                  <a:pt x="1142957" y="690562"/>
                </a:lnTo>
                <a:lnTo>
                  <a:pt x="1148398" y="686480"/>
                </a:lnTo>
                <a:lnTo>
                  <a:pt x="1154065" y="682398"/>
                </a:lnTo>
                <a:lnTo>
                  <a:pt x="1159732" y="678543"/>
                </a:lnTo>
                <a:lnTo>
                  <a:pt x="1165853" y="674687"/>
                </a:lnTo>
                <a:lnTo>
                  <a:pt x="1171747" y="670832"/>
                </a:lnTo>
                <a:lnTo>
                  <a:pt x="1177868" y="667203"/>
                </a:lnTo>
                <a:lnTo>
                  <a:pt x="1183762" y="663802"/>
                </a:lnTo>
                <a:lnTo>
                  <a:pt x="1189883" y="660400"/>
                </a:lnTo>
                <a:lnTo>
                  <a:pt x="1196457" y="657225"/>
                </a:lnTo>
                <a:lnTo>
                  <a:pt x="1202805" y="654503"/>
                </a:lnTo>
                <a:lnTo>
                  <a:pt x="1209379" y="651555"/>
                </a:lnTo>
                <a:lnTo>
                  <a:pt x="1215727" y="648834"/>
                </a:lnTo>
                <a:lnTo>
                  <a:pt x="1222528" y="646566"/>
                </a:lnTo>
                <a:lnTo>
                  <a:pt x="1229102" y="643844"/>
                </a:lnTo>
                <a:lnTo>
                  <a:pt x="1235903" y="641803"/>
                </a:lnTo>
                <a:lnTo>
                  <a:pt x="1242930" y="639762"/>
                </a:lnTo>
                <a:lnTo>
                  <a:pt x="1249731" y="637948"/>
                </a:lnTo>
                <a:lnTo>
                  <a:pt x="1256759" y="636134"/>
                </a:lnTo>
                <a:lnTo>
                  <a:pt x="1263787" y="634546"/>
                </a:lnTo>
                <a:lnTo>
                  <a:pt x="1271041" y="633412"/>
                </a:lnTo>
                <a:lnTo>
                  <a:pt x="1278068" y="632052"/>
                </a:lnTo>
                <a:lnTo>
                  <a:pt x="1285323" y="631144"/>
                </a:lnTo>
                <a:lnTo>
                  <a:pt x="1292577" y="630237"/>
                </a:lnTo>
                <a:lnTo>
                  <a:pt x="1300058" y="629557"/>
                </a:lnTo>
                <a:lnTo>
                  <a:pt x="1307312" y="629330"/>
                </a:lnTo>
                <a:lnTo>
                  <a:pt x="1314793" y="628877"/>
                </a:lnTo>
                <a:lnTo>
                  <a:pt x="1322274" y="628650"/>
                </a:lnTo>
                <a:close/>
                <a:moveTo>
                  <a:pt x="1872408" y="450081"/>
                </a:moveTo>
                <a:lnTo>
                  <a:pt x="1872408" y="463897"/>
                </a:lnTo>
                <a:lnTo>
                  <a:pt x="1864899" y="464803"/>
                </a:lnTo>
                <a:lnTo>
                  <a:pt x="1857846" y="465709"/>
                </a:lnTo>
                <a:lnTo>
                  <a:pt x="1851474" y="467068"/>
                </a:lnTo>
                <a:lnTo>
                  <a:pt x="1845558" y="468880"/>
                </a:lnTo>
                <a:lnTo>
                  <a:pt x="1839870" y="470691"/>
                </a:lnTo>
                <a:lnTo>
                  <a:pt x="1834864" y="472730"/>
                </a:lnTo>
                <a:lnTo>
                  <a:pt x="1830313" y="474995"/>
                </a:lnTo>
                <a:lnTo>
                  <a:pt x="1826218" y="477939"/>
                </a:lnTo>
                <a:lnTo>
                  <a:pt x="1822577" y="480657"/>
                </a:lnTo>
                <a:lnTo>
                  <a:pt x="1819391" y="483827"/>
                </a:lnTo>
                <a:lnTo>
                  <a:pt x="1816888" y="487451"/>
                </a:lnTo>
                <a:lnTo>
                  <a:pt x="1814840" y="491075"/>
                </a:lnTo>
                <a:lnTo>
                  <a:pt x="1813020" y="495152"/>
                </a:lnTo>
                <a:lnTo>
                  <a:pt x="1811882" y="499228"/>
                </a:lnTo>
                <a:lnTo>
                  <a:pt x="1811200" y="503984"/>
                </a:lnTo>
                <a:lnTo>
                  <a:pt x="1810745" y="508514"/>
                </a:lnTo>
                <a:lnTo>
                  <a:pt x="1810745" y="511911"/>
                </a:lnTo>
                <a:lnTo>
                  <a:pt x="1811427" y="515309"/>
                </a:lnTo>
                <a:lnTo>
                  <a:pt x="1811882" y="518253"/>
                </a:lnTo>
                <a:lnTo>
                  <a:pt x="1812565" y="521424"/>
                </a:lnTo>
                <a:lnTo>
                  <a:pt x="1813703" y="524594"/>
                </a:lnTo>
                <a:lnTo>
                  <a:pt x="1815068" y="527312"/>
                </a:lnTo>
                <a:lnTo>
                  <a:pt x="1816206" y="530257"/>
                </a:lnTo>
                <a:lnTo>
                  <a:pt x="1818026" y="532974"/>
                </a:lnTo>
                <a:lnTo>
                  <a:pt x="1819846" y="535692"/>
                </a:lnTo>
                <a:lnTo>
                  <a:pt x="1821894" y="537957"/>
                </a:lnTo>
                <a:lnTo>
                  <a:pt x="1823942" y="540222"/>
                </a:lnTo>
                <a:lnTo>
                  <a:pt x="1826218" y="542487"/>
                </a:lnTo>
                <a:lnTo>
                  <a:pt x="1828265" y="544298"/>
                </a:lnTo>
                <a:lnTo>
                  <a:pt x="1830541" y="546337"/>
                </a:lnTo>
                <a:lnTo>
                  <a:pt x="1832816" y="547922"/>
                </a:lnTo>
                <a:lnTo>
                  <a:pt x="1835547" y="549508"/>
                </a:lnTo>
                <a:lnTo>
                  <a:pt x="1841463" y="552905"/>
                </a:lnTo>
                <a:lnTo>
                  <a:pt x="1849654" y="557208"/>
                </a:lnTo>
                <a:lnTo>
                  <a:pt x="1860349" y="562191"/>
                </a:lnTo>
                <a:lnTo>
                  <a:pt x="1873319" y="568079"/>
                </a:lnTo>
                <a:lnTo>
                  <a:pt x="1877187" y="569891"/>
                </a:lnTo>
                <a:lnTo>
                  <a:pt x="1880827" y="571703"/>
                </a:lnTo>
                <a:lnTo>
                  <a:pt x="1883785" y="573515"/>
                </a:lnTo>
                <a:lnTo>
                  <a:pt x="1886516" y="575327"/>
                </a:lnTo>
                <a:lnTo>
                  <a:pt x="1888564" y="577139"/>
                </a:lnTo>
                <a:lnTo>
                  <a:pt x="1890384" y="578497"/>
                </a:lnTo>
                <a:lnTo>
                  <a:pt x="1891749" y="580083"/>
                </a:lnTo>
                <a:lnTo>
                  <a:pt x="1892660" y="581895"/>
                </a:lnTo>
                <a:lnTo>
                  <a:pt x="1893342" y="583480"/>
                </a:lnTo>
                <a:lnTo>
                  <a:pt x="1894025" y="585518"/>
                </a:lnTo>
                <a:lnTo>
                  <a:pt x="1894707" y="590501"/>
                </a:lnTo>
                <a:lnTo>
                  <a:pt x="1895390" y="596163"/>
                </a:lnTo>
                <a:lnTo>
                  <a:pt x="1895390" y="602958"/>
                </a:lnTo>
                <a:lnTo>
                  <a:pt x="1895390" y="605675"/>
                </a:lnTo>
                <a:lnTo>
                  <a:pt x="1894707" y="608167"/>
                </a:lnTo>
                <a:lnTo>
                  <a:pt x="1894025" y="610205"/>
                </a:lnTo>
                <a:lnTo>
                  <a:pt x="1892660" y="611791"/>
                </a:lnTo>
                <a:lnTo>
                  <a:pt x="1890839" y="613149"/>
                </a:lnTo>
                <a:lnTo>
                  <a:pt x="1888791" y="614055"/>
                </a:lnTo>
                <a:lnTo>
                  <a:pt x="1886061" y="614735"/>
                </a:lnTo>
                <a:lnTo>
                  <a:pt x="1883330" y="614961"/>
                </a:lnTo>
                <a:lnTo>
                  <a:pt x="1880145" y="614735"/>
                </a:lnTo>
                <a:lnTo>
                  <a:pt x="1878552" y="614055"/>
                </a:lnTo>
                <a:lnTo>
                  <a:pt x="1877414" y="613602"/>
                </a:lnTo>
                <a:lnTo>
                  <a:pt x="1876277" y="613149"/>
                </a:lnTo>
                <a:lnTo>
                  <a:pt x="1875594" y="612243"/>
                </a:lnTo>
                <a:lnTo>
                  <a:pt x="1874684" y="611564"/>
                </a:lnTo>
                <a:lnTo>
                  <a:pt x="1874229" y="610432"/>
                </a:lnTo>
                <a:lnTo>
                  <a:pt x="1873774" y="609299"/>
                </a:lnTo>
                <a:lnTo>
                  <a:pt x="1873546" y="607487"/>
                </a:lnTo>
                <a:lnTo>
                  <a:pt x="1872863" y="602731"/>
                </a:lnTo>
                <a:lnTo>
                  <a:pt x="1872408" y="596616"/>
                </a:lnTo>
                <a:lnTo>
                  <a:pt x="1872408" y="588689"/>
                </a:lnTo>
                <a:lnTo>
                  <a:pt x="1872408" y="577818"/>
                </a:lnTo>
                <a:lnTo>
                  <a:pt x="1811655" y="577818"/>
                </a:lnTo>
                <a:lnTo>
                  <a:pt x="1811655" y="586424"/>
                </a:lnTo>
                <a:lnTo>
                  <a:pt x="1811882" y="593445"/>
                </a:lnTo>
                <a:lnTo>
                  <a:pt x="1812338" y="596616"/>
                </a:lnTo>
                <a:lnTo>
                  <a:pt x="1813020" y="600013"/>
                </a:lnTo>
                <a:lnTo>
                  <a:pt x="1813475" y="602958"/>
                </a:lnTo>
                <a:lnTo>
                  <a:pt x="1814158" y="605902"/>
                </a:lnTo>
                <a:lnTo>
                  <a:pt x="1815296" y="608620"/>
                </a:lnTo>
                <a:lnTo>
                  <a:pt x="1816206" y="611338"/>
                </a:lnTo>
                <a:lnTo>
                  <a:pt x="1817343" y="613829"/>
                </a:lnTo>
                <a:lnTo>
                  <a:pt x="1818936" y="616094"/>
                </a:lnTo>
                <a:lnTo>
                  <a:pt x="1820074" y="618359"/>
                </a:lnTo>
                <a:lnTo>
                  <a:pt x="1821894" y="620623"/>
                </a:lnTo>
                <a:lnTo>
                  <a:pt x="1823715" y="622435"/>
                </a:lnTo>
                <a:lnTo>
                  <a:pt x="1825535" y="624247"/>
                </a:lnTo>
                <a:lnTo>
                  <a:pt x="1827583" y="626059"/>
                </a:lnTo>
                <a:lnTo>
                  <a:pt x="1829631" y="627418"/>
                </a:lnTo>
                <a:lnTo>
                  <a:pt x="1834409" y="630136"/>
                </a:lnTo>
                <a:lnTo>
                  <a:pt x="1839415" y="632627"/>
                </a:lnTo>
                <a:lnTo>
                  <a:pt x="1844193" y="634665"/>
                </a:lnTo>
                <a:lnTo>
                  <a:pt x="1849654" y="636704"/>
                </a:lnTo>
                <a:lnTo>
                  <a:pt x="1855115" y="638289"/>
                </a:lnTo>
                <a:lnTo>
                  <a:pt x="1860576" y="639421"/>
                </a:lnTo>
                <a:lnTo>
                  <a:pt x="1866492" y="640327"/>
                </a:lnTo>
                <a:lnTo>
                  <a:pt x="1872408" y="641007"/>
                </a:lnTo>
                <a:lnTo>
                  <a:pt x="1872408" y="657993"/>
                </a:lnTo>
                <a:lnTo>
                  <a:pt x="1900396" y="657993"/>
                </a:lnTo>
                <a:lnTo>
                  <a:pt x="1900396" y="641460"/>
                </a:lnTo>
                <a:lnTo>
                  <a:pt x="1907905" y="640554"/>
                </a:lnTo>
                <a:lnTo>
                  <a:pt x="1914959" y="639421"/>
                </a:lnTo>
                <a:lnTo>
                  <a:pt x="1921557" y="637610"/>
                </a:lnTo>
                <a:lnTo>
                  <a:pt x="1927474" y="635798"/>
                </a:lnTo>
                <a:lnTo>
                  <a:pt x="1933162" y="633533"/>
                </a:lnTo>
                <a:lnTo>
                  <a:pt x="1938396" y="631042"/>
                </a:lnTo>
                <a:lnTo>
                  <a:pt x="1943174" y="628324"/>
                </a:lnTo>
                <a:lnTo>
                  <a:pt x="1947270" y="624927"/>
                </a:lnTo>
                <a:lnTo>
                  <a:pt x="1950910" y="621529"/>
                </a:lnTo>
                <a:lnTo>
                  <a:pt x="1953868" y="617679"/>
                </a:lnTo>
                <a:lnTo>
                  <a:pt x="1956826" y="613602"/>
                </a:lnTo>
                <a:lnTo>
                  <a:pt x="1958874" y="609299"/>
                </a:lnTo>
                <a:lnTo>
                  <a:pt x="1960695" y="604317"/>
                </a:lnTo>
                <a:lnTo>
                  <a:pt x="1962060" y="599107"/>
                </a:lnTo>
                <a:lnTo>
                  <a:pt x="1962515" y="593672"/>
                </a:lnTo>
                <a:lnTo>
                  <a:pt x="1962743" y="588010"/>
                </a:lnTo>
                <a:lnTo>
                  <a:pt x="1962743" y="584613"/>
                </a:lnTo>
                <a:lnTo>
                  <a:pt x="1962515" y="581215"/>
                </a:lnTo>
                <a:lnTo>
                  <a:pt x="1962060" y="577818"/>
                </a:lnTo>
                <a:lnTo>
                  <a:pt x="1961377" y="574647"/>
                </a:lnTo>
                <a:lnTo>
                  <a:pt x="1960695" y="571929"/>
                </a:lnTo>
                <a:lnTo>
                  <a:pt x="1959557" y="568985"/>
                </a:lnTo>
                <a:lnTo>
                  <a:pt x="1958419" y="566267"/>
                </a:lnTo>
                <a:lnTo>
                  <a:pt x="1957054" y="563550"/>
                </a:lnTo>
                <a:lnTo>
                  <a:pt x="1953868" y="559020"/>
                </a:lnTo>
                <a:lnTo>
                  <a:pt x="1950683" y="555170"/>
                </a:lnTo>
                <a:lnTo>
                  <a:pt x="1948862" y="553358"/>
                </a:lnTo>
                <a:lnTo>
                  <a:pt x="1947042" y="551546"/>
                </a:lnTo>
                <a:lnTo>
                  <a:pt x="1944994" y="549961"/>
                </a:lnTo>
                <a:lnTo>
                  <a:pt x="1942719" y="548375"/>
                </a:lnTo>
                <a:lnTo>
                  <a:pt x="1937713" y="545657"/>
                </a:lnTo>
                <a:lnTo>
                  <a:pt x="1930659" y="542034"/>
                </a:lnTo>
                <a:lnTo>
                  <a:pt x="1921785" y="537957"/>
                </a:lnTo>
                <a:lnTo>
                  <a:pt x="1911318" y="532974"/>
                </a:lnTo>
                <a:lnTo>
                  <a:pt x="1899031" y="527539"/>
                </a:lnTo>
                <a:lnTo>
                  <a:pt x="1889474" y="523236"/>
                </a:lnTo>
                <a:lnTo>
                  <a:pt x="1882875" y="519612"/>
                </a:lnTo>
                <a:lnTo>
                  <a:pt x="1878552" y="517120"/>
                </a:lnTo>
                <a:lnTo>
                  <a:pt x="1877187" y="515988"/>
                </a:lnTo>
                <a:lnTo>
                  <a:pt x="1876049" y="514629"/>
                </a:lnTo>
                <a:lnTo>
                  <a:pt x="1875139" y="513270"/>
                </a:lnTo>
                <a:lnTo>
                  <a:pt x="1874229" y="511458"/>
                </a:lnTo>
                <a:lnTo>
                  <a:pt x="1873774" y="509647"/>
                </a:lnTo>
                <a:lnTo>
                  <a:pt x="1873319" y="507608"/>
                </a:lnTo>
                <a:lnTo>
                  <a:pt x="1872863" y="505117"/>
                </a:lnTo>
                <a:lnTo>
                  <a:pt x="1872863" y="502626"/>
                </a:lnTo>
                <a:lnTo>
                  <a:pt x="1872863" y="499681"/>
                </a:lnTo>
                <a:lnTo>
                  <a:pt x="1873546" y="497190"/>
                </a:lnTo>
                <a:lnTo>
                  <a:pt x="1874456" y="495152"/>
                </a:lnTo>
                <a:lnTo>
                  <a:pt x="1875594" y="493340"/>
                </a:lnTo>
                <a:lnTo>
                  <a:pt x="1877187" y="491981"/>
                </a:lnTo>
                <a:lnTo>
                  <a:pt x="1879235" y="491075"/>
                </a:lnTo>
                <a:lnTo>
                  <a:pt x="1881282" y="490622"/>
                </a:lnTo>
                <a:lnTo>
                  <a:pt x="1883785" y="490169"/>
                </a:lnTo>
                <a:lnTo>
                  <a:pt x="1887199" y="490622"/>
                </a:lnTo>
                <a:lnTo>
                  <a:pt x="1889702" y="491301"/>
                </a:lnTo>
                <a:lnTo>
                  <a:pt x="1890839" y="491528"/>
                </a:lnTo>
                <a:lnTo>
                  <a:pt x="1891522" y="492207"/>
                </a:lnTo>
                <a:lnTo>
                  <a:pt x="1892432" y="493113"/>
                </a:lnTo>
                <a:lnTo>
                  <a:pt x="1892887" y="493793"/>
                </a:lnTo>
                <a:lnTo>
                  <a:pt x="1894025" y="496284"/>
                </a:lnTo>
                <a:lnTo>
                  <a:pt x="1894480" y="499455"/>
                </a:lnTo>
                <a:lnTo>
                  <a:pt x="1894935" y="503758"/>
                </a:lnTo>
                <a:lnTo>
                  <a:pt x="1895163" y="508967"/>
                </a:lnTo>
                <a:lnTo>
                  <a:pt x="1895163" y="516215"/>
                </a:lnTo>
                <a:lnTo>
                  <a:pt x="1955689" y="516215"/>
                </a:lnTo>
                <a:lnTo>
                  <a:pt x="1956371" y="511458"/>
                </a:lnTo>
                <a:lnTo>
                  <a:pt x="1956371" y="508061"/>
                </a:lnTo>
                <a:lnTo>
                  <a:pt x="1955916" y="503305"/>
                </a:lnTo>
                <a:lnTo>
                  <a:pt x="1955461" y="498775"/>
                </a:lnTo>
                <a:lnTo>
                  <a:pt x="1954551" y="494699"/>
                </a:lnTo>
                <a:lnTo>
                  <a:pt x="1952958" y="490848"/>
                </a:lnTo>
                <a:lnTo>
                  <a:pt x="1950910" y="487225"/>
                </a:lnTo>
                <a:lnTo>
                  <a:pt x="1948635" y="483601"/>
                </a:lnTo>
                <a:lnTo>
                  <a:pt x="1945677" y="480430"/>
                </a:lnTo>
                <a:lnTo>
                  <a:pt x="1942264" y="477712"/>
                </a:lnTo>
                <a:lnTo>
                  <a:pt x="1938623" y="474995"/>
                </a:lnTo>
                <a:lnTo>
                  <a:pt x="1934527" y="472730"/>
                </a:lnTo>
                <a:lnTo>
                  <a:pt x="1929976" y="470465"/>
                </a:lnTo>
                <a:lnTo>
                  <a:pt x="1924971" y="468653"/>
                </a:lnTo>
                <a:lnTo>
                  <a:pt x="1919510" y="467068"/>
                </a:lnTo>
                <a:lnTo>
                  <a:pt x="1913593" y="465709"/>
                </a:lnTo>
                <a:lnTo>
                  <a:pt x="1907222" y="464803"/>
                </a:lnTo>
                <a:lnTo>
                  <a:pt x="1900396" y="463897"/>
                </a:lnTo>
                <a:lnTo>
                  <a:pt x="1900396" y="450081"/>
                </a:lnTo>
                <a:lnTo>
                  <a:pt x="1872408" y="450081"/>
                </a:lnTo>
                <a:close/>
                <a:moveTo>
                  <a:pt x="1886971" y="384175"/>
                </a:moveTo>
                <a:lnTo>
                  <a:pt x="1895390" y="384401"/>
                </a:lnTo>
                <a:lnTo>
                  <a:pt x="1904264" y="384854"/>
                </a:lnTo>
                <a:lnTo>
                  <a:pt x="1912911" y="385987"/>
                </a:lnTo>
                <a:lnTo>
                  <a:pt x="1921102" y="387572"/>
                </a:lnTo>
                <a:lnTo>
                  <a:pt x="1929294" y="389610"/>
                </a:lnTo>
                <a:lnTo>
                  <a:pt x="1937713" y="391649"/>
                </a:lnTo>
                <a:lnTo>
                  <a:pt x="1945449" y="394367"/>
                </a:lnTo>
                <a:lnTo>
                  <a:pt x="1953186" y="397537"/>
                </a:lnTo>
                <a:lnTo>
                  <a:pt x="1960922" y="400935"/>
                </a:lnTo>
                <a:lnTo>
                  <a:pt x="1968204" y="404558"/>
                </a:lnTo>
                <a:lnTo>
                  <a:pt x="1975485" y="408635"/>
                </a:lnTo>
                <a:lnTo>
                  <a:pt x="1982084" y="412938"/>
                </a:lnTo>
                <a:lnTo>
                  <a:pt x="1988910" y="417921"/>
                </a:lnTo>
                <a:lnTo>
                  <a:pt x="1995281" y="422677"/>
                </a:lnTo>
                <a:lnTo>
                  <a:pt x="2001652" y="428113"/>
                </a:lnTo>
                <a:lnTo>
                  <a:pt x="2007568" y="433775"/>
                </a:lnTo>
                <a:lnTo>
                  <a:pt x="2013257" y="439890"/>
                </a:lnTo>
                <a:lnTo>
                  <a:pt x="2018718" y="446005"/>
                </a:lnTo>
                <a:lnTo>
                  <a:pt x="2023496" y="452346"/>
                </a:lnTo>
                <a:lnTo>
                  <a:pt x="2028502" y="459141"/>
                </a:lnTo>
                <a:lnTo>
                  <a:pt x="2032825" y="465709"/>
                </a:lnTo>
                <a:lnTo>
                  <a:pt x="2036921" y="472956"/>
                </a:lnTo>
                <a:lnTo>
                  <a:pt x="2040562" y="480430"/>
                </a:lnTo>
                <a:lnTo>
                  <a:pt x="2043975" y="487904"/>
                </a:lnTo>
                <a:lnTo>
                  <a:pt x="2047161" y="495605"/>
                </a:lnTo>
                <a:lnTo>
                  <a:pt x="2049891" y="503305"/>
                </a:lnTo>
                <a:lnTo>
                  <a:pt x="2052394" y="511685"/>
                </a:lnTo>
                <a:lnTo>
                  <a:pt x="2054214" y="519838"/>
                </a:lnTo>
                <a:lnTo>
                  <a:pt x="2055580" y="528218"/>
                </a:lnTo>
                <a:lnTo>
                  <a:pt x="2056717" y="536598"/>
                </a:lnTo>
                <a:lnTo>
                  <a:pt x="2057172" y="545431"/>
                </a:lnTo>
                <a:lnTo>
                  <a:pt x="2057400" y="553811"/>
                </a:lnTo>
                <a:lnTo>
                  <a:pt x="2057172" y="562644"/>
                </a:lnTo>
                <a:lnTo>
                  <a:pt x="2056717" y="571476"/>
                </a:lnTo>
                <a:lnTo>
                  <a:pt x="2055580" y="579856"/>
                </a:lnTo>
                <a:lnTo>
                  <a:pt x="2054214" y="588010"/>
                </a:lnTo>
                <a:lnTo>
                  <a:pt x="2052394" y="596390"/>
                </a:lnTo>
                <a:lnTo>
                  <a:pt x="2049891" y="604543"/>
                </a:lnTo>
                <a:lnTo>
                  <a:pt x="2047161" y="612243"/>
                </a:lnTo>
                <a:lnTo>
                  <a:pt x="2043975" y="619944"/>
                </a:lnTo>
                <a:lnTo>
                  <a:pt x="2040562" y="627418"/>
                </a:lnTo>
                <a:lnTo>
                  <a:pt x="2036921" y="634892"/>
                </a:lnTo>
                <a:lnTo>
                  <a:pt x="2032825" y="642139"/>
                </a:lnTo>
                <a:lnTo>
                  <a:pt x="2028502" y="648934"/>
                </a:lnTo>
                <a:lnTo>
                  <a:pt x="2023496" y="655502"/>
                </a:lnTo>
                <a:lnTo>
                  <a:pt x="2018718" y="662070"/>
                </a:lnTo>
                <a:lnTo>
                  <a:pt x="2013257" y="668185"/>
                </a:lnTo>
                <a:lnTo>
                  <a:pt x="2007568" y="674073"/>
                </a:lnTo>
                <a:lnTo>
                  <a:pt x="2001652" y="679736"/>
                </a:lnTo>
                <a:lnTo>
                  <a:pt x="1995281" y="685171"/>
                </a:lnTo>
                <a:lnTo>
                  <a:pt x="1988910" y="690154"/>
                </a:lnTo>
                <a:lnTo>
                  <a:pt x="1982084" y="694683"/>
                </a:lnTo>
                <a:lnTo>
                  <a:pt x="1975485" y="699440"/>
                </a:lnTo>
                <a:lnTo>
                  <a:pt x="1968204" y="703516"/>
                </a:lnTo>
                <a:lnTo>
                  <a:pt x="1960922" y="707140"/>
                </a:lnTo>
                <a:lnTo>
                  <a:pt x="1953186" y="710537"/>
                </a:lnTo>
                <a:lnTo>
                  <a:pt x="1945449" y="713482"/>
                </a:lnTo>
                <a:lnTo>
                  <a:pt x="1937713" y="716199"/>
                </a:lnTo>
                <a:lnTo>
                  <a:pt x="1929294" y="718464"/>
                </a:lnTo>
                <a:lnTo>
                  <a:pt x="1921102" y="720503"/>
                </a:lnTo>
                <a:lnTo>
                  <a:pt x="1912911" y="722088"/>
                </a:lnTo>
                <a:lnTo>
                  <a:pt x="1904264" y="722994"/>
                </a:lnTo>
                <a:lnTo>
                  <a:pt x="1895390" y="723673"/>
                </a:lnTo>
                <a:lnTo>
                  <a:pt x="1886971" y="723900"/>
                </a:lnTo>
                <a:lnTo>
                  <a:pt x="1878097" y="723673"/>
                </a:lnTo>
                <a:lnTo>
                  <a:pt x="1869223" y="722994"/>
                </a:lnTo>
                <a:lnTo>
                  <a:pt x="1860804" y="722088"/>
                </a:lnTo>
                <a:lnTo>
                  <a:pt x="1852612" y="720503"/>
                </a:lnTo>
                <a:lnTo>
                  <a:pt x="1844193" y="718464"/>
                </a:lnTo>
                <a:lnTo>
                  <a:pt x="1836002" y="716199"/>
                </a:lnTo>
                <a:lnTo>
                  <a:pt x="1828265" y="713482"/>
                </a:lnTo>
                <a:lnTo>
                  <a:pt x="1820529" y="710537"/>
                </a:lnTo>
                <a:lnTo>
                  <a:pt x="1812565" y="707140"/>
                </a:lnTo>
                <a:lnTo>
                  <a:pt x="1805511" y="703516"/>
                </a:lnTo>
                <a:lnTo>
                  <a:pt x="1798230" y="699440"/>
                </a:lnTo>
                <a:lnTo>
                  <a:pt x="1791404" y="694683"/>
                </a:lnTo>
                <a:lnTo>
                  <a:pt x="1784805" y="690154"/>
                </a:lnTo>
                <a:lnTo>
                  <a:pt x="1778206" y="685171"/>
                </a:lnTo>
                <a:lnTo>
                  <a:pt x="1772063" y="679736"/>
                </a:lnTo>
                <a:lnTo>
                  <a:pt x="1766146" y="674073"/>
                </a:lnTo>
                <a:lnTo>
                  <a:pt x="1760458" y="668185"/>
                </a:lnTo>
                <a:lnTo>
                  <a:pt x="1754997" y="662070"/>
                </a:lnTo>
                <a:lnTo>
                  <a:pt x="1749991" y="655502"/>
                </a:lnTo>
                <a:lnTo>
                  <a:pt x="1745213" y="648934"/>
                </a:lnTo>
                <a:lnTo>
                  <a:pt x="1740662" y="642139"/>
                </a:lnTo>
                <a:lnTo>
                  <a:pt x="1736566" y="634892"/>
                </a:lnTo>
                <a:lnTo>
                  <a:pt x="1732925" y="627418"/>
                </a:lnTo>
                <a:lnTo>
                  <a:pt x="1729512" y="619944"/>
                </a:lnTo>
                <a:lnTo>
                  <a:pt x="1726554" y="612243"/>
                </a:lnTo>
                <a:lnTo>
                  <a:pt x="1723596" y="604543"/>
                </a:lnTo>
                <a:lnTo>
                  <a:pt x="1721548" y="596390"/>
                </a:lnTo>
                <a:lnTo>
                  <a:pt x="1719500" y="588010"/>
                </a:lnTo>
                <a:lnTo>
                  <a:pt x="1717908" y="579856"/>
                </a:lnTo>
                <a:lnTo>
                  <a:pt x="1716997" y="571476"/>
                </a:lnTo>
                <a:lnTo>
                  <a:pt x="1716315" y="562644"/>
                </a:lnTo>
                <a:lnTo>
                  <a:pt x="1716087" y="553811"/>
                </a:lnTo>
                <a:lnTo>
                  <a:pt x="1716315" y="545431"/>
                </a:lnTo>
                <a:lnTo>
                  <a:pt x="1716997" y="536598"/>
                </a:lnTo>
                <a:lnTo>
                  <a:pt x="1717908" y="528218"/>
                </a:lnTo>
                <a:lnTo>
                  <a:pt x="1719500" y="519838"/>
                </a:lnTo>
                <a:lnTo>
                  <a:pt x="1721548" y="511685"/>
                </a:lnTo>
                <a:lnTo>
                  <a:pt x="1723596" y="503305"/>
                </a:lnTo>
                <a:lnTo>
                  <a:pt x="1726554" y="495605"/>
                </a:lnTo>
                <a:lnTo>
                  <a:pt x="1729512" y="487904"/>
                </a:lnTo>
                <a:lnTo>
                  <a:pt x="1732925" y="480430"/>
                </a:lnTo>
                <a:lnTo>
                  <a:pt x="1736566" y="472956"/>
                </a:lnTo>
                <a:lnTo>
                  <a:pt x="1740662" y="465709"/>
                </a:lnTo>
                <a:lnTo>
                  <a:pt x="1745213" y="459141"/>
                </a:lnTo>
                <a:lnTo>
                  <a:pt x="1749991" y="452346"/>
                </a:lnTo>
                <a:lnTo>
                  <a:pt x="1754997" y="446005"/>
                </a:lnTo>
                <a:lnTo>
                  <a:pt x="1760458" y="439890"/>
                </a:lnTo>
                <a:lnTo>
                  <a:pt x="1766146" y="433775"/>
                </a:lnTo>
                <a:lnTo>
                  <a:pt x="1772063" y="428113"/>
                </a:lnTo>
                <a:lnTo>
                  <a:pt x="1778206" y="422677"/>
                </a:lnTo>
                <a:lnTo>
                  <a:pt x="1784805" y="417921"/>
                </a:lnTo>
                <a:lnTo>
                  <a:pt x="1791404" y="412938"/>
                </a:lnTo>
                <a:lnTo>
                  <a:pt x="1798230" y="408635"/>
                </a:lnTo>
                <a:lnTo>
                  <a:pt x="1805511" y="404558"/>
                </a:lnTo>
                <a:lnTo>
                  <a:pt x="1812565" y="400935"/>
                </a:lnTo>
                <a:lnTo>
                  <a:pt x="1820529" y="397537"/>
                </a:lnTo>
                <a:lnTo>
                  <a:pt x="1828265" y="394367"/>
                </a:lnTo>
                <a:lnTo>
                  <a:pt x="1836002" y="391649"/>
                </a:lnTo>
                <a:lnTo>
                  <a:pt x="1844193" y="389610"/>
                </a:lnTo>
                <a:lnTo>
                  <a:pt x="1852612" y="387572"/>
                </a:lnTo>
                <a:lnTo>
                  <a:pt x="1860804" y="385987"/>
                </a:lnTo>
                <a:lnTo>
                  <a:pt x="1869223" y="384854"/>
                </a:lnTo>
                <a:lnTo>
                  <a:pt x="1878097" y="384401"/>
                </a:lnTo>
                <a:lnTo>
                  <a:pt x="1886971" y="384175"/>
                </a:lnTo>
                <a:close/>
                <a:moveTo>
                  <a:pt x="1493053" y="58920"/>
                </a:moveTo>
                <a:lnTo>
                  <a:pt x="1493053" y="71384"/>
                </a:lnTo>
                <a:lnTo>
                  <a:pt x="1486255" y="72064"/>
                </a:lnTo>
                <a:lnTo>
                  <a:pt x="1480136" y="72970"/>
                </a:lnTo>
                <a:lnTo>
                  <a:pt x="1474471" y="74103"/>
                </a:lnTo>
                <a:lnTo>
                  <a:pt x="1469032" y="75463"/>
                </a:lnTo>
                <a:lnTo>
                  <a:pt x="1464046" y="77276"/>
                </a:lnTo>
                <a:lnTo>
                  <a:pt x="1459741" y="79089"/>
                </a:lnTo>
                <a:lnTo>
                  <a:pt x="1455661" y="81128"/>
                </a:lnTo>
                <a:lnTo>
                  <a:pt x="1452036" y="83621"/>
                </a:lnTo>
                <a:lnTo>
                  <a:pt x="1448863" y="86341"/>
                </a:lnTo>
                <a:lnTo>
                  <a:pt x="1446144" y="89060"/>
                </a:lnTo>
                <a:lnTo>
                  <a:pt x="1443877" y="92233"/>
                </a:lnTo>
                <a:lnTo>
                  <a:pt x="1441611" y="95632"/>
                </a:lnTo>
                <a:lnTo>
                  <a:pt x="1440252" y="99258"/>
                </a:lnTo>
                <a:lnTo>
                  <a:pt x="1439118" y="102657"/>
                </a:lnTo>
                <a:lnTo>
                  <a:pt x="1438665" y="106963"/>
                </a:lnTo>
                <a:lnTo>
                  <a:pt x="1438439" y="111042"/>
                </a:lnTo>
                <a:lnTo>
                  <a:pt x="1438439" y="113988"/>
                </a:lnTo>
                <a:lnTo>
                  <a:pt x="1438665" y="116934"/>
                </a:lnTo>
                <a:lnTo>
                  <a:pt x="1439118" y="119880"/>
                </a:lnTo>
                <a:lnTo>
                  <a:pt x="1439798" y="122599"/>
                </a:lnTo>
                <a:lnTo>
                  <a:pt x="1440931" y="125092"/>
                </a:lnTo>
                <a:lnTo>
                  <a:pt x="1442064" y="127812"/>
                </a:lnTo>
                <a:lnTo>
                  <a:pt x="1443198" y="130304"/>
                </a:lnTo>
                <a:lnTo>
                  <a:pt x="1444784" y="132797"/>
                </a:lnTo>
                <a:lnTo>
                  <a:pt x="1448183" y="137329"/>
                </a:lnTo>
                <a:lnTo>
                  <a:pt x="1451809" y="141409"/>
                </a:lnTo>
                <a:lnTo>
                  <a:pt x="1455888" y="144808"/>
                </a:lnTo>
                <a:lnTo>
                  <a:pt x="1460194" y="147527"/>
                </a:lnTo>
                <a:lnTo>
                  <a:pt x="1465633" y="150700"/>
                </a:lnTo>
                <a:lnTo>
                  <a:pt x="1472884" y="154552"/>
                </a:lnTo>
                <a:lnTo>
                  <a:pt x="1482402" y="158858"/>
                </a:lnTo>
                <a:lnTo>
                  <a:pt x="1493733" y="164070"/>
                </a:lnTo>
                <a:lnTo>
                  <a:pt x="1500532" y="167469"/>
                </a:lnTo>
                <a:lnTo>
                  <a:pt x="1503024" y="169056"/>
                </a:lnTo>
                <a:lnTo>
                  <a:pt x="1505291" y="170642"/>
                </a:lnTo>
                <a:lnTo>
                  <a:pt x="1507330" y="172002"/>
                </a:lnTo>
                <a:lnTo>
                  <a:pt x="1508916" y="173588"/>
                </a:lnTo>
                <a:lnTo>
                  <a:pt x="1510276" y="175174"/>
                </a:lnTo>
                <a:lnTo>
                  <a:pt x="1510956" y="176534"/>
                </a:lnTo>
                <a:lnTo>
                  <a:pt x="1512089" y="179707"/>
                </a:lnTo>
                <a:lnTo>
                  <a:pt x="1512769" y="184012"/>
                </a:lnTo>
                <a:lnTo>
                  <a:pt x="1513449" y="189451"/>
                </a:lnTo>
                <a:lnTo>
                  <a:pt x="1513675" y="195343"/>
                </a:lnTo>
                <a:lnTo>
                  <a:pt x="1513449" y="197836"/>
                </a:lnTo>
                <a:lnTo>
                  <a:pt x="1512769" y="199876"/>
                </a:lnTo>
                <a:lnTo>
                  <a:pt x="1512089" y="201689"/>
                </a:lnTo>
                <a:lnTo>
                  <a:pt x="1510956" y="203275"/>
                </a:lnTo>
                <a:lnTo>
                  <a:pt x="1509596" y="204181"/>
                </a:lnTo>
                <a:lnTo>
                  <a:pt x="1507783" y="205314"/>
                </a:lnTo>
                <a:lnTo>
                  <a:pt x="1505291" y="205768"/>
                </a:lnTo>
                <a:lnTo>
                  <a:pt x="1502798" y="205768"/>
                </a:lnTo>
                <a:lnTo>
                  <a:pt x="1499852" y="205541"/>
                </a:lnTo>
                <a:lnTo>
                  <a:pt x="1498719" y="205314"/>
                </a:lnTo>
                <a:lnTo>
                  <a:pt x="1497586" y="204861"/>
                </a:lnTo>
                <a:lnTo>
                  <a:pt x="1496679" y="204181"/>
                </a:lnTo>
                <a:lnTo>
                  <a:pt x="1495773" y="203728"/>
                </a:lnTo>
                <a:lnTo>
                  <a:pt x="1495319" y="203048"/>
                </a:lnTo>
                <a:lnTo>
                  <a:pt x="1494866" y="201915"/>
                </a:lnTo>
                <a:lnTo>
                  <a:pt x="1493960" y="199422"/>
                </a:lnTo>
                <a:lnTo>
                  <a:pt x="1493506" y="195343"/>
                </a:lnTo>
                <a:lnTo>
                  <a:pt x="1493280" y="189678"/>
                </a:lnTo>
                <a:lnTo>
                  <a:pt x="1493053" y="182426"/>
                </a:lnTo>
                <a:lnTo>
                  <a:pt x="1493053" y="172908"/>
                </a:lnTo>
                <a:lnTo>
                  <a:pt x="1439118" y="172908"/>
                </a:lnTo>
                <a:lnTo>
                  <a:pt x="1439118" y="180613"/>
                </a:lnTo>
                <a:lnTo>
                  <a:pt x="1439345" y="186732"/>
                </a:lnTo>
                <a:lnTo>
                  <a:pt x="1440252" y="192624"/>
                </a:lnTo>
                <a:lnTo>
                  <a:pt x="1441385" y="197836"/>
                </a:lnTo>
                <a:lnTo>
                  <a:pt x="1442291" y="200329"/>
                </a:lnTo>
                <a:lnTo>
                  <a:pt x="1443198" y="202822"/>
                </a:lnTo>
                <a:lnTo>
                  <a:pt x="1444331" y="205088"/>
                </a:lnTo>
                <a:lnTo>
                  <a:pt x="1445237" y="207127"/>
                </a:lnTo>
                <a:lnTo>
                  <a:pt x="1446823" y="209167"/>
                </a:lnTo>
                <a:lnTo>
                  <a:pt x="1448183" y="210980"/>
                </a:lnTo>
                <a:lnTo>
                  <a:pt x="1449769" y="212793"/>
                </a:lnTo>
                <a:lnTo>
                  <a:pt x="1451582" y="214379"/>
                </a:lnTo>
                <a:lnTo>
                  <a:pt x="1453395" y="215965"/>
                </a:lnTo>
                <a:lnTo>
                  <a:pt x="1455435" y="217098"/>
                </a:lnTo>
                <a:lnTo>
                  <a:pt x="1459514" y="219818"/>
                </a:lnTo>
                <a:lnTo>
                  <a:pt x="1463593" y="221857"/>
                </a:lnTo>
                <a:lnTo>
                  <a:pt x="1468352" y="223897"/>
                </a:lnTo>
                <a:lnTo>
                  <a:pt x="1472884" y="225483"/>
                </a:lnTo>
                <a:lnTo>
                  <a:pt x="1477643" y="226616"/>
                </a:lnTo>
                <a:lnTo>
                  <a:pt x="1482629" y="227976"/>
                </a:lnTo>
                <a:lnTo>
                  <a:pt x="1487841" y="228656"/>
                </a:lnTo>
                <a:lnTo>
                  <a:pt x="1493053" y="229336"/>
                </a:lnTo>
                <a:lnTo>
                  <a:pt x="1493053" y="244519"/>
                </a:lnTo>
                <a:lnTo>
                  <a:pt x="1517981" y="244519"/>
                </a:lnTo>
                <a:lnTo>
                  <a:pt x="1517981" y="229789"/>
                </a:lnTo>
                <a:lnTo>
                  <a:pt x="1524780" y="228656"/>
                </a:lnTo>
                <a:lnTo>
                  <a:pt x="1530898" y="227749"/>
                </a:lnTo>
                <a:lnTo>
                  <a:pt x="1536790" y="226163"/>
                </a:lnTo>
                <a:lnTo>
                  <a:pt x="1542229" y="224577"/>
                </a:lnTo>
                <a:lnTo>
                  <a:pt x="1547215" y="222537"/>
                </a:lnTo>
                <a:lnTo>
                  <a:pt x="1551747" y="220271"/>
                </a:lnTo>
                <a:lnTo>
                  <a:pt x="1555826" y="218005"/>
                </a:lnTo>
                <a:lnTo>
                  <a:pt x="1559452" y="215059"/>
                </a:lnTo>
                <a:lnTo>
                  <a:pt x="1562851" y="211660"/>
                </a:lnTo>
                <a:lnTo>
                  <a:pt x="1565571" y="208487"/>
                </a:lnTo>
                <a:lnTo>
                  <a:pt x="1568063" y="204861"/>
                </a:lnTo>
                <a:lnTo>
                  <a:pt x="1569876" y="201009"/>
                </a:lnTo>
                <a:lnTo>
                  <a:pt x="1571236" y="196476"/>
                </a:lnTo>
                <a:lnTo>
                  <a:pt x="1572596" y="192171"/>
                </a:lnTo>
                <a:lnTo>
                  <a:pt x="1573049" y="187185"/>
                </a:lnTo>
                <a:lnTo>
                  <a:pt x="1573502" y="182199"/>
                </a:lnTo>
                <a:lnTo>
                  <a:pt x="1573502" y="179027"/>
                </a:lnTo>
                <a:lnTo>
                  <a:pt x="1573049" y="175854"/>
                </a:lnTo>
                <a:lnTo>
                  <a:pt x="1572596" y="172908"/>
                </a:lnTo>
                <a:lnTo>
                  <a:pt x="1572142" y="170189"/>
                </a:lnTo>
                <a:lnTo>
                  <a:pt x="1571236" y="167469"/>
                </a:lnTo>
                <a:lnTo>
                  <a:pt x="1570556" y="164750"/>
                </a:lnTo>
                <a:lnTo>
                  <a:pt x="1569650" y="162484"/>
                </a:lnTo>
                <a:lnTo>
                  <a:pt x="1568290" y="160218"/>
                </a:lnTo>
                <a:lnTo>
                  <a:pt x="1565344" y="156139"/>
                </a:lnTo>
                <a:lnTo>
                  <a:pt x="1562625" y="152513"/>
                </a:lnTo>
                <a:lnTo>
                  <a:pt x="1559225" y="149340"/>
                </a:lnTo>
                <a:lnTo>
                  <a:pt x="1555599" y="146847"/>
                </a:lnTo>
                <a:lnTo>
                  <a:pt x="1551067" y="144355"/>
                </a:lnTo>
                <a:lnTo>
                  <a:pt x="1544722" y="140955"/>
                </a:lnTo>
                <a:lnTo>
                  <a:pt x="1537017" y="137329"/>
                </a:lnTo>
                <a:lnTo>
                  <a:pt x="1527499" y="132797"/>
                </a:lnTo>
                <a:lnTo>
                  <a:pt x="1516621" y="128038"/>
                </a:lnTo>
                <a:lnTo>
                  <a:pt x="1508237" y="124186"/>
                </a:lnTo>
                <a:lnTo>
                  <a:pt x="1502344" y="120786"/>
                </a:lnTo>
                <a:lnTo>
                  <a:pt x="1498719" y="118747"/>
                </a:lnTo>
                <a:lnTo>
                  <a:pt x="1497359" y="117614"/>
                </a:lnTo>
                <a:lnTo>
                  <a:pt x="1496452" y="116481"/>
                </a:lnTo>
                <a:lnTo>
                  <a:pt x="1495319" y="115121"/>
                </a:lnTo>
                <a:lnTo>
                  <a:pt x="1494866" y="113535"/>
                </a:lnTo>
                <a:lnTo>
                  <a:pt x="1493960" y="111948"/>
                </a:lnTo>
                <a:lnTo>
                  <a:pt x="1493733" y="109909"/>
                </a:lnTo>
                <a:lnTo>
                  <a:pt x="1493506" y="107869"/>
                </a:lnTo>
                <a:lnTo>
                  <a:pt x="1493506" y="105830"/>
                </a:lnTo>
                <a:lnTo>
                  <a:pt x="1493506" y="103337"/>
                </a:lnTo>
                <a:lnTo>
                  <a:pt x="1493960" y="100844"/>
                </a:lnTo>
                <a:lnTo>
                  <a:pt x="1494866" y="99258"/>
                </a:lnTo>
                <a:lnTo>
                  <a:pt x="1495773" y="97672"/>
                </a:lnTo>
                <a:lnTo>
                  <a:pt x="1497359" y="96312"/>
                </a:lnTo>
                <a:lnTo>
                  <a:pt x="1498945" y="95632"/>
                </a:lnTo>
                <a:lnTo>
                  <a:pt x="1500985" y="94952"/>
                </a:lnTo>
                <a:lnTo>
                  <a:pt x="1503251" y="94725"/>
                </a:lnTo>
                <a:lnTo>
                  <a:pt x="1506197" y="94952"/>
                </a:lnTo>
                <a:lnTo>
                  <a:pt x="1508463" y="95632"/>
                </a:lnTo>
                <a:lnTo>
                  <a:pt x="1510049" y="96538"/>
                </a:lnTo>
                <a:lnTo>
                  <a:pt x="1510729" y="96992"/>
                </a:lnTo>
                <a:lnTo>
                  <a:pt x="1511409" y="97898"/>
                </a:lnTo>
                <a:lnTo>
                  <a:pt x="1512089" y="99938"/>
                </a:lnTo>
                <a:lnTo>
                  <a:pt x="1512769" y="103110"/>
                </a:lnTo>
                <a:lnTo>
                  <a:pt x="1512995" y="106963"/>
                </a:lnTo>
                <a:lnTo>
                  <a:pt x="1512995" y="111495"/>
                </a:lnTo>
                <a:lnTo>
                  <a:pt x="1512995" y="118067"/>
                </a:lnTo>
                <a:lnTo>
                  <a:pt x="1567157" y="118067"/>
                </a:lnTo>
                <a:lnTo>
                  <a:pt x="1567383" y="113535"/>
                </a:lnTo>
                <a:lnTo>
                  <a:pt x="1567837" y="110815"/>
                </a:lnTo>
                <a:lnTo>
                  <a:pt x="1567383" y="106283"/>
                </a:lnTo>
                <a:lnTo>
                  <a:pt x="1566930" y="102430"/>
                </a:lnTo>
                <a:lnTo>
                  <a:pt x="1566024" y="98578"/>
                </a:lnTo>
                <a:lnTo>
                  <a:pt x="1564664" y="95179"/>
                </a:lnTo>
                <a:lnTo>
                  <a:pt x="1562851" y="92006"/>
                </a:lnTo>
                <a:lnTo>
                  <a:pt x="1560812" y="88833"/>
                </a:lnTo>
                <a:lnTo>
                  <a:pt x="1558092" y="86114"/>
                </a:lnTo>
                <a:lnTo>
                  <a:pt x="1555373" y="83395"/>
                </a:lnTo>
                <a:lnTo>
                  <a:pt x="1551974" y="81128"/>
                </a:lnTo>
                <a:lnTo>
                  <a:pt x="1548121" y="79089"/>
                </a:lnTo>
                <a:lnTo>
                  <a:pt x="1544269" y="77276"/>
                </a:lnTo>
                <a:lnTo>
                  <a:pt x="1539736" y="75463"/>
                </a:lnTo>
                <a:lnTo>
                  <a:pt x="1534751" y="74103"/>
                </a:lnTo>
                <a:lnTo>
                  <a:pt x="1529538" y="72970"/>
                </a:lnTo>
                <a:lnTo>
                  <a:pt x="1523873" y="72064"/>
                </a:lnTo>
                <a:lnTo>
                  <a:pt x="1517981" y="71384"/>
                </a:lnTo>
                <a:lnTo>
                  <a:pt x="1517981" y="58920"/>
                </a:lnTo>
                <a:lnTo>
                  <a:pt x="1493053" y="58920"/>
                </a:lnTo>
                <a:close/>
                <a:moveTo>
                  <a:pt x="1505970" y="0"/>
                </a:moveTo>
                <a:lnTo>
                  <a:pt x="1513675" y="226"/>
                </a:lnTo>
                <a:lnTo>
                  <a:pt x="1521380" y="680"/>
                </a:lnTo>
                <a:lnTo>
                  <a:pt x="1528859" y="1813"/>
                </a:lnTo>
                <a:lnTo>
                  <a:pt x="1536337" y="2946"/>
                </a:lnTo>
                <a:lnTo>
                  <a:pt x="1543815" y="4759"/>
                </a:lnTo>
                <a:lnTo>
                  <a:pt x="1551067" y="6798"/>
                </a:lnTo>
                <a:lnTo>
                  <a:pt x="1557866" y="9291"/>
                </a:lnTo>
                <a:lnTo>
                  <a:pt x="1564891" y="11784"/>
                </a:lnTo>
                <a:lnTo>
                  <a:pt x="1571689" y="14956"/>
                </a:lnTo>
                <a:lnTo>
                  <a:pt x="1578034" y="18129"/>
                </a:lnTo>
                <a:lnTo>
                  <a:pt x="1584380" y="21755"/>
                </a:lnTo>
                <a:lnTo>
                  <a:pt x="1590725" y="26061"/>
                </a:lnTo>
                <a:lnTo>
                  <a:pt x="1596617" y="30140"/>
                </a:lnTo>
                <a:lnTo>
                  <a:pt x="1602282" y="34445"/>
                </a:lnTo>
                <a:lnTo>
                  <a:pt x="1607948" y="39431"/>
                </a:lnTo>
                <a:lnTo>
                  <a:pt x="1613160" y="44190"/>
                </a:lnTo>
                <a:lnTo>
                  <a:pt x="1618146" y="49629"/>
                </a:lnTo>
                <a:lnTo>
                  <a:pt x="1622905" y="55068"/>
                </a:lnTo>
                <a:lnTo>
                  <a:pt x="1627437" y="60960"/>
                </a:lnTo>
                <a:lnTo>
                  <a:pt x="1631743" y="66852"/>
                </a:lnTo>
                <a:lnTo>
                  <a:pt x="1635595" y="72970"/>
                </a:lnTo>
                <a:lnTo>
                  <a:pt x="1639221" y="79316"/>
                </a:lnTo>
                <a:lnTo>
                  <a:pt x="1642394" y="85661"/>
                </a:lnTo>
                <a:lnTo>
                  <a:pt x="1645566" y="92686"/>
                </a:lnTo>
                <a:lnTo>
                  <a:pt x="1648512" y="99484"/>
                </a:lnTo>
                <a:lnTo>
                  <a:pt x="1650778" y="106736"/>
                </a:lnTo>
                <a:lnTo>
                  <a:pt x="1652818" y="113761"/>
                </a:lnTo>
                <a:lnTo>
                  <a:pt x="1654404" y="121013"/>
                </a:lnTo>
                <a:lnTo>
                  <a:pt x="1655991" y="128491"/>
                </a:lnTo>
                <a:lnTo>
                  <a:pt x="1656670" y="135970"/>
                </a:lnTo>
                <a:lnTo>
                  <a:pt x="1657350" y="143675"/>
                </a:lnTo>
                <a:lnTo>
                  <a:pt x="1657350" y="151833"/>
                </a:lnTo>
                <a:lnTo>
                  <a:pt x="1657350" y="159538"/>
                </a:lnTo>
                <a:lnTo>
                  <a:pt x="1656670" y="167243"/>
                </a:lnTo>
                <a:lnTo>
                  <a:pt x="1655991" y="174721"/>
                </a:lnTo>
                <a:lnTo>
                  <a:pt x="1654404" y="182199"/>
                </a:lnTo>
                <a:lnTo>
                  <a:pt x="1652818" y="189678"/>
                </a:lnTo>
                <a:lnTo>
                  <a:pt x="1650778" y="196703"/>
                </a:lnTo>
                <a:lnTo>
                  <a:pt x="1648512" y="203728"/>
                </a:lnTo>
                <a:lnTo>
                  <a:pt x="1645566" y="210753"/>
                </a:lnTo>
                <a:lnTo>
                  <a:pt x="1642394" y="217325"/>
                </a:lnTo>
                <a:lnTo>
                  <a:pt x="1639221" y="223897"/>
                </a:lnTo>
                <a:lnTo>
                  <a:pt x="1635595" y="230242"/>
                </a:lnTo>
                <a:lnTo>
                  <a:pt x="1631743" y="236587"/>
                </a:lnTo>
                <a:lnTo>
                  <a:pt x="1627437" y="242480"/>
                </a:lnTo>
                <a:lnTo>
                  <a:pt x="1622905" y="248145"/>
                </a:lnTo>
                <a:lnTo>
                  <a:pt x="1618146" y="253584"/>
                </a:lnTo>
                <a:lnTo>
                  <a:pt x="1613160" y="259023"/>
                </a:lnTo>
                <a:lnTo>
                  <a:pt x="1607948" y="263781"/>
                </a:lnTo>
                <a:lnTo>
                  <a:pt x="1602282" y="268767"/>
                </a:lnTo>
                <a:lnTo>
                  <a:pt x="1596617" y="273073"/>
                </a:lnTo>
                <a:lnTo>
                  <a:pt x="1590725" y="277378"/>
                </a:lnTo>
                <a:lnTo>
                  <a:pt x="1584380" y="281231"/>
                </a:lnTo>
                <a:lnTo>
                  <a:pt x="1578034" y="284857"/>
                </a:lnTo>
                <a:lnTo>
                  <a:pt x="1571689" y="288256"/>
                </a:lnTo>
                <a:lnTo>
                  <a:pt x="1564891" y="291429"/>
                </a:lnTo>
                <a:lnTo>
                  <a:pt x="1557866" y="293921"/>
                </a:lnTo>
                <a:lnTo>
                  <a:pt x="1551067" y="296641"/>
                </a:lnTo>
                <a:lnTo>
                  <a:pt x="1543815" y="298454"/>
                </a:lnTo>
                <a:lnTo>
                  <a:pt x="1536337" y="300040"/>
                </a:lnTo>
                <a:lnTo>
                  <a:pt x="1528859" y="301400"/>
                </a:lnTo>
                <a:lnTo>
                  <a:pt x="1521380" y="302533"/>
                </a:lnTo>
                <a:lnTo>
                  <a:pt x="1513675" y="302986"/>
                </a:lnTo>
                <a:lnTo>
                  <a:pt x="1505970" y="303213"/>
                </a:lnTo>
                <a:lnTo>
                  <a:pt x="1498265" y="302986"/>
                </a:lnTo>
                <a:lnTo>
                  <a:pt x="1490334" y="302533"/>
                </a:lnTo>
                <a:lnTo>
                  <a:pt x="1482629" y="301400"/>
                </a:lnTo>
                <a:lnTo>
                  <a:pt x="1475151" y="300040"/>
                </a:lnTo>
                <a:lnTo>
                  <a:pt x="1467899" y="298454"/>
                </a:lnTo>
                <a:lnTo>
                  <a:pt x="1460874" y="296641"/>
                </a:lnTo>
                <a:lnTo>
                  <a:pt x="1453849" y="293921"/>
                </a:lnTo>
                <a:lnTo>
                  <a:pt x="1446823" y="291429"/>
                </a:lnTo>
                <a:lnTo>
                  <a:pt x="1440252" y="288256"/>
                </a:lnTo>
                <a:lnTo>
                  <a:pt x="1433453" y="284857"/>
                </a:lnTo>
                <a:lnTo>
                  <a:pt x="1427334" y="281231"/>
                </a:lnTo>
                <a:lnTo>
                  <a:pt x="1420989" y="277378"/>
                </a:lnTo>
                <a:lnTo>
                  <a:pt x="1415097" y="273073"/>
                </a:lnTo>
                <a:lnTo>
                  <a:pt x="1409432" y="268767"/>
                </a:lnTo>
                <a:lnTo>
                  <a:pt x="1403766" y="263781"/>
                </a:lnTo>
                <a:lnTo>
                  <a:pt x="1398781" y="259023"/>
                </a:lnTo>
                <a:lnTo>
                  <a:pt x="1393569" y="253584"/>
                </a:lnTo>
                <a:lnTo>
                  <a:pt x="1388810" y="248145"/>
                </a:lnTo>
                <a:lnTo>
                  <a:pt x="1384277" y="242480"/>
                </a:lnTo>
                <a:lnTo>
                  <a:pt x="1380198" y="236587"/>
                </a:lnTo>
                <a:lnTo>
                  <a:pt x="1376346" y="230242"/>
                </a:lnTo>
                <a:lnTo>
                  <a:pt x="1372267" y="223897"/>
                </a:lnTo>
                <a:lnTo>
                  <a:pt x="1369094" y="217325"/>
                </a:lnTo>
                <a:lnTo>
                  <a:pt x="1366148" y="210753"/>
                </a:lnTo>
                <a:lnTo>
                  <a:pt x="1363429" y="203728"/>
                </a:lnTo>
                <a:lnTo>
                  <a:pt x="1360936" y="196703"/>
                </a:lnTo>
                <a:lnTo>
                  <a:pt x="1358896" y="189678"/>
                </a:lnTo>
                <a:lnTo>
                  <a:pt x="1357083" y="182199"/>
                </a:lnTo>
                <a:lnTo>
                  <a:pt x="1355950" y="174721"/>
                </a:lnTo>
                <a:lnTo>
                  <a:pt x="1354817" y="167243"/>
                </a:lnTo>
                <a:lnTo>
                  <a:pt x="1354364" y="159538"/>
                </a:lnTo>
                <a:lnTo>
                  <a:pt x="1354137" y="151833"/>
                </a:lnTo>
                <a:lnTo>
                  <a:pt x="1354364" y="143675"/>
                </a:lnTo>
                <a:lnTo>
                  <a:pt x="1354817" y="135970"/>
                </a:lnTo>
                <a:lnTo>
                  <a:pt x="1355950" y="128491"/>
                </a:lnTo>
                <a:lnTo>
                  <a:pt x="1357083" y="121013"/>
                </a:lnTo>
                <a:lnTo>
                  <a:pt x="1358896" y="113761"/>
                </a:lnTo>
                <a:lnTo>
                  <a:pt x="1360936" y="106736"/>
                </a:lnTo>
                <a:lnTo>
                  <a:pt x="1363429" y="99484"/>
                </a:lnTo>
                <a:lnTo>
                  <a:pt x="1366148" y="92686"/>
                </a:lnTo>
                <a:lnTo>
                  <a:pt x="1369094" y="85661"/>
                </a:lnTo>
                <a:lnTo>
                  <a:pt x="1372267" y="79316"/>
                </a:lnTo>
                <a:lnTo>
                  <a:pt x="1376346" y="72970"/>
                </a:lnTo>
                <a:lnTo>
                  <a:pt x="1380198" y="66852"/>
                </a:lnTo>
                <a:lnTo>
                  <a:pt x="1384277" y="60960"/>
                </a:lnTo>
                <a:lnTo>
                  <a:pt x="1388810" y="55068"/>
                </a:lnTo>
                <a:lnTo>
                  <a:pt x="1393569" y="49629"/>
                </a:lnTo>
                <a:lnTo>
                  <a:pt x="1398781" y="44190"/>
                </a:lnTo>
                <a:lnTo>
                  <a:pt x="1403766" y="39431"/>
                </a:lnTo>
                <a:lnTo>
                  <a:pt x="1409432" y="34445"/>
                </a:lnTo>
                <a:lnTo>
                  <a:pt x="1415097" y="30140"/>
                </a:lnTo>
                <a:lnTo>
                  <a:pt x="1420989" y="26061"/>
                </a:lnTo>
                <a:lnTo>
                  <a:pt x="1427334" y="21755"/>
                </a:lnTo>
                <a:lnTo>
                  <a:pt x="1433453" y="18129"/>
                </a:lnTo>
                <a:lnTo>
                  <a:pt x="1440252" y="14956"/>
                </a:lnTo>
                <a:lnTo>
                  <a:pt x="1446823" y="11784"/>
                </a:lnTo>
                <a:lnTo>
                  <a:pt x="1453849" y="9291"/>
                </a:lnTo>
                <a:lnTo>
                  <a:pt x="1460874" y="6798"/>
                </a:lnTo>
                <a:lnTo>
                  <a:pt x="1467899" y="4759"/>
                </a:lnTo>
                <a:lnTo>
                  <a:pt x="1475151" y="2946"/>
                </a:lnTo>
                <a:lnTo>
                  <a:pt x="1482629" y="1813"/>
                </a:lnTo>
                <a:lnTo>
                  <a:pt x="1490334" y="680"/>
                </a:lnTo>
                <a:lnTo>
                  <a:pt x="1498265" y="226"/>
                </a:lnTo>
                <a:lnTo>
                  <a:pt x="1505970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524249" y="2630631"/>
            <a:ext cx="2082292" cy="1874381"/>
            <a:chOff x="3231696" y="3428054"/>
            <a:chExt cx="2689992" cy="2421404"/>
          </a:xfrm>
        </p:grpSpPr>
        <p:sp>
          <p:nvSpPr>
            <p:cNvPr id="32" name="Freeform 5"/>
            <p:cNvSpPr/>
            <p:nvPr/>
          </p:nvSpPr>
          <p:spPr bwMode="auto">
            <a:xfrm>
              <a:off x="3231696" y="3428054"/>
              <a:ext cx="2689992" cy="2421404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solidFill>
              <a:srgbClr val="DB0010"/>
            </a:soli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321948" y="3509296"/>
              <a:ext cx="2509488" cy="2258921"/>
              <a:chOff x="3321948" y="3509296"/>
              <a:chExt cx="2509488" cy="2258921"/>
            </a:xfrm>
          </p:grpSpPr>
          <p:sp>
            <p:nvSpPr>
              <p:cNvPr id="34" name="Freeform 5"/>
              <p:cNvSpPr/>
              <p:nvPr/>
            </p:nvSpPr>
            <p:spPr bwMode="auto">
              <a:xfrm>
                <a:off x="3321948" y="3509296"/>
                <a:ext cx="2509488" cy="2258921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9000"/>
                    </a:schemeClr>
                  </a:gs>
                  <a:gs pos="2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>
                <a:off x="3352556" y="3536848"/>
                <a:ext cx="2448272" cy="2203817"/>
              </a:xfrm>
              <a:custGeom>
                <a:avLst/>
                <a:gdLst>
                  <a:gd name="T0" fmla="*/ 802 w 2624"/>
                  <a:gd name="T1" fmla="*/ 2362 h 2362"/>
                  <a:gd name="T2" fmla="*/ 766 w 2624"/>
                  <a:gd name="T3" fmla="*/ 2358 h 2362"/>
                  <a:gd name="T4" fmla="*/ 730 w 2624"/>
                  <a:gd name="T5" fmla="*/ 2350 h 2362"/>
                  <a:gd name="T6" fmla="*/ 656 w 2624"/>
                  <a:gd name="T7" fmla="*/ 2318 h 2362"/>
                  <a:gd name="T8" fmla="*/ 590 w 2624"/>
                  <a:gd name="T9" fmla="*/ 2270 h 2362"/>
                  <a:gd name="T10" fmla="*/ 564 w 2624"/>
                  <a:gd name="T11" fmla="*/ 2242 h 2362"/>
                  <a:gd name="T12" fmla="*/ 544 w 2624"/>
                  <a:gd name="T13" fmla="*/ 2212 h 2362"/>
                  <a:gd name="T14" fmla="*/ 34 w 2624"/>
                  <a:gd name="T15" fmla="*/ 1330 h 2362"/>
                  <a:gd name="T16" fmla="*/ 20 w 2624"/>
                  <a:gd name="T17" fmla="*/ 1298 h 2362"/>
                  <a:gd name="T18" fmla="*/ 8 w 2624"/>
                  <a:gd name="T19" fmla="*/ 1260 h 2362"/>
                  <a:gd name="T20" fmla="*/ 0 w 2624"/>
                  <a:gd name="T21" fmla="*/ 1180 h 2362"/>
                  <a:gd name="T22" fmla="*/ 8 w 2624"/>
                  <a:gd name="T23" fmla="*/ 1102 h 2362"/>
                  <a:gd name="T24" fmla="*/ 20 w 2624"/>
                  <a:gd name="T25" fmla="*/ 1064 h 2362"/>
                  <a:gd name="T26" fmla="*/ 34 w 2624"/>
                  <a:gd name="T27" fmla="*/ 1032 h 2362"/>
                  <a:gd name="T28" fmla="*/ 544 w 2624"/>
                  <a:gd name="T29" fmla="*/ 150 h 2362"/>
                  <a:gd name="T30" fmla="*/ 564 w 2624"/>
                  <a:gd name="T31" fmla="*/ 120 h 2362"/>
                  <a:gd name="T32" fmla="*/ 590 w 2624"/>
                  <a:gd name="T33" fmla="*/ 92 h 2362"/>
                  <a:gd name="T34" fmla="*/ 656 w 2624"/>
                  <a:gd name="T35" fmla="*/ 44 h 2362"/>
                  <a:gd name="T36" fmla="*/ 730 w 2624"/>
                  <a:gd name="T37" fmla="*/ 12 h 2362"/>
                  <a:gd name="T38" fmla="*/ 766 w 2624"/>
                  <a:gd name="T39" fmla="*/ 4 h 2362"/>
                  <a:gd name="T40" fmla="*/ 802 w 2624"/>
                  <a:gd name="T41" fmla="*/ 0 h 2362"/>
                  <a:gd name="T42" fmla="*/ 1820 w 2624"/>
                  <a:gd name="T43" fmla="*/ 0 h 2362"/>
                  <a:gd name="T44" fmla="*/ 1858 w 2624"/>
                  <a:gd name="T45" fmla="*/ 4 h 2362"/>
                  <a:gd name="T46" fmla="*/ 1894 w 2624"/>
                  <a:gd name="T47" fmla="*/ 12 h 2362"/>
                  <a:gd name="T48" fmla="*/ 1968 w 2624"/>
                  <a:gd name="T49" fmla="*/ 44 h 2362"/>
                  <a:gd name="T50" fmla="*/ 2032 w 2624"/>
                  <a:gd name="T51" fmla="*/ 92 h 2362"/>
                  <a:gd name="T52" fmla="*/ 2060 w 2624"/>
                  <a:gd name="T53" fmla="*/ 120 h 2362"/>
                  <a:gd name="T54" fmla="*/ 2080 w 2624"/>
                  <a:gd name="T55" fmla="*/ 150 h 2362"/>
                  <a:gd name="T56" fmla="*/ 2588 w 2624"/>
                  <a:gd name="T57" fmla="*/ 1032 h 2362"/>
                  <a:gd name="T58" fmla="*/ 2604 w 2624"/>
                  <a:gd name="T59" fmla="*/ 1064 h 2362"/>
                  <a:gd name="T60" fmla="*/ 2616 w 2624"/>
                  <a:gd name="T61" fmla="*/ 1102 h 2362"/>
                  <a:gd name="T62" fmla="*/ 2624 w 2624"/>
                  <a:gd name="T63" fmla="*/ 1180 h 2362"/>
                  <a:gd name="T64" fmla="*/ 2616 w 2624"/>
                  <a:gd name="T65" fmla="*/ 1260 h 2362"/>
                  <a:gd name="T66" fmla="*/ 2604 w 2624"/>
                  <a:gd name="T67" fmla="*/ 1298 h 2362"/>
                  <a:gd name="T68" fmla="*/ 2588 w 2624"/>
                  <a:gd name="T69" fmla="*/ 1330 h 2362"/>
                  <a:gd name="T70" fmla="*/ 2080 w 2624"/>
                  <a:gd name="T71" fmla="*/ 2212 h 2362"/>
                  <a:gd name="T72" fmla="*/ 2060 w 2624"/>
                  <a:gd name="T73" fmla="*/ 2242 h 2362"/>
                  <a:gd name="T74" fmla="*/ 2032 w 2624"/>
                  <a:gd name="T75" fmla="*/ 2270 h 2362"/>
                  <a:gd name="T76" fmla="*/ 1968 w 2624"/>
                  <a:gd name="T77" fmla="*/ 2318 h 2362"/>
                  <a:gd name="T78" fmla="*/ 1894 w 2624"/>
                  <a:gd name="T79" fmla="*/ 2350 h 2362"/>
                  <a:gd name="T80" fmla="*/ 1858 w 2624"/>
                  <a:gd name="T81" fmla="*/ 2358 h 2362"/>
                  <a:gd name="T82" fmla="*/ 1820 w 2624"/>
                  <a:gd name="T83" fmla="*/ 2362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24" h="2362">
                    <a:moveTo>
                      <a:pt x="802" y="2362"/>
                    </a:moveTo>
                    <a:lnTo>
                      <a:pt x="802" y="2362"/>
                    </a:lnTo>
                    <a:lnTo>
                      <a:pt x="784" y="2360"/>
                    </a:lnTo>
                    <a:lnTo>
                      <a:pt x="766" y="2358"/>
                    </a:lnTo>
                    <a:lnTo>
                      <a:pt x="748" y="2354"/>
                    </a:lnTo>
                    <a:lnTo>
                      <a:pt x="730" y="2350"/>
                    </a:lnTo>
                    <a:lnTo>
                      <a:pt x="692" y="2336"/>
                    </a:lnTo>
                    <a:lnTo>
                      <a:pt x="656" y="2318"/>
                    </a:lnTo>
                    <a:lnTo>
                      <a:pt x="622" y="2296"/>
                    </a:lnTo>
                    <a:lnTo>
                      <a:pt x="590" y="2270"/>
                    </a:lnTo>
                    <a:lnTo>
                      <a:pt x="578" y="2256"/>
                    </a:lnTo>
                    <a:lnTo>
                      <a:pt x="564" y="2242"/>
                    </a:lnTo>
                    <a:lnTo>
                      <a:pt x="554" y="2228"/>
                    </a:lnTo>
                    <a:lnTo>
                      <a:pt x="544" y="2212"/>
                    </a:lnTo>
                    <a:lnTo>
                      <a:pt x="34" y="1330"/>
                    </a:lnTo>
                    <a:lnTo>
                      <a:pt x="34" y="1330"/>
                    </a:lnTo>
                    <a:lnTo>
                      <a:pt x="26" y="1314"/>
                    </a:lnTo>
                    <a:lnTo>
                      <a:pt x="20" y="1298"/>
                    </a:lnTo>
                    <a:lnTo>
                      <a:pt x="14" y="1280"/>
                    </a:lnTo>
                    <a:lnTo>
                      <a:pt x="8" y="1260"/>
                    </a:lnTo>
                    <a:lnTo>
                      <a:pt x="2" y="1222"/>
                    </a:lnTo>
                    <a:lnTo>
                      <a:pt x="0" y="1180"/>
                    </a:lnTo>
                    <a:lnTo>
                      <a:pt x="2" y="1140"/>
                    </a:lnTo>
                    <a:lnTo>
                      <a:pt x="8" y="1102"/>
                    </a:lnTo>
                    <a:lnTo>
                      <a:pt x="14" y="1082"/>
                    </a:lnTo>
                    <a:lnTo>
                      <a:pt x="20" y="1064"/>
                    </a:lnTo>
                    <a:lnTo>
                      <a:pt x="26" y="1048"/>
                    </a:lnTo>
                    <a:lnTo>
                      <a:pt x="34" y="1032"/>
                    </a:lnTo>
                    <a:lnTo>
                      <a:pt x="544" y="150"/>
                    </a:lnTo>
                    <a:lnTo>
                      <a:pt x="544" y="150"/>
                    </a:lnTo>
                    <a:lnTo>
                      <a:pt x="554" y="134"/>
                    </a:lnTo>
                    <a:lnTo>
                      <a:pt x="564" y="120"/>
                    </a:lnTo>
                    <a:lnTo>
                      <a:pt x="578" y="106"/>
                    </a:lnTo>
                    <a:lnTo>
                      <a:pt x="590" y="92"/>
                    </a:lnTo>
                    <a:lnTo>
                      <a:pt x="622" y="66"/>
                    </a:lnTo>
                    <a:lnTo>
                      <a:pt x="656" y="44"/>
                    </a:lnTo>
                    <a:lnTo>
                      <a:pt x="692" y="26"/>
                    </a:lnTo>
                    <a:lnTo>
                      <a:pt x="730" y="12"/>
                    </a:lnTo>
                    <a:lnTo>
                      <a:pt x="748" y="6"/>
                    </a:lnTo>
                    <a:lnTo>
                      <a:pt x="766" y="4"/>
                    </a:lnTo>
                    <a:lnTo>
                      <a:pt x="784" y="0"/>
                    </a:lnTo>
                    <a:lnTo>
                      <a:pt x="802" y="0"/>
                    </a:lnTo>
                    <a:lnTo>
                      <a:pt x="1820" y="0"/>
                    </a:lnTo>
                    <a:lnTo>
                      <a:pt x="1820" y="0"/>
                    </a:lnTo>
                    <a:lnTo>
                      <a:pt x="1838" y="0"/>
                    </a:lnTo>
                    <a:lnTo>
                      <a:pt x="1858" y="4"/>
                    </a:lnTo>
                    <a:lnTo>
                      <a:pt x="1876" y="6"/>
                    </a:lnTo>
                    <a:lnTo>
                      <a:pt x="1894" y="12"/>
                    </a:lnTo>
                    <a:lnTo>
                      <a:pt x="1932" y="26"/>
                    </a:lnTo>
                    <a:lnTo>
                      <a:pt x="1968" y="44"/>
                    </a:lnTo>
                    <a:lnTo>
                      <a:pt x="2002" y="66"/>
                    </a:lnTo>
                    <a:lnTo>
                      <a:pt x="2032" y="92"/>
                    </a:lnTo>
                    <a:lnTo>
                      <a:pt x="2046" y="106"/>
                    </a:lnTo>
                    <a:lnTo>
                      <a:pt x="2060" y="120"/>
                    </a:lnTo>
                    <a:lnTo>
                      <a:pt x="2070" y="134"/>
                    </a:lnTo>
                    <a:lnTo>
                      <a:pt x="2080" y="150"/>
                    </a:lnTo>
                    <a:lnTo>
                      <a:pt x="2588" y="1032"/>
                    </a:lnTo>
                    <a:lnTo>
                      <a:pt x="2588" y="1032"/>
                    </a:lnTo>
                    <a:lnTo>
                      <a:pt x="2598" y="1048"/>
                    </a:lnTo>
                    <a:lnTo>
                      <a:pt x="2604" y="1064"/>
                    </a:lnTo>
                    <a:lnTo>
                      <a:pt x="2610" y="1082"/>
                    </a:lnTo>
                    <a:lnTo>
                      <a:pt x="2616" y="1102"/>
                    </a:lnTo>
                    <a:lnTo>
                      <a:pt x="2622" y="1140"/>
                    </a:lnTo>
                    <a:lnTo>
                      <a:pt x="2624" y="1180"/>
                    </a:lnTo>
                    <a:lnTo>
                      <a:pt x="2622" y="1222"/>
                    </a:lnTo>
                    <a:lnTo>
                      <a:pt x="2616" y="1260"/>
                    </a:lnTo>
                    <a:lnTo>
                      <a:pt x="2610" y="1280"/>
                    </a:lnTo>
                    <a:lnTo>
                      <a:pt x="2604" y="1298"/>
                    </a:lnTo>
                    <a:lnTo>
                      <a:pt x="2598" y="1314"/>
                    </a:lnTo>
                    <a:lnTo>
                      <a:pt x="2588" y="1330"/>
                    </a:lnTo>
                    <a:lnTo>
                      <a:pt x="2080" y="2212"/>
                    </a:lnTo>
                    <a:lnTo>
                      <a:pt x="2080" y="2212"/>
                    </a:lnTo>
                    <a:lnTo>
                      <a:pt x="2070" y="2228"/>
                    </a:lnTo>
                    <a:lnTo>
                      <a:pt x="2060" y="2242"/>
                    </a:lnTo>
                    <a:lnTo>
                      <a:pt x="2046" y="2256"/>
                    </a:lnTo>
                    <a:lnTo>
                      <a:pt x="2032" y="2270"/>
                    </a:lnTo>
                    <a:lnTo>
                      <a:pt x="2002" y="2296"/>
                    </a:lnTo>
                    <a:lnTo>
                      <a:pt x="1968" y="2318"/>
                    </a:lnTo>
                    <a:lnTo>
                      <a:pt x="1932" y="2336"/>
                    </a:lnTo>
                    <a:lnTo>
                      <a:pt x="1894" y="2350"/>
                    </a:lnTo>
                    <a:lnTo>
                      <a:pt x="1876" y="2354"/>
                    </a:lnTo>
                    <a:lnTo>
                      <a:pt x="1858" y="2358"/>
                    </a:lnTo>
                    <a:lnTo>
                      <a:pt x="1838" y="2360"/>
                    </a:lnTo>
                    <a:lnTo>
                      <a:pt x="1820" y="2362"/>
                    </a:lnTo>
                    <a:lnTo>
                      <a:pt x="802" y="2362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9000"/>
                    </a:schemeClr>
                  </a:gs>
                  <a:gs pos="78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6" name="TextBox 62"/>
          <p:cNvSpPr txBox="1"/>
          <p:nvPr/>
        </p:nvSpPr>
        <p:spPr>
          <a:xfrm>
            <a:off x="6857118" y="3391810"/>
            <a:ext cx="1549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2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KSO_Shape"/>
          <p:cNvSpPr/>
          <p:nvPr/>
        </p:nvSpPr>
        <p:spPr bwMode="auto">
          <a:xfrm>
            <a:off x="7324028" y="2714847"/>
            <a:ext cx="649205" cy="467153"/>
          </a:xfrm>
          <a:custGeom>
            <a:avLst/>
            <a:gdLst>
              <a:gd name="T0" fmla="*/ 1476105 w 3431"/>
              <a:gd name="T1" fmla="*/ 1080647 h 2471"/>
              <a:gd name="T2" fmla="*/ 684266 w 3431"/>
              <a:gd name="T3" fmla="*/ 1296881 h 2471"/>
              <a:gd name="T4" fmla="*/ 359974 w 3431"/>
              <a:gd name="T5" fmla="*/ 1080647 h 2471"/>
              <a:gd name="T6" fmla="*/ 359974 w 3431"/>
              <a:gd name="T7" fmla="*/ 720606 h 2471"/>
              <a:gd name="T8" fmla="*/ 414023 w 3431"/>
              <a:gd name="T9" fmla="*/ 576800 h 2471"/>
              <a:gd name="T10" fmla="*/ 414023 w 3431"/>
              <a:gd name="T11" fmla="*/ 468683 h 2471"/>
              <a:gd name="T12" fmla="*/ 544684 w 3431"/>
              <a:gd name="T13" fmla="*/ 473931 h 2471"/>
              <a:gd name="T14" fmla="*/ 1476105 w 3431"/>
              <a:gd name="T15" fmla="*/ 288137 h 2471"/>
              <a:gd name="T16" fmla="*/ 1638251 w 3431"/>
              <a:gd name="T17" fmla="*/ 468683 h 2471"/>
              <a:gd name="T18" fmla="*/ 1800397 w 3431"/>
              <a:gd name="T19" fmla="*/ 522741 h 2471"/>
              <a:gd name="T20" fmla="*/ 1692300 w 3431"/>
              <a:gd name="T21" fmla="*/ 576800 h 2471"/>
              <a:gd name="T22" fmla="*/ 1800397 w 3431"/>
              <a:gd name="T23" fmla="*/ 900626 h 2471"/>
              <a:gd name="T24" fmla="*/ 1800397 w 3431"/>
              <a:gd name="T25" fmla="*/ 1296881 h 2471"/>
              <a:gd name="T26" fmla="*/ 504279 w 3431"/>
              <a:gd name="T27" fmla="*/ 720606 h 2471"/>
              <a:gd name="T28" fmla="*/ 684266 w 3431"/>
              <a:gd name="T29" fmla="*/ 792509 h 2471"/>
              <a:gd name="T30" fmla="*/ 684266 w 3431"/>
              <a:gd name="T31" fmla="*/ 648703 h 2471"/>
              <a:gd name="T32" fmla="*/ 504279 w 3431"/>
              <a:gd name="T33" fmla="*/ 720606 h 2471"/>
              <a:gd name="T34" fmla="*/ 728870 w 3431"/>
              <a:gd name="T35" fmla="*/ 360565 h 2471"/>
              <a:gd name="T36" fmla="*/ 1586826 w 3431"/>
              <a:gd name="T37" fmla="*/ 576800 h 2471"/>
              <a:gd name="T38" fmla="*/ 1584202 w 3431"/>
              <a:gd name="T39" fmla="*/ 648703 h 2471"/>
              <a:gd name="T40" fmla="*/ 1404215 w 3431"/>
              <a:gd name="T41" fmla="*/ 720606 h 2471"/>
              <a:gd name="T42" fmla="*/ 1584202 w 3431"/>
              <a:gd name="T43" fmla="*/ 792509 h 2471"/>
              <a:gd name="T44" fmla="*/ 1584202 w 3431"/>
              <a:gd name="T45" fmla="*/ 648703 h 2471"/>
              <a:gd name="T46" fmla="*/ 913055 w 3431"/>
              <a:gd name="T47" fmla="*/ 197865 h 2471"/>
              <a:gd name="T48" fmla="*/ 856907 w 3431"/>
              <a:gd name="T49" fmla="*/ 250874 h 2471"/>
              <a:gd name="T50" fmla="*/ 765077 w 3431"/>
              <a:gd name="T51" fmla="*/ 247200 h 2471"/>
              <a:gd name="T52" fmla="*/ 643336 w 3431"/>
              <a:gd name="T53" fmla="*/ 250874 h 2471"/>
              <a:gd name="T54" fmla="*/ 469121 w 3431"/>
              <a:gd name="T55" fmla="*/ 430894 h 2471"/>
              <a:gd name="T56" fmla="*/ 283887 w 3431"/>
              <a:gd name="T57" fmla="*/ 502272 h 2471"/>
              <a:gd name="T58" fmla="*/ 213046 w 3431"/>
              <a:gd name="T59" fmla="*/ 543210 h 2471"/>
              <a:gd name="T60" fmla="*/ 0 w 3431"/>
              <a:gd name="T61" fmla="*/ 682293 h 2471"/>
              <a:gd name="T62" fmla="*/ 0 w 3431"/>
              <a:gd name="T63" fmla="*/ 419872 h 2471"/>
              <a:gd name="T64" fmla="*/ 73989 w 3431"/>
              <a:gd name="T65" fmla="*/ 197865 h 2471"/>
              <a:gd name="T66" fmla="*/ 0 w 3431"/>
              <a:gd name="T67" fmla="*/ 160601 h 2471"/>
              <a:gd name="T68" fmla="*/ 110721 w 3431"/>
              <a:gd name="T69" fmla="*/ 123338 h 2471"/>
              <a:gd name="T70" fmla="*/ 221967 w 3431"/>
              <a:gd name="T71" fmla="*/ 0 h 2471"/>
              <a:gd name="T72" fmla="*/ 860056 w 3431"/>
              <a:gd name="T73" fmla="*/ 127536 h 2471"/>
              <a:gd name="T74" fmla="*/ 949787 w 3431"/>
              <a:gd name="T75" fmla="*/ 123338 h 2471"/>
              <a:gd name="T76" fmla="*/ 949787 w 3431"/>
              <a:gd name="T77" fmla="*/ 197865 h 2471"/>
              <a:gd name="T78" fmla="*/ 147978 w 3431"/>
              <a:gd name="T79" fmla="*/ 345870 h 2471"/>
              <a:gd name="T80" fmla="*/ 271293 w 3431"/>
              <a:gd name="T81" fmla="*/ 296535 h 2471"/>
              <a:gd name="T82" fmla="*/ 147978 w 3431"/>
              <a:gd name="T83" fmla="*/ 247200 h 2471"/>
              <a:gd name="T84" fmla="*/ 729394 w 3431"/>
              <a:gd name="T85" fmla="*/ 70329 h 2471"/>
              <a:gd name="T86" fmla="*/ 165819 w 3431"/>
              <a:gd name="T87" fmla="*/ 182645 h 2471"/>
              <a:gd name="T88" fmla="*/ 729394 w 3431"/>
              <a:gd name="T89" fmla="*/ 70329 h 247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431" h="2471">
                <a:moveTo>
                  <a:pt x="2813" y="2471"/>
                </a:moveTo>
                <a:cubicBezTo>
                  <a:pt x="2813" y="2059"/>
                  <a:pt x="2813" y="2059"/>
                  <a:pt x="2813" y="2059"/>
                </a:cubicBezTo>
                <a:cubicBezTo>
                  <a:pt x="1304" y="2059"/>
                  <a:pt x="1304" y="2059"/>
                  <a:pt x="1304" y="2059"/>
                </a:cubicBezTo>
                <a:cubicBezTo>
                  <a:pt x="1304" y="2471"/>
                  <a:pt x="1304" y="2471"/>
                  <a:pt x="1304" y="2471"/>
                </a:cubicBezTo>
                <a:cubicBezTo>
                  <a:pt x="686" y="2471"/>
                  <a:pt x="686" y="2471"/>
                  <a:pt x="686" y="2471"/>
                </a:cubicBezTo>
                <a:cubicBezTo>
                  <a:pt x="686" y="2059"/>
                  <a:pt x="686" y="2059"/>
                  <a:pt x="686" y="2059"/>
                </a:cubicBezTo>
                <a:cubicBezTo>
                  <a:pt x="686" y="1716"/>
                  <a:pt x="686" y="1716"/>
                  <a:pt x="686" y="1716"/>
                </a:cubicBezTo>
                <a:cubicBezTo>
                  <a:pt x="686" y="1373"/>
                  <a:pt x="686" y="1373"/>
                  <a:pt x="686" y="1373"/>
                </a:cubicBezTo>
                <a:cubicBezTo>
                  <a:pt x="892" y="1099"/>
                  <a:pt x="892" y="1099"/>
                  <a:pt x="892" y="1099"/>
                </a:cubicBezTo>
                <a:cubicBezTo>
                  <a:pt x="789" y="1099"/>
                  <a:pt x="789" y="1099"/>
                  <a:pt x="789" y="1099"/>
                </a:cubicBezTo>
                <a:cubicBezTo>
                  <a:pt x="732" y="1099"/>
                  <a:pt x="686" y="1052"/>
                  <a:pt x="686" y="996"/>
                </a:cubicBezTo>
                <a:cubicBezTo>
                  <a:pt x="686" y="939"/>
                  <a:pt x="732" y="893"/>
                  <a:pt x="789" y="893"/>
                </a:cubicBezTo>
                <a:cubicBezTo>
                  <a:pt x="995" y="893"/>
                  <a:pt x="995" y="893"/>
                  <a:pt x="995" y="893"/>
                </a:cubicBezTo>
                <a:cubicBezTo>
                  <a:pt x="1011" y="893"/>
                  <a:pt x="1025" y="897"/>
                  <a:pt x="1038" y="903"/>
                </a:cubicBezTo>
                <a:cubicBezTo>
                  <a:pt x="1304" y="549"/>
                  <a:pt x="1304" y="549"/>
                  <a:pt x="1304" y="549"/>
                </a:cubicBezTo>
                <a:cubicBezTo>
                  <a:pt x="2813" y="549"/>
                  <a:pt x="2813" y="549"/>
                  <a:pt x="2813" y="549"/>
                </a:cubicBezTo>
                <a:cubicBezTo>
                  <a:pt x="3079" y="903"/>
                  <a:pt x="3079" y="903"/>
                  <a:pt x="3079" y="903"/>
                </a:cubicBezTo>
                <a:cubicBezTo>
                  <a:pt x="3092" y="897"/>
                  <a:pt x="3106" y="893"/>
                  <a:pt x="3122" y="893"/>
                </a:cubicBezTo>
                <a:cubicBezTo>
                  <a:pt x="3328" y="893"/>
                  <a:pt x="3328" y="893"/>
                  <a:pt x="3328" y="893"/>
                </a:cubicBezTo>
                <a:cubicBezTo>
                  <a:pt x="3385" y="893"/>
                  <a:pt x="3431" y="939"/>
                  <a:pt x="3431" y="996"/>
                </a:cubicBezTo>
                <a:cubicBezTo>
                  <a:pt x="3431" y="1052"/>
                  <a:pt x="3385" y="1099"/>
                  <a:pt x="3328" y="1099"/>
                </a:cubicBezTo>
                <a:cubicBezTo>
                  <a:pt x="3225" y="1099"/>
                  <a:pt x="3225" y="1099"/>
                  <a:pt x="3225" y="1099"/>
                </a:cubicBezTo>
                <a:cubicBezTo>
                  <a:pt x="3431" y="1373"/>
                  <a:pt x="3431" y="1373"/>
                  <a:pt x="3431" y="1373"/>
                </a:cubicBezTo>
                <a:cubicBezTo>
                  <a:pt x="3431" y="1716"/>
                  <a:pt x="3431" y="1716"/>
                  <a:pt x="3431" y="1716"/>
                </a:cubicBezTo>
                <a:cubicBezTo>
                  <a:pt x="3431" y="2059"/>
                  <a:pt x="3431" y="2059"/>
                  <a:pt x="3431" y="2059"/>
                </a:cubicBezTo>
                <a:cubicBezTo>
                  <a:pt x="3431" y="2471"/>
                  <a:pt x="3431" y="2471"/>
                  <a:pt x="3431" y="2471"/>
                </a:cubicBezTo>
                <a:lnTo>
                  <a:pt x="2813" y="2471"/>
                </a:lnTo>
                <a:close/>
                <a:moveTo>
                  <a:pt x="961" y="1373"/>
                </a:moveTo>
                <a:cubicBezTo>
                  <a:pt x="961" y="1449"/>
                  <a:pt x="1022" y="1510"/>
                  <a:pt x="1098" y="1510"/>
                </a:cubicBezTo>
                <a:cubicBezTo>
                  <a:pt x="1304" y="1510"/>
                  <a:pt x="1304" y="1510"/>
                  <a:pt x="1304" y="1510"/>
                </a:cubicBezTo>
                <a:cubicBezTo>
                  <a:pt x="1379" y="1510"/>
                  <a:pt x="1441" y="1449"/>
                  <a:pt x="1441" y="1373"/>
                </a:cubicBezTo>
                <a:cubicBezTo>
                  <a:pt x="1441" y="1297"/>
                  <a:pt x="1379" y="1236"/>
                  <a:pt x="1304" y="1236"/>
                </a:cubicBezTo>
                <a:cubicBezTo>
                  <a:pt x="1098" y="1236"/>
                  <a:pt x="1098" y="1236"/>
                  <a:pt x="1098" y="1236"/>
                </a:cubicBezTo>
                <a:cubicBezTo>
                  <a:pt x="1022" y="1236"/>
                  <a:pt x="961" y="1297"/>
                  <a:pt x="961" y="1373"/>
                </a:cubicBezTo>
                <a:close/>
                <a:moveTo>
                  <a:pt x="2715" y="687"/>
                </a:moveTo>
                <a:cubicBezTo>
                  <a:pt x="1389" y="687"/>
                  <a:pt x="1389" y="687"/>
                  <a:pt x="1389" y="687"/>
                </a:cubicBezTo>
                <a:cubicBezTo>
                  <a:pt x="1081" y="1099"/>
                  <a:pt x="1081" y="1099"/>
                  <a:pt x="1081" y="1099"/>
                </a:cubicBezTo>
                <a:cubicBezTo>
                  <a:pt x="3024" y="1099"/>
                  <a:pt x="3024" y="1099"/>
                  <a:pt x="3024" y="1099"/>
                </a:cubicBezTo>
                <a:lnTo>
                  <a:pt x="2715" y="687"/>
                </a:lnTo>
                <a:close/>
                <a:moveTo>
                  <a:pt x="3019" y="1236"/>
                </a:moveTo>
                <a:cubicBezTo>
                  <a:pt x="2813" y="1236"/>
                  <a:pt x="2813" y="1236"/>
                  <a:pt x="2813" y="1236"/>
                </a:cubicBezTo>
                <a:cubicBezTo>
                  <a:pt x="2738" y="1236"/>
                  <a:pt x="2676" y="1297"/>
                  <a:pt x="2676" y="1373"/>
                </a:cubicBezTo>
                <a:cubicBezTo>
                  <a:pt x="2676" y="1449"/>
                  <a:pt x="2738" y="1510"/>
                  <a:pt x="2813" y="1510"/>
                </a:cubicBezTo>
                <a:cubicBezTo>
                  <a:pt x="3019" y="1510"/>
                  <a:pt x="3019" y="1510"/>
                  <a:pt x="3019" y="1510"/>
                </a:cubicBezTo>
                <a:cubicBezTo>
                  <a:pt x="3095" y="1510"/>
                  <a:pt x="3157" y="1449"/>
                  <a:pt x="3157" y="1373"/>
                </a:cubicBezTo>
                <a:cubicBezTo>
                  <a:pt x="3157" y="1297"/>
                  <a:pt x="3095" y="1236"/>
                  <a:pt x="3019" y="1236"/>
                </a:cubicBezTo>
                <a:close/>
                <a:moveTo>
                  <a:pt x="1810" y="377"/>
                </a:moveTo>
                <a:cubicBezTo>
                  <a:pt x="1740" y="377"/>
                  <a:pt x="1740" y="377"/>
                  <a:pt x="1740" y="377"/>
                </a:cubicBezTo>
                <a:cubicBezTo>
                  <a:pt x="1816" y="478"/>
                  <a:pt x="1816" y="478"/>
                  <a:pt x="1816" y="478"/>
                </a:cubicBezTo>
                <a:cubicBezTo>
                  <a:pt x="1633" y="478"/>
                  <a:pt x="1633" y="478"/>
                  <a:pt x="1633" y="478"/>
                </a:cubicBezTo>
                <a:cubicBezTo>
                  <a:pt x="1623" y="473"/>
                  <a:pt x="1611" y="471"/>
                  <a:pt x="1599" y="471"/>
                </a:cubicBezTo>
                <a:cubicBezTo>
                  <a:pt x="1458" y="471"/>
                  <a:pt x="1458" y="471"/>
                  <a:pt x="1458" y="471"/>
                </a:cubicBezTo>
                <a:cubicBezTo>
                  <a:pt x="1445" y="471"/>
                  <a:pt x="1434" y="473"/>
                  <a:pt x="1423" y="478"/>
                </a:cubicBezTo>
                <a:cubicBezTo>
                  <a:pt x="1226" y="478"/>
                  <a:pt x="1226" y="478"/>
                  <a:pt x="1226" y="478"/>
                </a:cubicBezTo>
                <a:cubicBezTo>
                  <a:pt x="941" y="832"/>
                  <a:pt x="941" y="832"/>
                  <a:pt x="941" y="832"/>
                </a:cubicBezTo>
                <a:cubicBezTo>
                  <a:pt x="927" y="825"/>
                  <a:pt x="911" y="821"/>
                  <a:pt x="894" y="821"/>
                </a:cubicBezTo>
                <a:cubicBezTo>
                  <a:pt x="673" y="821"/>
                  <a:pt x="673" y="821"/>
                  <a:pt x="673" y="821"/>
                </a:cubicBezTo>
                <a:cubicBezTo>
                  <a:pt x="612" y="821"/>
                  <a:pt x="541" y="896"/>
                  <a:pt x="541" y="957"/>
                </a:cubicBezTo>
                <a:cubicBezTo>
                  <a:pt x="541" y="982"/>
                  <a:pt x="551" y="1010"/>
                  <a:pt x="567" y="1035"/>
                </a:cubicBezTo>
                <a:cubicBezTo>
                  <a:pt x="406" y="1035"/>
                  <a:pt x="406" y="1035"/>
                  <a:pt x="406" y="1035"/>
                </a:cubicBezTo>
                <a:cubicBezTo>
                  <a:pt x="406" y="1300"/>
                  <a:pt x="406" y="1300"/>
                  <a:pt x="406" y="1300"/>
                </a:cubicBezTo>
                <a:cubicBezTo>
                  <a:pt x="0" y="1300"/>
                  <a:pt x="0" y="1300"/>
                  <a:pt x="0" y="1300"/>
                </a:cubicBezTo>
                <a:cubicBezTo>
                  <a:pt x="0" y="1035"/>
                  <a:pt x="0" y="1035"/>
                  <a:pt x="0" y="1035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565"/>
                  <a:pt x="0" y="565"/>
                  <a:pt x="0" y="565"/>
                </a:cubicBezTo>
                <a:cubicBezTo>
                  <a:pt x="141" y="377"/>
                  <a:pt x="141" y="377"/>
                  <a:pt x="141" y="377"/>
                </a:cubicBezTo>
                <a:cubicBezTo>
                  <a:pt x="70" y="377"/>
                  <a:pt x="70" y="377"/>
                  <a:pt x="70" y="377"/>
                </a:cubicBezTo>
                <a:cubicBezTo>
                  <a:pt x="31" y="377"/>
                  <a:pt x="0" y="345"/>
                  <a:pt x="0" y="306"/>
                </a:cubicBezTo>
                <a:cubicBezTo>
                  <a:pt x="0" y="267"/>
                  <a:pt x="31" y="235"/>
                  <a:pt x="70" y="235"/>
                </a:cubicBezTo>
                <a:cubicBezTo>
                  <a:pt x="211" y="235"/>
                  <a:pt x="211" y="235"/>
                  <a:pt x="211" y="235"/>
                </a:cubicBezTo>
                <a:cubicBezTo>
                  <a:pt x="222" y="235"/>
                  <a:pt x="232" y="238"/>
                  <a:pt x="241" y="243"/>
                </a:cubicBezTo>
                <a:cubicBezTo>
                  <a:pt x="423" y="0"/>
                  <a:pt x="423" y="0"/>
                  <a:pt x="423" y="0"/>
                </a:cubicBezTo>
                <a:cubicBezTo>
                  <a:pt x="1458" y="0"/>
                  <a:pt x="1458" y="0"/>
                  <a:pt x="1458" y="0"/>
                </a:cubicBezTo>
                <a:cubicBezTo>
                  <a:pt x="1639" y="243"/>
                  <a:pt x="1639" y="243"/>
                  <a:pt x="1639" y="243"/>
                </a:cubicBezTo>
                <a:cubicBezTo>
                  <a:pt x="1649" y="238"/>
                  <a:pt x="1658" y="235"/>
                  <a:pt x="1669" y="235"/>
                </a:cubicBezTo>
                <a:cubicBezTo>
                  <a:pt x="1810" y="235"/>
                  <a:pt x="1810" y="235"/>
                  <a:pt x="1810" y="235"/>
                </a:cubicBezTo>
                <a:cubicBezTo>
                  <a:pt x="1849" y="235"/>
                  <a:pt x="1881" y="267"/>
                  <a:pt x="1881" y="306"/>
                </a:cubicBezTo>
                <a:cubicBezTo>
                  <a:pt x="1881" y="345"/>
                  <a:pt x="1849" y="377"/>
                  <a:pt x="1810" y="377"/>
                </a:cubicBezTo>
                <a:close/>
                <a:moveTo>
                  <a:pt x="188" y="565"/>
                </a:moveTo>
                <a:cubicBezTo>
                  <a:pt x="188" y="617"/>
                  <a:pt x="230" y="659"/>
                  <a:pt x="282" y="659"/>
                </a:cubicBezTo>
                <a:cubicBezTo>
                  <a:pt x="423" y="659"/>
                  <a:pt x="423" y="659"/>
                  <a:pt x="423" y="659"/>
                </a:cubicBezTo>
                <a:cubicBezTo>
                  <a:pt x="475" y="659"/>
                  <a:pt x="517" y="617"/>
                  <a:pt x="517" y="565"/>
                </a:cubicBezTo>
                <a:cubicBezTo>
                  <a:pt x="517" y="513"/>
                  <a:pt x="475" y="471"/>
                  <a:pt x="423" y="471"/>
                </a:cubicBezTo>
                <a:cubicBezTo>
                  <a:pt x="282" y="471"/>
                  <a:pt x="282" y="471"/>
                  <a:pt x="282" y="471"/>
                </a:cubicBezTo>
                <a:cubicBezTo>
                  <a:pt x="230" y="471"/>
                  <a:pt x="188" y="513"/>
                  <a:pt x="188" y="565"/>
                </a:cubicBezTo>
                <a:close/>
                <a:moveTo>
                  <a:pt x="1390" y="134"/>
                </a:moveTo>
                <a:cubicBezTo>
                  <a:pt x="482" y="134"/>
                  <a:pt x="482" y="134"/>
                  <a:pt x="482" y="134"/>
                </a:cubicBezTo>
                <a:cubicBezTo>
                  <a:pt x="316" y="348"/>
                  <a:pt x="316" y="348"/>
                  <a:pt x="316" y="348"/>
                </a:cubicBezTo>
                <a:cubicBezTo>
                  <a:pt x="1567" y="348"/>
                  <a:pt x="1567" y="348"/>
                  <a:pt x="1567" y="348"/>
                </a:cubicBezTo>
                <a:lnTo>
                  <a:pt x="1390" y="134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287408" y="3582410"/>
            <a:ext cx="928135" cy="835462"/>
            <a:chOff x="7568104" y="1986367"/>
            <a:chExt cx="2509488" cy="2258921"/>
          </a:xfrm>
        </p:grpSpPr>
        <p:sp>
          <p:nvSpPr>
            <p:cNvPr id="39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adFill flip="none" rotWithShape="1">
              <a:gsLst>
                <a:gs pos="61000">
                  <a:srgbClr val="F6F6F6"/>
                </a:gs>
                <a:gs pos="30000">
                  <a:srgbClr val="E0E0E0"/>
                </a:gs>
                <a:gs pos="1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83000">
                  <a:schemeClr val="bg1"/>
                </a:gs>
              </a:gsLst>
              <a:lin ang="27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304298" y="1098820"/>
            <a:ext cx="505105" cy="454671"/>
            <a:chOff x="7568104" y="1986367"/>
            <a:chExt cx="2509488" cy="2258921"/>
          </a:xfrm>
          <a:solidFill>
            <a:srgbClr val="DB0010"/>
          </a:solidFill>
        </p:grpSpPr>
        <p:sp>
          <p:nvSpPr>
            <p:cNvPr id="42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2286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189356" y="1945249"/>
            <a:ext cx="505105" cy="454671"/>
            <a:chOff x="7568104" y="1986367"/>
            <a:chExt cx="2509488" cy="2258921"/>
          </a:xfrm>
          <a:solidFill>
            <a:srgbClr val="DB0010"/>
          </a:solidFill>
        </p:grpSpPr>
        <p:sp>
          <p:nvSpPr>
            <p:cNvPr id="45" name="Freeform 5"/>
            <p:cNvSpPr/>
            <p:nvPr/>
          </p:nvSpPr>
          <p:spPr bwMode="auto">
            <a:xfrm>
              <a:off x="7568104" y="1986367"/>
              <a:ext cx="2509488" cy="2258921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5"/>
            <p:cNvSpPr/>
            <p:nvPr/>
          </p:nvSpPr>
          <p:spPr bwMode="auto">
            <a:xfrm>
              <a:off x="7599645" y="2014758"/>
              <a:ext cx="2446406" cy="2202138"/>
            </a:xfrm>
            <a:custGeom>
              <a:avLst/>
              <a:gdLst>
                <a:gd name="T0" fmla="*/ 802 w 2624"/>
                <a:gd name="T1" fmla="*/ 2362 h 2362"/>
                <a:gd name="T2" fmla="*/ 766 w 2624"/>
                <a:gd name="T3" fmla="*/ 2358 h 2362"/>
                <a:gd name="T4" fmla="*/ 730 w 2624"/>
                <a:gd name="T5" fmla="*/ 2350 h 2362"/>
                <a:gd name="T6" fmla="*/ 656 w 2624"/>
                <a:gd name="T7" fmla="*/ 2318 h 2362"/>
                <a:gd name="T8" fmla="*/ 590 w 2624"/>
                <a:gd name="T9" fmla="*/ 2270 h 2362"/>
                <a:gd name="T10" fmla="*/ 564 w 2624"/>
                <a:gd name="T11" fmla="*/ 2242 h 2362"/>
                <a:gd name="T12" fmla="*/ 544 w 2624"/>
                <a:gd name="T13" fmla="*/ 2212 h 2362"/>
                <a:gd name="T14" fmla="*/ 34 w 2624"/>
                <a:gd name="T15" fmla="*/ 1330 h 2362"/>
                <a:gd name="T16" fmla="*/ 20 w 2624"/>
                <a:gd name="T17" fmla="*/ 1298 h 2362"/>
                <a:gd name="T18" fmla="*/ 8 w 2624"/>
                <a:gd name="T19" fmla="*/ 1260 h 2362"/>
                <a:gd name="T20" fmla="*/ 0 w 2624"/>
                <a:gd name="T21" fmla="*/ 1180 h 2362"/>
                <a:gd name="T22" fmla="*/ 8 w 2624"/>
                <a:gd name="T23" fmla="*/ 1102 h 2362"/>
                <a:gd name="T24" fmla="*/ 20 w 2624"/>
                <a:gd name="T25" fmla="*/ 1064 h 2362"/>
                <a:gd name="T26" fmla="*/ 34 w 2624"/>
                <a:gd name="T27" fmla="*/ 1032 h 2362"/>
                <a:gd name="T28" fmla="*/ 544 w 2624"/>
                <a:gd name="T29" fmla="*/ 150 h 2362"/>
                <a:gd name="T30" fmla="*/ 564 w 2624"/>
                <a:gd name="T31" fmla="*/ 120 h 2362"/>
                <a:gd name="T32" fmla="*/ 590 w 2624"/>
                <a:gd name="T33" fmla="*/ 92 h 2362"/>
                <a:gd name="T34" fmla="*/ 656 w 2624"/>
                <a:gd name="T35" fmla="*/ 44 h 2362"/>
                <a:gd name="T36" fmla="*/ 730 w 2624"/>
                <a:gd name="T37" fmla="*/ 12 h 2362"/>
                <a:gd name="T38" fmla="*/ 766 w 2624"/>
                <a:gd name="T39" fmla="*/ 4 h 2362"/>
                <a:gd name="T40" fmla="*/ 802 w 2624"/>
                <a:gd name="T41" fmla="*/ 0 h 2362"/>
                <a:gd name="T42" fmla="*/ 1820 w 2624"/>
                <a:gd name="T43" fmla="*/ 0 h 2362"/>
                <a:gd name="T44" fmla="*/ 1858 w 2624"/>
                <a:gd name="T45" fmla="*/ 4 h 2362"/>
                <a:gd name="T46" fmla="*/ 1894 w 2624"/>
                <a:gd name="T47" fmla="*/ 12 h 2362"/>
                <a:gd name="T48" fmla="*/ 1968 w 2624"/>
                <a:gd name="T49" fmla="*/ 44 h 2362"/>
                <a:gd name="T50" fmla="*/ 2032 w 2624"/>
                <a:gd name="T51" fmla="*/ 92 h 2362"/>
                <a:gd name="T52" fmla="*/ 2060 w 2624"/>
                <a:gd name="T53" fmla="*/ 120 h 2362"/>
                <a:gd name="T54" fmla="*/ 2080 w 2624"/>
                <a:gd name="T55" fmla="*/ 150 h 2362"/>
                <a:gd name="T56" fmla="*/ 2588 w 2624"/>
                <a:gd name="T57" fmla="*/ 1032 h 2362"/>
                <a:gd name="T58" fmla="*/ 2604 w 2624"/>
                <a:gd name="T59" fmla="*/ 1064 h 2362"/>
                <a:gd name="T60" fmla="*/ 2616 w 2624"/>
                <a:gd name="T61" fmla="*/ 1102 h 2362"/>
                <a:gd name="T62" fmla="*/ 2624 w 2624"/>
                <a:gd name="T63" fmla="*/ 1180 h 2362"/>
                <a:gd name="T64" fmla="*/ 2616 w 2624"/>
                <a:gd name="T65" fmla="*/ 1260 h 2362"/>
                <a:gd name="T66" fmla="*/ 2604 w 2624"/>
                <a:gd name="T67" fmla="*/ 1298 h 2362"/>
                <a:gd name="T68" fmla="*/ 2588 w 2624"/>
                <a:gd name="T69" fmla="*/ 1330 h 2362"/>
                <a:gd name="T70" fmla="*/ 2080 w 2624"/>
                <a:gd name="T71" fmla="*/ 2212 h 2362"/>
                <a:gd name="T72" fmla="*/ 2060 w 2624"/>
                <a:gd name="T73" fmla="*/ 2242 h 2362"/>
                <a:gd name="T74" fmla="*/ 2032 w 2624"/>
                <a:gd name="T75" fmla="*/ 2270 h 2362"/>
                <a:gd name="T76" fmla="*/ 1968 w 2624"/>
                <a:gd name="T77" fmla="*/ 2318 h 2362"/>
                <a:gd name="T78" fmla="*/ 1894 w 2624"/>
                <a:gd name="T79" fmla="*/ 2350 h 2362"/>
                <a:gd name="T80" fmla="*/ 1858 w 2624"/>
                <a:gd name="T81" fmla="*/ 2358 h 2362"/>
                <a:gd name="T82" fmla="*/ 1820 w 2624"/>
                <a:gd name="T83" fmla="*/ 236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24" h="2362">
                  <a:moveTo>
                    <a:pt x="802" y="2362"/>
                  </a:moveTo>
                  <a:lnTo>
                    <a:pt x="802" y="2362"/>
                  </a:lnTo>
                  <a:lnTo>
                    <a:pt x="784" y="2360"/>
                  </a:lnTo>
                  <a:lnTo>
                    <a:pt x="766" y="2358"/>
                  </a:lnTo>
                  <a:lnTo>
                    <a:pt x="748" y="2354"/>
                  </a:lnTo>
                  <a:lnTo>
                    <a:pt x="730" y="2350"/>
                  </a:lnTo>
                  <a:lnTo>
                    <a:pt x="692" y="2336"/>
                  </a:lnTo>
                  <a:lnTo>
                    <a:pt x="656" y="2318"/>
                  </a:lnTo>
                  <a:lnTo>
                    <a:pt x="622" y="2296"/>
                  </a:lnTo>
                  <a:lnTo>
                    <a:pt x="590" y="2270"/>
                  </a:lnTo>
                  <a:lnTo>
                    <a:pt x="578" y="2256"/>
                  </a:lnTo>
                  <a:lnTo>
                    <a:pt x="564" y="2242"/>
                  </a:lnTo>
                  <a:lnTo>
                    <a:pt x="554" y="2228"/>
                  </a:lnTo>
                  <a:lnTo>
                    <a:pt x="544" y="2212"/>
                  </a:lnTo>
                  <a:lnTo>
                    <a:pt x="34" y="1330"/>
                  </a:lnTo>
                  <a:lnTo>
                    <a:pt x="34" y="1330"/>
                  </a:lnTo>
                  <a:lnTo>
                    <a:pt x="26" y="1314"/>
                  </a:lnTo>
                  <a:lnTo>
                    <a:pt x="20" y="1298"/>
                  </a:lnTo>
                  <a:lnTo>
                    <a:pt x="14" y="1280"/>
                  </a:lnTo>
                  <a:lnTo>
                    <a:pt x="8" y="1260"/>
                  </a:lnTo>
                  <a:lnTo>
                    <a:pt x="2" y="1222"/>
                  </a:lnTo>
                  <a:lnTo>
                    <a:pt x="0" y="1180"/>
                  </a:lnTo>
                  <a:lnTo>
                    <a:pt x="2" y="1140"/>
                  </a:lnTo>
                  <a:lnTo>
                    <a:pt x="8" y="1102"/>
                  </a:lnTo>
                  <a:lnTo>
                    <a:pt x="14" y="1082"/>
                  </a:lnTo>
                  <a:lnTo>
                    <a:pt x="20" y="1064"/>
                  </a:lnTo>
                  <a:lnTo>
                    <a:pt x="26" y="1048"/>
                  </a:lnTo>
                  <a:lnTo>
                    <a:pt x="34" y="1032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54" y="134"/>
                  </a:lnTo>
                  <a:lnTo>
                    <a:pt x="564" y="120"/>
                  </a:lnTo>
                  <a:lnTo>
                    <a:pt x="578" y="106"/>
                  </a:lnTo>
                  <a:lnTo>
                    <a:pt x="590" y="92"/>
                  </a:lnTo>
                  <a:lnTo>
                    <a:pt x="622" y="66"/>
                  </a:lnTo>
                  <a:lnTo>
                    <a:pt x="656" y="44"/>
                  </a:lnTo>
                  <a:lnTo>
                    <a:pt x="692" y="26"/>
                  </a:lnTo>
                  <a:lnTo>
                    <a:pt x="730" y="12"/>
                  </a:lnTo>
                  <a:lnTo>
                    <a:pt x="748" y="6"/>
                  </a:lnTo>
                  <a:lnTo>
                    <a:pt x="766" y="4"/>
                  </a:lnTo>
                  <a:lnTo>
                    <a:pt x="784" y="0"/>
                  </a:lnTo>
                  <a:lnTo>
                    <a:pt x="802" y="0"/>
                  </a:lnTo>
                  <a:lnTo>
                    <a:pt x="1820" y="0"/>
                  </a:lnTo>
                  <a:lnTo>
                    <a:pt x="1820" y="0"/>
                  </a:lnTo>
                  <a:lnTo>
                    <a:pt x="1838" y="0"/>
                  </a:lnTo>
                  <a:lnTo>
                    <a:pt x="1858" y="4"/>
                  </a:lnTo>
                  <a:lnTo>
                    <a:pt x="1876" y="6"/>
                  </a:lnTo>
                  <a:lnTo>
                    <a:pt x="1894" y="12"/>
                  </a:lnTo>
                  <a:lnTo>
                    <a:pt x="1932" y="26"/>
                  </a:lnTo>
                  <a:lnTo>
                    <a:pt x="1968" y="44"/>
                  </a:lnTo>
                  <a:lnTo>
                    <a:pt x="2002" y="66"/>
                  </a:lnTo>
                  <a:lnTo>
                    <a:pt x="2032" y="92"/>
                  </a:lnTo>
                  <a:lnTo>
                    <a:pt x="2046" y="106"/>
                  </a:lnTo>
                  <a:lnTo>
                    <a:pt x="2060" y="120"/>
                  </a:lnTo>
                  <a:lnTo>
                    <a:pt x="2070" y="134"/>
                  </a:lnTo>
                  <a:lnTo>
                    <a:pt x="2080" y="150"/>
                  </a:lnTo>
                  <a:lnTo>
                    <a:pt x="2588" y="1032"/>
                  </a:lnTo>
                  <a:lnTo>
                    <a:pt x="2588" y="1032"/>
                  </a:lnTo>
                  <a:lnTo>
                    <a:pt x="2598" y="1048"/>
                  </a:lnTo>
                  <a:lnTo>
                    <a:pt x="2604" y="1064"/>
                  </a:lnTo>
                  <a:lnTo>
                    <a:pt x="2610" y="1082"/>
                  </a:lnTo>
                  <a:lnTo>
                    <a:pt x="2616" y="1102"/>
                  </a:lnTo>
                  <a:lnTo>
                    <a:pt x="2622" y="1140"/>
                  </a:lnTo>
                  <a:lnTo>
                    <a:pt x="2624" y="1180"/>
                  </a:lnTo>
                  <a:lnTo>
                    <a:pt x="2622" y="1222"/>
                  </a:lnTo>
                  <a:lnTo>
                    <a:pt x="2616" y="1260"/>
                  </a:lnTo>
                  <a:lnTo>
                    <a:pt x="2610" y="1280"/>
                  </a:lnTo>
                  <a:lnTo>
                    <a:pt x="2604" y="1298"/>
                  </a:lnTo>
                  <a:lnTo>
                    <a:pt x="2598" y="1314"/>
                  </a:lnTo>
                  <a:lnTo>
                    <a:pt x="2588" y="1330"/>
                  </a:lnTo>
                  <a:lnTo>
                    <a:pt x="2080" y="2212"/>
                  </a:lnTo>
                  <a:lnTo>
                    <a:pt x="2080" y="2212"/>
                  </a:lnTo>
                  <a:lnTo>
                    <a:pt x="2070" y="2228"/>
                  </a:lnTo>
                  <a:lnTo>
                    <a:pt x="2060" y="2242"/>
                  </a:lnTo>
                  <a:lnTo>
                    <a:pt x="2046" y="2256"/>
                  </a:lnTo>
                  <a:lnTo>
                    <a:pt x="2032" y="2270"/>
                  </a:lnTo>
                  <a:lnTo>
                    <a:pt x="2002" y="2296"/>
                  </a:lnTo>
                  <a:lnTo>
                    <a:pt x="1968" y="2318"/>
                  </a:lnTo>
                  <a:lnTo>
                    <a:pt x="1932" y="2336"/>
                  </a:lnTo>
                  <a:lnTo>
                    <a:pt x="1894" y="2350"/>
                  </a:lnTo>
                  <a:lnTo>
                    <a:pt x="1876" y="2354"/>
                  </a:lnTo>
                  <a:lnTo>
                    <a:pt x="1858" y="2358"/>
                  </a:lnTo>
                  <a:lnTo>
                    <a:pt x="1838" y="2360"/>
                  </a:lnTo>
                  <a:lnTo>
                    <a:pt x="1820" y="2362"/>
                  </a:lnTo>
                  <a:lnTo>
                    <a:pt x="802" y="2362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699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199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4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1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6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6" grpId="0"/>
      <p:bldP spid="27" grpId="0"/>
      <p:bldP spid="28" grpId="0" animBg="1"/>
      <p:bldP spid="29" grpId="0"/>
      <p:bldP spid="30" grpId="0" animBg="1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 Placeholder 47"/>
          <p:cNvSpPr txBox="1"/>
          <p:nvPr/>
        </p:nvSpPr>
        <p:spPr>
          <a:xfrm>
            <a:off x="5472183" y="1350991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4A0000"/>
                </a:solidFill>
                <a:latin typeface="+mj-lt"/>
              </a:rPr>
              <a:t>标题内容</a:t>
            </a:r>
            <a:endParaRPr lang="en-AU" dirty="0">
              <a:solidFill>
                <a:srgbClr val="4A0000"/>
              </a:solidFill>
              <a:latin typeface="+mj-lt"/>
            </a:endParaRPr>
          </a:p>
        </p:txBody>
      </p:sp>
      <p:sp>
        <p:nvSpPr>
          <p:cNvPr id="22" name="Text Placeholder 48"/>
          <p:cNvSpPr txBox="1"/>
          <p:nvPr/>
        </p:nvSpPr>
        <p:spPr>
          <a:xfrm>
            <a:off x="5472182" y="1581019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Placeholder 47"/>
          <p:cNvSpPr txBox="1"/>
          <p:nvPr/>
        </p:nvSpPr>
        <p:spPr>
          <a:xfrm>
            <a:off x="5472183" y="25910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24" name="Text Placeholder 48"/>
          <p:cNvSpPr txBox="1"/>
          <p:nvPr/>
        </p:nvSpPr>
        <p:spPr>
          <a:xfrm>
            <a:off x="5472182" y="28210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 Placeholder 47"/>
          <p:cNvSpPr txBox="1"/>
          <p:nvPr/>
        </p:nvSpPr>
        <p:spPr>
          <a:xfrm>
            <a:off x="5427586" y="37958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26" name="Text Placeholder 48"/>
          <p:cNvSpPr txBox="1"/>
          <p:nvPr/>
        </p:nvSpPr>
        <p:spPr>
          <a:xfrm>
            <a:off x="5427585" y="40258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850238" y="1509604"/>
            <a:ext cx="481620" cy="461665"/>
            <a:chOff x="4850238" y="1509604"/>
            <a:chExt cx="481620" cy="461665"/>
          </a:xfrm>
        </p:grpSpPr>
        <p:sp>
          <p:nvSpPr>
            <p:cNvPr id="28" name="椭圆 27"/>
            <p:cNvSpPr/>
            <p:nvPr/>
          </p:nvSpPr>
          <p:spPr>
            <a:xfrm rot="9480000">
              <a:off x="4850238" y="1521232"/>
              <a:ext cx="481620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929137" y="1509604"/>
              <a:ext cx="31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868757" y="2783653"/>
            <a:ext cx="449065" cy="468655"/>
            <a:chOff x="4864194" y="2801643"/>
            <a:chExt cx="449065" cy="468655"/>
          </a:xfrm>
        </p:grpSpPr>
        <p:sp>
          <p:nvSpPr>
            <p:cNvPr id="31" name="椭圆 30"/>
            <p:cNvSpPr/>
            <p:nvPr/>
          </p:nvSpPr>
          <p:spPr>
            <a:xfrm rot="9480000">
              <a:off x="4864194" y="2801643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910870" y="2808633"/>
              <a:ext cx="31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881609" y="4056215"/>
            <a:ext cx="449065" cy="471884"/>
            <a:chOff x="4881609" y="4056215"/>
            <a:chExt cx="449065" cy="471884"/>
          </a:xfrm>
        </p:grpSpPr>
        <p:sp>
          <p:nvSpPr>
            <p:cNvPr id="34" name="椭圆 33"/>
            <p:cNvSpPr/>
            <p:nvPr/>
          </p:nvSpPr>
          <p:spPr>
            <a:xfrm rot="9480000">
              <a:off x="4881609" y="4056215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910870" y="4066434"/>
              <a:ext cx="31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KSO_Shape"/>
          <p:cNvSpPr/>
          <p:nvPr/>
        </p:nvSpPr>
        <p:spPr bwMode="auto">
          <a:xfrm>
            <a:off x="708212" y="1249708"/>
            <a:ext cx="3177988" cy="3017492"/>
          </a:xfrm>
          <a:custGeom>
            <a:avLst/>
            <a:gdLst>
              <a:gd name="T0" fmla="*/ 1683883 w 2349500"/>
              <a:gd name="T1" fmla="*/ 1753553 h 1922463"/>
              <a:gd name="T2" fmla="*/ 1772441 w 2349500"/>
              <a:gd name="T3" fmla="*/ 1700213 h 1922463"/>
              <a:gd name="T4" fmla="*/ 510719 w 2349500"/>
              <a:gd name="T5" fmla="*/ 1680846 h 1922463"/>
              <a:gd name="T6" fmla="*/ 572615 w 2349500"/>
              <a:gd name="T7" fmla="*/ 1763713 h 1922463"/>
              <a:gd name="T8" fmla="*/ 578011 w 2349500"/>
              <a:gd name="T9" fmla="*/ 1660843 h 1922463"/>
              <a:gd name="T10" fmla="*/ 1888297 w 2349500"/>
              <a:gd name="T11" fmla="*/ 1584643 h 1922463"/>
              <a:gd name="T12" fmla="*/ 1894328 w 2349500"/>
              <a:gd name="T13" fmla="*/ 1829118 h 1922463"/>
              <a:gd name="T14" fmla="*/ 1666107 w 2349500"/>
              <a:gd name="T15" fmla="*/ 1916113 h 1922463"/>
              <a:gd name="T16" fmla="*/ 1508670 w 2349500"/>
              <a:gd name="T17" fmla="*/ 1732916 h 1922463"/>
              <a:gd name="T18" fmla="*/ 1627065 w 2349500"/>
              <a:gd name="T19" fmla="*/ 1520826 h 1922463"/>
              <a:gd name="T20" fmla="*/ 698629 w 2349500"/>
              <a:gd name="T21" fmla="*/ 1555116 h 1922463"/>
              <a:gd name="T22" fmla="*/ 751319 w 2349500"/>
              <a:gd name="T23" fmla="*/ 1793558 h 1922463"/>
              <a:gd name="T24" fmla="*/ 545317 w 2349500"/>
              <a:gd name="T25" fmla="*/ 1922463 h 1922463"/>
              <a:gd name="T26" fmla="*/ 354552 w 2349500"/>
              <a:gd name="T27" fmla="*/ 1774191 h 1922463"/>
              <a:gd name="T28" fmla="*/ 429779 w 2349500"/>
              <a:gd name="T29" fmla="*/ 1541781 h 1922463"/>
              <a:gd name="T30" fmla="*/ 1175068 w 2349500"/>
              <a:gd name="T31" fmla="*/ 912523 h 1922463"/>
              <a:gd name="T32" fmla="*/ 1339851 w 2349500"/>
              <a:gd name="T33" fmla="*/ 1122215 h 1922463"/>
              <a:gd name="T34" fmla="*/ 1156018 w 2349500"/>
              <a:gd name="T35" fmla="*/ 1323646 h 1922463"/>
              <a:gd name="T36" fmla="*/ 949643 w 2349500"/>
              <a:gd name="T37" fmla="*/ 1184805 h 1922463"/>
              <a:gd name="T38" fmla="*/ 900113 w 2349500"/>
              <a:gd name="T39" fmla="*/ 1045963 h 1922463"/>
              <a:gd name="T40" fmla="*/ 1106488 w 2349500"/>
              <a:gd name="T41" fmla="*/ 871538 h 1922463"/>
              <a:gd name="T42" fmla="*/ 2075889 w 2349500"/>
              <a:gd name="T43" fmla="*/ 794703 h 1922463"/>
              <a:gd name="T44" fmla="*/ 414543 w 2349500"/>
              <a:gd name="T45" fmla="*/ 720408 h 1922463"/>
              <a:gd name="T46" fmla="*/ 159342 w 2349500"/>
              <a:gd name="T47" fmla="*/ 978853 h 1922463"/>
              <a:gd name="T48" fmla="*/ 288529 w 2349500"/>
              <a:gd name="T49" fmla="*/ 1398271 h 1922463"/>
              <a:gd name="T50" fmla="*/ 702120 w 2349500"/>
              <a:gd name="T51" fmla="*/ 1317943 h 1922463"/>
              <a:gd name="T52" fmla="*/ 1316634 w 2349500"/>
              <a:gd name="T53" fmla="*/ 1620838 h 1922463"/>
              <a:gd name="T54" fmla="*/ 1594372 w 2349500"/>
              <a:gd name="T55" fmla="*/ 1312228 h 1922463"/>
              <a:gd name="T56" fmla="*/ 2003836 w 2349500"/>
              <a:gd name="T57" fmla="*/ 1410018 h 1922463"/>
              <a:gd name="T58" fmla="*/ 1524541 w 2349500"/>
              <a:gd name="T59" fmla="*/ 1177926 h 1922463"/>
              <a:gd name="T60" fmla="*/ 1572896 w 2349500"/>
              <a:gd name="T61" fmla="*/ 371534 h 1922463"/>
              <a:gd name="T62" fmla="*/ 1986696 w 2349500"/>
              <a:gd name="T63" fmla="*/ 573723 h 1922463"/>
              <a:gd name="T64" fmla="*/ 2246023 w 2349500"/>
              <a:gd name="T65" fmla="*/ 744538 h 1922463"/>
              <a:gd name="T66" fmla="*/ 2347913 w 2349500"/>
              <a:gd name="T67" fmla="*/ 1019176 h 1922463"/>
              <a:gd name="T68" fmla="*/ 2308871 w 2349500"/>
              <a:gd name="T69" fmla="*/ 1741171 h 1922463"/>
              <a:gd name="T70" fmla="*/ 1994949 w 2349500"/>
              <a:gd name="T71" fmla="*/ 1755141 h 1922463"/>
              <a:gd name="T72" fmla="*/ 1887028 w 2349500"/>
              <a:gd name="T73" fmla="*/ 1514476 h 1922463"/>
              <a:gd name="T74" fmla="*/ 1598181 w 2349500"/>
              <a:gd name="T75" fmla="*/ 1479868 h 1922463"/>
              <a:gd name="T76" fmla="*/ 1460740 w 2349500"/>
              <a:gd name="T77" fmla="*/ 1723391 h 1922463"/>
              <a:gd name="T78" fmla="*/ 825594 w 2349500"/>
              <a:gd name="T79" fmla="*/ 1737043 h 1922463"/>
              <a:gd name="T80" fmla="*/ 702438 w 2349500"/>
              <a:gd name="T81" fmla="*/ 1492251 h 1922463"/>
              <a:gd name="T82" fmla="*/ 411686 w 2349500"/>
              <a:gd name="T83" fmla="*/ 1499553 h 1922463"/>
              <a:gd name="T84" fmla="*/ 294560 w 2349500"/>
              <a:gd name="T85" fmla="*/ 1743393 h 1922463"/>
              <a:gd name="T86" fmla="*/ 48247 w 2349500"/>
              <a:gd name="T87" fmla="*/ 1749108 h 1922463"/>
              <a:gd name="T88" fmla="*/ 1587 w 2349500"/>
              <a:gd name="T89" fmla="*/ 982663 h 1922463"/>
              <a:gd name="T90" fmla="*/ 125696 w 2349500"/>
              <a:gd name="T91" fmla="*/ 717551 h 1922463"/>
              <a:gd name="T92" fmla="*/ 399307 w 2349500"/>
              <a:gd name="T93" fmla="*/ 562928 h 1922463"/>
              <a:gd name="T94" fmla="*/ 1383348 w 2349500"/>
              <a:gd name="T95" fmla="*/ 360092 h 1922463"/>
              <a:gd name="T96" fmla="*/ 1934846 w 2349500"/>
              <a:gd name="T97" fmla="*/ 454168 h 1922463"/>
              <a:gd name="T98" fmla="*/ 1671638 w 2349500"/>
              <a:gd name="T99" fmla="*/ 468152 h 1922463"/>
              <a:gd name="T100" fmla="*/ 1211898 w 2349500"/>
              <a:gd name="T101" fmla="*/ 354054 h 1922463"/>
              <a:gd name="T102" fmla="*/ 1233488 w 2349500"/>
              <a:gd name="T103" fmla="*/ 499299 h 1922463"/>
              <a:gd name="T104" fmla="*/ 1002348 w 2349500"/>
              <a:gd name="T105" fmla="*/ 407130 h 1922463"/>
              <a:gd name="T106" fmla="*/ 1819593 w 2349500"/>
              <a:gd name="T107" fmla="*/ 146198 h 1922463"/>
              <a:gd name="T108" fmla="*/ 1644016 w 2349500"/>
              <a:gd name="T109" fmla="*/ 342612 h 1922463"/>
              <a:gd name="T110" fmla="*/ 1714183 w 2349500"/>
              <a:gd name="T111" fmla="*/ 113145 h 1922463"/>
              <a:gd name="T112" fmla="*/ 1347471 w 2349500"/>
              <a:gd name="T113" fmla="*/ 271738 h 1922463"/>
              <a:gd name="T114" fmla="*/ 1120776 w 2349500"/>
              <a:gd name="T115" fmla="*/ 215483 h 1922463"/>
              <a:gd name="T116" fmla="*/ 1483996 w 2349500"/>
              <a:gd name="T117" fmla="*/ 1589 h 1922463"/>
              <a:gd name="T118" fmla="*/ 1512253 w 2349500"/>
              <a:gd name="T119" fmla="*/ 262521 h 1922463"/>
              <a:gd name="T120" fmla="*/ 1391603 w 2349500"/>
              <a:gd name="T121" fmla="*/ 62929 h 1922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49500" h="1922463">
                <a:moveTo>
                  <a:pt x="1713402" y="1656716"/>
                </a:moveTo>
                <a:lnTo>
                  <a:pt x="1707689" y="1657351"/>
                </a:lnTo>
                <a:lnTo>
                  <a:pt x="1702610" y="1658938"/>
                </a:lnTo>
                <a:lnTo>
                  <a:pt x="1697531" y="1660526"/>
                </a:lnTo>
                <a:lnTo>
                  <a:pt x="1692770" y="1663066"/>
                </a:lnTo>
                <a:lnTo>
                  <a:pt x="1688326" y="1665606"/>
                </a:lnTo>
                <a:lnTo>
                  <a:pt x="1683883" y="1668781"/>
                </a:lnTo>
                <a:lnTo>
                  <a:pt x="1680391" y="1672591"/>
                </a:lnTo>
                <a:lnTo>
                  <a:pt x="1676900" y="1676401"/>
                </a:lnTo>
                <a:lnTo>
                  <a:pt x="1673725" y="1680528"/>
                </a:lnTo>
                <a:lnTo>
                  <a:pt x="1670869" y="1685291"/>
                </a:lnTo>
                <a:lnTo>
                  <a:pt x="1668329" y="1690053"/>
                </a:lnTo>
                <a:lnTo>
                  <a:pt x="1666425" y="1695133"/>
                </a:lnTo>
                <a:lnTo>
                  <a:pt x="1665155" y="1700213"/>
                </a:lnTo>
                <a:lnTo>
                  <a:pt x="1664520" y="1705293"/>
                </a:lnTo>
                <a:lnTo>
                  <a:pt x="1664203" y="1711326"/>
                </a:lnTo>
                <a:lnTo>
                  <a:pt x="1664520" y="1717041"/>
                </a:lnTo>
                <a:lnTo>
                  <a:pt x="1665155" y="1722121"/>
                </a:lnTo>
                <a:lnTo>
                  <a:pt x="1666425" y="1727518"/>
                </a:lnTo>
                <a:lnTo>
                  <a:pt x="1668329" y="1732281"/>
                </a:lnTo>
                <a:lnTo>
                  <a:pt x="1670869" y="1737043"/>
                </a:lnTo>
                <a:lnTo>
                  <a:pt x="1673725" y="1741806"/>
                </a:lnTo>
                <a:lnTo>
                  <a:pt x="1676900" y="1745933"/>
                </a:lnTo>
                <a:lnTo>
                  <a:pt x="1680391" y="1749743"/>
                </a:lnTo>
                <a:lnTo>
                  <a:pt x="1683883" y="1753553"/>
                </a:lnTo>
                <a:lnTo>
                  <a:pt x="1688326" y="1756728"/>
                </a:lnTo>
                <a:lnTo>
                  <a:pt x="1692770" y="1759268"/>
                </a:lnTo>
                <a:lnTo>
                  <a:pt x="1697531" y="1761808"/>
                </a:lnTo>
                <a:lnTo>
                  <a:pt x="1702610" y="1763713"/>
                </a:lnTo>
                <a:lnTo>
                  <a:pt x="1707689" y="1764983"/>
                </a:lnTo>
                <a:lnTo>
                  <a:pt x="1713402" y="1765618"/>
                </a:lnTo>
                <a:lnTo>
                  <a:pt x="1718798" y="1766253"/>
                </a:lnTo>
                <a:lnTo>
                  <a:pt x="1724512" y="1765618"/>
                </a:lnTo>
                <a:lnTo>
                  <a:pt x="1729908" y="1764983"/>
                </a:lnTo>
                <a:lnTo>
                  <a:pt x="1734986" y="1763713"/>
                </a:lnTo>
                <a:lnTo>
                  <a:pt x="1740382" y="1761808"/>
                </a:lnTo>
                <a:lnTo>
                  <a:pt x="1745144" y="1759268"/>
                </a:lnTo>
                <a:lnTo>
                  <a:pt x="1749270" y="1756728"/>
                </a:lnTo>
                <a:lnTo>
                  <a:pt x="1753714" y="1753553"/>
                </a:lnTo>
                <a:lnTo>
                  <a:pt x="1757840" y="1749743"/>
                </a:lnTo>
                <a:lnTo>
                  <a:pt x="1761332" y="1745933"/>
                </a:lnTo>
                <a:lnTo>
                  <a:pt x="1764506" y="1741806"/>
                </a:lnTo>
                <a:lnTo>
                  <a:pt x="1767363" y="1737043"/>
                </a:lnTo>
                <a:lnTo>
                  <a:pt x="1769267" y="1732281"/>
                </a:lnTo>
                <a:lnTo>
                  <a:pt x="1771172" y="1727518"/>
                </a:lnTo>
                <a:lnTo>
                  <a:pt x="1772441" y="1722121"/>
                </a:lnTo>
                <a:lnTo>
                  <a:pt x="1773711" y="1717041"/>
                </a:lnTo>
                <a:lnTo>
                  <a:pt x="1773711" y="1711326"/>
                </a:lnTo>
                <a:lnTo>
                  <a:pt x="1773711" y="1705293"/>
                </a:lnTo>
                <a:lnTo>
                  <a:pt x="1772441" y="1700213"/>
                </a:lnTo>
                <a:lnTo>
                  <a:pt x="1771172" y="1695133"/>
                </a:lnTo>
                <a:lnTo>
                  <a:pt x="1769267" y="1690053"/>
                </a:lnTo>
                <a:lnTo>
                  <a:pt x="1767363" y="1685291"/>
                </a:lnTo>
                <a:lnTo>
                  <a:pt x="1764506" y="1680528"/>
                </a:lnTo>
                <a:lnTo>
                  <a:pt x="1761332" y="1676401"/>
                </a:lnTo>
                <a:lnTo>
                  <a:pt x="1757840" y="1672591"/>
                </a:lnTo>
                <a:lnTo>
                  <a:pt x="1753714" y="1668781"/>
                </a:lnTo>
                <a:lnTo>
                  <a:pt x="1749270" y="1665606"/>
                </a:lnTo>
                <a:lnTo>
                  <a:pt x="1745144" y="1663066"/>
                </a:lnTo>
                <a:lnTo>
                  <a:pt x="1740382" y="1660526"/>
                </a:lnTo>
                <a:lnTo>
                  <a:pt x="1734986" y="1658938"/>
                </a:lnTo>
                <a:lnTo>
                  <a:pt x="1729908" y="1657351"/>
                </a:lnTo>
                <a:lnTo>
                  <a:pt x="1724512" y="1656716"/>
                </a:lnTo>
                <a:lnTo>
                  <a:pt x="1718798" y="1656716"/>
                </a:lnTo>
                <a:lnTo>
                  <a:pt x="1713402" y="1656716"/>
                </a:lnTo>
                <a:close/>
                <a:moveTo>
                  <a:pt x="551031" y="1656716"/>
                </a:moveTo>
                <a:lnTo>
                  <a:pt x="545317" y="1657351"/>
                </a:lnTo>
                <a:lnTo>
                  <a:pt x="540239" y="1658938"/>
                </a:lnTo>
                <a:lnTo>
                  <a:pt x="535160" y="1660843"/>
                </a:lnTo>
                <a:lnTo>
                  <a:pt x="530399" y="1663066"/>
                </a:lnTo>
                <a:lnTo>
                  <a:pt x="525955" y="1665606"/>
                </a:lnTo>
                <a:lnTo>
                  <a:pt x="521511" y="1668781"/>
                </a:lnTo>
                <a:lnTo>
                  <a:pt x="517702" y="1672591"/>
                </a:lnTo>
                <a:lnTo>
                  <a:pt x="513893" y="1676401"/>
                </a:lnTo>
                <a:lnTo>
                  <a:pt x="510719" y="1680846"/>
                </a:lnTo>
                <a:lnTo>
                  <a:pt x="508180" y="1685291"/>
                </a:lnTo>
                <a:lnTo>
                  <a:pt x="505958" y="1690053"/>
                </a:lnTo>
                <a:lnTo>
                  <a:pt x="504054" y="1695133"/>
                </a:lnTo>
                <a:lnTo>
                  <a:pt x="502784" y="1700213"/>
                </a:lnTo>
                <a:lnTo>
                  <a:pt x="501832" y="1705293"/>
                </a:lnTo>
                <a:lnTo>
                  <a:pt x="501832" y="1711326"/>
                </a:lnTo>
                <a:lnTo>
                  <a:pt x="501832" y="1717041"/>
                </a:lnTo>
                <a:lnTo>
                  <a:pt x="502784" y="1722121"/>
                </a:lnTo>
                <a:lnTo>
                  <a:pt x="504054" y="1727518"/>
                </a:lnTo>
                <a:lnTo>
                  <a:pt x="505958" y="1732281"/>
                </a:lnTo>
                <a:lnTo>
                  <a:pt x="508180" y="1737043"/>
                </a:lnTo>
                <a:lnTo>
                  <a:pt x="510719" y="1741806"/>
                </a:lnTo>
                <a:lnTo>
                  <a:pt x="513893" y="1745933"/>
                </a:lnTo>
                <a:lnTo>
                  <a:pt x="517702" y="1749743"/>
                </a:lnTo>
                <a:lnTo>
                  <a:pt x="521511" y="1753553"/>
                </a:lnTo>
                <a:lnTo>
                  <a:pt x="525955" y="1756728"/>
                </a:lnTo>
                <a:lnTo>
                  <a:pt x="530399" y="1759268"/>
                </a:lnTo>
                <a:lnTo>
                  <a:pt x="535160" y="1761808"/>
                </a:lnTo>
                <a:lnTo>
                  <a:pt x="540239" y="1763713"/>
                </a:lnTo>
                <a:lnTo>
                  <a:pt x="545317" y="1764983"/>
                </a:lnTo>
                <a:lnTo>
                  <a:pt x="551031" y="1765618"/>
                </a:lnTo>
                <a:lnTo>
                  <a:pt x="556427" y="1766253"/>
                </a:lnTo>
                <a:lnTo>
                  <a:pt x="562140" y="1765618"/>
                </a:lnTo>
                <a:lnTo>
                  <a:pt x="567536" y="1764983"/>
                </a:lnTo>
                <a:lnTo>
                  <a:pt x="572615" y="1763713"/>
                </a:lnTo>
                <a:lnTo>
                  <a:pt x="578011" y="1761808"/>
                </a:lnTo>
                <a:lnTo>
                  <a:pt x="582772" y="1759268"/>
                </a:lnTo>
                <a:lnTo>
                  <a:pt x="586899" y="1756728"/>
                </a:lnTo>
                <a:lnTo>
                  <a:pt x="591343" y="1753553"/>
                </a:lnTo>
                <a:lnTo>
                  <a:pt x="594834" y="1749743"/>
                </a:lnTo>
                <a:lnTo>
                  <a:pt x="598643" y="1745933"/>
                </a:lnTo>
                <a:lnTo>
                  <a:pt x="601817" y="1741806"/>
                </a:lnTo>
                <a:lnTo>
                  <a:pt x="604357" y="1737043"/>
                </a:lnTo>
                <a:lnTo>
                  <a:pt x="606896" y="1732281"/>
                </a:lnTo>
                <a:lnTo>
                  <a:pt x="608800" y="1727518"/>
                </a:lnTo>
                <a:lnTo>
                  <a:pt x="610070" y="1722121"/>
                </a:lnTo>
                <a:lnTo>
                  <a:pt x="610705" y="1717041"/>
                </a:lnTo>
                <a:lnTo>
                  <a:pt x="611340" y="1711326"/>
                </a:lnTo>
                <a:lnTo>
                  <a:pt x="610705" y="1705293"/>
                </a:lnTo>
                <a:lnTo>
                  <a:pt x="610070" y="1700213"/>
                </a:lnTo>
                <a:lnTo>
                  <a:pt x="608800" y="1695133"/>
                </a:lnTo>
                <a:lnTo>
                  <a:pt x="606896" y="1690053"/>
                </a:lnTo>
                <a:lnTo>
                  <a:pt x="604357" y="1685291"/>
                </a:lnTo>
                <a:lnTo>
                  <a:pt x="601817" y="1680846"/>
                </a:lnTo>
                <a:lnTo>
                  <a:pt x="598643" y="1676401"/>
                </a:lnTo>
                <a:lnTo>
                  <a:pt x="594834" y="1672591"/>
                </a:lnTo>
                <a:lnTo>
                  <a:pt x="591343" y="1668781"/>
                </a:lnTo>
                <a:lnTo>
                  <a:pt x="586899" y="1665606"/>
                </a:lnTo>
                <a:lnTo>
                  <a:pt x="582772" y="1663066"/>
                </a:lnTo>
                <a:lnTo>
                  <a:pt x="578011" y="1660843"/>
                </a:lnTo>
                <a:lnTo>
                  <a:pt x="572615" y="1658938"/>
                </a:lnTo>
                <a:lnTo>
                  <a:pt x="567536" y="1657351"/>
                </a:lnTo>
                <a:lnTo>
                  <a:pt x="562140" y="1656716"/>
                </a:lnTo>
                <a:lnTo>
                  <a:pt x="556427" y="1656716"/>
                </a:lnTo>
                <a:lnTo>
                  <a:pt x="551031" y="1656716"/>
                </a:lnTo>
                <a:close/>
                <a:moveTo>
                  <a:pt x="1718798" y="1499871"/>
                </a:moveTo>
                <a:lnTo>
                  <a:pt x="1729908" y="1500188"/>
                </a:lnTo>
                <a:lnTo>
                  <a:pt x="1740700" y="1501141"/>
                </a:lnTo>
                <a:lnTo>
                  <a:pt x="1750857" y="1502093"/>
                </a:lnTo>
                <a:lnTo>
                  <a:pt x="1761332" y="1504316"/>
                </a:lnTo>
                <a:lnTo>
                  <a:pt x="1771489" y="1506538"/>
                </a:lnTo>
                <a:lnTo>
                  <a:pt x="1781646" y="1509396"/>
                </a:lnTo>
                <a:lnTo>
                  <a:pt x="1791486" y="1512571"/>
                </a:lnTo>
                <a:lnTo>
                  <a:pt x="1801008" y="1516381"/>
                </a:lnTo>
                <a:lnTo>
                  <a:pt x="1810531" y="1520826"/>
                </a:lnTo>
                <a:lnTo>
                  <a:pt x="1819736" y="1525271"/>
                </a:lnTo>
                <a:lnTo>
                  <a:pt x="1828306" y="1530351"/>
                </a:lnTo>
                <a:lnTo>
                  <a:pt x="1837194" y="1536066"/>
                </a:lnTo>
                <a:lnTo>
                  <a:pt x="1845446" y="1541781"/>
                </a:lnTo>
                <a:lnTo>
                  <a:pt x="1853382" y="1548131"/>
                </a:lnTo>
                <a:lnTo>
                  <a:pt x="1861000" y="1554481"/>
                </a:lnTo>
                <a:lnTo>
                  <a:pt x="1868300" y="1561783"/>
                </a:lnTo>
                <a:lnTo>
                  <a:pt x="1875283" y="1569403"/>
                </a:lnTo>
                <a:lnTo>
                  <a:pt x="1881949" y="1576706"/>
                </a:lnTo>
                <a:lnTo>
                  <a:pt x="1888297" y="1584643"/>
                </a:lnTo>
                <a:lnTo>
                  <a:pt x="1894328" y="1593216"/>
                </a:lnTo>
                <a:lnTo>
                  <a:pt x="1899724" y="1601788"/>
                </a:lnTo>
                <a:lnTo>
                  <a:pt x="1904803" y="1610678"/>
                </a:lnTo>
                <a:lnTo>
                  <a:pt x="1909247" y="1619568"/>
                </a:lnTo>
                <a:lnTo>
                  <a:pt x="1913691" y="1628776"/>
                </a:lnTo>
                <a:lnTo>
                  <a:pt x="1917500" y="1638618"/>
                </a:lnTo>
                <a:lnTo>
                  <a:pt x="1920674" y="1648143"/>
                </a:lnTo>
                <a:lnTo>
                  <a:pt x="1923530" y="1658621"/>
                </a:lnTo>
                <a:lnTo>
                  <a:pt x="1926070" y="1668463"/>
                </a:lnTo>
                <a:lnTo>
                  <a:pt x="1927974" y="1679258"/>
                </a:lnTo>
                <a:lnTo>
                  <a:pt x="1929244" y="1689418"/>
                </a:lnTo>
                <a:lnTo>
                  <a:pt x="1929879" y="1700213"/>
                </a:lnTo>
                <a:lnTo>
                  <a:pt x="1930196" y="1711326"/>
                </a:lnTo>
                <a:lnTo>
                  <a:pt x="1929879" y="1722121"/>
                </a:lnTo>
                <a:lnTo>
                  <a:pt x="1929244" y="1732916"/>
                </a:lnTo>
                <a:lnTo>
                  <a:pt x="1927974" y="1743393"/>
                </a:lnTo>
                <a:lnTo>
                  <a:pt x="1926070" y="1753871"/>
                </a:lnTo>
                <a:lnTo>
                  <a:pt x="1923530" y="1764031"/>
                </a:lnTo>
                <a:lnTo>
                  <a:pt x="1920674" y="1774191"/>
                </a:lnTo>
                <a:lnTo>
                  <a:pt x="1917500" y="1784033"/>
                </a:lnTo>
                <a:lnTo>
                  <a:pt x="1913691" y="1793558"/>
                </a:lnTo>
                <a:lnTo>
                  <a:pt x="1909247" y="1802766"/>
                </a:lnTo>
                <a:lnTo>
                  <a:pt x="1904803" y="1811656"/>
                </a:lnTo>
                <a:lnTo>
                  <a:pt x="1899724" y="1820863"/>
                </a:lnTo>
                <a:lnTo>
                  <a:pt x="1894328" y="1829118"/>
                </a:lnTo>
                <a:lnTo>
                  <a:pt x="1888297" y="1837691"/>
                </a:lnTo>
                <a:lnTo>
                  <a:pt x="1881949" y="1845628"/>
                </a:lnTo>
                <a:lnTo>
                  <a:pt x="1875283" y="1853566"/>
                </a:lnTo>
                <a:lnTo>
                  <a:pt x="1868300" y="1860551"/>
                </a:lnTo>
                <a:lnTo>
                  <a:pt x="1861000" y="1867853"/>
                </a:lnTo>
                <a:lnTo>
                  <a:pt x="1853382" y="1874521"/>
                </a:lnTo>
                <a:lnTo>
                  <a:pt x="1845446" y="1880553"/>
                </a:lnTo>
                <a:lnTo>
                  <a:pt x="1837194" y="1886268"/>
                </a:lnTo>
                <a:lnTo>
                  <a:pt x="1828306" y="1891983"/>
                </a:lnTo>
                <a:lnTo>
                  <a:pt x="1819736" y="1897063"/>
                </a:lnTo>
                <a:lnTo>
                  <a:pt x="1810531" y="1901826"/>
                </a:lnTo>
                <a:lnTo>
                  <a:pt x="1801008" y="1905953"/>
                </a:lnTo>
                <a:lnTo>
                  <a:pt x="1791486" y="1909763"/>
                </a:lnTo>
                <a:lnTo>
                  <a:pt x="1781646" y="1912938"/>
                </a:lnTo>
                <a:lnTo>
                  <a:pt x="1771489" y="1916113"/>
                </a:lnTo>
                <a:lnTo>
                  <a:pt x="1761332" y="1918653"/>
                </a:lnTo>
                <a:lnTo>
                  <a:pt x="1750857" y="1920241"/>
                </a:lnTo>
                <a:lnTo>
                  <a:pt x="1740700" y="1921828"/>
                </a:lnTo>
                <a:lnTo>
                  <a:pt x="1729908" y="1922463"/>
                </a:lnTo>
                <a:lnTo>
                  <a:pt x="1718798" y="1922463"/>
                </a:lnTo>
                <a:lnTo>
                  <a:pt x="1708006" y="1922463"/>
                </a:lnTo>
                <a:lnTo>
                  <a:pt x="1697531" y="1921828"/>
                </a:lnTo>
                <a:lnTo>
                  <a:pt x="1686739" y="1920241"/>
                </a:lnTo>
                <a:lnTo>
                  <a:pt x="1676265" y="1918653"/>
                </a:lnTo>
                <a:lnTo>
                  <a:pt x="1666107" y="1916113"/>
                </a:lnTo>
                <a:lnTo>
                  <a:pt x="1656268" y="1912938"/>
                </a:lnTo>
                <a:lnTo>
                  <a:pt x="1646110" y="1909763"/>
                </a:lnTo>
                <a:lnTo>
                  <a:pt x="1636588" y="1905953"/>
                </a:lnTo>
                <a:lnTo>
                  <a:pt x="1627065" y="1901826"/>
                </a:lnTo>
                <a:lnTo>
                  <a:pt x="1618178" y="1897063"/>
                </a:lnTo>
                <a:lnTo>
                  <a:pt x="1609290" y="1891983"/>
                </a:lnTo>
                <a:lnTo>
                  <a:pt x="1601038" y="1886268"/>
                </a:lnTo>
                <a:lnTo>
                  <a:pt x="1592785" y="1880553"/>
                </a:lnTo>
                <a:lnTo>
                  <a:pt x="1584532" y="1874521"/>
                </a:lnTo>
                <a:lnTo>
                  <a:pt x="1576914" y="1867853"/>
                </a:lnTo>
                <a:lnTo>
                  <a:pt x="1569614" y="1860551"/>
                </a:lnTo>
                <a:lnTo>
                  <a:pt x="1562630" y="1853566"/>
                </a:lnTo>
                <a:lnTo>
                  <a:pt x="1555965" y="1845628"/>
                </a:lnTo>
                <a:lnTo>
                  <a:pt x="1549616" y="1837691"/>
                </a:lnTo>
                <a:lnTo>
                  <a:pt x="1543903" y="1829118"/>
                </a:lnTo>
                <a:lnTo>
                  <a:pt x="1538507" y="1820863"/>
                </a:lnTo>
                <a:lnTo>
                  <a:pt x="1533111" y="1811656"/>
                </a:lnTo>
                <a:lnTo>
                  <a:pt x="1528350" y="1802766"/>
                </a:lnTo>
                <a:lnTo>
                  <a:pt x="1524223" y="1793558"/>
                </a:lnTo>
                <a:lnTo>
                  <a:pt x="1520414" y="1784033"/>
                </a:lnTo>
                <a:lnTo>
                  <a:pt x="1516923" y="1774191"/>
                </a:lnTo>
                <a:lnTo>
                  <a:pt x="1514066" y="1764031"/>
                </a:lnTo>
                <a:lnTo>
                  <a:pt x="1511844" y="1753871"/>
                </a:lnTo>
                <a:lnTo>
                  <a:pt x="1510257" y="1743393"/>
                </a:lnTo>
                <a:lnTo>
                  <a:pt x="1508670" y="1732916"/>
                </a:lnTo>
                <a:lnTo>
                  <a:pt x="1507718" y="1722121"/>
                </a:lnTo>
                <a:lnTo>
                  <a:pt x="1507400" y="1711326"/>
                </a:lnTo>
                <a:lnTo>
                  <a:pt x="1507718" y="1700213"/>
                </a:lnTo>
                <a:lnTo>
                  <a:pt x="1508670" y="1689418"/>
                </a:lnTo>
                <a:lnTo>
                  <a:pt x="1510257" y="1679258"/>
                </a:lnTo>
                <a:lnTo>
                  <a:pt x="1511844" y="1668463"/>
                </a:lnTo>
                <a:lnTo>
                  <a:pt x="1514066" y="1658621"/>
                </a:lnTo>
                <a:lnTo>
                  <a:pt x="1516923" y="1648143"/>
                </a:lnTo>
                <a:lnTo>
                  <a:pt x="1520414" y="1638618"/>
                </a:lnTo>
                <a:lnTo>
                  <a:pt x="1524223" y="1628776"/>
                </a:lnTo>
                <a:lnTo>
                  <a:pt x="1528350" y="1619568"/>
                </a:lnTo>
                <a:lnTo>
                  <a:pt x="1533111" y="1610678"/>
                </a:lnTo>
                <a:lnTo>
                  <a:pt x="1538507" y="1601788"/>
                </a:lnTo>
                <a:lnTo>
                  <a:pt x="1543903" y="1593216"/>
                </a:lnTo>
                <a:lnTo>
                  <a:pt x="1549616" y="1584643"/>
                </a:lnTo>
                <a:lnTo>
                  <a:pt x="1555965" y="1576706"/>
                </a:lnTo>
                <a:lnTo>
                  <a:pt x="1562630" y="1569403"/>
                </a:lnTo>
                <a:lnTo>
                  <a:pt x="1569614" y="1561783"/>
                </a:lnTo>
                <a:lnTo>
                  <a:pt x="1576914" y="1554481"/>
                </a:lnTo>
                <a:lnTo>
                  <a:pt x="1584532" y="1548131"/>
                </a:lnTo>
                <a:lnTo>
                  <a:pt x="1592785" y="1541781"/>
                </a:lnTo>
                <a:lnTo>
                  <a:pt x="1601038" y="1536066"/>
                </a:lnTo>
                <a:lnTo>
                  <a:pt x="1609290" y="1530351"/>
                </a:lnTo>
                <a:lnTo>
                  <a:pt x="1618178" y="1525271"/>
                </a:lnTo>
                <a:lnTo>
                  <a:pt x="1627065" y="1520826"/>
                </a:lnTo>
                <a:lnTo>
                  <a:pt x="1636588" y="1516381"/>
                </a:lnTo>
                <a:lnTo>
                  <a:pt x="1646110" y="1512571"/>
                </a:lnTo>
                <a:lnTo>
                  <a:pt x="1656268" y="1509396"/>
                </a:lnTo>
                <a:lnTo>
                  <a:pt x="1666107" y="1506538"/>
                </a:lnTo>
                <a:lnTo>
                  <a:pt x="1676265" y="1504316"/>
                </a:lnTo>
                <a:lnTo>
                  <a:pt x="1686739" y="1502093"/>
                </a:lnTo>
                <a:lnTo>
                  <a:pt x="1697531" y="1501141"/>
                </a:lnTo>
                <a:lnTo>
                  <a:pt x="1708006" y="1500188"/>
                </a:lnTo>
                <a:lnTo>
                  <a:pt x="1718798" y="1499871"/>
                </a:lnTo>
                <a:close/>
                <a:moveTo>
                  <a:pt x="556427" y="1499871"/>
                </a:moveTo>
                <a:lnTo>
                  <a:pt x="567219" y="1500188"/>
                </a:lnTo>
                <a:lnTo>
                  <a:pt x="578011" y="1501141"/>
                </a:lnTo>
                <a:lnTo>
                  <a:pt x="588486" y="1502093"/>
                </a:lnTo>
                <a:lnTo>
                  <a:pt x="598960" y="1504316"/>
                </a:lnTo>
                <a:lnTo>
                  <a:pt x="609118" y="1506538"/>
                </a:lnTo>
                <a:lnTo>
                  <a:pt x="619275" y="1509396"/>
                </a:lnTo>
                <a:lnTo>
                  <a:pt x="629115" y="1512571"/>
                </a:lnTo>
                <a:lnTo>
                  <a:pt x="638637" y="1516381"/>
                </a:lnTo>
                <a:lnTo>
                  <a:pt x="648160" y="1520826"/>
                </a:lnTo>
                <a:lnTo>
                  <a:pt x="657365" y="1525271"/>
                </a:lnTo>
                <a:lnTo>
                  <a:pt x="665935" y="1530351"/>
                </a:lnTo>
                <a:lnTo>
                  <a:pt x="674188" y="1536066"/>
                </a:lnTo>
                <a:lnTo>
                  <a:pt x="682758" y="1541781"/>
                </a:lnTo>
                <a:lnTo>
                  <a:pt x="691011" y="1548131"/>
                </a:lnTo>
                <a:lnTo>
                  <a:pt x="698629" y="1555116"/>
                </a:lnTo>
                <a:lnTo>
                  <a:pt x="705612" y="1561783"/>
                </a:lnTo>
                <a:lnTo>
                  <a:pt x="712912" y="1569403"/>
                </a:lnTo>
                <a:lnTo>
                  <a:pt x="719578" y="1576706"/>
                </a:lnTo>
                <a:lnTo>
                  <a:pt x="725926" y="1584643"/>
                </a:lnTo>
                <a:lnTo>
                  <a:pt x="731322" y="1593216"/>
                </a:lnTo>
                <a:lnTo>
                  <a:pt x="737036" y="1601788"/>
                </a:lnTo>
                <a:lnTo>
                  <a:pt x="742114" y="1610678"/>
                </a:lnTo>
                <a:lnTo>
                  <a:pt x="746876" y="1619568"/>
                </a:lnTo>
                <a:lnTo>
                  <a:pt x="751319" y="1628776"/>
                </a:lnTo>
                <a:lnTo>
                  <a:pt x="754811" y="1638618"/>
                </a:lnTo>
                <a:lnTo>
                  <a:pt x="758302" y="1648143"/>
                </a:lnTo>
                <a:lnTo>
                  <a:pt x="761159" y="1658621"/>
                </a:lnTo>
                <a:lnTo>
                  <a:pt x="763698" y="1668463"/>
                </a:lnTo>
                <a:lnTo>
                  <a:pt x="765286" y="1679258"/>
                </a:lnTo>
                <a:lnTo>
                  <a:pt x="766873" y="1689418"/>
                </a:lnTo>
                <a:lnTo>
                  <a:pt x="767507" y="1700213"/>
                </a:lnTo>
                <a:lnTo>
                  <a:pt x="767825" y="1711326"/>
                </a:lnTo>
                <a:lnTo>
                  <a:pt x="767507" y="1722121"/>
                </a:lnTo>
                <a:lnTo>
                  <a:pt x="766873" y="1732916"/>
                </a:lnTo>
                <a:lnTo>
                  <a:pt x="765286" y="1743393"/>
                </a:lnTo>
                <a:lnTo>
                  <a:pt x="763698" y="1753871"/>
                </a:lnTo>
                <a:lnTo>
                  <a:pt x="761159" y="1764031"/>
                </a:lnTo>
                <a:lnTo>
                  <a:pt x="758302" y="1774191"/>
                </a:lnTo>
                <a:lnTo>
                  <a:pt x="754811" y="1784033"/>
                </a:lnTo>
                <a:lnTo>
                  <a:pt x="751319" y="1793558"/>
                </a:lnTo>
                <a:lnTo>
                  <a:pt x="746876" y="1802766"/>
                </a:lnTo>
                <a:lnTo>
                  <a:pt x="742114" y="1811656"/>
                </a:lnTo>
                <a:lnTo>
                  <a:pt x="737036" y="1820863"/>
                </a:lnTo>
                <a:lnTo>
                  <a:pt x="731322" y="1829118"/>
                </a:lnTo>
                <a:lnTo>
                  <a:pt x="725926" y="1837691"/>
                </a:lnTo>
                <a:lnTo>
                  <a:pt x="719578" y="1845628"/>
                </a:lnTo>
                <a:lnTo>
                  <a:pt x="712912" y="1853566"/>
                </a:lnTo>
                <a:lnTo>
                  <a:pt x="705612" y="1860551"/>
                </a:lnTo>
                <a:lnTo>
                  <a:pt x="698629" y="1867853"/>
                </a:lnTo>
                <a:lnTo>
                  <a:pt x="691011" y="1874521"/>
                </a:lnTo>
                <a:lnTo>
                  <a:pt x="682758" y="1880553"/>
                </a:lnTo>
                <a:lnTo>
                  <a:pt x="674188" y="1886268"/>
                </a:lnTo>
                <a:lnTo>
                  <a:pt x="665935" y="1891983"/>
                </a:lnTo>
                <a:lnTo>
                  <a:pt x="657365" y="1897063"/>
                </a:lnTo>
                <a:lnTo>
                  <a:pt x="648160" y="1901826"/>
                </a:lnTo>
                <a:lnTo>
                  <a:pt x="638637" y="1905953"/>
                </a:lnTo>
                <a:lnTo>
                  <a:pt x="629115" y="1909763"/>
                </a:lnTo>
                <a:lnTo>
                  <a:pt x="619275" y="1912938"/>
                </a:lnTo>
                <a:lnTo>
                  <a:pt x="609118" y="1916113"/>
                </a:lnTo>
                <a:lnTo>
                  <a:pt x="598960" y="1918653"/>
                </a:lnTo>
                <a:lnTo>
                  <a:pt x="588486" y="1920241"/>
                </a:lnTo>
                <a:lnTo>
                  <a:pt x="578011" y="1921828"/>
                </a:lnTo>
                <a:lnTo>
                  <a:pt x="567219" y="1922463"/>
                </a:lnTo>
                <a:lnTo>
                  <a:pt x="556427" y="1922463"/>
                </a:lnTo>
                <a:lnTo>
                  <a:pt x="545317" y="1922463"/>
                </a:lnTo>
                <a:lnTo>
                  <a:pt x="534525" y="1921828"/>
                </a:lnTo>
                <a:lnTo>
                  <a:pt x="524368" y="1920241"/>
                </a:lnTo>
                <a:lnTo>
                  <a:pt x="513893" y="1918653"/>
                </a:lnTo>
                <a:lnTo>
                  <a:pt x="503736" y="1916113"/>
                </a:lnTo>
                <a:lnTo>
                  <a:pt x="493896" y="1912938"/>
                </a:lnTo>
                <a:lnTo>
                  <a:pt x="483739" y="1909763"/>
                </a:lnTo>
                <a:lnTo>
                  <a:pt x="474217" y="1905953"/>
                </a:lnTo>
                <a:lnTo>
                  <a:pt x="464694" y="1901826"/>
                </a:lnTo>
                <a:lnTo>
                  <a:pt x="455807" y="1897063"/>
                </a:lnTo>
                <a:lnTo>
                  <a:pt x="446919" y="1891983"/>
                </a:lnTo>
                <a:lnTo>
                  <a:pt x="438349" y="1886268"/>
                </a:lnTo>
                <a:lnTo>
                  <a:pt x="429779" y="1880553"/>
                </a:lnTo>
                <a:lnTo>
                  <a:pt x="421843" y="1874521"/>
                </a:lnTo>
                <a:lnTo>
                  <a:pt x="414543" y="1867853"/>
                </a:lnTo>
                <a:lnTo>
                  <a:pt x="406925" y="1860551"/>
                </a:lnTo>
                <a:lnTo>
                  <a:pt x="400259" y="1853566"/>
                </a:lnTo>
                <a:lnTo>
                  <a:pt x="393276" y="1845628"/>
                </a:lnTo>
                <a:lnTo>
                  <a:pt x="386928" y="1837691"/>
                </a:lnTo>
                <a:lnTo>
                  <a:pt x="381214" y="1829118"/>
                </a:lnTo>
                <a:lnTo>
                  <a:pt x="375501" y="1820863"/>
                </a:lnTo>
                <a:lnTo>
                  <a:pt x="370422" y="1811656"/>
                </a:lnTo>
                <a:lnTo>
                  <a:pt x="365978" y="1802766"/>
                </a:lnTo>
                <a:lnTo>
                  <a:pt x="361535" y="1793558"/>
                </a:lnTo>
                <a:lnTo>
                  <a:pt x="357726" y="1784033"/>
                </a:lnTo>
                <a:lnTo>
                  <a:pt x="354552" y="1774191"/>
                </a:lnTo>
                <a:lnTo>
                  <a:pt x="351695" y="1764031"/>
                </a:lnTo>
                <a:lnTo>
                  <a:pt x="349473" y="1753871"/>
                </a:lnTo>
                <a:lnTo>
                  <a:pt x="347251" y="1743393"/>
                </a:lnTo>
                <a:lnTo>
                  <a:pt x="346299" y="1732916"/>
                </a:lnTo>
                <a:lnTo>
                  <a:pt x="345347" y="1722121"/>
                </a:lnTo>
                <a:lnTo>
                  <a:pt x="345029" y="1711326"/>
                </a:lnTo>
                <a:lnTo>
                  <a:pt x="345347" y="1700213"/>
                </a:lnTo>
                <a:lnTo>
                  <a:pt x="346299" y="1689418"/>
                </a:lnTo>
                <a:lnTo>
                  <a:pt x="347251" y="1679258"/>
                </a:lnTo>
                <a:lnTo>
                  <a:pt x="349473" y="1668463"/>
                </a:lnTo>
                <a:lnTo>
                  <a:pt x="351695" y="1658621"/>
                </a:lnTo>
                <a:lnTo>
                  <a:pt x="354552" y="1648143"/>
                </a:lnTo>
                <a:lnTo>
                  <a:pt x="357726" y="1638618"/>
                </a:lnTo>
                <a:lnTo>
                  <a:pt x="361535" y="1628776"/>
                </a:lnTo>
                <a:lnTo>
                  <a:pt x="365978" y="1619568"/>
                </a:lnTo>
                <a:lnTo>
                  <a:pt x="370422" y="1610678"/>
                </a:lnTo>
                <a:lnTo>
                  <a:pt x="375501" y="1601788"/>
                </a:lnTo>
                <a:lnTo>
                  <a:pt x="381214" y="1593216"/>
                </a:lnTo>
                <a:lnTo>
                  <a:pt x="386928" y="1584643"/>
                </a:lnTo>
                <a:lnTo>
                  <a:pt x="393276" y="1576706"/>
                </a:lnTo>
                <a:lnTo>
                  <a:pt x="400259" y="1569403"/>
                </a:lnTo>
                <a:lnTo>
                  <a:pt x="406925" y="1561783"/>
                </a:lnTo>
                <a:lnTo>
                  <a:pt x="414543" y="1555116"/>
                </a:lnTo>
                <a:lnTo>
                  <a:pt x="421843" y="1548131"/>
                </a:lnTo>
                <a:lnTo>
                  <a:pt x="429779" y="1541781"/>
                </a:lnTo>
                <a:lnTo>
                  <a:pt x="438349" y="1536066"/>
                </a:lnTo>
                <a:lnTo>
                  <a:pt x="446919" y="1530351"/>
                </a:lnTo>
                <a:lnTo>
                  <a:pt x="455807" y="1525271"/>
                </a:lnTo>
                <a:lnTo>
                  <a:pt x="464694" y="1520826"/>
                </a:lnTo>
                <a:lnTo>
                  <a:pt x="474217" y="1516381"/>
                </a:lnTo>
                <a:lnTo>
                  <a:pt x="483739" y="1512571"/>
                </a:lnTo>
                <a:lnTo>
                  <a:pt x="493896" y="1509396"/>
                </a:lnTo>
                <a:lnTo>
                  <a:pt x="503736" y="1506538"/>
                </a:lnTo>
                <a:lnTo>
                  <a:pt x="513893" y="1504316"/>
                </a:lnTo>
                <a:lnTo>
                  <a:pt x="524368" y="1502093"/>
                </a:lnTo>
                <a:lnTo>
                  <a:pt x="534525" y="1501141"/>
                </a:lnTo>
                <a:lnTo>
                  <a:pt x="545317" y="1500188"/>
                </a:lnTo>
                <a:lnTo>
                  <a:pt x="556427" y="1499871"/>
                </a:lnTo>
                <a:close/>
                <a:moveTo>
                  <a:pt x="1106488" y="871538"/>
                </a:moveTo>
                <a:lnTo>
                  <a:pt x="1114426" y="871856"/>
                </a:lnTo>
                <a:lnTo>
                  <a:pt x="1122363" y="873127"/>
                </a:lnTo>
                <a:lnTo>
                  <a:pt x="1129983" y="874715"/>
                </a:lnTo>
                <a:lnTo>
                  <a:pt x="1136968" y="877575"/>
                </a:lnTo>
                <a:lnTo>
                  <a:pt x="1143636" y="880752"/>
                </a:lnTo>
                <a:lnTo>
                  <a:pt x="1149986" y="884564"/>
                </a:lnTo>
                <a:lnTo>
                  <a:pt x="1156018" y="889330"/>
                </a:lnTo>
                <a:lnTo>
                  <a:pt x="1161733" y="894096"/>
                </a:lnTo>
                <a:lnTo>
                  <a:pt x="1166813" y="899815"/>
                </a:lnTo>
                <a:lnTo>
                  <a:pt x="1171576" y="906169"/>
                </a:lnTo>
                <a:lnTo>
                  <a:pt x="1175068" y="912523"/>
                </a:lnTo>
                <a:lnTo>
                  <a:pt x="1178561" y="919195"/>
                </a:lnTo>
                <a:lnTo>
                  <a:pt x="1181101" y="926503"/>
                </a:lnTo>
                <a:lnTo>
                  <a:pt x="1183006" y="933810"/>
                </a:lnTo>
                <a:lnTo>
                  <a:pt x="1184276" y="941753"/>
                </a:lnTo>
                <a:lnTo>
                  <a:pt x="1184593" y="949696"/>
                </a:lnTo>
                <a:lnTo>
                  <a:pt x="1184593" y="1028171"/>
                </a:lnTo>
                <a:lnTo>
                  <a:pt x="1263333" y="1028171"/>
                </a:lnTo>
                <a:lnTo>
                  <a:pt x="1271271" y="1028489"/>
                </a:lnTo>
                <a:lnTo>
                  <a:pt x="1278573" y="1029760"/>
                </a:lnTo>
                <a:lnTo>
                  <a:pt x="1286193" y="1031666"/>
                </a:lnTo>
                <a:lnTo>
                  <a:pt x="1293496" y="1034526"/>
                </a:lnTo>
                <a:lnTo>
                  <a:pt x="1300481" y="1037703"/>
                </a:lnTo>
                <a:lnTo>
                  <a:pt x="1306831" y="1041515"/>
                </a:lnTo>
                <a:lnTo>
                  <a:pt x="1312863" y="1045963"/>
                </a:lnTo>
                <a:lnTo>
                  <a:pt x="1318261" y="1051047"/>
                </a:lnTo>
                <a:lnTo>
                  <a:pt x="1323658" y="1056766"/>
                </a:lnTo>
                <a:lnTo>
                  <a:pt x="1327786" y="1062485"/>
                </a:lnTo>
                <a:lnTo>
                  <a:pt x="1331913" y="1068839"/>
                </a:lnTo>
                <a:lnTo>
                  <a:pt x="1335088" y="1076146"/>
                </a:lnTo>
                <a:lnTo>
                  <a:pt x="1337946" y="1083136"/>
                </a:lnTo>
                <a:lnTo>
                  <a:pt x="1339851" y="1090761"/>
                </a:lnTo>
                <a:lnTo>
                  <a:pt x="1341121" y="1098386"/>
                </a:lnTo>
                <a:lnTo>
                  <a:pt x="1341438" y="1106647"/>
                </a:lnTo>
                <a:lnTo>
                  <a:pt x="1341121" y="1114590"/>
                </a:lnTo>
                <a:lnTo>
                  <a:pt x="1339851" y="1122215"/>
                </a:lnTo>
                <a:lnTo>
                  <a:pt x="1337946" y="1129840"/>
                </a:lnTo>
                <a:lnTo>
                  <a:pt x="1335088" y="1136830"/>
                </a:lnTo>
                <a:lnTo>
                  <a:pt x="1331913" y="1144137"/>
                </a:lnTo>
                <a:lnTo>
                  <a:pt x="1327786" y="1150492"/>
                </a:lnTo>
                <a:lnTo>
                  <a:pt x="1323658" y="1156210"/>
                </a:lnTo>
                <a:lnTo>
                  <a:pt x="1318261" y="1161929"/>
                </a:lnTo>
                <a:lnTo>
                  <a:pt x="1312863" y="1167013"/>
                </a:lnTo>
                <a:lnTo>
                  <a:pt x="1306831" y="1171461"/>
                </a:lnTo>
                <a:lnTo>
                  <a:pt x="1300481" y="1175273"/>
                </a:lnTo>
                <a:lnTo>
                  <a:pt x="1293496" y="1178450"/>
                </a:lnTo>
                <a:lnTo>
                  <a:pt x="1286193" y="1181310"/>
                </a:lnTo>
                <a:lnTo>
                  <a:pt x="1278573" y="1183216"/>
                </a:lnTo>
                <a:lnTo>
                  <a:pt x="1271271" y="1184487"/>
                </a:lnTo>
                <a:lnTo>
                  <a:pt x="1263333" y="1184805"/>
                </a:lnTo>
                <a:lnTo>
                  <a:pt x="1184593" y="1184805"/>
                </a:lnTo>
                <a:lnTo>
                  <a:pt x="1184593" y="1263280"/>
                </a:lnTo>
                <a:lnTo>
                  <a:pt x="1184276" y="1271223"/>
                </a:lnTo>
                <a:lnTo>
                  <a:pt x="1183006" y="1279166"/>
                </a:lnTo>
                <a:lnTo>
                  <a:pt x="1181101" y="1286473"/>
                </a:lnTo>
                <a:lnTo>
                  <a:pt x="1178561" y="1293781"/>
                </a:lnTo>
                <a:lnTo>
                  <a:pt x="1175068" y="1300453"/>
                </a:lnTo>
                <a:lnTo>
                  <a:pt x="1171576" y="1306807"/>
                </a:lnTo>
                <a:lnTo>
                  <a:pt x="1166813" y="1313161"/>
                </a:lnTo>
                <a:lnTo>
                  <a:pt x="1161733" y="1318880"/>
                </a:lnTo>
                <a:lnTo>
                  <a:pt x="1156018" y="1323646"/>
                </a:lnTo>
                <a:lnTo>
                  <a:pt x="1149986" y="1328412"/>
                </a:lnTo>
                <a:lnTo>
                  <a:pt x="1143636" y="1332224"/>
                </a:lnTo>
                <a:lnTo>
                  <a:pt x="1136968" y="1335401"/>
                </a:lnTo>
                <a:lnTo>
                  <a:pt x="1129983" y="1338261"/>
                </a:lnTo>
                <a:lnTo>
                  <a:pt x="1122363" y="1339849"/>
                </a:lnTo>
                <a:lnTo>
                  <a:pt x="1114426" y="1341120"/>
                </a:lnTo>
                <a:lnTo>
                  <a:pt x="1106488" y="1341438"/>
                </a:lnTo>
                <a:lnTo>
                  <a:pt x="1098551" y="1341120"/>
                </a:lnTo>
                <a:lnTo>
                  <a:pt x="1090613" y="1339849"/>
                </a:lnTo>
                <a:lnTo>
                  <a:pt x="1082993" y="1338261"/>
                </a:lnTo>
                <a:lnTo>
                  <a:pt x="1076008" y="1335401"/>
                </a:lnTo>
                <a:lnTo>
                  <a:pt x="1069023" y="1332224"/>
                </a:lnTo>
                <a:lnTo>
                  <a:pt x="1062673" y="1328412"/>
                </a:lnTo>
                <a:lnTo>
                  <a:pt x="1056323" y="1323646"/>
                </a:lnTo>
                <a:lnTo>
                  <a:pt x="1050926" y="1318880"/>
                </a:lnTo>
                <a:lnTo>
                  <a:pt x="1046163" y="1313161"/>
                </a:lnTo>
                <a:lnTo>
                  <a:pt x="1041401" y="1306807"/>
                </a:lnTo>
                <a:lnTo>
                  <a:pt x="1037273" y="1300453"/>
                </a:lnTo>
                <a:lnTo>
                  <a:pt x="1034098" y="1293781"/>
                </a:lnTo>
                <a:lnTo>
                  <a:pt x="1031876" y="1286473"/>
                </a:lnTo>
                <a:lnTo>
                  <a:pt x="1029971" y="1279166"/>
                </a:lnTo>
                <a:lnTo>
                  <a:pt x="1028701" y="1271223"/>
                </a:lnTo>
                <a:lnTo>
                  <a:pt x="1028383" y="1263280"/>
                </a:lnTo>
                <a:lnTo>
                  <a:pt x="1028383" y="1184805"/>
                </a:lnTo>
                <a:lnTo>
                  <a:pt x="949643" y="1184805"/>
                </a:lnTo>
                <a:lnTo>
                  <a:pt x="941706" y="1184487"/>
                </a:lnTo>
                <a:lnTo>
                  <a:pt x="934086" y="1183216"/>
                </a:lnTo>
                <a:lnTo>
                  <a:pt x="926783" y="1181310"/>
                </a:lnTo>
                <a:lnTo>
                  <a:pt x="919481" y="1178450"/>
                </a:lnTo>
                <a:lnTo>
                  <a:pt x="912496" y="1175273"/>
                </a:lnTo>
                <a:lnTo>
                  <a:pt x="906146" y="1171461"/>
                </a:lnTo>
                <a:lnTo>
                  <a:pt x="900113" y="1167013"/>
                </a:lnTo>
                <a:lnTo>
                  <a:pt x="894398" y="1161929"/>
                </a:lnTo>
                <a:lnTo>
                  <a:pt x="889318" y="1156210"/>
                </a:lnTo>
                <a:lnTo>
                  <a:pt x="885191" y="1150492"/>
                </a:lnTo>
                <a:lnTo>
                  <a:pt x="881063" y="1144137"/>
                </a:lnTo>
                <a:lnTo>
                  <a:pt x="877888" y="1136830"/>
                </a:lnTo>
                <a:lnTo>
                  <a:pt x="875031" y="1129840"/>
                </a:lnTo>
                <a:lnTo>
                  <a:pt x="873126" y="1122215"/>
                </a:lnTo>
                <a:lnTo>
                  <a:pt x="871856" y="1114590"/>
                </a:lnTo>
                <a:lnTo>
                  <a:pt x="871538" y="1106647"/>
                </a:lnTo>
                <a:lnTo>
                  <a:pt x="871856" y="1098386"/>
                </a:lnTo>
                <a:lnTo>
                  <a:pt x="873126" y="1090761"/>
                </a:lnTo>
                <a:lnTo>
                  <a:pt x="875031" y="1083136"/>
                </a:lnTo>
                <a:lnTo>
                  <a:pt x="877888" y="1076146"/>
                </a:lnTo>
                <a:lnTo>
                  <a:pt x="881063" y="1068839"/>
                </a:lnTo>
                <a:lnTo>
                  <a:pt x="885191" y="1062485"/>
                </a:lnTo>
                <a:lnTo>
                  <a:pt x="889318" y="1056766"/>
                </a:lnTo>
                <a:lnTo>
                  <a:pt x="894398" y="1051047"/>
                </a:lnTo>
                <a:lnTo>
                  <a:pt x="900113" y="1045963"/>
                </a:lnTo>
                <a:lnTo>
                  <a:pt x="906146" y="1041515"/>
                </a:lnTo>
                <a:lnTo>
                  <a:pt x="912496" y="1037703"/>
                </a:lnTo>
                <a:lnTo>
                  <a:pt x="919481" y="1034526"/>
                </a:lnTo>
                <a:lnTo>
                  <a:pt x="926783" y="1031666"/>
                </a:lnTo>
                <a:lnTo>
                  <a:pt x="934086" y="1029760"/>
                </a:lnTo>
                <a:lnTo>
                  <a:pt x="941706" y="1028489"/>
                </a:lnTo>
                <a:lnTo>
                  <a:pt x="949643" y="1028171"/>
                </a:lnTo>
                <a:lnTo>
                  <a:pt x="1028383" y="1028171"/>
                </a:lnTo>
                <a:lnTo>
                  <a:pt x="1028383" y="949696"/>
                </a:lnTo>
                <a:lnTo>
                  <a:pt x="1028701" y="941753"/>
                </a:lnTo>
                <a:lnTo>
                  <a:pt x="1029971" y="933810"/>
                </a:lnTo>
                <a:lnTo>
                  <a:pt x="1031876" y="926503"/>
                </a:lnTo>
                <a:lnTo>
                  <a:pt x="1034098" y="919195"/>
                </a:lnTo>
                <a:lnTo>
                  <a:pt x="1037273" y="912523"/>
                </a:lnTo>
                <a:lnTo>
                  <a:pt x="1041401" y="906169"/>
                </a:lnTo>
                <a:lnTo>
                  <a:pt x="1046163" y="899815"/>
                </a:lnTo>
                <a:lnTo>
                  <a:pt x="1050926" y="894096"/>
                </a:lnTo>
                <a:lnTo>
                  <a:pt x="1056323" y="889330"/>
                </a:lnTo>
                <a:lnTo>
                  <a:pt x="1062673" y="884564"/>
                </a:lnTo>
                <a:lnTo>
                  <a:pt x="1069023" y="880752"/>
                </a:lnTo>
                <a:lnTo>
                  <a:pt x="1076008" y="877575"/>
                </a:lnTo>
                <a:lnTo>
                  <a:pt x="1082993" y="874715"/>
                </a:lnTo>
                <a:lnTo>
                  <a:pt x="1090613" y="873127"/>
                </a:lnTo>
                <a:lnTo>
                  <a:pt x="1098551" y="871856"/>
                </a:lnTo>
                <a:lnTo>
                  <a:pt x="1106488" y="871538"/>
                </a:lnTo>
                <a:close/>
                <a:moveTo>
                  <a:pt x="1631509" y="701358"/>
                </a:moveTo>
                <a:lnTo>
                  <a:pt x="1631509" y="1027748"/>
                </a:lnTo>
                <a:lnTo>
                  <a:pt x="2191428" y="1027748"/>
                </a:lnTo>
                <a:lnTo>
                  <a:pt x="2191428" y="1019176"/>
                </a:lnTo>
                <a:lnTo>
                  <a:pt x="2191428" y="1010921"/>
                </a:lnTo>
                <a:lnTo>
                  <a:pt x="2191110" y="1002983"/>
                </a:lnTo>
                <a:lnTo>
                  <a:pt x="2190158" y="994728"/>
                </a:lnTo>
                <a:lnTo>
                  <a:pt x="2189523" y="986791"/>
                </a:lnTo>
                <a:lnTo>
                  <a:pt x="2188254" y="978853"/>
                </a:lnTo>
                <a:lnTo>
                  <a:pt x="2186667" y="970916"/>
                </a:lnTo>
                <a:lnTo>
                  <a:pt x="2185080" y="962978"/>
                </a:lnTo>
                <a:lnTo>
                  <a:pt x="2183492" y="955041"/>
                </a:lnTo>
                <a:lnTo>
                  <a:pt x="2180953" y="947421"/>
                </a:lnTo>
                <a:lnTo>
                  <a:pt x="2179049" y="939801"/>
                </a:lnTo>
                <a:lnTo>
                  <a:pt x="2173653" y="924878"/>
                </a:lnTo>
                <a:lnTo>
                  <a:pt x="2167622" y="910273"/>
                </a:lnTo>
                <a:lnTo>
                  <a:pt x="2160321" y="895351"/>
                </a:lnTo>
                <a:lnTo>
                  <a:pt x="2152386" y="881698"/>
                </a:lnTo>
                <a:lnTo>
                  <a:pt x="2143816" y="867728"/>
                </a:lnTo>
                <a:lnTo>
                  <a:pt x="2134293" y="854711"/>
                </a:lnTo>
                <a:lnTo>
                  <a:pt x="2123819" y="841376"/>
                </a:lnTo>
                <a:lnTo>
                  <a:pt x="2113344" y="829311"/>
                </a:lnTo>
                <a:lnTo>
                  <a:pt x="2101282" y="817246"/>
                </a:lnTo>
                <a:lnTo>
                  <a:pt x="2088903" y="805498"/>
                </a:lnTo>
                <a:lnTo>
                  <a:pt x="2075889" y="794703"/>
                </a:lnTo>
                <a:lnTo>
                  <a:pt x="2062558" y="783908"/>
                </a:lnTo>
                <a:lnTo>
                  <a:pt x="2048274" y="774066"/>
                </a:lnTo>
                <a:lnTo>
                  <a:pt x="2033038" y="764541"/>
                </a:lnTo>
                <a:lnTo>
                  <a:pt x="2017485" y="755651"/>
                </a:lnTo>
                <a:lnTo>
                  <a:pt x="2001614" y="747396"/>
                </a:lnTo>
                <a:lnTo>
                  <a:pt x="1985109" y="739776"/>
                </a:lnTo>
                <a:lnTo>
                  <a:pt x="1968286" y="732791"/>
                </a:lnTo>
                <a:lnTo>
                  <a:pt x="1950828" y="726441"/>
                </a:lnTo>
                <a:lnTo>
                  <a:pt x="1933053" y="720408"/>
                </a:lnTo>
                <a:lnTo>
                  <a:pt x="1914960" y="715646"/>
                </a:lnTo>
                <a:lnTo>
                  <a:pt x="1896233" y="711201"/>
                </a:lnTo>
                <a:lnTo>
                  <a:pt x="1877188" y="707708"/>
                </a:lnTo>
                <a:lnTo>
                  <a:pt x="1857826" y="704851"/>
                </a:lnTo>
                <a:lnTo>
                  <a:pt x="1837828" y="702946"/>
                </a:lnTo>
                <a:lnTo>
                  <a:pt x="1818149" y="701676"/>
                </a:lnTo>
                <a:lnTo>
                  <a:pt x="1797834" y="701358"/>
                </a:lnTo>
                <a:lnTo>
                  <a:pt x="1631509" y="701358"/>
                </a:lnTo>
                <a:close/>
                <a:moveTo>
                  <a:pt x="549761" y="701358"/>
                </a:moveTo>
                <a:lnTo>
                  <a:pt x="529447" y="701676"/>
                </a:lnTo>
                <a:lnTo>
                  <a:pt x="509767" y="702946"/>
                </a:lnTo>
                <a:lnTo>
                  <a:pt x="489770" y="704851"/>
                </a:lnTo>
                <a:lnTo>
                  <a:pt x="470408" y="707708"/>
                </a:lnTo>
                <a:lnTo>
                  <a:pt x="451363" y="711201"/>
                </a:lnTo>
                <a:lnTo>
                  <a:pt x="432635" y="715646"/>
                </a:lnTo>
                <a:lnTo>
                  <a:pt x="414543" y="720408"/>
                </a:lnTo>
                <a:lnTo>
                  <a:pt x="396450" y="726441"/>
                </a:lnTo>
                <a:lnTo>
                  <a:pt x="378992" y="732791"/>
                </a:lnTo>
                <a:lnTo>
                  <a:pt x="362487" y="739776"/>
                </a:lnTo>
                <a:lnTo>
                  <a:pt x="345664" y="747396"/>
                </a:lnTo>
                <a:lnTo>
                  <a:pt x="329793" y="755651"/>
                </a:lnTo>
                <a:lnTo>
                  <a:pt x="314557" y="764541"/>
                </a:lnTo>
                <a:lnTo>
                  <a:pt x="299321" y="774066"/>
                </a:lnTo>
                <a:lnTo>
                  <a:pt x="285038" y="783908"/>
                </a:lnTo>
                <a:lnTo>
                  <a:pt x="271706" y="794703"/>
                </a:lnTo>
                <a:lnTo>
                  <a:pt x="258375" y="805498"/>
                </a:lnTo>
                <a:lnTo>
                  <a:pt x="246313" y="817246"/>
                </a:lnTo>
                <a:lnTo>
                  <a:pt x="234569" y="829311"/>
                </a:lnTo>
                <a:lnTo>
                  <a:pt x="223459" y="841376"/>
                </a:lnTo>
                <a:lnTo>
                  <a:pt x="213302" y="854711"/>
                </a:lnTo>
                <a:lnTo>
                  <a:pt x="203780" y="867728"/>
                </a:lnTo>
                <a:lnTo>
                  <a:pt x="195210" y="881698"/>
                </a:lnTo>
                <a:lnTo>
                  <a:pt x="187274" y="895351"/>
                </a:lnTo>
                <a:lnTo>
                  <a:pt x="180291" y="910273"/>
                </a:lnTo>
                <a:lnTo>
                  <a:pt x="173943" y="924878"/>
                </a:lnTo>
                <a:lnTo>
                  <a:pt x="168864" y="939801"/>
                </a:lnTo>
                <a:lnTo>
                  <a:pt x="166642" y="947421"/>
                </a:lnTo>
                <a:lnTo>
                  <a:pt x="164103" y="955041"/>
                </a:lnTo>
                <a:lnTo>
                  <a:pt x="162516" y="962978"/>
                </a:lnTo>
                <a:lnTo>
                  <a:pt x="160929" y="970916"/>
                </a:lnTo>
                <a:lnTo>
                  <a:pt x="159342" y="978853"/>
                </a:lnTo>
                <a:lnTo>
                  <a:pt x="158072" y="986791"/>
                </a:lnTo>
                <a:lnTo>
                  <a:pt x="157437" y="994728"/>
                </a:lnTo>
                <a:lnTo>
                  <a:pt x="157120" y="1002983"/>
                </a:lnTo>
                <a:lnTo>
                  <a:pt x="156485" y="1010921"/>
                </a:lnTo>
                <a:lnTo>
                  <a:pt x="156168" y="1019176"/>
                </a:lnTo>
                <a:lnTo>
                  <a:pt x="156168" y="1475741"/>
                </a:lnTo>
                <a:lnTo>
                  <a:pt x="156161" y="1475902"/>
                </a:lnTo>
                <a:lnTo>
                  <a:pt x="156168" y="1476058"/>
                </a:lnTo>
                <a:lnTo>
                  <a:pt x="156168" y="1620838"/>
                </a:lnTo>
                <a:lnTo>
                  <a:pt x="160611" y="1620838"/>
                </a:lnTo>
                <a:lnTo>
                  <a:pt x="164420" y="1603376"/>
                </a:lnTo>
                <a:lnTo>
                  <a:pt x="169182" y="1586231"/>
                </a:lnTo>
                <a:lnTo>
                  <a:pt x="174895" y="1569721"/>
                </a:lnTo>
                <a:lnTo>
                  <a:pt x="180926" y="1552893"/>
                </a:lnTo>
                <a:lnTo>
                  <a:pt x="187592" y="1537018"/>
                </a:lnTo>
                <a:lnTo>
                  <a:pt x="195210" y="1521143"/>
                </a:lnTo>
                <a:lnTo>
                  <a:pt x="202828" y="1505903"/>
                </a:lnTo>
                <a:lnTo>
                  <a:pt x="211715" y="1490981"/>
                </a:lnTo>
                <a:lnTo>
                  <a:pt x="221238" y="1476376"/>
                </a:lnTo>
                <a:lnTo>
                  <a:pt x="231077" y="1462088"/>
                </a:lnTo>
                <a:lnTo>
                  <a:pt x="241552" y="1448118"/>
                </a:lnTo>
                <a:lnTo>
                  <a:pt x="252662" y="1435101"/>
                </a:lnTo>
                <a:lnTo>
                  <a:pt x="264088" y="1422401"/>
                </a:lnTo>
                <a:lnTo>
                  <a:pt x="276468" y="1410018"/>
                </a:lnTo>
                <a:lnTo>
                  <a:pt x="288529" y="1398271"/>
                </a:lnTo>
                <a:lnTo>
                  <a:pt x="301861" y="1386841"/>
                </a:lnTo>
                <a:lnTo>
                  <a:pt x="315192" y="1376046"/>
                </a:lnTo>
                <a:lnTo>
                  <a:pt x="329476" y="1366203"/>
                </a:lnTo>
                <a:lnTo>
                  <a:pt x="343759" y="1356678"/>
                </a:lnTo>
                <a:lnTo>
                  <a:pt x="358361" y="1347471"/>
                </a:lnTo>
                <a:lnTo>
                  <a:pt x="373914" y="1339216"/>
                </a:lnTo>
                <a:lnTo>
                  <a:pt x="389467" y="1331596"/>
                </a:lnTo>
                <a:lnTo>
                  <a:pt x="405338" y="1324293"/>
                </a:lnTo>
                <a:lnTo>
                  <a:pt x="421526" y="1317943"/>
                </a:lnTo>
                <a:lnTo>
                  <a:pt x="438349" y="1312228"/>
                </a:lnTo>
                <a:lnTo>
                  <a:pt x="454854" y="1307466"/>
                </a:lnTo>
                <a:lnTo>
                  <a:pt x="472312" y="1303021"/>
                </a:lnTo>
                <a:lnTo>
                  <a:pt x="489770" y="1299528"/>
                </a:lnTo>
                <a:lnTo>
                  <a:pt x="507228" y="1296671"/>
                </a:lnTo>
                <a:lnTo>
                  <a:pt x="525638" y="1294766"/>
                </a:lnTo>
                <a:lnTo>
                  <a:pt x="543413" y="1293496"/>
                </a:lnTo>
                <a:lnTo>
                  <a:pt x="562140" y="1293178"/>
                </a:lnTo>
                <a:lnTo>
                  <a:pt x="580233" y="1293496"/>
                </a:lnTo>
                <a:lnTo>
                  <a:pt x="598643" y="1294766"/>
                </a:lnTo>
                <a:lnTo>
                  <a:pt x="616418" y="1296671"/>
                </a:lnTo>
                <a:lnTo>
                  <a:pt x="634193" y="1299528"/>
                </a:lnTo>
                <a:lnTo>
                  <a:pt x="651651" y="1303021"/>
                </a:lnTo>
                <a:lnTo>
                  <a:pt x="668792" y="1307466"/>
                </a:lnTo>
                <a:lnTo>
                  <a:pt x="685932" y="1312228"/>
                </a:lnTo>
                <a:lnTo>
                  <a:pt x="702120" y="1317943"/>
                </a:lnTo>
                <a:lnTo>
                  <a:pt x="718308" y="1324293"/>
                </a:lnTo>
                <a:lnTo>
                  <a:pt x="734496" y="1331596"/>
                </a:lnTo>
                <a:lnTo>
                  <a:pt x="750050" y="1339216"/>
                </a:lnTo>
                <a:lnTo>
                  <a:pt x="765286" y="1347471"/>
                </a:lnTo>
                <a:lnTo>
                  <a:pt x="780204" y="1356678"/>
                </a:lnTo>
                <a:lnTo>
                  <a:pt x="794488" y="1366203"/>
                </a:lnTo>
                <a:lnTo>
                  <a:pt x="808454" y="1376046"/>
                </a:lnTo>
                <a:lnTo>
                  <a:pt x="821785" y="1386841"/>
                </a:lnTo>
                <a:lnTo>
                  <a:pt x="835117" y="1398271"/>
                </a:lnTo>
                <a:lnTo>
                  <a:pt x="847813" y="1410018"/>
                </a:lnTo>
                <a:lnTo>
                  <a:pt x="859558" y="1422401"/>
                </a:lnTo>
                <a:lnTo>
                  <a:pt x="870984" y="1435101"/>
                </a:lnTo>
                <a:lnTo>
                  <a:pt x="882094" y="1448118"/>
                </a:lnTo>
                <a:lnTo>
                  <a:pt x="892886" y="1462088"/>
                </a:lnTo>
                <a:lnTo>
                  <a:pt x="902726" y="1476376"/>
                </a:lnTo>
                <a:lnTo>
                  <a:pt x="911931" y="1490981"/>
                </a:lnTo>
                <a:lnTo>
                  <a:pt x="920501" y="1505903"/>
                </a:lnTo>
                <a:lnTo>
                  <a:pt x="929072" y="1521143"/>
                </a:lnTo>
                <a:lnTo>
                  <a:pt x="936055" y="1537018"/>
                </a:lnTo>
                <a:lnTo>
                  <a:pt x="943355" y="1552893"/>
                </a:lnTo>
                <a:lnTo>
                  <a:pt x="949069" y="1569721"/>
                </a:lnTo>
                <a:lnTo>
                  <a:pt x="954782" y="1586231"/>
                </a:lnTo>
                <a:lnTo>
                  <a:pt x="959543" y="1603376"/>
                </a:lnTo>
                <a:lnTo>
                  <a:pt x="963352" y="1620838"/>
                </a:lnTo>
                <a:lnTo>
                  <a:pt x="1316634" y="1620838"/>
                </a:lnTo>
                <a:lnTo>
                  <a:pt x="1320443" y="1603376"/>
                </a:lnTo>
                <a:lnTo>
                  <a:pt x="1325205" y="1586231"/>
                </a:lnTo>
                <a:lnTo>
                  <a:pt x="1330918" y="1569721"/>
                </a:lnTo>
                <a:lnTo>
                  <a:pt x="1336949" y="1552893"/>
                </a:lnTo>
                <a:lnTo>
                  <a:pt x="1343615" y="1537018"/>
                </a:lnTo>
                <a:lnTo>
                  <a:pt x="1351233" y="1521143"/>
                </a:lnTo>
                <a:lnTo>
                  <a:pt x="1359168" y="1505903"/>
                </a:lnTo>
                <a:lnTo>
                  <a:pt x="1367738" y="1490981"/>
                </a:lnTo>
                <a:lnTo>
                  <a:pt x="1377260" y="1476376"/>
                </a:lnTo>
                <a:lnTo>
                  <a:pt x="1387100" y="1462088"/>
                </a:lnTo>
                <a:lnTo>
                  <a:pt x="1397575" y="1448118"/>
                </a:lnTo>
                <a:lnTo>
                  <a:pt x="1408685" y="1435101"/>
                </a:lnTo>
                <a:lnTo>
                  <a:pt x="1420111" y="1422401"/>
                </a:lnTo>
                <a:lnTo>
                  <a:pt x="1432491" y="1410018"/>
                </a:lnTo>
                <a:lnTo>
                  <a:pt x="1444870" y="1398271"/>
                </a:lnTo>
                <a:lnTo>
                  <a:pt x="1457884" y="1386841"/>
                </a:lnTo>
                <a:lnTo>
                  <a:pt x="1471215" y="1376046"/>
                </a:lnTo>
                <a:lnTo>
                  <a:pt x="1485499" y="1366203"/>
                </a:lnTo>
                <a:lnTo>
                  <a:pt x="1499782" y="1356678"/>
                </a:lnTo>
                <a:lnTo>
                  <a:pt x="1514701" y="1347471"/>
                </a:lnTo>
                <a:lnTo>
                  <a:pt x="1529937" y="1339216"/>
                </a:lnTo>
                <a:lnTo>
                  <a:pt x="1545490" y="1331596"/>
                </a:lnTo>
                <a:lnTo>
                  <a:pt x="1561361" y="1324293"/>
                </a:lnTo>
                <a:lnTo>
                  <a:pt x="1577549" y="1317943"/>
                </a:lnTo>
                <a:lnTo>
                  <a:pt x="1594372" y="1312228"/>
                </a:lnTo>
                <a:lnTo>
                  <a:pt x="1610877" y="1307466"/>
                </a:lnTo>
                <a:lnTo>
                  <a:pt x="1628335" y="1303021"/>
                </a:lnTo>
                <a:lnTo>
                  <a:pt x="1645793" y="1299528"/>
                </a:lnTo>
                <a:lnTo>
                  <a:pt x="1663251" y="1296671"/>
                </a:lnTo>
                <a:lnTo>
                  <a:pt x="1681661" y="1294766"/>
                </a:lnTo>
                <a:lnTo>
                  <a:pt x="1699436" y="1293496"/>
                </a:lnTo>
                <a:lnTo>
                  <a:pt x="1718163" y="1293178"/>
                </a:lnTo>
                <a:lnTo>
                  <a:pt x="1736256" y="1293496"/>
                </a:lnTo>
                <a:lnTo>
                  <a:pt x="1754666" y="1294766"/>
                </a:lnTo>
                <a:lnTo>
                  <a:pt x="1772441" y="1296671"/>
                </a:lnTo>
                <a:lnTo>
                  <a:pt x="1790216" y="1299528"/>
                </a:lnTo>
                <a:lnTo>
                  <a:pt x="1807674" y="1303021"/>
                </a:lnTo>
                <a:lnTo>
                  <a:pt x="1824815" y="1307466"/>
                </a:lnTo>
                <a:lnTo>
                  <a:pt x="1841955" y="1312228"/>
                </a:lnTo>
                <a:lnTo>
                  <a:pt x="1858143" y="1317943"/>
                </a:lnTo>
                <a:lnTo>
                  <a:pt x="1874331" y="1324293"/>
                </a:lnTo>
                <a:lnTo>
                  <a:pt x="1890519" y="1331596"/>
                </a:lnTo>
                <a:lnTo>
                  <a:pt x="1906073" y="1339216"/>
                </a:lnTo>
                <a:lnTo>
                  <a:pt x="1921308" y="1347471"/>
                </a:lnTo>
                <a:lnTo>
                  <a:pt x="1936227" y="1356678"/>
                </a:lnTo>
                <a:lnTo>
                  <a:pt x="1950511" y="1366203"/>
                </a:lnTo>
                <a:lnTo>
                  <a:pt x="1964477" y="1376046"/>
                </a:lnTo>
                <a:lnTo>
                  <a:pt x="1977808" y="1386841"/>
                </a:lnTo>
                <a:lnTo>
                  <a:pt x="1991140" y="1398271"/>
                </a:lnTo>
                <a:lnTo>
                  <a:pt x="2003836" y="1410018"/>
                </a:lnTo>
                <a:lnTo>
                  <a:pt x="2015580" y="1422401"/>
                </a:lnTo>
                <a:lnTo>
                  <a:pt x="2027007" y="1435101"/>
                </a:lnTo>
                <a:lnTo>
                  <a:pt x="2038117" y="1448118"/>
                </a:lnTo>
                <a:lnTo>
                  <a:pt x="2048909" y="1462088"/>
                </a:lnTo>
                <a:lnTo>
                  <a:pt x="2058749" y="1476376"/>
                </a:lnTo>
                <a:lnTo>
                  <a:pt x="2067954" y="1490981"/>
                </a:lnTo>
                <a:lnTo>
                  <a:pt x="2076841" y="1505903"/>
                </a:lnTo>
                <a:lnTo>
                  <a:pt x="2084777" y="1521143"/>
                </a:lnTo>
                <a:lnTo>
                  <a:pt x="2092077" y="1537018"/>
                </a:lnTo>
                <a:lnTo>
                  <a:pt x="2099060" y="1552893"/>
                </a:lnTo>
                <a:lnTo>
                  <a:pt x="2105409" y="1569721"/>
                </a:lnTo>
                <a:lnTo>
                  <a:pt x="2110487" y="1586231"/>
                </a:lnTo>
                <a:lnTo>
                  <a:pt x="2115249" y="1603376"/>
                </a:lnTo>
                <a:lnTo>
                  <a:pt x="2119057" y="1620838"/>
                </a:lnTo>
                <a:lnTo>
                  <a:pt x="2191428" y="1620838"/>
                </a:lnTo>
                <a:lnTo>
                  <a:pt x="2191428" y="1289368"/>
                </a:lnTo>
                <a:lnTo>
                  <a:pt x="2191435" y="1289209"/>
                </a:lnTo>
                <a:lnTo>
                  <a:pt x="2191428" y="1289051"/>
                </a:lnTo>
                <a:lnTo>
                  <a:pt x="2191428" y="1183958"/>
                </a:lnTo>
                <a:lnTo>
                  <a:pt x="1555330" y="1183958"/>
                </a:lnTo>
                <a:lnTo>
                  <a:pt x="1550569" y="1183958"/>
                </a:lnTo>
                <a:lnTo>
                  <a:pt x="1546442" y="1183641"/>
                </a:lnTo>
                <a:lnTo>
                  <a:pt x="1537555" y="1182053"/>
                </a:lnTo>
                <a:lnTo>
                  <a:pt x="1530889" y="1180148"/>
                </a:lnTo>
                <a:lnTo>
                  <a:pt x="1524541" y="1177926"/>
                </a:lnTo>
                <a:lnTo>
                  <a:pt x="1518510" y="1175386"/>
                </a:lnTo>
                <a:lnTo>
                  <a:pt x="1512479" y="1172211"/>
                </a:lnTo>
                <a:lnTo>
                  <a:pt x="1507083" y="1168401"/>
                </a:lnTo>
                <a:lnTo>
                  <a:pt x="1502004" y="1164591"/>
                </a:lnTo>
                <a:lnTo>
                  <a:pt x="1497243" y="1159828"/>
                </a:lnTo>
                <a:lnTo>
                  <a:pt x="1492799" y="1155066"/>
                </a:lnTo>
                <a:lnTo>
                  <a:pt x="1488673" y="1149986"/>
                </a:lnTo>
                <a:lnTo>
                  <a:pt x="1485181" y="1144271"/>
                </a:lnTo>
                <a:lnTo>
                  <a:pt x="1482325" y="1138238"/>
                </a:lnTo>
                <a:lnTo>
                  <a:pt x="1479785" y="1131888"/>
                </a:lnTo>
                <a:lnTo>
                  <a:pt x="1477563" y="1125538"/>
                </a:lnTo>
                <a:lnTo>
                  <a:pt x="1475976" y="1118871"/>
                </a:lnTo>
                <a:lnTo>
                  <a:pt x="1475341" y="1112203"/>
                </a:lnTo>
                <a:lnTo>
                  <a:pt x="1475024" y="1104901"/>
                </a:lnTo>
                <a:lnTo>
                  <a:pt x="1475024" y="701358"/>
                </a:lnTo>
                <a:lnTo>
                  <a:pt x="549761" y="701358"/>
                </a:lnTo>
                <a:close/>
                <a:moveTo>
                  <a:pt x="1413828" y="353736"/>
                </a:moveTo>
                <a:lnTo>
                  <a:pt x="1523366" y="353736"/>
                </a:lnTo>
                <a:lnTo>
                  <a:pt x="1531303" y="354054"/>
                </a:lnTo>
                <a:lnTo>
                  <a:pt x="1539241" y="355325"/>
                </a:lnTo>
                <a:lnTo>
                  <a:pt x="1546226" y="357232"/>
                </a:lnTo>
                <a:lnTo>
                  <a:pt x="1553846" y="360092"/>
                </a:lnTo>
                <a:lnTo>
                  <a:pt x="1560513" y="363271"/>
                </a:lnTo>
                <a:lnTo>
                  <a:pt x="1566863" y="367085"/>
                </a:lnTo>
                <a:lnTo>
                  <a:pt x="1572896" y="371534"/>
                </a:lnTo>
                <a:lnTo>
                  <a:pt x="1578611" y="376619"/>
                </a:lnTo>
                <a:lnTo>
                  <a:pt x="1583691" y="382340"/>
                </a:lnTo>
                <a:lnTo>
                  <a:pt x="1588136" y="388061"/>
                </a:lnTo>
                <a:lnTo>
                  <a:pt x="1591946" y="395053"/>
                </a:lnTo>
                <a:lnTo>
                  <a:pt x="1595438" y="401727"/>
                </a:lnTo>
                <a:lnTo>
                  <a:pt x="1597978" y="408719"/>
                </a:lnTo>
                <a:lnTo>
                  <a:pt x="1599883" y="416347"/>
                </a:lnTo>
                <a:lnTo>
                  <a:pt x="1601153" y="424293"/>
                </a:lnTo>
                <a:lnTo>
                  <a:pt x="1601471" y="432238"/>
                </a:lnTo>
                <a:lnTo>
                  <a:pt x="1601471" y="544513"/>
                </a:lnTo>
                <a:lnTo>
                  <a:pt x="1797834" y="544513"/>
                </a:lnTo>
                <a:lnTo>
                  <a:pt x="1812118" y="545148"/>
                </a:lnTo>
                <a:lnTo>
                  <a:pt x="1826084" y="545466"/>
                </a:lnTo>
                <a:lnTo>
                  <a:pt x="1840368" y="546101"/>
                </a:lnTo>
                <a:lnTo>
                  <a:pt x="1854017" y="547053"/>
                </a:lnTo>
                <a:lnTo>
                  <a:pt x="1867665" y="548641"/>
                </a:lnTo>
                <a:lnTo>
                  <a:pt x="1881632" y="550228"/>
                </a:lnTo>
                <a:lnTo>
                  <a:pt x="1894963" y="552133"/>
                </a:lnTo>
                <a:lnTo>
                  <a:pt x="1908612" y="554038"/>
                </a:lnTo>
                <a:lnTo>
                  <a:pt x="1921943" y="556896"/>
                </a:lnTo>
                <a:lnTo>
                  <a:pt x="1934957" y="559753"/>
                </a:lnTo>
                <a:lnTo>
                  <a:pt x="1948289" y="562928"/>
                </a:lnTo>
                <a:lnTo>
                  <a:pt x="1961303" y="566103"/>
                </a:lnTo>
                <a:lnTo>
                  <a:pt x="1973999" y="569596"/>
                </a:lnTo>
                <a:lnTo>
                  <a:pt x="1986696" y="573723"/>
                </a:lnTo>
                <a:lnTo>
                  <a:pt x="1999392" y="577533"/>
                </a:lnTo>
                <a:lnTo>
                  <a:pt x="2011771" y="581978"/>
                </a:lnTo>
                <a:lnTo>
                  <a:pt x="2023833" y="586741"/>
                </a:lnTo>
                <a:lnTo>
                  <a:pt x="2036212" y="591503"/>
                </a:lnTo>
                <a:lnTo>
                  <a:pt x="2048274" y="596583"/>
                </a:lnTo>
                <a:lnTo>
                  <a:pt x="2059701" y="602298"/>
                </a:lnTo>
                <a:lnTo>
                  <a:pt x="2071445" y="607696"/>
                </a:lnTo>
                <a:lnTo>
                  <a:pt x="2082555" y="613411"/>
                </a:lnTo>
                <a:lnTo>
                  <a:pt x="2094299" y="619761"/>
                </a:lnTo>
                <a:lnTo>
                  <a:pt x="2105409" y="626111"/>
                </a:lnTo>
                <a:lnTo>
                  <a:pt x="2115883" y="632461"/>
                </a:lnTo>
                <a:lnTo>
                  <a:pt x="2126675" y="639128"/>
                </a:lnTo>
                <a:lnTo>
                  <a:pt x="2137467" y="645796"/>
                </a:lnTo>
                <a:lnTo>
                  <a:pt x="2147307" y="653098"/>
                </a:lnTo>
                <a:lnTo>
                  <a:pt x="2157782" y="660401"/>
                </a:lnTo>
                <a:lnTo>
                  <a:pt x="2167622" y="668021"/>
                </a:lnTo>
                <a:lnTo>
                  <a:pt x="2177144" y="675958"/>
                </a:lnTo>
                <a:lnTo>
                  <a:pt x="2186667" y="683896"/>
                </a:lnTo>
                <a:lnTo>
                  <a:pt x="2195872" y="691833"/>
                </a:lnTo>
                <a:lnTo>
                  <a:pt x="2204759" y="700088"/>
                </a:lnTo>
                <a:lnTo>
                  <a:pt x="2213647" y="708978"/>
                </a:lnTo>
                <a:lnTo>
                  <a:pt x="2222217" y="717551"/>
                </a:lnTo>
                <a:lnTo>
                  <a:pt x="2230152" y="726441"/>
                </a:lnTo>
                <a:lnTo>
                  <a:pt x="2238723" y="735648"/>
                </a:lnTo>
                <a:lnTo>
                  <a:pt x="2246023" y="744538"/>
                </a:lnTo>
                <a:lnTo>
                  <a:pt x="2253641" y="754063"/>
                </a:lnTo>
                <a:lnTo>
                  <a:pt x="2261259" y="763588"/>
                </a:lnTo>
                <a:lnTo>
                  <a:pt x="2268242" y="773113"/>
                </a:lnTo>
                <a:lnTo>
                  <a:pt x="2275225" y="783273"/>
                </a:lnTo>
                <a:lnTo>
                  <a:pt x="2281573" y="793116"/>
                </a:lnTo>
                <a:lnTo>
                  <a:pt x="2287922" y="803276"/>
                </a:lnTo>
                <a:lnTo>
                  <a:pt x="2293635" y="813753"/>
                </a:lnTo>
                <a:lnTo>
                  <a:pt x="2299349" y="823913"/>
                </a:lnTo>
                <a:lnTo>
                  <a:pt x="2304427" y="834708"/>
                </a:lnTo>
                <a:lnTo>
                  <a:pt x="2309506" y="845503"/>
                </a:lnTo>
                <a:lnTo>
                  <a:pt x="2314267" y="856298"/>
                </a:lnTo>
                <a:lnTo>
                  <a:pt x="2319028" y="867411"/>
                </a:lnTo>
                <a:lnTo>
                  <a:pt x="2323155" y="878523"/>
                </a:lnTo>
                <a:lnTo>
                  <a:pt x="2326964" y="889636"/>
                </a:lnTo>
                <a:lnTo>
                  <a:pt x="2330455" y="900748"/>
                </a:lnTo>
                <a:lnTo>
                  <a:pt x="2333629" y="912178"/>
                </a:lnTo>
                <a:lnTo>
                  <a:pt x="2336486" y="923608"/>
                </a:lnTo>
                <a:lnTo>
                  <a:pt x="2339343" y="935038"/>
                </a:lnTo>
                <a:lnTo>
                  <a:pt x="2341565" y="947103"/>
                </a:lnTo>
                <a:lnTo>
                  <a:pt x="2343152" y="958851"/>
                </a:lnTo>
                <a:lnTo>
                  <a:pt x="2344739" y="970916"/>
                </a:lnTo>
                <a:lnTo>
                  <a:pt x="2346009" y="982663"/>
                </a:lnTo>
                <a:lnTo>
                  <a:pt x="2347278" y="994728"/>
                </a:lnTo>
                <a:lnTo>
                  <a:pt x="2347596" y="1007111"/>
                </a:lnTo>
                <a:lnTo>
                  <a:pt x="2347913" y="1019176"/>
                </a:lnTo>
                <a:lnTo>
                  <a:pt x="2347913" y="1089978"/>
                </a:lnTo>
                <a:lnTo>
                  <a:pt x="2349183" y="1097916"/>
                </a:lnTo>
                <a:lnTo>
                  <a:pt x="2349500" y="1105853"/>
                </a:lnTo>
                <a:lnTo>
                  <a:pt x="2349183" y="1113791"/>
                </a:lnTo>
                <a:lnTo>
                  <a:pt x="2347913" y="1121728"/>
                </a:lnTo>
                <a:lnTo>
                  <a:pt x="2347913" y="1289051"/>
                </a:lnTo>
                <a:lnTo>
                  <a:pt x="2347907" y="1289209"/>
                </a:lnTo>
                <a:lnTo>
                  <a:pt x="2347913" y="1289368"/>
                </a:lnTo>
                <a:lnTo>
                  <a:pt x="2347913" y="1652906"/>
                </a:lnTo>
                <a:lnTo>
                  <a:pt x="2347596" y="1659256"/>
                </a:lnTo>
                <a:lnTo>
                  <a:pt x="2347278" y="1665606"/>
                </a:lnTo>
                <a:lnTo>
                  <a:pt x="2346326" y="1671956"/>
                </a:lnTo>
                <a:lnTo>
                  <a:pt x="2345374" y="1677988"/>
                </a:lnTo>
                <a:lnTo>
                  <a:pt x="2343787" y="1684021"/>
                </a:lnTo>
                <a:lnTo>
                  <a:pt x="2341565" y="1690053"/>
                </a:lnTo>
                <a:lnTo>
                  <a:pt x="2339660" y="1695768"/>
                </a:lnTo>
                <a:lnTo>
                  <a:pt x="2337438" y="1701483"/>
                </a:lnTo>
                <a:lnTo>
                  <a:pt x="2334582" y="1706881"/>
                </a:lnTo>
                <a:lnTo>
                  <a:pt x="2331725" y="1712278"/>
                </a:lnTo>
                <a:lnTo>
                  <a:pt x="2328551" y="1717358"/>
                </a:lnTo>
                <a:lnTo>
                  <a:pt x="2325059" y="1722438"/>
                </a:lnTo>
                <a:lnTo>
                  <a:pt x="2321568" y="1727518"/>
                </a:lnTo>
                <a:lnTo>
                  <a:pt x="2317441" y="1731963"/>
                </a:lnTo>
                <a:lnTo>
                  <a:pt x="2312998" y="1736726"/>
                </a:lnTo>
                <a:lnTo>
                  <a:pt x="2308871" y="1741171"/>
                </a:lnTo>
                <a:lnTo>
                  <a:pt x="2304110" y="1744981"/>
                </a:lnTo>
                <a:lnTo>
                  <a:pt x="2299349" y="1749108"/>
                </a:lnTo>
                <a:lnTo>
                  <a:pt x="2293953" y="1752601"/>
                </a:lnTo>
                <a:lnTo>
                  <a:pt x="2288874" y="1756093"/>
                </a:lnTo>
                <a:lnTo>
                  <a:pt x="2283795" y="1759268"/>
                </a:lnTo>
                <a:lnTo>
                  <a:pt x="2278399" y="1762443"/>
                </a:lnTo>
                <a:lnTo>
                  <a:pt x="2272369" y="1765301"/>
                </a:lnTo>
                <a:lnTo>
                  <a:pt x="2266338" y="1767841"/>
                </a:lnTo>
                <a:lnTo>
                  <a:pt x="2260307" y="1770063"/>
                </a:lnTo>
                <a:lnTo>
                  <a:pt x="2253959" y="1771651"/>
                </a:lnTo>
                <a:lnTo>
                  <a:pt x="2247610" y="1773556"/>
                </a:lnTo>
                <a:lnTo>
                  <a:pt x="2241262" y="1774826"/>
                </a:lnTo>
                <a:lnTo>
                  <a:pt x="2234914" y="1776096"/>
                </a:lnTo>
                <a:lnTo>
                  <a:pt x="2228248" y="1776731"/>
                </a:lnTo>
                <a:lnTo>
                  <a:pt x="2221582" y="1777366"/>
                </a:lnTo>
                <a:lnTo>
                  <a:pt x="2214917" y="1777683"/>
                </a:lnTo>
                <a:lnTo>
                  <a:pt x="2049861" y="1777683"/>
                </a:lnTo>
                <a:lnTo>
                  <a:pt x="2041926" y="1777366"/>
                </a:lnTo>
                <a:lnTo>
                  <a:pt x="2034308" y="1776096"/>
                </a:lnTo>
                <a:lnTo>
                  <a:pt x="2026690" y="1774191"/>
                </a:lnTo>
                <a:lnTo>
                  <a:pt x="2019707" y="1771333"/>
                </a:lnTo>
                <a:lnTo>
                  <a:pt x="2012724" y="1768158"/>
                </a:lnTo>
                <a:lnTo>
                  <a:pt x="2006375" y="1764031"/>
                </a:lnTo>
                <a:lnTo>
                  <a:pt x="2000662" y="1759903"/>
                </a:lnTo>
                <a:lnTo>
                  <a:pt x="1994949" y="1755141"/>
                </a:lnTo>
                <a:lnTo>
                  <a:pt x="1989870" y="1749426"/>
                </a:lnTo>
                <a:lnTo>
                  <a:pt x="1985426" y="1743393"/>
                </a:lnTo>
                <a:lnTo>
                  <a:pt x="1981617" y="1737043"/>
                </a:lnTo>
                <a:lnTo>
                  <a:pt x="1977808" y="1730376"/>
                </a:lnTo>
                <a:lnTo>
                  <a:pt x="1975586" y="1723391"/>
                </a:lnTo>
                <a:lnTo>
                  <a:pt x="1973682" y="1715771"/>
                </a:lnTo>
                <a:lnTo>
                  <a:pt x="1972095" y="1708151"/>
                </a:lnTo>
                <a:lnTo>
                  <a:pt x="1971460" y="1700213"/>
                </a:lnTo>
                <a:lnTo>
                  <a:pt x="1971143" y="1687196"/>
                </a:lnTo>
                <a:lnTo>
                  <a:pt x="1969873" y="1674496"/>
                </a:lnTo>
                <a:lnTo>
                  <a:pt x="1968286" y="1662113"/>
                </a:lnTo>
                <a:lnTo>
                  <a:pt x="1966064" y="1649731"/>
                </a:lnTo>
                <a:lnTo>
                  <a:pt x="1962890" y="1637666"/>
                </a:lnTo>
                <a:lnTo>
                  <a:pt x="1959398" y="1625601"/>
                </a:lnTo>
                <a:lnTo>
                  <a:pt x="1955272" y="1614171"/>
                </a:lnTo>
                <a:lnTo>
                  <a:pt x="1950511" y="1602741"/>
                </a:lnTo>
                <a:lnTo>
                  <a:pt x="1945432" y="1591628"/>
                </a:lnTo>
                <a:lnTo>
                  <a:pt x="1939718" y="1580833"/>
                </a:lnTo>
                <a:lnTo>
                  <a:pt x="1933370" y="1570356"/>
                </a:lnTo>
                <a:lnTo>
                  <a:pt x="1927022" y="1560196"/>
                </a:lnTo>
                <a:lnTo>
                  <a:pt x="1920039" y="1550353"/>
                </a:lnTo>
                <a:lnTo>
                  <a:pt x="1912421" y="1540828"/>
                </a:lnTo>
                <a:lnTo>
                  <a:pt x="1904168" y="1531621"/>
                </a:lnTo>
                <a:lnTo>
                  <a:pt x="1895915" y="1522731"/>
                </a:lnTo>
                <a:lnTo>
                  <a:pt x="1887028" y="1514476"/>
                </a:lnTo>
                <a:lnTo>
                  <a:pt x="1877823" y="1506856"/>
                </a:lnTo>
                <a:lnTo>
                  <a:pt x="1868300" y="1499553"/>
                </a:lnTo>
                <a:lnTo>
                  <a:pt x="1858460" y="1492251"/>
                </a:lnTo>
                <a:lnTo>
                  <a:pt x="1848303" y="1485901"/>
                </a:lnTo>
                <a:lnTo>
                  <a:pt x="1837511" y="1479868"/>
                </a:lnTo>
                <a:lnTo>
                  <a:pt x="1826719" y="1474471"/>
                </a:lnTo>
                <a:lnTo>
                  <a:pt x="1815610" y="1469391"/>
                </a:lnTo>
                <a:lnTo>
                  <a:pt x="1804183" y="1464946"/>
                </a:lnTo>
                <a:lnTo>
                  <a:pt x="1792756" y="1460818"/>
                </a:lnTo>
                <a:lnTo>
                  <a:pt x="1780694" y="1457326"/>
                </a:lnTo>
                <a:lnTo>
                  <a:pt x="1768315" y="1454468"/>
                </a:lnTo>
                <a:lnTo>
                  <a:pt x="1756253" y="1452246"/>
                </a:lnTo>
                <a:lnTo>
                  <a:pt x="1743557" y="1450658"/>
                </a:lnTo>
                <a:lnTo>
                  <a:pt x="1730860" y="1449706"/>
                </a:lnTo>
                <a:lnTo>
                  <a:pt x="1718163" y="1449388"/>
                </a:lnTo>
                <a:lnTo>
                  <a:pt x="1704832" y="1449706"/>
                </a:lnTo>
                <a:lnTo>
                  <a:pt x="1692135" y="1450658"/>
                </a:lnTo>
                <a:lnTo>
                  <a:pt x="1680074" y="1452246"/>
                </a:lnTo>
                <a:lnTo>
                  <a:pt x="1667695" y="1454468"/>
                </a:lnTo>
                <a:lnTo>
                  <a:pt x="1655315" y="1457326"/>
                </a:lnTo>
                <a:lnTo>
                  <a:pt x="1643571" y="1460818"/>
                </a:lnTo>
                <a:lnTo>
                  <a:pt x="1631509" y="1464946"/>
                </a:lnTo>
                <a:lnTo>
                  <a:pt x="1620400" y="1469391"/>
                </a:lnTo>
                <a:lnTo>
                  <a:pt x="1609290" y="1474471"/>
                </a:lnTo>
                <a:lnTo>
                  <a:pt x="1598181" y="1479868"/>
                </a:lnTo>
                <a:lnTo>
                  <a:pt x="1587706" y="1485901"/>
                </a:lnTo>
                <a:lnTo>
                  <a:pt x="1577549" y="1492251"/>
                </a:lnTo>
                <a:lnTo>
                  <a:pt x="1567709" y="1499553"/>
                </a:lnTo>
                <a:lnTo>
                  <a:pt x="1558187" y="1506856"/>
                </a:lnTo>
                <a:lnTo>
                  <a:pt x="1548664" y="1514476"/>
                </a:lnTo>
                <a:lnTo>
                  <a:pt x="1540094" y="1522731"/>
                </a:lnTo>
                <a:lnTo>
                  <a:pt x="1531524" y="1531621"/>
                </a:lnTo>
                <a:lnTo>
                  <a:pt x="1523588" y="1540828"/>
                </a:lnTo>
                <a:lnTo>
                  <a:pt x="1516288" y="1550353"/>
                </a:lnTo>
                <a:lnTo>
                  <a:pt x="1508987" y="1560196"/>
                </a:lnTo>
                <a:lnTo>
                  <a:pt x="1502322" y="1570356"/>
                </a:lnTo>
                <a:lnTo>
                  <a:pt x="1495973" y="1580833"/>
                </a:lnTo>
                <a:lnTo>
                  <a:pt x="1490260" y="1591628"/>
                </a:lnTo>
                <a:lnTo>
                  <a:pt x="1485181" y="1602741"/>
                </a:lnTo>
                <a:lnTo>
                  <a:pt x="1480420" y="1614171"/>
                </a:lnTo>
                <a:lnTo>
                  <a:pt x="1476611" y="1625601"/>
                </a:lnTo>
                <a:lnTo>
                  <a:pt x="1472802" y="1637666"/>
                </a:lnTo>
                <a:lnTo>
                  <a:pt x="1470263" y="1649731"/>
                </a:lnTo>
                <a:lnTo>
                  <a:pt x="1467724" y="1662113"/>
                </a:lnTo>
                <a:lnTo>
                  <a:pt x="1465819" y="1674496"/>
                </a:lnTo>
                <a:lnTo>
                  <a:pt x="1464549" y="1687196"/>
                </a:lnTo>
                <a:lnTo>
                  <a:pt x="1464232" y="1700213"/>
                </a:lnTo>
                <a:lnTo>
                  <a:pt x="1463915" y="1708151"/>
                </a:lnTo>
                <a:lnTo>
                  <a:pt x="1462645" y="1715771"/>
                </a:lnTo>
                <a:lnTo>
                  <a:pt x="1460740" y="1723391"/>
                </a:lnTo>
                <a:lnTo>
                  <a:pt x="1457884" y="1730376"/>
                </a:lnTo>
                <a:lnTo>
                  <a:pt x="1454710" y="1737043"/>
                </a:lnTo>
                <a:lnTo>
                  <a:pt x="1450583" y="1743393"/>
                </a:lnTo>
                <a:lnTo>
                  <a:pt x="1445822" y="1749426"/>
                </a:lnTo>
                <a:lnTo>
                  <a:pt x="1440743" y="1755141"/>
                </a:lnTo>
                <a:lnTo>
                  <a:pt x="1435347" y="1759903"/>
                </a:lnTo>
                <a:lnTo>
                  <a:pt x="1429316" y="1764031"/>
                </a:lnTo>
                <a:lnTo>
                  <a:pt x="1422968" y="1768158"/>
                </a:lnTo>
                <a:lnTo>
                  <a:pt x="1416302" y="1771333"/>
                </a:lnTo>
                <a:lnTo>
                  <a:pt x="1409002" y="1774191"/>
                </a:lnTo>
                <a:lnTo>
                  <a:pt x="1401384" y="1776096"/>
                </a:lnTo>
                <a:lnTo>
                  <a:pt x="1394083" y="1777366"/>
                </a:lnTo>
                <a:lnTo>
                  <a:pt x="1386148" y="1777683"/>
                </a:lnTo>
                <a:lnTo>
                  <a:pt x="894156" y="1777683"/>
                </a:lnTo>
                <a:lnTo>
                  <a:pt x="886221" y="1777366"/>
                </a:lnTo>
                <a:lnTo>
                  <a:pt x="878285" y="1776096"/>
                </a:lnTo>
                <a:lnTo>
                  <a:pt x="870667" y="1774191"/>
                </a:lnTo>
                <a:lnTo>
                  <a:pt x="863684" y="1771333"/>
                </a:lnTo>
                <a:lnTo>
                  <a:pt x="856701" y="1768158"/>
                </a:lnTo>
                <a:lnTo>
                  <a:pt x="850353" y="1764031"/>
                </a:lnTo>
                <a:lnTo>
                  <a:pt x="844639" y="1759903"/>
                </a:lnTo>
                <a:lnTo>
                  <a:pt x="838926" y="1755141"/>
                </a:lnTo>
                <a:lnTo>
                  <a:pt x="833847" y="1749426"/>
                </a:lnTo>
                <a:lnTo>
                  <a:pt x="829403" y="1743393"/>
                </a:lnTo>
                <a:lnTo>
                  <a:pt x="825594" y="1737043"/>
                </a:lnTo>
                <a:lnTo>
                  <a:pt x="822420" y="1730376"/>
                </a:lnTo>
                <a:lnTo>
                  <a:pt x="819563" y="1723391"/>
                </a:lnTo>
                <a:lnTo>
                  <a:pt x="817659" y="1715771"/>
                </a:lnTo>
                <a:lnTo>
                  <a:pt x="816389" y="1708151"/>
                </a:lnTo>
                <a:lnTo>
                  <a:pt x="815437" y="1700213"/>
                </a:lnTo>
                <a:lnTo>
                  <a:pt x="815120" y="1687196"/>
                </a:lnTo>
                <a:lnTo>
                  <a:pt x="813850" y="1674496"/>
                </a:lnTo>
                <a:lnTo>
                  <a:pt x="812263" y="1662113"/>
                </a:lnTo>
                <a:lnTo>
                  <a:pt x="810041" y="1649731"/>
                </a:lnTo>
                <a:lnTo>
                  <a:pt x="806867" y="1637666"/>
                </a:lnTo>
                <a:lnTo>
                  <a:pt x="803375" y="1625601"/>
                </a:lnTo>
                <a:lnTo>
                  <a:pt x="799249" y="1614171"/>
                </a:lnTo>
                <a:lnTo>
                  <a:pt x="794488" y="1602741"/>
                </a:lnTo>
                <a:lnTo>
                  <a:pt x="789409" y="1591628"/>
                </a:lnTo>
                <a:lnTo>
                  <a:pt x="783696" y="1580833"/>
                </a:lnTo>
                <a:lnTo>
                  <a:pt x="777982" y="1570356"/>
                </a:lnTo>
                <a:lnTo>
                  <a:pt x="770999" y="1560196"/>
                </a:lnTo>
                <a:lnTo>
                  <a:pt x="764016" y="1550353"/>
                </a:lnTo>
                <a:lnTo>
                  <a:pt x="756398" y="1540828"/>
                </a:lnTo>
                <a:lnTo>
                  <a:pt x="748463" y="1531621"/>
                </a:lnTo>
                <a:lnTo>
                  <a:pt x="739892" y="1522731"/>
                </a:lnTo>
                <a:lnTo>
                  <a:pt x="731005" y="1514476"/>
                </a:lnTo>
                <a:lnTo>
                  <a:pt x="721800" y="1506856"/>
                </a:lnTo>
                <a:lnTo>
                  <a:pt x="712277" y="1499553"/>
                </a:lnTo>
                <a:lnTo>
                  <a:pt x="702438" y="1492251"/>
                </a:lnTo>
                <a:lnTo>
                  <a:pt x="692280" y="1485901"/>
                </a:lnTo>
                <a:lnTo>
                  <a:pt x="681488" y="1479868"/>
                </a:lnTo>
                <a:lnTo>
                  <a:pt x="670696" y="1474471"/>
                </a:lnTo>
                <a:lnTo>
                  <a:pt x="659587" y="1469391"/>
                </a:lnTo>
                <a:lnTo>
                  <a:pt x="648160" y="1464946"/>
                </a:lnTo>
                <a:lnTo>
                  <a:pt x="636733" y="1460818"/>
                </a:lnTo>
                <a:lnTo>
                  <a:pt x="624671" y="1457326"/>
                </a:lnTo>
                <a:lnTo>
                  <a:pt x="612292" y="1454468"/>
                </a:lnTo>
                <a:lnTo>
                  <a:pt x="600230" y="1452246"/>
                </a:lnTo>
                <a:lnTo>
                  <a:pt x="587534" y="1450658"/>
                </a:lnTo>
                <a:lnTo>
                  <a:pt x="574837" y="1449706"/>
                </a:lnTo>
                <a:lnTo>
                  <a:pt x="562140" y="1449388"/>
                </a:lnTo>
                <a:lnTo>
                  <a:pt x="548809" y="1449706"/>
                </a:lnTo>
                <a:lnTo>
                  <a:pt x="536112" y="1450658"/>
                </a:lnTo>
                <a:lnTo>
                  <a:pt x="524051" y="1452246"/>
                </a:lnTo>
                <a:lnTo>
                  <a:pt x="511354" y="1454468"/>
                </a:lnTo>
                <a:lnTo>
                  <a:pt x="499292" y="1457326"/>
                </a:lnTo>
                <a:lnTo>
                  <a:pt x="487548" y="1460818"/>
                </a:lnTo>
                <a:lnTo>
                  <a:pt x="475486" y="1464946"/>
                </a:lnTo>
                <a:lnTo>
                  <a:pt x="464377" y="1469391"/>
                </a:lnTo>
                <a:lnTo>
                  <a:pt x="452950" y="1474471"/>
                </a:lnTo>
                <a:lnTo>
                  <a:pt x="442158" y="1479868"/>
                </a:lnTo>
                <a:lnTo>
                  <a:pt x="431366" y="1485901"/>
                </a:lnTo>
                <a:lnTo>
                  <a:pt x="421526" y="1492251"/>
                </a:lnTo>
                <a:lnTo>
                  <a:pt x="411686" y="1499553"/>
                </a:lnTo>
                <a:lnTo>
                  <a:pt x="402164" y="1506856"/>
                </a:lnTo>
                <a:lnTo>
                  <a:pt x="392641" y="1514476"/>
                </a:lnTo>
                <a:lnTo>
                  <a:pt x="383754" y="1522731"/>
                </a:lnTo>
                <a:lnTo>
                  <a:pt x="375501" y="1531621"/>
                </a:lnTo>
                <a:lnTo>
                  <a:pt x="367566" y="1540828"/>
                </a:lnTo>
                <a:lnTo>
                  <a:pt x="359948" y="1550353"/>
                </a:lnTo>
                <a:lnTo>
                  <a:pt x="352964" y="1560196"/>
                </a:lnTo>
                <a:lnTo>
                  <a:pt x="346299" y="1570356"/>
                </a:lnTo>
                <a:lnTo>
                  <a:pt x="340268" y="1580833"/>
                </a:lnTo>
                <a:lnTo>
                  <a:pt x="334237" y="1591628"/>
                </a:lnTo>
                <a:lnTo>
                  <a:pt x="329158" y="1602741"/>
                </a:lnTo>
                <a:lnTo>
                  <a:pt x="324715" y="1614171"/>
                </a:lnTo>
                <a:lnTo>
                  <a:pt x="320271" y="1625601"/>
                </a:lnTo>
                <a:lnTo>
                  <a:pt x="316779" y="1637666"/>
                </a:lnTo>
                <a:lnTo>
                  <a:pt x="313923" y="1649731"/>
                </a:lnTo>
                <a:lnTo>
                  <a:pt x="311701" y="1662113"/>
                </a:lnTo>
                <a:lnTo>
                  <a:pt x="309796" y="1674496"/>
                </a:lnTo>
                <a:lnTo>
                  <a:pt x="308844" y="1687196"/>
                </a:lnTo>
                <a:lnTo>
                  <a:pt x="308209" y="1700213"/>
                </a:lnTo>
                <a:lnTo>
                  <a:pt x="307574" y="1708151"/>
                </a:lnTo>
                <a:lnTo>
                  <a:pt x="306622" y="1715771"/>
                </a:lnTo>
                <a:lnTo>
                  <a:pt x="304400" y="1723391"/>
                </a:lnTo>
                <a:lnTo>
                  <a:pt x="301861" y="1730376"/>
                </a:lnTo>
                <a:lnTo>
                  <a:pt x="298687" y="1737043"/>
                </a:lnTo>
                <a:lnTo>
                  <a:pt x="294560" y="1743393"/>
                </a:lnTo>
                <a:lnTo>
                  <a:pt x="289799" y="1749426"/>
                </a:lnTo>
                <a:lnTo>
                  <a:pt x="285038" y="1755141"/>
                </a:lnTo>
                <a:lnTo>
                  <a:pt x="279642" y="1759903"/>
                </a:lnTo>
                <a:lnTo>
                  <a:pt x="273611" y="1764031"/>
                </a:lnTo>
                <a:lnTo>
                  <a:pt x="266945" y="1768158"/>
                </a:lnTo>
                <a:lnTo>
                  <a:pt x="259962" y="1771333"/>
                </a:lnTo>
                <a:lnTo>
                  <a:pt x="252979" y="1774191"/>
                </a:lnTo>
                <a:lnTo>
                  <a:pt x="245678" y="1776096"/>
                </a:lnTo>
                <a:lnTo>
                  <a:pt x="237743" y="1777366"/>
                </a:lnTo>
                <a:lnTo>
                  <a:pt x="229808" y="1777683"/>
                </a:lnTo>
                <a:lnTo>
                  <a:pt x="132679" y="1777683"/>
                </a:lnTo>
                <a:lnTo>
                  <a:pt x="126013" y="1777366"/>
                </a:lnTo>
                <a:lnTo>
                  <a:pt x="119348" y="1776731"/>
                </a:lnTo>
                <a:lnTo>
                  <a:pt x="112682" y="1776096"/>
                </a:lnTo>
                <a:lnTo>
                  <a:pt x="106334" y="1774826"/>
                </a:lnTo>
                <a:lnTo>
                  <a:pt x="99985" y="1773556"/>
                </a:lnTo>
                <a:lnTo>
                  <a:pt x="93637" y="1771651"/>
                </a:lnTo>
                <a:lnTo>
                  <a:pt x="87289" y="1770063"/>
                </a:lnTo>
                <a:lnTo>
                  <a:pt x="81258" y="1767841"/>
                </a:lnTo>
                <a:lnTo>
                  <a:pt x="75227" y="1765301"/>
                </a:lnTo>
                <a:lnTo>
                  <a:pt x="69196" y="1762443"/>
                </a:lnTo>
                <a:lnTo>
                  <a:pt x="63800" y="1759268"/>
                </a:lnTo>
                <a:lnTo>
                  <a:pt x="58722" y="1756093"/>
                </a:lnTo>
                <a:lnTo>
                  <a:pt x="53325" y="1752601"/>
                </a:lnTo>
                <a:lnTo>
                  <a:pt x="48247" y="1749108"/>
                </a:lnTo>
                <a:lnTo>
                  <a:pt x="43486" y="1744981"/>
                </a:lnTo>
                <a:lnTo>
                  <a:pt x="38724" y="1741171"/>
                </a:lnTo>
                <a:lnTo>
                  <a:pt x="34281" y="1736726"/>
                </a:lnTo>
                <a:lnTo>
                  <a:pt x="30154" y="1731963"/>
                </a:lnTo>
                <a:lnTo>
                  <a:pt x="26028" y="1727518"/>
                </a:lnTo>
                <a:lnTo>
                  <a:pt x="22536" y="1722438"/>
                </a:lnTo>
                <a:lnTo>
                  <a:pt x="19045" y="1717358"/>
                </a:lnTo>
                <a:lnTo>
                  <a:pt x="15871" y="1712278"/>
                </a:lnTo>
                <a:lnTo>
                  <a:pt x="13014" y="1706881"/>
                </a:lnTo>
                <a:lnTo>
                  <a:pt x="10157" y="1701483"/>
                </a:lnTo>
                <a:lnTo>
                  <a:pt x="7935" y="1695768"/>
                </a:lnTo>
                <a:lnTo>
                  <a:pt x="5713" y="1690053"/>
                </a:lnTo>
                <a:lnTo>
                  <a:pt x="3809" y="1684021"/>
                </a:lnTo>
                <a:lnTo>
                  <a:pt x="2222" y="1677988"/>
                </a:lnTo>
                <a:lnTo>
                  <a:pt x="1587" y="1671956"/>
                </a:lnTo>
                <a:lnTo>
                  <a:pt x="317" y="1665606"/>
                </a:lnTo>
                <a:lnTo>
                  <a:pt x="0" y="1659256"/>
                </a:lnTo>
                <a:lnTo>
                  <a:pt x="0" y="1652906"/>
                </a:lnTo>
                <a:lnTo>
                  <a:pt x="0" y="1476058"/>
                </a:lnTo>
                <a:lnTo>
                  <a:pt x="6" y="1475902"/>
                </a:lnTo>
                <a:lnTo>
                  <a:pt x="0" y="1475741"/>
                </a:lnTo>
                <a:lnTo>
                  <a:pt x="0" y="1019176"/>
                </a:lnTo>
                <a:lnTo>
                  <a:pt x="0" y="1007111"/>
                </a:lnTo>
                <a:lnTo>
                  <a:pt x="317" y="994728"/>
                </a:lnTo>
                <a:lnTo>
                  <a:pt x="1587" y="982663"/>
                </a:lnTo>
                <a:lnTo>
                  <a:pt x="2539" y="970916"/>
                </a:lnTo>
                <a:lnTo>
                  <a:pt x="4126" y="958851"/>
                </a:lnTo>
                <a:lnTo>
                  <a:pt x="6348" y="947103"/>
                </a:lnTo>
                <a:lnTo>
                  <a:pt x="8253" y="935038"/>
                </a:lnTo>
                <a:lnTo>
                  <a:pt x="11109" y="923608"/>
                </a:lnTo>
                <a:lnTo>
                  <a:pt x="13649" y="912178"/>
                </a:lnTo>
                <a:lnTo>
                  <a:pt x="16823" y="900748"/>
                </a:lnTo>
                <a:lnTo>
                  <a:pt x="20632" y="889636"/>
                </a:lnTo>
                <a:lnTo>
                  <a:pt x="24441" y="878523"/>
                </a:lnTo>
                <a:lnTo>
                  <a:pt x="28885" y="867411"/>
                </a:lnTo>
                <a:lnTo>
                  <a:pt x="33328" y="856298"/>
                </a:lnTo>
                <a:lnTo>
                  <a:pt x="38090" y="845503"/>
                </a:lnTo>
                <a:lnTo>
                  <a:pt x="43168" y="834708"/>
                </a:lnTo>
                <a:lnTo>
                  <a:pt x="48247" y="823913"/>
                </a:lnTo>
                <a:lnTo>
                  <a:pt x="54278" y="813753"/>
                </a:lnTo>
                <a:lnTo>
                  <a:pt x="60309" y="803276"/>
                </a:lnTo>
                <a:lnTo>
                  <a:pt x="66022" y="793116"/>
                </a:lnTo>
                <a:lnTo>
                  <a:pt x="73005" y="783273"/>
                </a:lnTo>
                <a:lnTo>
                  <a:pt x="79671" y="773113"/>
                </a:lnTo>
                <a:lnTo>
                  <a:pt x="86337" y="763588"/>
                </a:lnTo>
                <a:lnTo>
                  <a:pt x="93954" y="754063"/>
                </a:lnTo>
                <a:lnTo>
                  <a:pt x="101572" y="744538"/>
                </a:lnTo>
                <a:lnTo>
                  <a:pt x="108873" y="735648"/>
                </a:lnTo>
                <a:lnTo>
                  <a:pt x="117443" y="726441"/>
                </a:lnTo>
                <a:lnTo>
                  <a:pt x="125696" y="717551"/>
                </a:lnTo>
                <a:lnTo>
                  <a:pt x="133949" y="708978"/>
                </a:lnTo>
                <a:lnTo>
                  <a:pt x="142836" y="700088"/>
                </a:lnTo>
                <a:lnTo>
                  <a:pt x="151724" y="691833"/>
                </a:lnTo>
                <a:lnTo>
                  <a:pt x="160929" y="683896"/>
                </a:lnTo>
                <a:lnTo>
                  <a:pt x="170451" y="675958"/>
                </a:lnTo>
                <a:lnTo>
                  <a:pt x="179974" y="668021"/>
                </a:lnTo>
                <a:lnTo>
                  <a:pt x="189814" y="660401"/>
                </a:lnTo>
                <a:lnTo>
                  <a:pt x="200288" y="653098"/>
                </a:lnTo>
                <a:lnTo>
                  <a:pt x="210445" y="645796"/>
                </a:lnTo>
                <a:lnTo>
                  <a:pt x="220920" y="639128"/>
                </a:lnTo>
                <a:lnTo>
                  <a:pt x="231395" y="632461"/>
                </a:lnTo>
                <a:lnTo>
                  <a:pt x="242187" y="626111"/>
                </a:lnTo>
                <a:lnTo>
                  <a:pt x="253296" y="619761"/>
                </a:lnTo>
                <a:lnTo>
                  <a:pt x="264723" y="613411"/>
                </a:lnTo>
                <a:lnTo>
                  <a:pt x="275833" y="607696"/>
                </a:lnTo>
                <a:lnTo>
                  <a:pt x="287895" y="602298"/>
                </a:lnTo>
                <a:lnTo>
                  <a:pt x="299321" y="596583"/>
                </a:lnTo>
                <a:lnTo>
                  <a:pt x="311383" y="591503"/>
                </a:lnTo>
                <a:lnTo>
                  <a:pt x="323445" y="586741"/>
                </a:lnTo>
                <a:lnTo>
                  <a:pt x="335824" y="581978"/>
                </a:lnTo>
                <a:lnTo>
                  <a:pt x="348203" y="577533"/>
                </a:lnTo>
                <a:lnTo>
                  <a:pt x="360900" y="573723"/>
                </a:lnTo>
                <a:lnTo>
                  <a:pt x="373596" y="569596"/>
                </a:lnTo>
                <a:lnTo>
                  <a:pt x="386293" y="566103"/>
                </a:lnTo>
                <a:lnTo>
                  <a:pt x="399307" y="562928"/>
                </a:lnTo>
                <a:lnTo>
                  <a:pt x="412321" y="559753"/>
                </a:lnTo>
                <a:lnTo>
                  <a:pt x="425652" y="556896"/>
                </a:lnTo>
                <a:lnTo>
                  <a:pt x="438984" y="554038"/>
                </a:lnTo>
                <a:lnTo>
                  <a:pt x="452633" y="552133"/>
                </a:lnTo>
                <a:lnTo>
                  <a:pt x="465964" y="550228"/>
                </a:lnTo>
                <a:lnTo>
                  <a:pt x="479930" y="548641"/>
                </a:lnTo>
                <a:lnTo>
                  <a:pt x="493262" y="547053"/>
                </a:lnTo>
                <a:lnTo>
                  <a:pt x="507228" y="546101"/>
                </a:lnTo>
                <a:lnTo>
                  <a:pt x="521511" y="545466"/>
                </a:lnTo>
                <a:lnTo>
                  <a:pt x="535478" y="545148"/>
                </a:lnTo>
                <a:lnTo>
                  <a:pt x="549761" y="544513"/>
                </a:lnTo>
                <a:lnTo>
                  <a:pt x="1335088" y="544513"/>
                </a:lnTo>
                <a:lnTo>
                  <a:pt x="1335088" y="432238"/>
                </a:lnTo>
                <a:lnTo>
                  <a:pt x="1335723" y="424293"/>
                </a:lnTo>
                <a:lnTo>
                  <a:pt x="1336676" y="416347"/>
                </a:lnTo>
                <a:lnTo>
                  <a:pt x="1338898" y="408719"/>
                </a:lnTo>
                <a:lnTo>
                  <a:pt x="1341438" y="401727"/>
                </a:lnTo>
                <a:lnTo>
                  <a:pt x="1344613" y="395053"/>
                </a:lnTo>
                <a:lnTo>
                  <a:pt x="1348741" y="388061"/>
                </a:lnTo>
                <a:lnTo>
                  <a:pt x="1353186" y="382340"/>
                </a:lnTo>
                <a:lnTo>
                  <a:pt x="1358266" y="376619"/>
                </a:lnTo>
                <a:lnTo>
                  <a:pt x="1363663" y="371534"/>
                </a:lnTo>
                <a:lnTo>
                  <a:pt x="1369696" y="367085"/>
                </a:lnTo>
                <a:lnTo>
                  <a:pt x="1376363" y="363271"/>
                </a:lnTo>
                <a:lnTo>
                  <a:pt x="1383348" y="360092"/>
                </a:lnTo>
                <a:lnTo>
                  <a:pt x="1390333" y="357232"/>
                </a:lnTo>
                <a:lnTo>
                  <a:pt x="1397953" y="355325"/>
                </a:lnTo>
                <a:lnTo>
                  <a:pt x="1405573" y="354054"/>
                </a:lnTo>
                <a:lnTo>
                  <a:pt x="1413828" y="353736"/>
                </a:lnTo>
                <a:close/>
                <a:moveTo>
                  <a:pt x="1740853" y="352465"/>
                </a:moveTo>
                <a:lnTo>
                  <a:pt x="1859916" y="352465"/>
                </a:lnTo>
                <a:lnTo>
                  <a:pt x="1867853" y="352783"/>
                </a:lnTo>
                <a:lnTo>
                  <a:pt x="1875791" y="354054"/>
                </a:lnTo>
                <a:lnTo>
                  <a:pt x="1883093" y="355643"/>
                </a:lnTo>
                <a:lnTo>
                  <a:pt x="1890396" y="358503"/>
                </a:lnTo>
                <a:lnTo>
                  <a:pt x="1897063" y="361682"/>
                </a:lnTo>
                <a:lnTo>
                  <a:pt x="1903731" y="365495"/>
                </a:lnTo>
                <a:lnTo>
                  <a:pt x="1909763" y="370263"/>
                </a:lnTo>
                <a:lnTo>
                  <a:pt x="1915478" y="375030"/>
                </a:lnTo>
                <a:lnTo>
                  <a:pt x="1920241" y="380751"/>
                </a:lnTo>
                <a:lnTo>
                  <a:pt x="1925003" y="387107"/>
                </a:lnTo>
                <a:lnTo>
                  <a:pt x="1928813" y="393464"/>
                </a:lnTo>
                <a:lnTo>
                  <a:pt x="1931988" y="400138"/>
                </a:lnTo>
                <a:lnTo>
                  <a:pt x="1934846" y="407130"/>
                </a:lnTo>
                <a:lnTo>
                  <a:pt x="1936751" y="414758"/>
                </a:lnTo>
                <a:lnTo>
                  <a:pt x="1938021" y="422703"/>
                </a:lnTo>
                <a:lnTo>
                  <a:pt x="1938338" y="430649"/>
                </a:lnTo>
                <a:lnTo>
                  <a:pt x="1938021" y="438595"/>
                </a:lnTo>
                <a:lnTo>
                  <a:pt x="1936751" y="446540"/>
                </a:lnTo>
                <a:lnTo>
                  <a:pt x="1934846" y="454168"/>
                </a:lnTo>
                <a:lnTo>
                  <a:pt x="1931988" y="461160"/>
                </a:lnTo>
                <a:lnTo>
                  <a:pt x="1928813" y="468152"/>
                </a:lnTo>
                <a:lnTo>
                  <a:pt x="1925003" y="474508"/>
                </a:lnTo>
                <a:lnTo>
                  <a:pt x="1920241" y="480229"/>
                </a:lnTo>
                <a:lnTo>
                  <a:pt x="1915478" y="485950"/>
                </a:lnTo>
                <a:lnTo>
                  <a:pt x="1909763" y="491035"/>
                </a:lnTo>
                <a:lnTo>
                  <a:pt x="1903731" y="495802"/>
                </a:lnTo>
                <a:lnTo>
                  <a:pt x="1897063" y="499299"/>
                </a:lnTo>
                <a:lnTo>
                  <a:pt x="1890396" y="503112"/>
                </a:lnTo>
                <a:lnTo>
                  <a:pt x="1883093" y="505337"/>
                </a:lnTo>
                <a:lnTo>
                  <a:pt x="1875791" y="507244"/>
                </a:lnTo>
                <a:lnTo>
                  <a:pt x="1867853" y="508515"/>
                </a:lnTo>
                <a:lnTo>
                  <a:pt x="1859916" y="508833"/>
                </a:lnTo>
                <a:lnTo>
                  <a:pt x="1740853" y="508833"/>
                </a:lnTo>
                <a:lnTo>
                  <a:pt x="1732916" y="508515"/>
                </a:lnTo>
                <a:lnTo>
                  <a:pt x="1724978" y="507244"/>
                </a:lnTo>
                <a:lnTo>
                  <a:pt x="1717358" y="505337"/>
                </a:lnTo>
                <a:lnTo>
                  <a:pt x="1710056" y="503112"/>
                </a:lnTo>
                <a:lnTo>
                  <a:pt x="1703388" y="499299"/>
                </a:lnTo>
                <a:lnTo>
                  <a:pt x="1696721" y="495802"/>
                </a:lnTo>
                <a:lnTo>
                  <a:pt x="1690688" y="491035"/>
                </a:lnTo>
                <a:lnTo>
                  <a:pt x="1685291" y="485950"/>
                </a:lnTo>
                <a:lnTo>
                  <a:pt x="1680528" y="480229"/>
                </a:lnTo>
                <a:lnTo>
                  <a:pt x="1675766" y="474508"/>
                </a:lnTo>
                <a:lnTo>
                  <a:pt x="1671638" y="468152"/>
                </a:lnTo>
                <a:lnTo>
                  <a:pt x="1668463" y="461160"/>
                </a:lnTo>
                <a:lnTo>
                  <a:pt x="1665606" y="454168"/>
                </a:lnTo>
                <a:lnTo>
                  <a:pt x="1663701" y="446540"/>
                </a:lnTo>
                <a:lnTo>
                  <a:pt x="1663066" y="438595"/>
                </a:lnTo>
                <a:lnTo>
                  <a:pt x="1662113" y="430649"/>
                </a:lnTo>
                <a:lnTo>
                  <a:pt x="1663066" y="422703"/>
                </a:lnTo>
                <a:lnTo>
                  <a:pt x="1663701" y="414758"/>
                </a:lnTo>
                <a:lnTo>
                  <a:pt x="1665606" y="407130"/>
                </a:lnTo>
                <a:lnTo>
                  <a:pt x="1668463" y="400138"/>
                </a:lnTo>
                <a:lnTo>
                  <a:pt x="1671638" y="393464"/>
                </a:lnTo>
                <a:lnTo>
                  <a:pt x="1675766" y="387107"/>
                </a:lnTo>
                <a:lnTo>
                  <a:pt x="1680528" y="380751"/>
                </a:lnTo>
                <a:lnTo>
                  <a:pt x="1685291" y="375030"/>
                </a:lnTo>
                <a:lnTo>
                  <a:pt x="1690688" y="370263"/>
                </a:lnTo>
                <a:lnTo>
                  <a:pt x="1696721" y="365495"/>
                </a:lnTo>
                <a:lnTo>
                  <a:pt x="1703388" y="361682"/>
                </a:lnTo>
                <a:lnTo>
                  <a:pt x="1710056" y="358503"/>
                </a:lnTo>
                <a:lnTo>
                  <a:pt x="1717358" y="355643"/>
                </a:lnTo>
                <a:lnTo>
                  <a:pt x="1724978" y="354054"/>
                </a:lnTo>
                <a:lnTo>
                  <a:pt x="1732916" y="352783"/>
                </a:lnTo>
                <a:lnTo>
                  <a:pt x="1740853" y="352465"/>
                </a:lnTo>
                <a:close/>
                <a:moveTo>
                  <a:pt x="1076961" y="352465"/>
                </a:moveTo>
                <a:lnTo>
                  <a:pt x="1196341" y="352465"/>
                </a:lnTo>
                <a:lnTo>
                  <a:pt x="1204278" y="352783"/>
                </a:lnTo>
                <a:lnTo>
                  <a:pt x="1211898" y="354054"/>
                </a:lnTo>
                <a:lnTo>
                  <a:pt x="1219201" y="355643"/>
                </a:lnTo>
                <a:lnTo>
                  <a:pt x="1226503" y="358503"/>
                </a:lnTo>
                <a:lnTo>
                  <a:pt x="1233488" y="361682"/>
                </a:lnTo>
                <a:lnTo>
                  <a:pt x="1239838" y="365495"/>
                </a:lnTo>
                <a:lnTo>
                  <a:pt x="1245871" y="370263"/>
                </a:lnTo>
                <a:lnTo>
                  <a:pt x="1251586" y="375030"/>
                </a:lnTo>
                <a:lnTo>
                  <a:pt x="1256666" y="380751"/>
                </a:lnTo>
                <a:lnTo>
                  <a:pt x="1261111" y="387107"/>
                </a:lnTo>
                <a:lnTo>
                  <a:pt x="1264921" y="393464"/>
                </a:lnTo>
                <a:lnTo>
                  <a:pt x="1268096" y="400138"/>
                </a:lnTo>
                <a:lnTo>
                  <a:pt x="1270953" y="407130"/>
                </a:lnTo>
                <a:lnTo>
                  <a:pt x="1272858" y="414758"/>
                </a:lnTo>
                <a:lnTo>
                  <a:pt x="1274128" y="422703"/>
                </a:lnTo>
                <a:lnTo>
                  <a:pt x="1274446" y="430649"/>
                </a:lnTo>
                <a:lnTo>
                  <a:pt x="1274128" y="438595"/>
                </a:lnTo>
                <a:lnTo>
                  <a:pt x="1272858" y="446540"/>
                </a:lnTo>
                <a:lnTo>
                  <a:pt x="1270953" y="454168"/>
                </a:lnTo>
                <a:lnTo>
                  <a:pt x="1268096" y="461160"/>
                </a:lnTo>
                <a:lnTo>
                  <a:pt x="1264921" y="468152"/>
                </a:lnTo>
                <a:lnTo>
                  <a:pt x="1261111" y="474508"/>
                </a:lnTo>
                <a:lnTo>
                  <a:pt x="1256666" y="480229"/>
                </a:lnTo>
                <a:lnTo>
                  <a:pt x="1251586" y="485950"/>
                </a:lnTo>
                <a:lnTo>
                  <a:pt x="1245871" y="491035"/>
                </a:lnTo>
                <a:lnTo>
                  <a:pt x="1239838" y="495802"/>
                </a:lnTo>
                <a:lnTo>
                  <a:pt x="1233488" y="499299"/>
                </a:lnTo>
                <a:lnTo>
                  <a:pt x="1226503" y="503112"/>
                </a:lnTo>
                <a:lnTo>
                  <a:pt x="1219201" y="505337"/>
                </a:lnTo>
                <a:lnTo>
                  <a:pt x="1211898" y="507244"/>
                </a:lnTo>
                <a:lnTo>
                  <a:pt x="1204278" y="508515"/>
                </a:lnTo>
                <a:lnTo>
                  <a:pt x="1196341" y="508833"/>
                </a:lnTo>
                <a:lnTo>
                  <a:pt x="1076961" y="508833"/>
                </a:lnTo>
                <a:lnTo>
                  <a:pt x="1069023" y="508515"/>
                </a:lnTo>
                <a:lnTo>
                  <a:pt x="1061086" y="507244"/>
                </a:lnTo>
                <a:lnTo>
                  <a:pt x="1053466" y="505337"/>
                </a:lnTo>
                <a:lnTo>
                  <a:pt x="1046163" y="503112"/>
                </a:lnTo>
                <a:lnTo>
                  <a:pt x="1039496" y="499299"/>
                </a:lnTo>
                <a:lnTo>
                  <a:pt x="1033146" y="495802"/>
                </a:lnTo>
                <a:lnTo>
                  <a:pt x="1027113" y="491035"/>
                </a:lnTo>
                <a:lnTo>
                  <a:pt x="1021716" y="485950"/>
                </a:lnTo>
                <a:lnTo>
                  <a:pt x="1016636" y="480229"/>
                </a:lnTo>
                <a:lnTo>
                  <a:pt x="1012191" y="474508"/>
                </a:lnTo>
                <a:lnTo>
                  <a:pt x="1008063" y="468152"/>
                </a:lnTo>
                <a:lnTo>
                  <a:pt x="1004571" y="461160"/>
                </a:lnTo>
                <a:lnTo>
                  <a:pt x="1002348" y="454168"/>
                </a:lnTo>
                <a:lnTo>
                  <a:pt x="1000126" y="446540"/>
                </a:lnTo>
                <a:lnTo>
                  <a:pt x="999173" y="438595"/>
                </a:lnTo>
                <a:lnTo>
                  <a:pt x="998538" y="430649"/>
                </a:lnTo>
                <a:lnTo>
                  <a:pt x="999173" y="422703"/>
                </a:lnTo>
                <a:lnTo>
                  <a:pt x="1000126" y="414758"/>
                </a:lnTo>
                <a:lnTo>
                  <a:pt x="1002348" y="407130"/>
                </a:lnTo>
                <a:lnTo>
                  <a:pt x="1004571" y="400138"/>
                </a:lnTo>
                <a:lnTo>
                  <a:pt x="1008063" y="393464"/>
                </a:lnTo>
                <a:lnTo>
                  <a:pt x="1012191" y="387107"/>
                </a:lnTo>
                <a:lnTo>
                  <a:pt x="1016636" y="380751"/>
                </a:lnTo>
                <a:lnTo>
                  <a:pt x="1021716" y="375030"/>
                </a:lnTo>
                <a:lnTo>
                  <a:pt x="1027113" y="370263"/>
                </a:lnTo>
                <a:lnTo>
                  <a:pt x="1033146" y="365495"/>
                </a:lnTo>
                <a:lnTo>
                  <a:pt x="1039496" y="361682"/>
                </a:lnTo>
                <a:lnTo>
                  <a:pt x="1046163" y="358503"/>
                </a:lnTo>
                <a:lnTo>
                  <a:pt x="1053466" y="355643"/>
                </a:lnTo>
                <a:lnTo>
                  <a:pt x="1061086" y="354054"/>
                </a:lnTo>
                <a:lnTo>
                  <a:pt x="1069023" y="352783"/>
                </a:lnTo>
                <a:lnTo>
                  <a:pt x="1076961" y="352465"/>
                </a:lnTo>
                <a:close/>
                <a:moveTo>
                  <a:pt x="1750696" y="104563"/>
                </a:moveTo>
                <a:lnTo>
                  <a:pt x="1758316" y="104881"/>
                </a:lnTo>
                <a:lnTo>
                  <a:pt x="1765301" y="105835"/>
                </a:lnTo>
                <a:lnTo>
                  <a:pt x="1772921" y="107742"/>
                </a:lnTo>
                <a:lnTo>
                  <a:pt x="1779906" y="109966"/>
                </a:lnTo>
                <a:lnTo>
                  <a:pt x="1786891" y="113145"/>
                </a:lnTo>
                <a:lnTo>
                  <a:pt x="1793558" y="117276"/>
                </a:lnTo>
                <a:lnTo>
                  <a:pt x="1799908" y="122044"/>
                </a:lnTo>
                <a:lnTo>
                  <a:pt x="1805941" y="127447"/>
                </a:lnTo>
                <a:lnTo>
                  <a:pt x="1811338" y="133485"/>
                </a:lnTo>
                <a:lnTo>
                  <a:pt x="1816101" y="139524"/>
                </a:lnTo>
                <a:lnTo>
                  <a:pt x="1819593" y="146198"/>
                </a:lnTo>
                <a:lnTo>
                  <a:pt x="1823403" y="153508"/>
                </a:lnTo>
                <a:lnTo>
                  <a:pt x="1825626" y="160500"/>
                </a:lnTo>
                <a:lnTo>
                  <a:pt x="1827213" y="167810"/>
                </a:lnTo>
                <a:lnTo>
                  <a:pt x="1828483" y="175120"/>
                </a:lnTo>
                <a:lnTo>
                  <a:pt x="1828801" y="182748"/>
                </a:lnTo>
                <a:lnTo>
                  <a:pt x="1828483" y="190375"/>
                </a:lnTo>
                <a:lnTo>
                  <a:pt x="1827213" y="198003"/>
                </a:lnTo>
                <a:lnTo>
                  <a:pt x="1825626" y="204995"/>
                </a:lnTo>
                <a:lnTo>
                  <a:pt x="1823403" y="212305"/>
                </a:lnTo>
                <a:lnTo>
                  <a:pt x="1820228" y="219297"/>
                </a:lnTo>
                <a:lnTo>
                  <a:pt x="1816101" y="225972"/>
                </a:lnTo>
                <a:lnTo>
                  <a:pt x="1811338" y="232328"/>
                </a:lnTo>
                <a:lnTo>
                  <a:pt x="1805941" y="238367"/>
                </a:lnTo>
                <a:lnTo>
                  <a:pt x="1721803" y="322589"/>
                </a:lnTo>
                <a:lnTo>
                  <a:pt x="1715771" y="328310"/>
                </a:lnTo>
                <a:lnTo>
                  <a:pt x="1709421" y="333078"/>
                </a:lnTo>
                <a:lnTo>
                  <a:pt x="1702753" y="336891"/>
                </a:lnTo>
                <a:lnTo>
                  <a:pt x="1695451" y="340070"/>
                </a:lnTo>
                <a:lnTo>
                  <a:pt x="1688466" y="342612"/>
                </a:lnTo>
                <a:lnTo>
                  <a:pt x="1681163" y="344519"/>
                </a:lnTo>
                <a:lnTo>
                  <a:pt x="1673543" y="345155"/>
                </a:lnTo>
                <a:lnTo>
                  <a:pt x="1666241" y="345790"/>
                </a:lnTo>
                <a:lnTo>
                  <a:pt x="1658621" y="345155"/>
                </a:lnTo>
                <a:lnTo>
                  <a:pt x="1651318" y="344519"/>
                </a:lnTo>
                <a:lnTo>
                  <a:pt x="1644016" y="342612"/>
                </a:lnTo>
                <a:lnTo>
                  <a:pt x="1636713" y="340070"/>
                </a:lnTo>
                <a:lnTo>
                  <a:pt x="1629728" y="336891"/>
                </a:lnTo>
                <a:lnTo>
                  <a:pt x="1623378" y="333078"/>
                </a:lnTo>
                <a:lnTo>
                  <a:pt x="1617028" y="328310"/>
                </a:lnTo>
                <a:lnTo>
                  <a:pt x="1610996" y="322589"/>
                </a:lnTo>
                <a:lnTo>
                  <a:pt x="1605281" y="316551"/>
                </a:lnTo>
                <a:lnTo>
                  <a:pt x="1600518" y="310194"/>
                </a:lnTo>
                <a:lnTo>
                  <a:pt x="1596708" y="303838"/>
                </a:lnTo>
                <a:lnTo>
                  <a:pt x="1593533" y="296846"/>
                </a:lnTo>
                <a:lnTo>
                  <a:pt x="1591311" y="289536"/>
                </a:lnTo>
                <a:lnTo>
                  <a:pt x="1589088" y="282544"/>
                </a:lnTo>
                <a:lnTo>
                  <a:pt x="1588453" y="274916"/>
                </a:lnTo>
                <a:lnTo>
                  <a:pt x="1588136" y="267288"/>
                </a:lnTo>
                <a:lnTo>
                  <a:pt x="1588453" y="259978"/>
                </a:lnTo>
                <a:lnTo>
                  <a:pt x="1589088" y="252351"/>
                </a:lnTo>
                <a:lnTo>
                  <a:pt x="1591311" y="245041"/>
                </a:lnTo>
                <a:lnTo>
                  <a:pt x="1593533" y="238049"/>
                </a:lnTo>
                <a:lnTo>
                  <a:pt x="1596708" y="230739"/>
                </a:lnTo>
                <a:lnTo>
                  <a:pt x="1600518" y="224065"/>
                </a:lnTo>
                <a:lnTo>
                  <a:pt x="1605281" y="217708"/>
                </a:lnTo>
                <a:lnTo>
                  <a:pt x="1610996" y="211670"/>
                </a:lnTo>
                <a:lnTo>
                  <a:pt x="1695133" y="127447"/>
                </a:lnTo>
                <a:lnTo>
                  <a:pt x="1701166" y="122044"/>
                </a:lnTo>
                <a:lnTo>
                  <a:pt x="1707516" y="117276"/>
                </a:lnTo>
                <a:lnTo>
                  <a:pt x="1714183" y="113145"/>
                </a:lnTo>
                <a:lnTo>
                  <a:pt x="1720851" y="109966"/>
                </a:lnTo>
                <a:lnTo>
                  <a:pt x="1728471" y="107742"/>
                </a:lnTo>
                <a:lnTo>
                  <a:pt x="1735456" y="105835"/>
                </a:lnTo>
                <a:lnTo>
                  <a:pt x="1743076" y="104881"/>
                </a:lnTo>
                <a:lnTo>
                  <a:pt x="1750696" y="104563"/>
                </a:lnTo>
                <a:close/>
                <a:moveTo>
                  <a:pt x="1186498" y="93758"/>
                </a:moveTo>
                <a:lnTo>
                  <a:pt x="1193801" y="94075"/>
                </a:lnTo>
                <a:lnTo>
                  <a:pt x="1201103" y="95029"/>
                </a:lnTo>
                <a:lnTo>
                  <a:pt x="1208723" y="96936"/>
                </a:lnTo>
                <a:lnTo>
                  <a:pt x="1215708" y="99478"/>
                </a:lnTo>
                <a:lnTo>
                  <a:pt x="1222376" y="102656"/>
                </a:lnTo>
                <a:lnTo>
                  <a:pt x="1229361" y="106470"/>
                </a:lnTo>
                <a:lnTo>
                  <a:pt x="1235711" y="111238"/>
                </a:lnTo>
                <a:lnTo>
                  <a:pt x="1241426" y="116959"/>
                </a:lnTo>
                <a:lnTo>
                  <a:pt x="1326198" y="201181"/>
                </a:lnTo>
                <a:lnTo>
                  <a:pt x="1331278" y="206902"/>
                </a:lnTo>
                <a:lnTo>
                  <a:pt x="1336041" y="213259"/>
                </a:lnTo>
                <a:lnTo>
                  <a:pt x="1339851" y="220251"/>
                </a:lnTo>
                <a:lnTo>
                  <a:pt x="1343026" y="227243"/>
                </a:lnTo>
                <a:lnTo>
                  <a:pt x="1345566" y="234553"/>
                </a:lnTo>
                <a:lnTo>
                  <a:pt x="1347471" y="241545"/>
                </a:lnTo>
                <a:lnTo>
                  <a:pt x="1348741" y="249173"/>
                </a:lnTo>
                <a:lnTo>
                  <a:pt x="1348741" y="256800"/>
                </a:lnTo>
                <a:lnTo>
                  <a:pt x="1348741" y="264110"/>
                </a:lnTo>
                <a:lnTo>
                  <a:pt x="1347471" y="271738"/>
                </a:lnTo>
                <a:lnTo>
                  <a:pt x="1345566" y="279048"/>
                </a:lnTo>
                <a:lnTo>
                  <a:pt x="1343026" y="286040"/>
                </a:lnTo>
                <a:lnTo>
                  <a:pt x="1339851" y="293350"/>
                </a:lnTo>
                <a:lnTo>
                  <a:pt x="1336041" y="300024"/>
                </a:lnTo>
                <a:lnTo>
                  <a:pt x="1331278" y="306063"/>
                </a:lnTo>
                <a:lnTo>
                  <a:pt x="1326198" y="311784"/>
                </a:lnTo>
                <a:lnTo>
                  <a:pt x="1320166" y="317504"/>
                </a:lnTo>
                <a:lnTo>
                  <a:pt x="1313816" y="322272"/>
                </a:lnTo>
                <a:lnTo>
                  <a:pt x="1307148" y="326085"/>
                </a:lnTo>
                <a:lnTo>
                  <a:pt x="1299846" y="329264"/>
                </a:lnTo>
                <a:lnTo>
                  <a:pt x="1292861" y="331806"/>
                </a:lnTo>
                <a:lnTo>
                  <a:pt x="1285558" y="333713"/>
                </a:lnTo>
                <a:lnTo>
                  <a:pt x="1277938" y="334667"/>
                </a:lnTo>
                <a:lnTo>
                  <a:pt x="1270636" y="334985"/>
                </a:lnTo>
                <a:lnTo>
                  <a:pt x="1263016" y="334667"/>
                </a:lnTo>
                <a:lnTo>
                  <a:pt x="1255396" y="333713"/>
                </a:lnTo>
                <a:lnTo>
                  <a:pt x="1248411" y="331806"/>
                </a:lnTo>
                <a:lnTo>
                  <a:pt x="1241108" y="329264"/>
                </a:lnTo>
                <a:lnTo>
                  <a:pt x="1234123" y="326085"/>
                </a:lnTo>
                <a:lnTo>
                  <a:pt x="1227773" y="322272"/>
                </a:lnTo>
                <a:lnTo>
                  <a:pt x="1221423" y="317504"/>
                </a:lnTo>
                <a:lnTo>
                  <a:pt x="1215391" y="311784"/>
                </a:lnTo>
                <a:lnTo>
                  <a:pt x="1130936" y="227561"/>
                </a:lnTo>
                <a:lnTo>
                  <a:pt x="1125221" y="221840"/>
                </a:lnTo>
                <a:lnTo>
                  <a:pt x="1120776" y="215483"/>
                </a:lnTo>
                <a:lnTo>
                  <a:pt x="1116966" y="208491"/>
                </a:lnTo>
                <a:lnTo>
                  <a:pt x="1113791" y="201499"/>
                </a:lnTo>
                <a:lnTo>
                  <a:pt x="1110933" y="194189"/>
                </a:lnTo>
                <a:lnTo>
                  <a:pt x="1109346" y="187197"/>
                </a:lnTo>
                <a:lnTo>
                  <a:pt x="1108076" y="179570"/>
                </a:lnTo>
                <a:lnTo>
                  <a:pt x="1107758" y="171942"/>
                </a:lnTo>
                <a:lnTo>
                  <a:pt x="1108076" y="164632"/>
                </a:lnTo>
                <a:lnTo>
                  <a:pt x="1109346" y="157004"/>
                </a:lnTo>
                <a:lnTo>
                  <a:pt x="1110933" y="149694"/>
                </a:lnTo>
                <a:lnTo>
                  <a:pt x="1113791" y="142702"/>
                </a:lnTo>
                <a:lnTo>
                  <a:pt x="1116966" y="135392"/>
                </a:lnTo>
                <a:lnTo>
                  <a:pt x="1120776" y="129036"/>
                </a:lnTo>
                <a:lnTo>
                  <a:pt x="1125221" y="122679"/>
                </a:lnTo>
                <a:lnTo>
                  <a:pt x="1130936" y="116959"/>
                </a:lnTo>
                <a:lnTo>
                  <a:pt x="1136651" y="111238"/>
                </a:lnTo>
                <a:lnTo>
                  <a:pt x="1143001" y="106470"/>
                </a:lnTo>
                <a:lnTo>
                  <a:pt x="1149986" y="102656"/>
                </a:lnTo>
                <a:lnTo>
                  <a:pt x="1156653" y="99478"/>
                </a:lnTo>
                <a:lnTo>
                  <a:pt x="1163638" y="96936"/>
                </a:lnTo>
                <a:lnTo>
                  <a:pt x="1171258" y="95029"/>
                </a:lnTo>
                <a:lnTo>
                  <a:pt x="1178878" y="94075"/>
                </a:lnTo>
                <a:lnTo>
                  <a:pt x="1186498" y="93758"/>
                </a:lnTo>
                <a:close/>
                <a:moveTo>
                  <a:pt x="1468438" y="0"/>
                </a:moveTo>
                <a:lnTo>
                  <a:pt x="1476376" y="318"/>
                </a:lnTo>
                <a:lnTo>
                  <a:pt x="1483996" y="1589"/>
                </a:lnTo>
                <a:lnTo>
                  <a:pt x="1491616" y="3496"/>
                </a:lnTo>
                <a:lnTo>
                  <a:pt x="1498601" y="6039"/>
                </a:lnTo>
                <a:lnTo>
                  <a:pt x="1505903" y="9535"/>
                </a:lnTo>
                <a:lnTo>
                  <a:pt x="1512253" y="13666"/>
                </a:lnTo>
                <a:lnTo>
                  <a:pt x="1518286" y="17798"/>
                </a:lnTo>
                <a:lnTo>
                  <a:pt x="1523683" y="23201"/>
                </a:lnTo>
                <a:lnTo>
                  <a:pt x="1528763" y="28604"/>
                </a:lnTo>
                <a:lnTo>
                  <a:pt x="1533208" y="34643"/>
                </a:lnTo>
                <a:lnTo>
                  <a:pt x="1537336" y="40999"/>
                </a:lnTo>
                <a:lnTo>
                  <a:pt x="1540828" y="47991"/>
                </a:lnTo>
                <a:lnTo>
                  <a:pt x="1543051" y="55301"/>
                </a:lnTo>
                <a:lnTo>
                  <a:pt x="1545273" y="62929"/>
                </a:lnTo>
                <a:lnTo>
                  <a:pt x="1546226" y="70239"/>
                </a:lnTo>
                <a:lnTo>
                  <a:pt x="1546861" y="78184"/>
                </a:lnTo>
                <a:lnTo>
                  <a:pt x="1546861" y="198003"/>
                </a:lnTo>
                <a:lnTo>
                  <a:pt x="1546226" y="205949"/>
                </a:lnTo>
                <a:lnTo>
                  <a:pt x="1545273" y="213259"/>
                </a:lnTo>
                <a:lnTo>
                  <a:pt x="1543051" y="220886"/>
                </a:lnTo>
                <a:lnTo>
                  <a:pt x="1540828" y="228196"/>
                </a:lnTo>
                <a:lnTo>
                  <a:pt x="1537336" y="235188"/>
                </a:lnTo>
                <a:lnTo>
                  <a:pt x="1533208" y="241545"/>
                </a:lnTo>
                <a:lnTo>
                  <a:pt x="1528763" y="247583"/>
                </a:lnTo>
                <a:lnTo>
                  <a:pt x="1523683" y="252986"/>
                </a:lnTo>
                <a:lnTo>
                  <a:pt x="1518286" y="258389"/>
                </a:lnTo>
                <a:lnTo>
                  <a:pt x="1512253" y="262521"/>
                </a:lnTo>
                <a:lnTo>
                  <a:pt x="1505903" y="266653"/>
                </a:lnTo>
                <a:lnTo>
                  <a:pt x="1498601" y="269831"/>
                </a:lnTo>
                <a:lnTo>
                  <a:pt x="1491616" y="272691"/>
                </a:lnTo>
                <a:lnTo>
                  <a:pt x="1483996" y="274598"/>
                </a:lnTo>
                <a:lnTo>
                  <a:pt x="1476376" y="275870"/>
                </a:lnTo>
                <a:lnTo>
                  <a:pt x="1468438" y="276187"/>
                </a:lnTo>
                <a:lnTo>
                  <a:pt x="1460183" y="275870"/>
                </a:lnTo>
                <a:lnTo>
                  <a:pt x="1452563" y="274598"/>
                </a:lnTo>
                <a:lnTo>
                  <a:pt x="1445261" y="272691"/>
                </a:lnTo>
                <a:lnTo>
                  <a:pt x="1437958" y="269831"/>
                </a:lnTo>
                <a:lnTo>
                  <a:pt x="1431291" y="266653"/>
                </a:lnTo>
                <a:lnTo>
                  <a:pt x="1424623" y="262521"/>
                </a:lnTo>
                <a:lnTo>
                  <a:pt x="1418591" y="258389"/>
                </a:lnTo>
                <a:lnTo>
                  <a:pt x="1412876" y="252986"/>
                </a:lnTo>
                <a:lnTo>
                  <a:pt x="1407796" y="247583"/>
                </a:lnTo>
                <a:lnTo>
                  <a:pt x="1403351" y="241545"/>
                </a:lnTo>
                <a:lnTo>
                  <a:pt x="1399541" y="235188"/>
                </a:lnTo>
                <a:lnTo>
                  <a:pt x="1396366" y="228196"/>
                </a:lnTo>
                <a:lnTo>
                  <a:pt x="1393508" y="220886"/>
                </a:lnTo>
                <a:lnTo>
                  <a:pt x="1391603" y="213259"/>
                </a:lnTo>
                <a:lnTo>
                  <a:pt x="1390333" y="205949"/>
                </a:lnTo>
                <a:lnTo>
                  <a:pt x="1390016" y="198003"/>
                </a:lnTo>
                <a:lnTo>
                  <a:pt x="1390016" y="78184"/>
                </a:lnTo>
                <a:lnTo>
                  <a:pt x="1390333" y="70239"/>
                </a:lnTo>
                <a:lnTo>
                  <a:pt x="1391603" y="62929"/>
                </a:lnTo>
                <a:lnTo>
                  <a:pt x="1393508" y="55301"/>
                </a:lnTo>
                <a:lnTo>
                  <a:pt x="1396366" y="47991"/>
                </a:lnTo>
                <a:lnTo>
                  <a:pt x="1399541" y="40999"/>
                </a:lnTo>
                <a:lnTo>
                  <a:pt x="1403351" y="34643"/>
                </a:lnTo>
                <a:lnTo>
                  <a:pt x="1407796" y="28604"/>
                </a:lnTo>
                <a:lnTo>
                  <a:pt x="1412876" y="23201"/>
                </a:lnTo>
                <a:lnTo>
                  <a:pt x="1418591" y="17798"/>
                </a:lnTo>
                <a:lnTo>
                  <a:pt x="1424623" y="13666"/>
                </a:lnTo>
                <a:lnTo>
                  <a:pt x="1431291" y="9535"/>
                </a:lnTo>
                <a:lnTo>
                  <a:pt x="1437958" y="6039"/>
                </a:lnTo>
                <a:lnTo>
                  <a:pt x="1445261" y="3496"/>
                </a:lnTo>
                <a:lnTo>
                  <a:pt x="1452563" y="1589"/>
                </a:lnTo>
                <a:lnTo>
                  <a:pt x="1460183" y="318"/>
                </a:lnTo>
                <a:lnTo>
                  <a:pt x="1468438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25" grpId="0"/>
      <p:bldP spid="26" grpId="0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FOUR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工作存在不足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工作存在的不足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683521" y="1238797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85821" y="1292669"/>
            <a:ext cx="1778634" cy="602220"/>
            <a:chOff x="4871864" y="1833952"/>
            <a:chExt cx="2371512" cy="802960"/>
          </a:xfrm>
        </p:grpSpPr>
        <p:grpSp>
          <p:nvGrpSpPr>
            <p:cNvPr id="9" name="组合 8"/>
            <p:cNvGrpSpPr/>
            <p:nvPr/>
          </p:nvGrpSpPr>
          <p:grpSpPr>
            <a:xfrm>
              <a:off x="4871864" y="1833952"/>
              <a:ext cx="2371512" cy="802960"/>
              <a:chOff x="4143851" y="532568"/>
              <a:chExt cx="4142700" cy="584449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TextBox 48"/>
            <p:cNvSpPr txBox="1"/>
            <p:nvPr/>
          </p:nvSpPr>
          <p:spPr>
            <a:xfrm>
              <a:off x="5200291" y="1986189"/>
              <a:ext cx="1856445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业务能力不足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TextBox 57"/>
          <p:cNvSpPr txBox="1"/>
          <p:nvPr/>
        </p:nvSpPr>
        <p:spPr>
          <a:xfrm>
            <a:off x="5630038" y="1370478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35"/>
          <p:cNvGrpSpPr>
            <a:grpSpLocks noChangeAspect="1"/>
          </p:cNvGrpSpPr>
          <p:nvPr/>
        </p:nvGrpSpPr>
        <p:grpSpPr bwMode="auto">
          <a:xfrm>
            <a:off x="3090123" y="1399881"/>
            <a:ext cx="347751" cy="356693"/>
            <a:chOff x="2446" y="1254"/>
            <a:chExt cx="868" cy="869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Freeform 36"/>
            <p:cNvSpPr>
              <a:spLocks noEditPoints="1"/>
            </p:cNvSpPr>
            <p:nvPr/>
          </p:nvSpPr>
          <p:spPr bwMode="auto">
            <a:xfrm>
              <a:off x="2446" y="1254"/>
              <a:ext cx="868" cy="869"/>
            </a:xfrm>
            <a:custGeom>
              <a:avLst/>
              <a:gdLst>
                <a:gd name="T0" fmla="*/ 184 w 368"/>
                <a:gd name="T1" fmla="*/ 0 h 368"/>
                <a:gd name="T2" fmla="*/ 0 w 368"/>
                <a:gd name="T3" fmla="*/ 184 h 368"/>
                <a:gd name="T4" fmla="*/ 184 w 368"/>
                <a:gd name="T5" fmla="*/ 368 h 368"/>
                <a:gd name="T6" fmla="*/ 368 w 368"/>
                <a:gd name="T7" fmla="*/ 184 h 368"/>
                <a:gd name="T8" fmla="*/ 184 w 368"/>
                <a:gd name="T9" fmla="*/ 0 h 368"/>
                <a:gd name="T10" fmla="*/ 184 w 368"/>
                <a:gd name="T11" fmla="*/ 328 h 368"/>
                <a:gd name="T12" fmla="*/ 40 w 368"/>
                <a:gd name="T13" fmla="*/ 184 h 368"/>
                <a:gd name="T14" fmla="*/ 184 w 368"/>
                <a:gd name="T15" fmla="*/ 40 h 368"/>
                <a:gd name="T16" fmla="*/ 328 w 368"/>
                <a:gd name="T17" fmla="*/ 184 h 368"/>
                <a:gd name="T18" fmla="*/ 184 w 368"/>
                <a:gd name="T19" fmla="*/ 3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8" h="368">
                  <a:moveTo>
                    <a:pt x="184" y="0"/>
                  </a:moveTo>
                  <a:cubicBezTo>
                    <a:pt x="82" y="0"/>
                    <a:pt x="0" y="82"/>
                    <a:pt x="0" y="184"/>
                  </a:cubicBezTo>
                  <a:cubicBezTo>
                    <a:pt x="0" y="286"/>
                    <a:pt x="82" y="368"/>
                    <a:pt x="184" y="368"/>
                  </a:cubicBezTo>
                  <a:cubicBezTo>
                    <a:pt x="285" y="368"/>
                    <a:pt x="368" y="286"/>
                    <a:pt x="368" y="184"/>
                  </a:cubicBezTo>
                  <a:cubicBezTo>
                    <a:pt x="368" y="82"/>
                    <a:pt x="285" y="0"/>
                    <a:pt x="184" y="0"/>
                  </a:cubicBezTo>
                  <a:close/>
                  <a:moveTo>
                    <a:pt x="184" y="328"/>
                  </a:moveTo>
                  <a:cubicBezTo>
                    <a:pt x="104" y="328"/>
                    <a:pt x="40" y="263"/>
                    <a:pt x="40" y="184"/>
                  </a:cubicBezTo>
                  <a:cubicBezTo>
                    <a:pt x="40" y="104"/>
                    <a:pt x="104" y="40"/>
                    <a:pt x="184" y="40"/>
                  </a:cubicBezTo>
                  <a:cubicBezTo>
                    <a:pt x="263" y="40"/>
                    <a:pt x="328" y="104"/>
                    <a:pt x="328" y="184"/>
                  </a:cubicBezTo>
                  <a:cubicBezTo>
                    <a:pt x="328" y="263"/>
                    <a:pt x="263" y="328"/>
                    <a:pt x="184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37"/>
            <p:cNvSpPr/>
            <p:nvPr/>
          </p:nvSpPr>
          <p:spPr bwMode="auto">
            <a:xfrm>
              <a:off x="2847" y="1443"/>
              <a:ext cx="208" cy="420"/>
            </a:xfrm>
            <a:custGeom>
              <a:avLst/>
              <a:gdLst>
                <a:gd name="T0" fmla="*/ 66 w 208"/>
                <a:gd name="T1" fmla="*/ 0 h 420"/>
                <a:gd name="T2" fmla="*/ 0 w 208"/>
                <a:gd name="T3" fmla="*/ 0 h 420"/>
                <a:gd name="T4" fmla="*/ 0 w 208"/>
                <a:gd name="T5" fmla="*/ 260 h 420"/>
                <a:gd name="T6" fmla="*/ 160 w 208"/>
                <a:gd name="T7" fmla="*/ 420 h 420"/>
                <a:gd name="T8" fmla="*/ 208 w 208"/>
                <a:gd name="T9" fmla="*/ 373 h 420"/>
                <a:gd name="T10" fmla="*/ 66 w 208"/>
                <a:gd name="T11" fmla="*/ 231 h 420"/>
                <a:gd name="T12" fmla="*/ 66 w 208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420">
                  <a:moveTo>
                    <a:pt x="66" y="0"/>
                  </a:moveTo>
                  <a:lnTo>
                    <a:pt x="0" y="0"/>
                  </a:lnTo>
                  <a:lnTo>
                    <a:pt x="0" y="260"/>
                  </a:lnTo>
                  <a:lnTo>
                    <a:pt x="160" y="420"/>
                  </a:lnTo>
                  <a:lnTo>
                    <a:pt x="208" y="373"/>
                  </a:lnTo>
                  <a:lnTo>
                    <a:pt x="66" y="231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974544" y="2110913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701701" y="2164786"/>
            <a:ext cx="1778634" cy="602220"/>
            <a:chOff x="4893037" y="2996774"/>
            <a:chExt cx="2371512" cy="802960"/>
          </a:xfrm>
        </p:grpSpPr>
        <p:grpSp>
          <p:nvGrpSpPr>
            <p:cNvPr id="19" name="组合 18"/>
            <p:cNvGrpSpPr/>
            <p:nvPr/>
          </p:nvGrpSpPr>
          <p:grpSpPr>
            <a:xfrm>
              <a:off x="4893037" y="2996774"/>
              <a:ext cx="2371512" cy="802960"/>
              <a:chOff x="4143851" y="532568"/>
              <a:chExt cx="4142700" cy="584449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TextBox 65"/>
            <p:cNvSpPr txBox="1"/>
            <p:nvPr/>
          </p:nvSpPr>
          <p:spPr>
            <a:xfrm>
              <a:off x="5221464" y="3149011"/>
              <a:ext cx="1835272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思路不够清晰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TextBox 66"/>
          <p:cNvSpPr txBox="1"/>
          <p:nvPr/>
        </p:nvSpPr>
        <p:spPr>
          <a:xfrm>
            <a:off x="1422084" y="2242594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683521" y="2971563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685821" y="3025436"/>
            <a:ext cx="1778634" cy="602220"/>
            <a:chOff x="4871864" y="1833952"/>
            <a:chExt cx="2371512" cy="802960"/>
          </a:xfrm>
        </p:grpSpPr>
        <p:grpSp>
          <p:nvGrpSpPr>
            <p:cNvPr id="26" name="组合 25"/>
            <p:cNvGrpSpPr/>
            <p:nvPr/>
          </p:nvGrpSpPr>
          <p:grpSpPr>
            <a:xfrm>
              <a:off x="4871864" y="1833952"/>
              <a:ext cx="2371512" cy="802960"/>
              <a:chOff x="4143851" y="532568"/>
              <a:chExt cx="4142700" cy="584449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TextBox 78"/>
            <p:cNvSpPr txBox="1"/>
            <p:nvPr/>
          </p:nvSpPr>
          <p:spPr>
            <a:xfrm>
              <a:off x="5200291" y="1986189"/>
              <a:ext cx="1780568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执行效率不足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TextBox 81"/>
          <p:cNvSpPr txBox="1"/>
          <p:nvPr/>
        </p:nvSpPr>
        <p:spPr>
          <a:xfrm>
            <a:off x="5630038" y="3103244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KSO_Shape"/>
          <p:cNvSpPr/>
          <p:nvPr/>
        </p:nvSpPr>
        <p:spPr bwMode="auto">
          <a:xfrm>
            <a:off x="3037272" y="3199344"/>
            <a:ext cx="442754" cy="258274"/>
          </a:xfrm>
          <a:custGeom>
            <a:avLst/>
            <a:gdLst>
              <a:gd name="T0" fmla="*/ 2147483646 w 317"/>
              <a:gd name="T1" fmla="*/ 2147483646 h 185"/>
              <a:gd name="T2" fmla="*/ 2147483646 w 317"/>
              <a:gd name="T3" fmla="*/ 2147483646 h 185"/>
              <a:gd name="T4" fmla="*/ 2147483646 w 317"/>
              <a:gd name="T5" fmla="*/ 2147483646 h 185"/>
              <a:gd name="T6" fmla="*/ 2147483646 w 317"/>
              <a:gd name="T7" fmla="*/ 2147483646 h 185"/>
              <a:gd name="T8" fmla="*/ 2147483646 w 317"/>
              <a:gd name="T9" fmla="*/ 0 h 185"/>
              <a:gd name="T10" fmla="*/ 2147483646 w 317"/>
              <a:gd name="T11" fmla="*/ 0 h 185"/>
              <a:gd name="T12" fmla="*/ 2147483646 w 317"/>
              <a:gd name="T13" fmla="*/ 0 h 185"/>
              <a:gd name="T14" fmla="*/ 2147483646 w 317"/>
              <a:gd name="T15" fmla="*/ 0 h 185"/>
              <a:gd name="T16" fmla="*/ 2147483646 w 317"/>
              <a:gd name="T17" fmla="*/ 2147483646 h 185"/>
              <a:gd name="T18" fmla="*/ 2147483646 w 317"/>
              <a:gd name="T19" fmla="*/ 2147483646 h 185"/>
              <a:gd name="T20" fmla="*/ 2147483646 w 317"/>
              <a:gd name="T21" fmla="*/ 2147483646 h 185"/>
              <a:gd name="T22" fmla="*/ 2147483646 w 317"/>
              <a:gd name="T23" fmla="*/ 2147483646 h 185"/>
              <a:gd name="T24" fmla="*/ 2147483646 w 317"/>
              <a:gd name="T25" fmla="*/ 2147483646 h 185"/>
              <a:gd name="T26" fmla="*/ 2147483646 w 317"/>
              <a:gd name="T27" fmla="*/ 2147483646 h 185"/>
              <a:gd name="T28" fmla="*/ 2147483646 w 317"/>
              <a:gd name="T29" fmla="*/ 2147483646 h 185"/>
              <a:gd name="T30" fmla="*/ 2147483646 w 317"/>
              <a:gd name="T31" fmla="*/ 2147483646 h 185"/>
              <a:gd name="T32" fmla="*/ 2147483646 w 317"/>
              <a:gd name="T33" fmla="*/ 2147483646 h 185"/>
              <a:gd name="T34" fmla="*/ 2147483646 w 317"/>
              <a:gd name="T35" fmla="*/ 2147483646 h 185"/>
              <a:gd name="T36" fmla="*/ 2147483646 w 317"/>
              <a:gd name="T37" fmla="*/ 2147483646 h 185"/>
              <a:gd name="T38" fmla="*/ 2147483646 w 317"/>
              <a:gd name="T39" fmla="*/ 2147483646 h 185"/>
              <a:gd name="T40" fmla="*/ 2147483646 w 317"/>
              <a:gd name="T41" fmla="*/ 2147483646 h 185"/>
              <a:gd name="T42" fmla="*/ 2147483646 w 317"/>
              <a:gd name="T43" fmla="*/ 2147483646 h 185"/>
              <a:gd name="T44" fmla="*/ 2147483646 w 317"/>
              <a:gd name="T45" fmla="*/ 2147483646 h 185"/>
              <a:gd name="T46" fmla="*/ 2147483646 w 317"/>
              <a:gd name="T47" fmla="*/ 2147483646 h 185"/>
              <a:gd name="T48" fmla="*/ 2147483646 w 317"/>
              <a:gd name="T49" fmla="*/ 2147483646 h 185"/>
              <a:gd name="T50" fmla="*/ 2147483646 w 317"/>
              <a:gd name="T51" fmla="*/ 2147483646 h 185"/>
              <a:gd name="T52" fmla="*/ 2147483646 w 317"/>
              <a:gd name="T53" fmla="*/ 2147483646 h 185"/>
              <a:gd name="T54" fmla="*/ 2147483646 w 317"/>
              <a:gd name="T55" fmla="*/ 2147483646 h 185"/>
              <a:gd name="T56" fmla="*/ 2147483646 w 317"/>
              <a:gd name="T57" fmla="*/ 2147483646 h 185"/>
              <a:gd name="T58" fmla="*/ 2147483646 w 317"/>
              <a:gd name="T59" fmla="*/ 2147483646 h 185"/>
              <a:gd name="T60" fmla="*/ 2147483646 w 317"/>
              <a:gd name="T61" fmla="*/ 2147483646 h 185"/>
              <a:gd name="T62" fmla="*/ 2147483646 w 317"/>
              <a:gd name="T63" fmla="*/ 2147483646 h 185"/>
              <a:gd name="T64" fmla="*/ 2147483646 w 317"/>
              <a:gd name="T65" fmla="*/ 2147483646 h 185"/>
              <a:gd name="T66" fmla="*/ 2147483646 w 317"/>
              <a:gd name="T67" fmla="*/ 2147483646 h 185"/>
              <a:gd name="T68" fmla="*/ 2147483646 w 317"/>
              <a:gd name="T69" fmla="*/ 0 h 185"/>
              <a:gd name="T70" fmla="*/ 2147483646 w 317"/>
              <a:gd name="T71" fmla="*/ 2147483646 h 185"/>
              <a:gd name="T72" fmla="*/ 2147483646 w 317"/>
              <a:gd name="T73" fmla="*/ 2147483646 h 18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7" h="185">
                <a:moveTo>
                  <a:pt x="256" y="62"/>
                </a:moveTo>
                <a:cubicBezTo>
                  <a:pt x="247" y="62"/>
                  <a:pt x="239" y="64"/>
                  <a:pt x="231" y="67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4" y="2"/>
                </a:cubicBezTo>
                <a:cubicBezTo>
                  <a:pt x="194" y="2"/>
                  <a:pt x="194" y="2"/>
                  <a:pt x="194" y="2"/>
                </a:cubicBezTo>
                <a:cubicBezTo>
                  <a:pt x="194" y="2"/>
                  <a:pt x="194" y="2"/>
                  <a:pt x="194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2" y="1"/>
                  <a:pt x="192" y="0"/>
                  <a:pt x="192" y="0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90" y="0"/>
                  <a:pt x="189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5" y="0"/>
                  <a:pt x="162" y="3"/>
                  <a:pt x="162" y="6"/>
                </a:cubicBezTo>
                <a:cubicBezTo>
                  <a:pt x="162" y="10"/>
                  <a:pt x="165" y="13"/>
                  <a:pt x="169" y="13"/>
                </a:cubicBezTo>
                <a:cubicBezTo>
                  <a:pt x="185" y="13"/>
                  <a:pt x="185" y="13"/>
                  <a:pt x="185" y="13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99" y="18"/>
                  <a:pt x="99" y="18"/>
                  <a:pt x="99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117" y="72"/>
                  <a:pt x="117" y="72"/>
                  <a:pt x="117" y="72"/>
                </a:cubicBezTo>
                <a:cubicBezTo>
                  <a:pt x="119" y="74"/>
                  <a:pt x="121" y="75"/>
                  <a:pt x="123" y="75"/>
                </a:cubicBezTo>
                <a:cubicBezTo>
                  <a:pt x="124" y="75"/>
                  <a:pt x="125" y="74"/>
                  <a:pt x="126" y="74"/>
                </a:cubicBezTo>
                <a:cubicBezTo>
                  <a:pt x="129" y="72"/>
                  <a:pt x="130" y="68"/>
                  <a:pt x="128" y="65"/>
                </a:cubicBezTo>
                <a:cubicBezTo>
                  <a:pt x="114" y="43"/>
                  <a:pt x="114" y="43"/>
                  <a:pt x="114" y="43"/>
                </a:cubicBezTo>
                <a:cubicBezTo>
                  <a:pt x="194" y="43"/>
                  <a:pt x="194" y="43"/>
                  <a:pt x="194" y="43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23" y="117"/>
                  <a:pt x="123" y="117"/>
                  <a:pt x="123" y="117"/>
                </a:cubicBezTo>
                <a:cubicBezTo>
                  <a:pt x="119" y="86"/>
                  <a:pt x="93" y="62"/>
                  <a:pt x="61" y="62"/>
                </a:cubicBezTo>
                <a:cubicBezTo>
                  <a:pt x="27" y="62"/>
                  <a:pt x="0" y="90"/>
                  <a:pt x="0" y="123"/>
                </a:cubicBezTo>
                <a:cubicBezTo>
                  <a:pt x="0" y="157"/>
                  <a:pt x="27" y="185"/>
                  <a:pt x="61" y="185"/>
                </a:cubicBezTo>
                <a:cubicBezTo>
                  <a:pt x="93" y="185"/>
                  <a:pt x="119" y="161"/>
                  <a:pt x="123" y="130"/>
                </a:cubicBezTo>
                <a:cubicBezTo>
                  <a:pt x="123" y="130"/>
                  <a:pt x="151" y="130"/>
                  <a:pt x="155" y="130"/>
                </a:cubicBezTo>
                <a:cubicBezTo>
                  <a:pt x="158" y="130"/>
                  <a:pt x="159" y="129"/>
                  <a:pt x="161" y="127"/>
                </a:cubicBezTo>
                <a:cubicBezTo>
                  <a:pt x="206" y="49"/>
                  <a:pt x="206" y="49"/>
                  <a:pt x="206" y="49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04" y="85"/>
                  <a:pt x="194" y="103"/>
                  <a:pt x="194" y="123"/>
                </a:cubicBezTo>
                <a:cubicBezTo>
                  <a:pt x="194" y="157"/>
                  <a:pt x="222" y="185"/>
                  <a:pt x="256" y="185"/>
                </a:cubicBezTo>
                <a:cubicBezTo>
                  <a:pt x="290" y="185"/>
                  <a:pt x="317" y="157"/>
                  <a:pt x="317" y="123"/>
                </a:cubicBezTo>
                <a:cubicBezTo>
                  <a:pt x="317" y="90"/>
                  <a:pt x="290" y="62"/>
                  <a:pt x="256" y="62"/>
                </a:cubicBezTo>
                <a:close/>
                <a:moveTo>
                  <a:pt x="61" y="101"/>
                </a:moveTo>
                <a:cubicBezTo>
                  <a:pt x="49" y="101"/>
                  <a:pt x="38" y="111"/>
                  <a:pt x="38" y="124"/>
                </a:cubicBezTo>
                <a:cubicBezTo>
                  <a:pt x="38" y="136"/>
                  <a:pt x="49" y="146"/>
                  <a:pt x="61" y="146"/>
                </a:cubicBezTo>
                <a:cubicBezTo>
                  <a:pt x="72" y="146"/>
                  <a:pt x="81" y="139"/>
                  <a:pt x="83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08" y="155"/>
                  <a:pt x="87" y="174"/>
                  <a:pt x="61" y="174"/>
                </a:cubicBezTo>
                <a:cubicBezTo>
                  <a:pt x="34" y="174"/>
                  <a:pt x="11" y="151"/>
                  <a:pt x="11" y="123"/>
                </a:cubicBezTo>
                <a:cubicBezTo>
                  <a:pt x="11" y="96"/>
                  <a:pt x="34" y="73"/>
                  <a:pt x="61" y="73"/>
                </a:cubicBezTo>
                <a:cubicBezTo>
                  <a:pt x="87" y="73"/>
                  <a:pt x="108" y="92"/>
                  <a:pt x="111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1" y="108"/>
                  <a:pt x="72" y="101"/>
                  <a:pt x="61" y="101"/>
                </a:cubicBezTo>
                <a:close/>
                <a:moveTo>
                  <a:pt x="256" y="174"/>
                </a:moveTo>
                <a:cubicBezTo>
                  <a:pt x="228" y="174"/>
                  <a:pt x="206" y="151"/>
                  <a:pt x="206" y="123"/>
                </a:cubicBezTo>
                <a:cubicBezTo>
                  <a:pt x="206" y="107"/>
                  <a:pt x="213" y="93"/>
                  <a:pt x="226" y="84"/>
                </a:cubicBezTo>
                <a:cubicBezTo>
                  <a:pt x="239" y="108"/>
                  <a:pt x="239" y="108"/>
                  <a:pt x="239" y="108"/>
                </a:cubicBezTo>
                <a:cubicBezTo>
                  <a:pt x="235" y="112"/>
                  <a:pt x="233" y="117"/>
                  <a:pt x="233" y="124"/>
                </a:cubicBezTo>
                <a:cubicBezTo>
                  <a:pt x="233" y="136"/>
                  <a:pt x="243" y="146"/>
                  <a:pt x="256" y="146"/>
                </a:cubicBezTo>
                <a:cubicBezTo>
                  <a:pt x="268" y="146"/>
                  <a:pt x="279" y="136"/>
                  <a:pt x="279" y="124"/>
                </a:cubicBezTo>
                <a:cubicBezTo>
                  <a:pt x="279" y="111"/>
                  <a:pt x="268" y="101"/>
                  <a:pt x="256" y="101"/>
                </a:cubicBezTo>
                <a:cubicBezTo>
                  <a:pt x="254" y="101"/>
                  <a:pt x="252" y="101"/>
                  <a:pt x="251" y="101"/>
                </a:cubicBezTo>
                <a:cubicBezTo>
                  <a:pt x="237" y="77"/>
                  <a:pt x="237" y="77"/>
                  <a:pt x="237" y="77"/>
                </a:cubicBezTo>
                <a:cubicBezTo>
                  <a:pt x="243" y="75"/>
                  <a:pt x="249" y="73"/>
                  <a:pt x="256" y="73"/>
                </a:cubicBezTo>
                <a:cubicBezTo>
                  <a:pt x="283" y="73"/>
                  <a:pt x="306" y="96"/>
                  <a:pt x="306" y="123"/>
                </a:cubicBezTo>
                <a:cubicBezTo>
                  <a:pt x="306" y="151"/>
                  <a:pt x="283" y="174"/>
                  <a:pt x="256" y="174"/>
                </a:cubicBezTo>
                <a:close/>
                <a:moveTo>
                  <a:pt x="63" y="6"/>
                </a:moveTo>
                <a:cubicBezTo>
                  <a:pt x="63" y="3"/>
                  <a:pt x="66" y="0"/>
                  <a:pt x="69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4" y="0"/>
                  <a:pt x="117" y="3"/>
                  <a:pt x="117" y="6"/>
                </a:cubicBezTo>
                <a:cubicBezTo>
                  <a:pt x="117" y="10"/>
                  <a:pt x="114" y="13"/>
                  <a:pt x="110" y="13"/>
                </a:cubicBezTo>
                <a:cubicBezTo>
                  <a:pt x="69" y="13"/>
                  <a:pt x="69" y="13"/>
                  <a:pt x="69" y="13"/>
                </a:cubicBezTo>
                <a:cubicBezTo>
                  <a:pt x="66" y="13"/>
                  <a:pt x="63" y="10"/>
                  <a:pt x="63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74544" y="3835659"/>
            <a:ext cx="5422554" cy="701945"/>
          </a:xfrm>
          <a:prstGeom prst="roundRect">
            <a:avLst>
              <a:gd name="adj" fmla="val 50000"/>
            </a:avLst>
          </a:prstGeom>
          <a:solidFill>
            <a:srgbClr val="DB001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701701" y="3889532"/>
            <a:ext cx="1778634" cy="602220"/>
            <a:chOff x="4893037" y="2996774"/>
            <a:chExt cx="2371512" cy="802960"/>
          </a:xfrm>
        </p:grpSpPr>
        <p:grpSp>
          <p:nvGrpSpPr>
            <p:cNvPr id="34" name="组合 33"/>
            <p:cNvGrpSpPr/>
            <p:nvPr/>
          </p:nvGrpSpPr>
          <p:grpSpPr>
            <a:xfrm>
              <a:off x="4893037" y="2996774"/>
              <a:ext cx="2371512" cy="802960"/>
              <a:chOff x="4143851" y="532568"/>
              <a:chExt cx="4142700" cy="584449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4143851" y="532568"/>
                <a:ext cx="4142700" cy="5844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4177197" y="548816"/>
                <a:ext cx="4088103" cy="55195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bg1">
                      <a:lumMod val="89000"/>
                    </a:schemeClr>
                  </a:gs>
                  <a:gs pos="67000">
                    <a:srgbClr val="F9F9F9"/>
                  </a:gs>
                </a:gsLst>
                <a:lin ang="2700000" scaled="1"/>
              </a:gra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015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TextBox 93"/>
            <p:cNvSpPr txBox="1"/>
            <p:nvPr/>
          </p:nvSpPr>
          <p:spPr>
            <a:xfrm>
              <a:off x="5221464" y="3149011"/>
              <a:ext cx="1723549" cy="4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 b="1">
                  <a:gradFill>
                    <a:gsLst>
                      <a:gs pos="1000">
                        <a:srgbClr val="4EE4D2"/>
                      </a:gs>
                      <a:gs pos="100000">
                        <a:srgbClr val="0070C0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500" b="0" dirty="0">
                  <a:solidFill>
                    <a:schemeClr val="bg1">
                      <a:lumMod val="50000"/>
                    </a:schemeClr>
                  </a:solidFill>
                </a:rPr>
                <a:t>责任心不足</a:t>
              </a:r>
              <a:endParaRPr lang="zh-CN" altLang="en-US" sz="1500" b="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TextBox 96"/>
          <p:cNvSpPr txBox="1"/>
          <p:nvPr/>
        </p:nvSpPr>
        <p:spPr>
          <a:xfrm>
            <a:off x="1422084" y="3967340"/>
            <a:ext cx="209134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此处添加详细文本描述点击添加文本点击添加文本</a:t>
            </a:r>
            <a:endParaRPr lang="zh-CN" altLang="en-US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41"/>
          <p:cNvSpPr>
            <a:spLocks noEditPoints="1"/>
          </p:cNvSpPr>
          <p:nvPr/>
        </p:nvSpPr>
        <p:spPr bwMode="auto">
          <a:xfrm>
            <a:off x="5726673" y="3994231"/>
            <a:ext cx="347900" cy="334467"/>
          </a:xfrm>
          <a:custGeom>
            <a:avLst/>
            <a:gdLst>
              <a:gd name="T0" fmla="*/ 419 w 628"/>
              <a:gd name="T1" fmla="*/ 232 h 600"/>
              <a:gd name="T2" fmla="*/ 411 w 628"/>
              <a:gd name="T3" fmla="*/ 249 h 600"/>
              <a:gd name="T4" fmla="*/ 408 w 628"/>
              <a:gd name="T5" fmla="*/ 261 h 600"/>
              <a:gd name="T6" fmla="*/ 409 w 628"/>
              <a:gd name="T7" fmla="*/ 283 h 600"/>
              <a:gd name="T8" fmla="*/ 417 w 628"/>
              <a:gd name="T9" fmla="*/ 305 h 600"/>
              <a:gd name="T10" fmla="*/ 424 w 628"/>
              <a:gd name="T11" fmla="*/ 315 h 600"/>
              <a:gd name="T12" fmla="*/ 441 w 628"/>
              <a:gd name="T13" fmla="*/ 330 h 600"/>
              <a:gd name="T14" fmla="*/ 453 w 628"/>
              <a:gd name="T15" fmla="*/ 335 h 600"/>
              <a:gd name="T16" fmla="*/ 478 w 628"/>
              <a:gd name="T17" fmla="*/ 200 h 600"/>
              <a:gd name="T18" fmla="*/ 449 w 628"/>
              <a:gd name="T19" fmla="*/ 207 h 600"/>
              <a:gd name="T20" fmla="*/ 433 w 628"/>
              <a:gd name="T21" fmla="*/ 216 h 600"/>
              <a:gd name="T22" fmla="*/ 425 w 628"/>
              <a:gd name="T23" fmla="*/ 224 h 600"/>
              <a:gd name="T24" fmla="*/ 384 w 628"/>
              <a:gd name="T25" fmla="*/ 70 h 600"/>
              <a:gd name="T26" fmla="*/ 314 w 628"/>
              <a:gd name="T27" fmla="*/ 140 h 600"/>
              <a:gd name="T28" fmla="*/ 379 w 628"/>
              <a:gd name="T29" fmla="*/ 283 h 600"/>
              <a:gd name="T30" fmla="*/ 379 w 628"/>
              <a:gd name="T31" fmla="*/ 254 h 600"/>
              <a:gd name="T32" fmla="*/ 359 w 628"/>
              <a:gd name="T33" fmla="*/ 154 h 600"/>
              <a:gd name="T34" fmla="*/ 249 w 628"/>
              <a:gd name="T35" fmla="*/ 270 h 600"/>
              <a:gd name="T36" fmla="*/ 314 w 628"/>
              <a:gd name="T37" fmla="*/ 396 h 600"/>
              <a:gd name="T38" fmla="*/ 282 w 628"/>
              <a:gd name="T39" fmla="*/ 400 h 600"/>
              <a:gd name="T40" fmla="*/ 267 w 628"/>
              <a:gd name="T41" fmla="*/ 382 h 600"/>
              <a:gd name="T42" fmla="*/ 257 w 628"/>
              <a:gd name="T43" fmla="*/ 374 h 600"/>
              <a:gd name="T44" fmla="*/ 214 w 628"/>
              <a:gd name="T45" fmla="*/ 356 h 600"/>
              <a:gd name="T46" fmla="*/ 195 w 628"/>
              <a:gd name="T47" fmla="*/ 354 h 600"/>
              <a:gd name="T48" fmla="*/ 0 w 628"/>
              <a:gd name="T49" fmla="*/ 600 h 600"/>
              <a:gd name="T50" fmla="*/ 83 w 628"/>
              <a:gd name="T51" fmla="*/ 454 h 600"/>
              <a:gd name="T52" fmla="*/ 216 w 628"/>
              <a:gd name="T53" fmla="*/ 454 h 600"/>
              <a:gd name="T54" fmla="*/ 301 w 628"/>
              <a:gd name="T55" fmla="*/ 600 h 600"/>
              <a:gd name="T56" fmla="*/ 282 w 628"/>
              <a:gd name="T57" fmla="*/ 400 h 600"/>
              <a:gd name="T58" fmla="*/ 433 w 628"/>
              <a:gd name="T59" fmla="*/ 354 h 600"/>
              <a:gd name="T60" fmla="*/ 413 w 628"/>
              <a:gd name="T61" fmla="*/ 356 h 600"/>
              <a:gd name="T62" fmla="*/ 361 w 628"/>
              <a:gd name="T63" fmla="*/ 382 h 600"/>
              <a:gd name="T64" fmla="*/ 353 w 628"/>
              <a:gd name="T65" fmla="*/ 391 h 600"/>
              <a:gd name="T66" fmla="*/ 389 w 628"/>
              <a:gd name="T67" fmla="*/ 600 h 600"/>
              <a:gd name="T68" fmla="*/ 410 w 628"/>
              <a:gd name="T69" fmla="*/ 600 h 600"/>
              <a:gd name="T70" fmla="*/ 564 w 628"/>
              <a:gd name="T71" fmla="*/ 454 h 600"/>
              <a:gd name="T72" fmla="*/ 628 w 628"/>
              <a:gd name="T73" fmla="*/ 460 h 600"/>
              <a:gd name="T74" fmla="*/ 150 w 628"/>
              <a:gd name="T75" fmla="*/ 340 h 600"/>
              <a:gd name="T76" fmla="*/ 186 w 628"/>
              <a:gd name="T77" fmla="*/ 330 h 600"/>
              <a:gd name="T78" fmla="*/ 196 w 628"/>
              <a:gd name="T79" fmla="*/ 323 h 600"/>
              <a:gd name="T80" fmla="*/ 216 w 628"/>
              <a:gd name="T81" fmla="*/ 295 h 600"/>
              <a:gd name="T82" fmla="*/ 219 w 628"/>
              <a:gd name="T83" fmla="*/ 282 h 600"/>
              <a:gd name="T84" fmla="*/ 219 w 628"/>
              <a:gd name="T85" fmla="*/ 258 h 600"/>
              <a:gd name="T86" fmla="*/ 214 w 628"/>
              <a:gd name="T87" fmla="*/ 241 h 600"/>
              <a:gd name="T88" fmla="*/ 208 w 628"/>
              <a:gd name="T89" fmla="*/ 231 h 600"/>
              <a:gd name="T90" fmla="*/ 195 w 628"/>
              <a:gd name="T91" fmla="*/ 217 h 600"/>
              <a:gd name="T92" fmla="*/ 186 w 628"/>
              <a:gd name="T93" fmla="*/ 210 h 600"/>
              <a:gd name="T94" fmla="*/ 150 w 628"/>
              <a:gd name="T95" fmla="*/ 2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8" h="600">
                <a:moveTo>
                  <a:pt x="425" y="224"/>
                </a:moveTo>
                <a:cubicBezTo>
                  <a:pt x="423" y="227"/>
                  <a:pt x="421" y="229"/>
                  <a:pt x="419" y="231"/>
                </a:cubicBezTo>
                <a:cubicBezTo>
                  <a:pt x="419" y="231"/>
                  <a:pt x="419" y="232"/>
                  <a:pt x="419" y="232"/>
                </a:cubicBezTo>
                <a:cubicBezTo>
                  <a:pt x="418" y="234"/>
                  <a:pt x="416" y="237"/>
                  <a:pt x="415" y="239"/>
                </a:cubicBezTo>
                <a:cubicBezTo>
                  <a:pt x="415" y="240"/>
                  <a:pt x="414" y="240"/>
                  <a:pt x="414" y="241"/>
                </a:cubicBezTo>
                <a:cubicBezTo>
                  <a:pt x="413" y="244"/>
                  <a:pt x="412" y="247"/>
                  <a:pt x="411" y="249"/>
                </a:cubicBezTo>
                <a:cubicBezTo>
                  <a:pt x="411" y="250"/>
                  <a:pt x="411" y="250"/>
                  <a:pt x="411" y="250"/>
                </a:cubicBezTo>
                <a:cubicBezTo>
                  <a:pt x="410" y="253"/>
                  <a:pt x="409" y="255"/>
                  <a:pt x="409" y="258"/>
                </a:cubicBezTo>
                <a:cubicBezTo>
                  <a:pt x="409" y="259"/>
                  <a:pt x="409" y="260"/>
                  <a:pt x="408" y="261"/>
                </a:cubicBezTo>
                <a:cubicBezTo>
                  <a:pt x="408" y="264"/>
                  <a:pt x="408" y="267"/>
                  <a:pt x="408" y="270"/>
                </a:cubicBezTo>
                <a:cubicBezTo>
                  <a:pt x="408" y="274"/>
                  <a:pt x="408" y="278"/>
                  <a:pt x="409" y="281"/>
                </a:cubicBezTo>
                <a:cubicBezTo>
                  <a:pt x="409" y="282"/>
                  <a:pt x="409" y="283"/>
                  <a:pt x="409" y="283"/>
                </a:cubicBezTo>
                <a:cubicBezTo>
                  <a:pt x="410" y="287"/>
                  <a:pt x="411" y="290"/>
                  <a:pt x="412" y="293"/>
                </a:cubicBezTo>
                <a:cubicBezTo>
                  <a:pt x="412" y="294"/>
                  <a:pt x="412" y="295"/>
                  <a:pt x="412" y="295"/>
                </a:cubicBezTo>
                <a:cubicBezTo>
                  <a:pt x="414" y="298"/>
                  <a:pt x="415" y="301"/>
                  <a:pt x="417" y="305"/>
                </a:cubicBezTo>
                <a:cubicBezTo>
                  <a:pt x="417" y="305"/>
                  <a:pt x="417" y="305"/>
                  <a:pt x="418" y="306"/>
                </a:cubicBezTo>
                <a:cubicBezTo>
                  <a:pt x="420" y="309"/>
                  <a:pt x="422" y="312"/>
                  <a:pt x="424" y="315"/>
                </a:cubicBezTo>
                <a:cubicBezTo>
                  <a:pt x="424" y="315"/>
                  <a:pt x="424" y="315"/>
                  <a:pt x="424" y="315"/>
                </a:cubicBezTo>
                <a:cubicBezTo>
                  <a:pt x="427" y="318"/>
                  <a:pt x="429" y="320"/>
                  <a:pt x="432" y="323"/>
                </a:cubicBezTo>
                <a:cubicBezTo>
                  <a:pt x="432" y="323"/>
                  <a:pt x="432" y="323"/>
                  <a:pt x="432" y="323"/>
                </a:cubicBezTo>
                <a:cubicBezTo>
                  <a:pt x="435" y="326"/>
                  <a:pt x="438" y="328"/>
                  <a:pt x="441" y="330"/>
                </a:cubicBezTo>
                <a:cubicBezTo>
                  <a:pt x="442" y="330"/>
                  <a:pt x="442" y="330"/>
                  <a:pt x="442" y="330"/>
                </a:cubicBezTo>
                <a:cubicBezTo>
                  <a:pt x="446" y="332"/>
                  <a:pt x="449" y="334"/>
                  <a:pt x="452" y="335"/>
                </a:cubicBezTo>
                <a:cubicBezTo>
                  <a:pt x="453" y="335"/>
                  <a:pt x="453" y="335"/>
                  <a:pt x="453" y="335"/>
                </a:cubicBezTo>
                <a:cubicBezTo>
                  <a:pt x="461" y="338"/>
                  <a:pt x="469" y="340"/>
                  <a:pt x="478" y="340"/>
                </a:cubicBezTo>
                <a:cubicBezTo>
                  <a:pt x="516" y="340"/>
                  <a:pt x="547" y="309"/>
                  <a:pt x="547" y="270"/>
                </a:cubicBezTo>
                <a:cubicBezTo>
                  <a:pt x="547" y="232"/>
                  <a:pt x="516" y="200"/>
                  <a:pt x="478" y="200"/>
                </a:cubicBezTo>
                <a:cubicBezTo>
                  <a:pt x="468" y="200"/>
                  <a:pt x="458" y="202"/>
                  <a:pt x="450" y="206"/>
                </a:cubicBezTo>
                <a:cubicBezTo>
                  <a:pt x="450" y="206"/>
                  <a:pt x="450" y="206"/>
                  <a:pt x="450" y="206"/>
                </a:cubicBezTo>
                <a:cubicBezTo>
                  <a:pt x="449" y="206"/>
                  <a:pt x="449" y="206"/>
                  <a:pt x="449" y="207"/>
                </a:cubicBezTo>
                <a:cubicBezTo>
                  <a:pt x="446" y="208"/>
                  <a:pt x="444" y="209"/>
                  <a:pt x="442" y="210"/>
                </a:cubicBezTo>
                <a:cubicBezTo>
                  <a:pt x="441" y="211"/>
                  <a:pt x="441" y="211"/>
                  <a:pt x="440" y="211"/>
                </a:cubicBezTo>
                <a:cubicBezTo>
                  <a:pt x="438" y="213"/>
                  <a:pt x="435" y="215"/>
                  <a:pt x="433" y="216"/>
                </a:cubicBezTo>
                <a:cubicBezTo>
                  <a:pt x="433" y="217"/>
                  <a:pt x="432" y="217"/>
                  <a:pt x="432" y="217"/>
                </a:cubicBezTo>
                <a:cubicBezTo>
                  <a:pt x="430" y="219"/>
                  <a:pt x="428" y="221"/>
                  <a:pt x="426" y="223"/>
                </a:cubicBezTo>
                <a:cubicBezTo>
                  <a:pt x="426" y="223"/>
                  <a:pt x="425" y="224"/>
                  <a:pt x="425" y="224"/>
                </a:cubicBezTo>
                <a:close/>
                <a:moveTo>
                  <a:pt x="314" y="140"/>
                </a:moveTo>
                <a:lnTo>
                  <a:pt x="314" y="140"/>
                </a:lnTo>
                <a:cubicBezTo>
                  <a:pt x="353" y="140"/>
                  <a:pt x="384" y="108"/>
                  <a:pt x="384" y="70"/>
                </a:cubicBezTo>
                <a:cubicBezTo>
                  <a:pt x="384" y="31"/>
                  <a:pt x="353" y="0"/>
                  <a:pt x="314" y="0"/>
                </a:cubicBezTo>
                <a:cubicBezTo>
                  <a:pt x="275" y="0"/>
                  <a:pt x="244" y="31"/>
                  <a:pt x="244" y="70"/>
                </a:cubicBezTo>
                <a:cubicBezTo>
                  <a:pt x="244" y="108"/>
                  <a:pt x="275" y="140"/>
                  <a:pt x="314" y="140"/>
                </a:cubicBezTo>
                <a:close/>
                <a:moveTo>
                  <a:pt x="379" y="336"/>
                </a:moveTo>
                <a:lnTo>
                  <a:pt x="379" y="336"/>
                </a:lnTo>
                <a:lnTo>
                  <a:pt x="379" y="283"/>
                </a:lnTo>
                <a:cubicBezTo>
                  <a:pt x="379" y="279"/>
                  <a:pt x="378" y="274"/>
                  <a:pt x="378" y="270"/>
                </a:cubicBezTo>
                <a:cubicBezTo>
                  <a:pt x="378" y="266"/>
                  <a:pt x="379" y="262"/>
                  <a:pt x="379" y="257"/>
                </a:cubicBezTo>
                <a:lnTo>
                  <a:pt x="379" y="254"/>
                </a:lnTo>
                <a:lnTo>
                  <a:pt x="380" y="254"/>
                </a:lnTo>
                <a:cubicBezTo>
                  <a:pt x="385" y="223"/>
                  <a:pt x="404" y="197"/>
                  <a:pt x="431" y="183"/>
                </a:cubicBezTo>
                <a:cubicBezTo>
                  <a:pt x="412" y="165"/>
                  <a:pt x="387" y="154"/>
                  <a:pt x="359" y="154"/>
                </a:cubicBezTo>
                <a:lnTo>
                  <a:pt x="269" y="154"/>
                </a:lnTo>
                <a:cubicBezTo>
                  <a:pt x="241" y="154"/>
                  <a:pt x="216" y="165"/>
                  <a:pt x="197" y="183"/>
                </a:cubicBezTo>
                <a:cubicBezTo>
                  <a:pt x="228" y="199"/>
                  <a:pt x="249" y="232"/>
                  <a:pt x="249" y="270"/>
                </a:cubicBezTo>
                <a:cubicBezTo>
                  <a:pt x="249" y="278"/>
                  <a:pt x="249" y="286"/>
                  <a:pt x="247" y="293"/>
                </a:cubicBezTo>
                <a:lnTo>
                  <a:pt x="247" y="335"/>
                </a:lnTo>
                <a:cubicBezTo>
                  <a:pt x="276" y="347"/>
                  <a:pt x="299" y="369"/>
                  <a:pt x="314" y="396"/>
                </a:cubicBezTo>
                <a:cubicBezTo>
                  <a:pt x="328" y="369"/>
                  <a:pt x="351" y="348"/>
                  <a:pt x="379" y="336"/>
                </a:cubicBezTo>
                <a:close/>
                <a:moveTo>
                  <a:pt x="282" y="400"/>
                </a:moveTo>
                <a:lnTo>
                  <a:pt x="282" y="400"/>
                </a:lnTo>
                <a:cubicBezTo>
                  <a:pt x="280" y="397"/>
                  <a:pt x="278" y="394"/>
                  <a:pt x="275" y="391"/>
                </a:cubicBezTo>
                <a:cubicBezTo>
                  <a:pt x="275" y="390"/>
                  <a:pt x="274" y="390"/>
                  <a:pt x="274" y="390"/>
                </a:cubicBezTo>
                <a:cubicBezTo>
                  <a:pt x="272" y="387"/>
                  <a:pt x="270" y="385"/>
                  <a:pt x="267" y="382"/>
                </a:cubicBezTo>
                <a:cubicBezTo>
                  <a:pt x="267" y="382"/>
                  <a:pt x="266" y="382"/>
                  <a:pt x="266" y="381"/>
                </a:cubicBezTo>
                <a:cubicBezTo>
                  <a:pt x="263" y="379"/>
                  <a:pt x="261" y="377"/>
                  <a:pt x="258" y="375"/>
                </a:cubicBezTo>
                <a:cubicBezTo>
                  <a:pt x="257" y="374"/>
                  <a:pt x="257" y="374"/>
                  <a:pt x="257" y="374"/>
                </a:cubicBezTo>
                <a:cubicBezTo>
                  <a:pt x="247" y="367"/>
                  <a:pt x="237" y="362"/>
                  <a:pt x="225" y="359"/>
                </a:cubicBezTo>
                <a:cubicBezTo>
                  <a:pt x="223" y="358"/>
                  <a:pt x="220" y="357"/>
                  <a:pt x="218" y="357"/>
                </a:cubicBezTo>
                <a:cubicBezTo>
                  <a:pt x="217" y="356"/>
                  <a:pt x="215" y="356"/>
                  <a:pt x="214" y="356"/>
                </a:cubicBezTo>
                <a:cubicBezTo>
                  <a:pt x="212" y="356"/>
                  <a:pt x="210" y="355"/>
                  <a:pt x="208" y="355"/>
                </a:cubicBezTo>
                <a:cubicBezTo>
                  <a:pt x="207" y="355"/>
                  <a:pt x="206" y="355"/>
                  <a:pt x="205" y="355"/>
                </a:cubicBezTo>
                <a:cubicBezTo>
                  <a:pt x="202" y="354"/>
                  <a:pt x="199" y="354"/>
                  <a:pt x="195" y="354"/>
                </a:cubicBezTo>
                <a:lnTo>
                  <a:pt x="105" y="354"/>
                </a:lnTo>
                <a:cubicBezTo>
                  <a:pt x="47" y="354"/>
                  <a:pt x="0" y="401"/>
                  <a:pt x="0" y="460"/>
                </a:cubicBezTo>
                <a:lnTo>
                  <a:pt x="0" y="600"/>
                </a:lnTo>
                <a:lnTo>
                  <a:pt x="62" y="600"/>
                </a:lnTo>
                <a:lnTo>
                  <a:pt x="62" y="454"/>
                </a:lnTo>
                <a:lnTo>
                  <a:pt x="83" y="454"/>
                </a:lnTo>
                <a:lnTo>
                  <a:pt x="83" y="600"/>
                </a:lnTo>
                <a:lnTo>
                  <a:pt x="216" y="600"/>
                </a:lnTo>
                <a:lnTo>
                  <a:pt x="216" y="454"/>
                </a:lnTo>
                <a:lnTo>
                  <a:pt x="237" y="454"/>
                </a:lnTo>
                <a:lnTo>
                  <a:pt x="237" y="600"/>
                </a:lnTo>
                <a:lnTo>
                  <a:pt x="301" y="600"/>
                </a:lnTo>
                <a:lnTo>
                  <a:pt x="301" y="460"/>
                </a:lnTo>
                <a:cubicBezTo>
                  <a:pt x="301" y="438"/>
                  <a:pt x="294" y="417"/>
                  <a:pt x="282" y="400"/>
                </a:cubicBezTo>
                <a:cubicBezTo>
                  <a:pt x="282" y="400"/>
                  <a:pt x="282" y="400"/>
                  <a:pt x="282" y="400"/>
                </a:cubicBezTo>
                <a:close/>
                <a:moveTo>
                  <a:pt x="523" y="354"/>
                </a:moveTo>
                <a:lnTo>
                  <a:pt x="523" y="354"/>
                </a:lnTo>
                <a:lnTo>
                  <a:pt x="433" y="354"/>
                </a:lnTo>
                <a:cubicBezTo>
                  <a:pt x="429" y="354"/>
                  <a:pt x="426" y="354"/>
                  <a:pt x="423" y="355"/>
                </a:cubicBezTo>
                <a:cubicBezTo>
                  <a:pt x="422" y="355"/>
                  <a:pt x="421" y="355"/>
                  <a:pt x="420" y="355"/>
                </a:cubicBezTo>
                <a:cubicBezTo>
                  <a:pt x="418" y="355"/>
                  <a:pt x="415" y="356"/>
                  <a:pt x="413" y="356"/>
                </a:cubicBezTo>
                <a:cubicBezTo>
                  <a:pt x="412" y="356"/>
                  <a:pt x="411" y="356"/>
                  <a:pt x="410" y="357"/>
                </a:cubicBezTo>
                <a:cubicBezTo>
                  <a:pt x="408" y="357"/>
                  <a:pt x="405" y="358"/>
                  <a:pt x="403" y="358"/>
                </a:cubicBezTo>
                <a:cubicBezTo>
                  <a:pt x="387" y="363"/>
                  <a:pt x="373" y="371"/>
                  <a:pt x="361" y="382"/>
                </a:cubicBezTo>
                <a:cubicBezTo>
                  <a:pt x="361" y="382"/>
                  <a:pt x="361" y="383"/>
                  <a:pt x="361" y="383"/>
                </a:cubicBezTo>
                <a:cubicBezTo>
                  <a:pt x="358" y="385"/>
                  <a:pt x="356" y="388"/>
                  <a:pt x="353" y="390"/>
                </a:cubicBezTo>
                <a:cubicBezTo>
                  <a:pt x="353" y="391"/>
                  <a:pt x="353" y="391"/>
                  <a:pt x="353" y="391"/>
                </a:cubicBezTo>
                <a:cubicBezTo>
                  <a:pt x="337" y="410"/>
                  <a:pt x="327" y="433"/>
                  <a:pt x="327" y="460"/>
                </a:cubicBezTo>
                <a:lnTo>
                  <a:pt x="327" y="600"/>
                </a:lnTo>
                <a:lnTo>
                  <a:pt x="389" y="600"/>
                </a:lnTo>
                <a:lnTo>
                  <a:pt x="389" y="454"/>
                </a:lnTo>
                <a:lnTo>
                  <a:pt x="410" y="454"/>
                </a:lnTo>
                <a:lnTo>
                  <a:pt x="410" y="600"/>
                </a:lnTo>
                <a:lnTo>
                  <a:pt x="543" y="600"/>
                </a:lnTo>
                <a:lnTo>
                  <a:pt x="543" y="454"/>
                </a:lnTo>
                <a:lnTo>
                  <a:pt x="564" y="454"/>
                </a:lnTo>
                <a:lnTo>
                  <a:pt x="564" y="600"/>
                </a:lnTo>
                <a:lnTo>
                  <a:pt x="628" y="600"/>
                </a:lnTo>
                <a:lnTo>
                  <a:pt x="628" y="460"/>
                </a:lnTo>
                <a:cubicBezTo>
                  <a:pt x="628" y="401"/>
                  <a:pt x="581" y="354"/>
                  <a:pt x="523" y="354"/>
                </a:cubicBezTo>
                <a:close/>
                <a:moveTo>
                  <a:pt x="150" y="340"/>
                </a:moveTo>
                <a:lnTo>
                  <a:pt x="150" y="340"/>
                </a:lnTo>
                <a:cubicBezTo>
                  <a:pt x="159" y="340"/>
                  <a:pt x="167" y="338"/>
                  <a:pt x="175" y="335"/>
                </a:cubicBezTo>
                <a:cubicBezTo>
                  <a:pt x="175" y="335"/>
                  <a:pt x="175" y="335"/>
                  <a:pt x="176" y="335"/>
                </a:cubicBezTo>
                <a:cubicBezTo>
                  <a:pt x="179" y="334"/>
                  <a:pt x="183" y="332"/>
                  <a:pt x="186" y="330"/>
                </a:cubicBezTo>
                <a:cubicBezTo>
                  <a:pt x="186" y="330"/>
                  <a:pt x="186" y="330"/>
                  <a:pt x="186" y="330"/>
                </a:cubicBezTo>
                <a:cubicBezTo>
                  <a:pt x="190" y="328"/>
                  <a:pt x="193" y="326"/>
                  <a:pt x="196" y="323"/>
                </a:cubicBezTo>
                <a:cubicBezTo>
                  <a:pt x="196" y="323"/>
                  <a:pt x="196" y="323"/>
                  <a:pt x="196" y="323"/>
                </a:cubicBezTo>
                <a:cubicBezTo>
                  <a:pt x="202" y="318"/>
                  <a:pt x="206" y="312"/>
                  <a:pt x="210" y="306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3" y="302"/>
                  <a:pt x="214" y="298"/>
                  <a:pt x="216" y="295"/>
                </a:cubicBezTo>
                <a:cubicBezTo>
                  <a:pt x="216" y="295"/>
                  <a:pt x="216" y="294"/>
                  <a:pt x="216" y="293"/>
                </a:cubicBezTo>
                <a:cubicBezTo>
                  <a:pt x="217" y="290"/>
                  <a:pt x="218" y="287"/>
                  <a:pt x="219" y="283"/>
                </a:cubicBezTo>
                <a:cubicBezTo>
                  <a:pt x="219" y="283"/>
                  <a:pt x="219" y="282"/>
                  <a:pt x="219" y="282"/>
                </a:cubicBezTo>
                <a:cubicBezTo>
                  <a:pt x="220" y="278"/>
                  <a:pt x="220" y="274"/>
                  <a:pt x="220" y="270"/>
                </a:cubicBezTo>
                <a:cubicBezTo>
                  <a:pt x="220" y="267"/>
                  <a:pt x="220" y="264"/>
                  <a:pt x="220" y="261"/>
                </a:cubicBezTo>
                <a:cubicBezTo>
                  <a:pt x="219" y="260"/>
                  <a:pt x="219" y="259"/>
                  <a:pt x="219" y="258"/>
                </a:cubicBezTo>
                <a:cubicBezTo>
                  <a:pt x="219" y="255"/>
                  <a:pt x="218" y="253"/>
                  <a:pt x="217" y="250"/>
                </a:cubicBezTo>
                <a:cubicBezTo>
                  <a:pt x="217" y="250"/>
                  <a:pt x="217" y="250"/>
                  <a:pt x="217" y="249"/>
                </a:cubicBezTo>
                <a:cubicBezTo>
                  <a:pt x="216" y="247"/>
                  <a:pt x="215" y="244"/>
                  <a:pt x="214" y="241"/>
                </a:cubicBezTo>
                <a:cubicBezTo>
                  <a:pt x="214" y="240"/>
                  <a:pt x="213" y="240"/>
                  <a:pt x="213" y="239"/>
                </a:cubicBezTo>
                <a:cubicBezTo>
                  <a:pt x="212" y="237"/>
                  <a:pt x="210" y="234"/>
                  <a:pt x="209" y="231"/>
                </a:cubicBezTo>
                <a:lnTo>
                  <a:pt x="208" y="231"/>
                </a:lnTo>
                <a:cubicBezTo>
                  <a:pt x="207" y="229"/>
                  <a:pt x="205" y="226"/>
                  <a:pt x="203" y="224"/>
                </a:cubicBezTo>
                <a:cubicBezTo>
                  <a:pt x="203" y="224"/>
                  <a:pt x="202" y="223"/>
                  <a:pt x="202" y="223"/>
                </a:cubicBezTo>
                <a:cubicBezTo>
                  <a:pt x="200" y="221"/>
                  <a:pt x="198" y="219"/>
                  <a:pt x="195" y="217"/>
                </a:cubicBezTo>
                <a:cubicBezTo>
                  <a:pt x="195" y="217"/>
                  <a:pt x="195" y="217"/>
                  <a:pt x="195" y="217"/>
                </a:cubicBezTo>
                <a:cubicBezTo>
                  <a:pt x="193" y="215"/>
                  <a:pt x="190" y="213"/>
                  <a:pt x="188" y="211"/>
                </a:cubicBezTo>
                <a:cubicBezTo>
                  <a:pt x="187" y="211"/>
                  <a:pt x="187" y="211"/>
                  <a:pt x="186" y="210"/>
                </a:cubicBezTo>
                <a:cubicBezTo>
                  <a:pt x="184" y="209"/>
                  <a:pt x="181" y="208"/>
                  <a:pt x="179" y="206"/>
                </a:cubicBezTo>
                <a:cubicBezTo>
                  <a:pt x="179" y="206"/>
                  <a:pt x="178" y="206"/>
                  <a:pt x="178" y="206"/>
                </a:cubicBezTo>
                <a:cubicBezTo>
                  <a:pt x="170" y="202"/>
                  <a:pt x="160" y="200"/>
                  <a:pt x="150" y="200"/>
                </a:cubicBezTo>
                <a:cubicBezTo>
                  <a:pt x="112" y="200"/>
                  <a:pt x="81" y="232"/>
                  <a:pt x="81" y="270"/>
                </a:cubicBezTo>
                <a:cubicBezTo>
                  <a:pt x="81" y="309"/>
                  <a:pt x="112" y="340"/>
                  <a:pt x="150" y="3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760132" y="2251197"/>
            <a:ext cx="263868" cy="391733"/>
            <a:chOff x="5649914" y="2946401"/>
            <a:chExt cx="360363" cy="5349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Freeform 29"/>
            <p:cNvSpPr/>
            <p:nvPr/>
          </p:nvSpPr>
          <p:spPr bwMode="auto">
            <a:xfrm>
              <a:off x="5776914" y="3424238"/>
              <a:ext cx="106363" cy="57150"/>
            </a:xfrm>
            <a:custGeom>
              <a:avLst/>
              <a:gdLst>
                <a:gd name="T0" fmla="*/ 0 w 74"/>
                <a:gd name="T1" fmla="*/ 0 h 40"/>
                <a:gd name="T2" fmla="*/ 37 w 74"/>
                <a:gd name="T3" fmla="*/ 40 h 40"/>
                <a:gd name="T4" fmla="*/ 74 w 74"/>
                <a:gd name="T5" fmla="*/ 0 h 40"/>
                <a:gd name="T6" fmla="*/ 0 w 74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40">
                  <a:moveTo>
                    <a:pt x="0" y="0"/>
                  </a:moveTo>
                  <a:cubicBezTo>
                    <a:pt x="0" y="22"/>
                    <a:pt x="17" y="40"/>
                    <a:pt x="37" y="40"/>
                  </a:cubicBezTo>
                  <a:cubicBezTo>
                    <a:pt x="57" y="40"/>
                    <a:pt x="74" y="22"/>
                    <a:pt x="7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30"/>
            <p:cNvSpPr/>
            <p:nvPr/>
          </p:nvSpPr>
          <p:spPr bwMode="auto">
            <a:xfrm>
              <a:off x="5753101" y="3346451"/>
              <a:ext cx="153988" cy="26988"/>
            </a:xfrm>
            <a:custGeom>
              <a:avLst/>
              <a:gdLst>
                <a:gd name="T0" fmla="*/ 106 w 106"/>
                <a:gd name="T1" fmla="*/ 11 h 19"/>
                <a:gd name="T2" fmla="*/ 98 w 106"/>
                <a:gd name="T3" fmla="*/ 19 h 19"/>
                <a:gd name="T4" fmla="*/ 8 w 106"/>
                <a:gd name="T5" fmla="*/ 19 h 19"/>
                <a:gd name="T6" fmla="*/ 0 w 106"/>
                <a:gd name="T7" fmla="*/ 11 h 19"/>
                <a:gd name="T8" fmla="*/ 0 w 106"/>
                <a:gd name="T9" fmla="*/ 8 h 19"/>
                <a:gd name="T10" fmla="*/ 8 w 106"/>
                <a:gd name="T11" fmla="*/ 0 h 19"/>
                <a:gd name="T12" fmla="*/ 98 w 106"/>
                <a:gd name="T13" fmla="*/ 0 h 19"/>
                <a:gd name="T14" fmla="*/ 106 w 106"/>
                <a:gd name="T15" fmla="*/ 8 h 19"/>
                <a:gd name="T16" fmla="*/ 106 w 106"/>
                <a:gd name="T1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9">
                  <a:moveTo>
                    <a:pt x="106" y="11"/>
                  </a:moveTo>
                  <a:cubicBezTo>
                    <a:pt x="106" y="16"/>
                    <a:pt x="103" y="19"/>
                    <a:pt x="9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3" y="19"/>
                    <a:pt x="0" y="16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3" y="0"/>
                    <a:pt x="106" y="4"/>
                    <a:pt x="106" y="8"/>
                  </a:cubicBezTo>
                  <a:lnTo>
                    <a:pt x="10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31"/>
            <p:cNvSpPr/>
            <p:nvPr/>
          </p:nvSpPr>
          <p:spPr bwMode="auto">
            <a:xfrm>
              <a:off x="5753101" y="3386138"/>
              <a:ext cx="153988" cy="26988"/>
            </a:xfrm>
            <a:custGeom>
              <a:avLst/>
              <a:gdLst>
                <a:gd name="T0" fmla="*/ 106 w 106"/>
                <a:gd name="T1" fmla="*/ 11 h 19"/>
                <a:gd name="T2" fmla="*/ 98 w 106"/>
                <a:gd name="T3" fmla="*/ 19 h 19"/>
                <a:gd name="T4" fmla="*/ 8 w 106"/>
                <a:gd name="T5" fmla="*/ 19 h 19"/>
                <a:gd name="T6" fmla="*/ 0 w 106"/>
                <a:gd name="T7" fmla="*/ 11 h 19"/>
                <a:gd name="T8" fmla="*/ 0 w 106"/>
                <a:gd name="T9" fmla="*/ 8 h 19"/>
                <a:gd name="T10" fmla="*/ 8 w 106"/>
                <a:gd name="T11" fmla="*/ 0 h 19"/>
                <a:gd name="T12" fmla="*/ 98 w 106"/>
                <a:gd name="T13" fmla="*/ 0 h 19"/>
                <a:gd name="T14" fmla="*/ 106 w 106"/>
                <a:gd name="T15" fmla="*/ 8 h 19"/>
                <a:gd name="T16" fmla="*/ 106 w 106"/>
                <a:gd name="T1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9">
                  <a:moveTo>
                    <a:pt x="106" y="11"/>
                  </a:moveTo>
                  <a:cubicBezTo>
                    <a:pt x="106" y="15"/>
                    <a:pt x="103" y="19"/>
                    <a:pt x="9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3" y="19"/>
                    <a:pt x="0" y="15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3" y="0"/>
                    <a:pt x="106" y="3"/>
                    <a:pt x="106" y="8"/>
                  </a:cubicBezTo>
                  <a:lnTo>
                    <a:pt x="10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32"/>
            <p:cNvSpPr/>
            <p:nvPr/>
          </p:nvSpPr>
          <p:spPr bwMode="auto">
            <a:xfrm>
              <a:off x="5649914" y="2946401"/>
              <a:ext cx="360363" cy="385763"/>
            </a:xfrm>
            <a:custGeom>
              <a:avLst/>
              <a:gdLst>
                <a:gd name="T0" fmla="*/ 250 w 250"/>
                <a:gd name="T1" fmla="*/ 125 h 268"/>
                <a:gd name="T2" fmla="*/ 125 w 250"/>
                <a:gd name="T3" fmla="*/ 0 h 268"/>
                <a:gd name="T4" fmla="*/ 0 w 250"/>
                <a:gd name="T5" fmla="*/ 125 h 268"/>
                <a:gd name="T6" fmla="*/ 72 w 250"/>
                <a:gd name="T7" fmla="*/ 238 h 268"/>
                <a:gd name="T8" fmla="*/ 72 w 250"/>
                <a:gd name="T9" fmla="*/ 244 h 268"/>
                <a:gd name="T10" fmla="*/ 96 w 250"/>
                <a:gd name="T11" fmla="*/ 268 h 268"/>
                <a:gd name="T12" fmla="*/ 154 w 250"/>
                <a:gd name="T13" fmla="*/ 268 h 268"/>
                <a:gd name="T14" fmla="*/ 178 w 250"/>
                <a:gd name="T15" fmla="*/ 244 h 268"/>
                <a:gd name="T16" fmla="*/ 178 w 250"/>
                <a:gd name="T17" fmla="*/ 238 h 268"/>
                <a:gd name="T18" fmla="*/ 250 w 250"/>
                <a:gd name="T19" fmla="*/ 125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68">
                  <a:moveTo>
                    <a:pt x="250" y="125"/>
                  </a:move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75"/>
                    <a:pt x="30" y="218"/>
                    <a:pt x="72" y="238"/>
                  </a:cubicBezTo>
                  <a:cubicBezTo>
                    <a:pt x="72" y="244"/>
                    <a:pt x="72" y="244"/>
                    <a:pt x="72" y="244"/>
                  </a:cubicBezTo>
                  <a:cubicBezTo>
                    <a:pt x="72" y="257"/>
                    <a:pt x="83" y="268"/>
                    <a:pt x="96" y="268"/>
                  </a:cubicBezTo>
                  <a:cubicBezTo>
                    <a:pt x="154" y="268"/>
                    <a:pt x="154" y="268"/>
                    <a:pt x="154" y="268"/>
                  </a:cubicBezTo>
                  <a:cubicBezTo>
                    <a:pt x="167" y="268"/>
                    <a:pt x="178" y="257"/>
                    <a:pt x="178" y="244"/>
                  </a:cubicBezTo>
                  <a:cubicBezTo>
                    <a:pt x="178" y="238"/>
                    <a:pt x="178" y="238"/>
                    <a:pt x="178" y="238"/>
                  </a:cubicBezTo>
                  <a:cubicBezTo>
                    <a:pt x="221" y="218"/>
                    <a:pt x="250" y="175"/>
                    <a:pt x="250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KSO_Shape"/>
          <p:cNvSpPr/>
          <p:nvPr/>
        </p:nvSpPr>
        <p:spPr bwMode="auto">
          <a:xfrm>
            <a:off x="1915169" y="1271245"/>
            <a:ext cx="534405" cy="498778"/>
          </a:xfrm>
          <a:custGeom>
            <a:avLst/>
            <a:gdLst>
              <a:gd name="T0" fmla="*/ 3477620 w 7008813"/>
              <a:gd name="T1" fmla="*/ 1640285 h 6537325"/>
              <a:gd name="T2" fmla="*/ 3086736 w 7008813"/>
              <a:gd name="T3" fmla="*/ 1681949 h 6537325"/>
              <a:gd name="T4" fmla="*/ 2721249 w 7008813"/>
              <a:gd name="T5" fmla="*/ 1793053 h 6537325"/>
              <a:gd name="T6" fmla="*/ 2387509 w 7008813"/>
              <a:gd name="T7" fmla="*/ 1966057 h 6537325"/>
              <a:gd name="T8" fmla="*/ 2092659 w 7008813"/>
              <a:gd name="T9" fmla="*/ 2195010 h 6537325"/>
              <a:gd name="T10" fmla="*/ 1843842 w 7008813"/>
              <a:gd name="T11" fmla="*/ 2471976 h 6537325"/>
              <a:gd name="T12" fmla="*/ 1647408 w 7008813"/>
              <a:gd name="T13" fmla="*/ 2791002 h 6537325"/>
              <a:gd name="T14" fmla="*/ 1510896 w 7008813"/>
              <a:gd name="T15" fmla="*/ 3144550 h 6537325"/>
              <a:gd name="T16" fmla="*/ 1440259 w 7008813"/>
              <a:gd name="T17" fmla="*/ 3525874 h 6537325"/>
              <a:gd name="T18" fmla="*/ 1442640 w 7008813"/>
              <a:gd name="T19" fmla="*/ 3923466 h 6537325"/>
              <a:gd name="T20" fmla="*/ 1518039 w 7008813"/>
              <a:gd name="T21" fmla="*/ 4303600 h 6537325"/>
              <a:gd name="T22" fmla="*/ 1658916 w 7008813"/>
              <a:gd name="T23" fmla="*/ 4654767 h 6537325"/>
              <a:gd name="T24" fmla="*/ 1858525 w 7008813"/>
              <a:gd name="T25" fmla="*/ 4971412 h 6537325"/>
              <a:gd name="T26" fmla="*/ 2110913 w 7008813"/>
              <a:gd name="T27" fmla="*/ 5245601 h 6537325"/>
              <a:gd name="T28" fmla="*/ 2408541 w 7008813"/>
              <a:gd name="T29" fmla="*/ 5470586 h 6537325"/>
              <a:gd name="T30" fmla="*/ 2744265 w 7008813"/>
              <a:gd name="T31" fmla="*/ 5639622 h 6537325"/>
              <a:gd name="T32" fmla="*/ 3112133 w 7008813"/>
              <a:gd name="T33" fmla="*/ 5746361 h 6537325"/>
              <a:gd name="T34" fmla="*/ 3504208 w 7008813"/>
              <a:gd name="T35" fmla="*/ 5783263 h 6537325"/>
              <a:gd name="T36" fmla="*/ 3896680 w 7008813"/>
              <a:gd name="T37" fmla="*/ 5746361 h 6537325"/>
              <a:gd name="T38" fmla="*/ 4264151 w 7008813"/>
              <a:gd name="T39" fmla="*/ 5639622 h 6537325"/>
              <a:gd name="T40" fmla="*/ 4600272 w 7008813"/>
              <a:gd name="T41" fmla="*/ 5470586 h 6537325"/>
              <a:gd name="T42" fmla="*/ 4897900 w 7008813"/>
              <a:gd name="T43" fmla="*/ 5245601 h 6537325"/>
              <a:gd name="T44" fmla="*/ 5150288 w 7008813"/>
              <a:gd name="T45" fmla="*/ 4971412 h 6537325"/>
              <a:gd name="T46" fmla="*/ 5349897 w 7008813"/>
              <a:gd name="T47" fmla="*/ 4654767 h 6537325"/>
              <a:gd name="T48" fmla="*/ 5491171 w 7008813"/>
              <a:gd name="T49" fmla="*/ 4303600 h 6537325"/>
              <a:gd name="T50" fmla="*/ 5566174 w 7008813"/>
              <a:gd name="T51" fmla="*/ 3923466 h 6537325"/>
              <a:gd name="T52" fmla="*/ 5568555 w 7008813"/>
              <a:gd name="T53" fmla="*/ 3525874 h 6537325"/>
              <a:gd name="T54" fmla="*/ 5498314 w 7008813"/>
              <a:gd name="T55" fmla="*/ 3144550 h 6537325"/>
              <a:gd name="T56" fmla="*/ 5361406 w 7008813"/>
              <a:gd name="T57" fmla="*/ 2791002 h 6537325"/>
              <a:gd name="T58" fmla="*/ 5164971 w 7008813"/>
              <a:gd name="T59" fmla="*/ 2471976 h 6537325"/>
              <a:gd name="T60" fmla="*/ 4916154 w 7008813"/>
              <a:gd name="T61" fmla="*/ 2195010 h 6537325"/>
              <a:gd name="T62" fmla="*/ 4621305 w 7008813"/>
              <a:gd name="T63" fmla="*/ 1966057 h 6537325"/>
              <a:gd name="T64" fmla="*/ 4287565 w 7008813"/>
              <a:gd name="T65" fmla="*/ 1793053 h 6537325"/>
              <a:gd name="T66" fmla="*/ 3922078 w 7008813"/>
              <a:gd name="T67" fmla="*/ 1681949 h 6537325"/>
              <a:gd name="T68" fmla="*/ 3531193 w 7008813"/>
              <a:gd name="T69" fmla="*/ 1640285 h 6537325"/>
              <a:gd name="T70" fmla="*/ 2822725 w 7008813"/>
              <a:gd name="T71" fmla="*/ 445888 h 6537325"/>
              <a:gd name="T72" fmla="*/ 2727126 w 7008813"/>
              <a:gd name="T73" fmla="*/ 596236 h 6537325"/>
              <a:gd name="T74" fmla="*/ 4267010 w 7008813"/>
              <a:gd name="T75" fmla="*/ 549426 h 6537325"/>
              <a:gd name="T76" fmla="*/ 4144835 w 7008813"/>
              <a:gd name="T77" fmla="*/ 420896 h 6537325"/>
              <a:gd name="T78" fmla="*/ 4007586 w 7008813"/>
              <a:gd name="T79" fmla="*/ 440731 h 6537325"/>
              <a:gd name="T80" fmla="*/ 3931028 w 7008813"/>
              <a:gd name="T81" fmla="*/ 542682 h 6537325"/>
              <a:gd name="T82" fmla="*/ 3161087 w 7008813"/>
              <a:gd name="T83" fmla="*/ 571641 h 6537325"/>
              <a:gd name="T84" fmla="*/ 3044861 w 7008813"/>
              <a:gd name="T85" fmla="*/ 514913 h 6537325"/>
              <a:gd name="T86" fmla="*/ 2993294 w 7008813"/>
              <a:gd name="T87" fmla="*/ 396301 h 6537325"/>
              <a:gd name="T88" fmla="*/ 3924285 w 7008813"/>
              <a:gd name="T89" fmla="*/ 25785 h 6537325"/>
              <a:gd name="T90" fmla="*/ 4002033 w 7008813"/>
              <a:gd name="T91" fmla="*/ 115439 h 6537325"/>
              <a:gd name="T92" fmla="*/ 4460190 w 7008813"/>
              <a:gd name="T93" fmla="*/ 192398 h 6537325"/>
              <a:gd name="T94" fmla="*/ 4642659 w 7008813"/>
              <a:gd name="T95" fmla="*/ 383606 h 6537325"/>
              <a:gd name="T96" fmla="*/ 6653630 w 7008813"/>
              <a:gd name="T97" fmla="*/ 886222 h 6537325"/>
              <a:gd name="T98" fmla="*/ 6898885 w 7008813"/>
              <a:gd name="T99" fmla="*/ 995370 h 6537325"/>
              <a:gd name="T100" fmla="*/ 7008416 w 7008813"/>
              <a:gd name="T101" fmla="*/ 1241053 h 6537325"/>
              <a:gd name="T102" fmla="*/ 6934205 w 7008813"/>
              <a:gd name="T103" fmla="*/ 6386899 h 6537325"/>
              <a:gd name="T104" fmla="*/ 6709586 w 7008813"/>
              <a:gd name="T105" fmla="*/ 6529387 h 6537325"/>
              <a:gd name="T106" fmla="*/ 196045 w 7008813"/>
              <a:gd name="T107" fmla="*/ 6492078 h 6537325"/>
              <a:gd name="T108" fmla="*/ 23018 w 7008813"/>
              <a:gd name="T109" fmla="*/ 6291245 h 6537325"/>
              <a:gd name="T110" fmla="*/ 23018 w 7008813"/>
              <a:gd name="T111" fmla="*/ 1131111 h 6537325"/>
              <a:gd name="T112" fmla="*/ 196045 w 7008813"/>
              <a:gd name="T113" fmla="*/ 931072 h 6537325"/>
              <a:gd name="T114" fmla="*/ 2336800 w 7008813"/>
              <a:gd name="T115" fmla="*/ 885825 h 6537325"/>
              <a:gd name="T116" fmla="*/ 2422482 w 7008813"/>
              <a:gd name="T117" fmla="*/ 291573 h 6537325"/>
              <a:gd name="T118" fmla="*/ 2654138 w 7008813"/>
              <a:gd name="T119" fmla="*/ 159472 h 6537325"/>
              <a:gd name="T120" fmla="*/ 3030978 w 7008813"/>
              <a:gd name="T121" fmla="*/ 73389 h 6537325"/>
              <a:gd name="T122" fmla="*/ 3129353 w 7008813"/>
              <a:gd name="T123" fmla="*/ 7141 h 6537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008813" h="6537325">
                <a:moveTo>
                  <a:pt x="3143024" y="2867025"/>
                </a:moveTo>
                <a:lnTo>
                  <a:pt x="3865790" y="2867025"/>
                </a:lnTo>
                <a:lnTo>
                  <a:pt x="3865790" y="3349568"/>
                </a:lnTo>
                <a:lnTo>
                  <a:pt x="4348163" y="3349568"/>
                </a:lnTo>
                <a:lnTo>
                  <a:pt x="4348163" y="4073582"/>
                </a:lnTo>
                <a:lnTo>
                  <a:pt x="3865790" y="4073582"/>
                </a:lnTo>
                <a:lnTo>
                  <a:pt x="3865790" y="4556125"/>
                </a:lnTo>
                <a:lnTo>
                  <a:pt x="3143024" y="4556125"/>
                </a:lnTo>
                <a:lnTo>
                  <a:pt x="3143024" y="4073582"/>
                </a:lnTo>
                <a:lnTo>
                  <a:pt x="2660650" y="4073582"/>
                </a:lnTo>
                <a:lnTo>
                  <a:pt x="2660650" y="3349568"/>
                </a:lnTo>
                <a:lnTo>
                  <a:pt x="3143024" y="3349568"/>
                </a:lnTo>
                <a:lnTo>
                  <a:pt x="3143024" y="2867025"/>
                </a:lnTo>
                <a:close/>
                <a:moveTo>
                  <a:pt x="3504208" y="1639888"/>
                </a:moveTo>
                <a:lnTo>
                  <a:pt x="3477620" y="1640285"/>
                </a:lnTo>
                <a:lnTo>
                  <a:pt x="3450635" y="1640682"/>
                </a:lnTo>
                <a:lnTo>
                  <a:pt x="3424047" y="1641475"/>
                </a:lnTo>
                <a:lnTo>
                  <a:pt x="3397459" y="1642666"/>
                </a:lnTo>
                <a:lnTo>
                  <a:pt x="3371268" y="1644253"/>
                </a:lnTo>
                <a:lnTo>
                  <a:pt x="3344680" y="1645840"/>
                </a:lnTo>
                <a:lnTo>
                  <a:pt x="3318489" y="1647824"/>
                </a:lnTo>
                <a:lnTo>
                  <a:pt x="3292297" y="1650602"/>
                </a:lnTo>
                <a:lnTo>
                  <a:pt x="3266106" y="1653379"/>
                </a:lnTo>
                <a:lnTo>
                  <a:pt x="3240709" y="1656157"/>
                </a:lnTo>
                <a:lnTo>
                  <a:pt x="3214914" y="1660125"/>
                </a:lnTo>
                <a:lnTo>
                  <a:pt x="3189120" y="1663696"/>
                </a:lnTo>
                <a:lnTo>
                  <a:pt x="3163325" y="1668061"/>
                </a:lnTo>
                <a:lnTo>
                  <a:pt x="3137531" y="1672029"/>
                </a:lnTo>
                <a:lnTo>
                  <a:pt x="3112133" y="1677187"/>
                </a:lnTo>
                <a:lnTo>
                  <a:pt x="3086736" y="1681949"/>
                </a:lnTo>
                <a:lnTo>
                  <a:pt x="3061338" y="1687504"/>
                </a:lnTo>
                <a:lnTo>
                  <a:pt x="3036337" y="1693059"/>
                </a:lnTo>
                <a:lnTo>
                  <a:pt x="3011337" y="1698614"/>
                </a:lnTo>
                <a:lnTo>
                  <a:pt x="2986733" y="1704963"/>
                </a:lnTo>
                <a:lnTo>
                  <a:pt x="2961732" y="1711709"/>
                </a:lnTo>
                <a:lnTo>
                  <a:pt x="2937128" y="1718454"/>
                </a:lnTo>
                <a:lnTo>
                  <a:pt x="2912524" y="1725597"/>
                </a:lnTo>
                <a:lnTo>
                  <a:pt x="2888317" y="1733136"/>
                </a:lnTo>
                <a:lnTo>
                  <a:pt x="2863713" y="1740675"/>
                </a:lnTo>
                <a:lnTo>
                  <a:pt x="2839506" y="1748611"/>
                </a:lnTo>
                <a:lnTo>
                  <a:pt x="2816093" y="1756944"/>
                </a:lnTo>
                <a:lnTo>
                  <a:pt x="2791886" y="1765673"/>
                </a:lnTo>
                <a:lnTo>
                  <a:pt x="2768076" y="1774403"/>
                </a:lnTo>
                <a:lnTo>
                  <a:pt x="2744265" y="1783529"/>
                </a:lnTo>
                <a:lnTo>
                  <a:pt x="2721249" y="1793053"/>
                </a:lnTo>
                <a:lnTo>
                  <a:pt x="2697836" y="1802576"/>
                </a:lnTo>
                <a:lnTo>
                  <a:pt x="2674819" y="1812496"/>
                </a:lnTo>
                <a:lnTo>
                  <a:pt x="2651406" y="1822813"/>
                </a:lnTo>
                <a:lnTo>
                  <a:pt x="2628389" y="1833129"/>
                </a:lnTo>
                <a:lnTo>
                  <a:pt x="2606166" y="1844240"/>
                </a:lnTo>
                <a:lnTo>
                  <a:pt x="2583150" y="1855350"/>
                </a:lnTo>
                <a:lnTo>
                  <a:pt x="2560927" y="1866460"/>
                </a:lnTo>
                <a:lnTo>
                  <a:pt x="2538704" y="1877967"/>
                </a:lnTo>
                <a:lnTo>
                  <a:pt x="2516878" y="1889872"/>
                </a:lnTo>
                <a:lnTo>
                  <a:pt x="2494655" y="1902172"/>
                </a:lnTo>
                <a:lnTo>
                  <a:pt x="2472829" y="1914076"/>
                </a:lnTo>
                <a:lnTo>
                  <a:pt x="2451003" y="1927171"/>
                </a:lnTo>
                <a:lnTo>
                  <a:pt x="2429970" y="1939868"/>
                </a:lnTo>
                <a:lnTo>
                  <a:pt x="2408541" y="1952963"/>
                </a:lnTo>
                <a:lnTo>
                  <a:pt x="2387509" y="1966057"/>
                </a:lnTo>
                <a:lnTo>
                  <a:pt x="2366477" y="1979945"/>
                </a:lnTo>
                <a:lnTo>
                  <a:pt x="2345444" y="1993436"/>
                </a:lnTo>
                <a:lnTo>
                  <a:pt x="2325205" y="2007721"/>
                </a:lnTo>
                <a:lnTo>
                  <a:pt x="2304967" y="2022402"/>
                </a:lnTo>
                <a:lnTo>
                  <a:pt x="2284331" y="2036687"/>
                </a:lnTo>
                <a:lnTo>
                  <a:pt x="2264489" y="2051369"/>
                </a:lnTo>
                <a:lnTo>
                  <a:pt x="2244647" y="2066844"/>
                </a:lnTo>
                <a:lnTo>
                  <a:pt x="2225203" y="2081525"/>
                </a:lnTo>
                <a:lnTo>
                  <a:pt x="2205361" y="2097397"/>
                </a:lnTo>
                <a:lnTo>
                  <a:pt x="2185916" y="2112873"/>
                </a:lnTo>
                <a:lnTo>
                  <a:pt x="2167264" y="2129141"/>
                </a:lnTo>
                <a:lnTo>
                  <a:pt x="2148216" y="2145013"/>
                </a:lnTo>
                <a:lnTo>
                  <a:pt x="2129565" y="2161282"/>
                </a:lnTo>
                <a:lnTo>
                  <a:pt x="2110913" y="2177948"/>
                </a:lnTo>
                <a:lnTo>
                  <a:pt x="2092659" y="2195010"/>
                </a:lnTo>
                <a:lnTo>
                  <a:pt x="2074801" y="2212072"/>
                </a:lnTo>
                <a:lnTo>
                  <a:pt x="2056944" y="2229135"/>
                </a:lnTo>
                <a:lnTo>
                  <a:pt x="2039086" y="2246594"/>
                </a:lnTo>
                <a:lnTo>
                  <a:pt x="2021625" y="2264450"/>
                </a:lnTo>
                <a:lnTo>
                  <a:pt x="2004561" y="2282306"/>
                </a:lnTo>
                <a:lnTo>
                  <a:pt x="1987497" y="2300558"/>
                </a:lnTo>
                <a:lnTo>
                  <a:pt x="1970433" y="2318811"/>
                </a:lnTo>
                <a:lnTo>
                  <a:pt x="1953766" y="2337064"/>
                </a:lnTo>
                <a:lnTo>
                  <a:pt x="1937496" y="2355714"/>
                </a:lnTo>
                <a:lnTo>
                  <a:pt x="1921225" y="2374760"/>
                </a:lnTo>
                <a:lnTo>
                  <a:pt x="1904955" y="2393806"/>
                </a:lnTo>
                <a:lnTo>
                  <a:pt x="1889875" y="2413249"/>
                </a:lnTo>
                <a:lnTo>
                  <a:pt x="1874002" y="2432693"/>
                </a:lnTo>
                <a:lnTo>
                  <a:pt x="1858525" y="2452136"/>
                </a:lnTo>
                <a:lnTo>
                  <a:pt x="1843842" y="2471976"/>
                </a:lnTo>
                <a:lnTo>
                  <a:pt x="1829159" y="2492212"/>
                </a:lnTo>
                <a:lnTo>
                  <a:pt x="1814476" y="2512449"/>
                </a:lnTo>
                <a:lnTo>
                  <a:pt x="1800190" y="2532686"/>
                </a:lnTo>
                <a:lnTo>
                  <a:pt x="1785904" y="2553319"/>
                </a:lnTo>
                <a:lnTo>
                  <a:pt x="1772015" y="2574350"/>
                </a:lnTo>
                <a:lnTo>
                  <a:pt x="1758522" y="2594983"/>
                </a:lnTo>
                <a:lnTo>
                  <a:pt x="1745030" y="2616411"/>
                </a:lnTo>
                <a:lnTo>
                  <a:pt x="1731934" y="2637441"/>
                </a:lnTo>
                <a:lnTo>
                  <a:pt x="1719235" y="2658868"/>
                </a:lnTo>
                <a:lnTo>
                  <a:pt x="1706536" y="2680692"/>
                </a:lnTo>
                <a:lnTo>
                  <a:pt x="1694631" y="2702119"/>
                </a:lnTo>
                <a:lnTo>
                  <a:pt x="1681933" y="2724340"/>
                </a:lnTo>
                <a:lnTo>
                  <a:pt x="1670424" y="2746164"/>
                </a:lnTo>
                <a:lnTo>
                  <a:pt x="1658916" y="2768781"/>
                </a:lnTo>
                <a:lnTo>
                  <a:pt x="1647408" y="2791002"/>
                </a:lnTo>
                <a:lnTo>
                  <a:pt x="1636296" y="2813620"/>
                </a:lnTo>
                <a:lnTo>
                  <a:pt x="1625582" y="2836237"/>
                </a:lnTo>
                <a:lnTo>
                  <a:pt x="1615264" y="2859251"/>
                </a:lnTo>
                <a:lnTo>
                  <a:pt x="1604946" y="2881869"/>
                </a:lnTo>
                <a:lnTo>
                  <a:pt x="1594628" y="2905280"/>
                </a:lnTo>
                <a:lnTo>
                  <a:pt x="1585104" y="2928691"/>
                </a:lnTo>
                <a:lnTo>
                  <a:pt x="1575580" y="2951706"/>
                </a:lnTo>
                <a:lnTo>
                  <a:pt x="1566453" y="2975514"/>
                </a:lnTo>
                <a:lnTo>
                  <a:pt x="1557723" y="2999322"/>
                </a:lnTo>
                <a:lnTo>
                  <a:pt x="1548992" y="3023130"/>
                </a:lnTo>
                <a:lnTo>
                  <a:pt x="1540659" y="3047334"/>
                </a:lnTo>
                <a:lnTo>
                  <a:pt x="1532722" y="3071539"/>
                </a:lnTo>
                <a:lnTo>
                  <a:pt x="1525579" y="3095347"/>
                </a:lnTo>
                <a:lnTo>
                  <a:pt x="1518039" y="3119948"/>
                </a:lnTo>
                <a:lnTo>
                  <a:pt x="1510896" y="3144550"/>
                </a:lnTo>
                <a:lnTo>
                  <a:pt x="1503753" y="3169151"/>
                </a:lnTo>
                <a:lnTo>
                  <a:pt x="1497006" y="3194150"/>
                </a:lnTo>
                <a:lnTo>
                  <a:pt x="1491054" y="3218751"/>
                </a:lnTo>
                <a:lnTo>
                  <a:pt x="1485101" y="3243750"/>
                </a:lnTo>
                <a:lnTo>
                  <a:pt x="1479546" y="3268748"/>
                </a:lnTo>
                <a:lnTo>
                  <a:pt x="1474387" y="3294143"/>
                </a:lnTo>
                <a:lnTo>
                  <a:pt x="1469228" y="3319538"/>
                </a:lnTo>
                <a:lnTo>
                  <a:pt x="1464466" y="3344933"/>
                </a:lnTo>
                <a:lnTo>
                  <a:pt x="1460101" y="3370329"/>
                </a:lnTo>
                <a:lnTo>
                  <a:pt x="1456132" y="3396120"/>
                </a:lnTo>
                <a:lnTo>
                  <a:pt x="1452164" y="3421912"/>
                </a:lnTo>
                <a:lnTo>
                  <a:pt x="1448592" y="3447704"/>
                </a:lnTo>
                <a:lnTo>
                  <a:pt x="1445814" y="3473893"/>
                </a:lnTo>
                <a:lnTo>
                  <a:pt x="1442640" y="3499685"/>
                </a:lnTo>
                <a:lnTo>
                  <a:pt x="1440259" y="3525874"/>
                </a:lnTo>
                <a:lnTo>
                  <a:pt x="1438275" y="3552459"/>
                </a:lnTo>
                <a:lnTo>
                  <a:pt x="1436290" y="3578648"/>
                </a:lnTo>
                <a:lnTo>
                  <a:pt x="1434703" y="3605234"/>
                </a:lnTo>
                <a:lnTo>
                  <a:pt x="1433513" y="3631819"/>
                </a:lnTo>
                <a:lnTo>
                  <a:pt x="1432719" y="3658405"/>
                </a:lnTo>
                <a:lnTo>
                  <a:pt x="1432322" y="3684990"/>
                </a:lnTo>
                <a:lnTo>
                  <a:pt x="1431925" y="3711576"/>
                </a:lnTo>
                <a:lnTo>
                  <a:pt x="1432322" y="3738558"/>
                </a:lnTo>
                <a:lnTo>
                  <a:pt x="1432719" y="3765143"/>
                </a:lnTo>
                <a:lnTo>
                  <a:pt x="1433513" y="3791729"/>
                </a:lnTo>
                <a:lnTo>
                  <a:pt x="1434703" y="3818315"/>
                </a:lnTo>
                <a:lnTo>
                  <a:pt x="1436290" y="3844900"/>
                </a:lnTo>
                <a:lnTo>
                  <a:pt x="1438275" y="3871089"/>
                </a:lnTo>
                <a:lnTo>
                  <a:pt x="1440259" y="3897278"/>
                </a:lnTo>
                <a:lnTo>
                  <a:pt x="1442640" y="3923466"/>
                </a:lnTo>
                <a:lnTo>
                  <a:pt x="1445814" y="3949655"/>
                </a:lnTo>
                <a:lnTo>
                  <a:pt x="1448592" y="3975844"/>
                </a:lnTo>
                <a:lnTo>
                  <a:pt x="1452164" y="4001636"/>
                </a:lnTo>
                <a:lnTo>
                  <a:pt x="1456132" y="4027031"/>
                </a:lnTo>
                <a:lnTo>
                  <a:pt x="1460101" y="4052823"/>
                </a:lnTo>
                <a:lnTo>
                  <a:pt x="1464466" y="4078218"/>
                </a:lnTo>
                <a:lnTo>
                  <a:pt x="1469228" y="4104010"/>
                </a:lnTo>
                <a:lnTo>
                  <a:pt x="1474387" y="4129405"/>
                </a:lnTo>
                <a:lnTo>
                  <a:pt x="1479546" y="4154403"/>
                </a:lnTo>
                <a:lnTo>
                  <a:pt x="1485101" y="4179798"/>
                </a:lnTo>
                <a:lnTo>
                  <a:pt x="1491054" y="4204400"/>
                </a:lnTo>
                <a:lnTo>
                  <a:pt x="1497006" y="4229398"/>
                </a:lnTo>
                <a:lnTo>
                  <a:pt x="1503753" y="4254397"/>
                </a:lnTo>
                <a:lnTo>
                  <a:pt x="1510896" y="4278998"/>
                </a:lnTo>
                <a:lnTo>
                  <a:pt x="1518039" y="4303600"/>
                </a:lnTo>
                <a:lnTo>
                  <a:pt x="1525579" y="4327804"/>
                </a:lnTo>
                <a:lnTo>
                  <a:pt x="1532722" y="4352009"/>
                </a:lnTo>
                <a:lnTo>
                  <a:pt x="1540659" y="4376214"/>
                </a:lnTo>
                <a:lnTo>
                  <a:pt x="1548992" y="4400022"/>
                </a:lnTo>
                <a:lnTo>
                  <a:pt x="1557723" y="4423830"/>
                </a:lnTo>
                <a:lnTo>
                  <a:pt x="1566453" y="4448035"/>
                </a:lnTo>
                <a:lnTo>
                  <a:pt x="1575580" y="4471049"/>
                </a:lnTo>
                <a:lnTo>
                  <a:pt x="1585104" y="4494857"/>
                </a:lnTo>
                <a:lnTo>
                  <a:pt x="1594628" y="4518268"/>
                </a:lnTo>
                <a:lnTo>
                  <a:pt x="1604946" y="4541282"/>
                </a:lnTo>
                <a:lnTo>
                  <a:pt x="1615264" y="4564297"/>
                </a:lnTo>
                <a:lnTo>
                  <a:pt x="1625582" y="4586914"/>
                </a:lnTo>
                <a:lnTo>
                  <a:pt x="1636296" y="4609929"/>
                </a:lnTo>
                <a:lnTo>
                  <a:pt x="1647408" y="4632546"/>
                </a:lnTo>
                <a:lnTo>
                  <a:pt x="1658916" y="4654767"/>
                </a:lnTo>
                <a:lnTo>
                  <a:pt x="1670424" y="4677384"/>
                </a:lnTo>
                <a:lnTo>
                  <a:pt x="1681933" y="4699208"/>
                </a:lnTo>
                <a:lnTo>
                  <a:pt x="1694631" y="4721429"/>
                </a:lnTo>
                <a:lnTo>
                  <a:pt x="1706536" y="4742856"/>
                </a:lnTo>
                <a:lnTo>
                  <a:pt x="1719235" y="4764283"/>
                </a:lnTo>
                <a:lnTo>
                  <a:pt x="1731934" y="4786107"/>
                </a:lnTo>
                <a:lnTo>
                  <a:pt x="1745030" y="4807138"/>
                </a:lnTo>
                <a:lnTo>
                  <a:pt x="1758522" y="4828565"/>
                </a:lnTo>
                <a:lnTo>
                  <a:pt x="1772015" y="4849198"/>
                </a:lnTo>
                <a:lnTo>
                  <a:pt x="1785904" y="4869832"/>
                </a:lnTo>
                <a:lnTo>
                  <a:pt x="1800190" y="4890862"/>
                </a:lnTo>
                <a:lnTo>
                  <a:pt x="1814476" y="4911099"/>
                </a:lnTo>
                <a:lnTo>
                  <a:pt x="1829159" y="4931336"/>
                </a:lnTo>
                <a:lnTo>
                  <a:pt x="1843842" y="4951176"/>
                </a:lnTo>
                <a:lnTo>
                  <a:pt x="1858525" y="4971412"/>
                </a:lnTo>
                <a:lnTo>
                  <a:pt x="1874002" y="4990856"/>
                </a:lnTo>
                <a:lnTo>
                  <a:pt x="1889875" y="5010299"/>
                </a:lnTo>
                <a:lnTo>
                  <a:pt x="1904955" y="5029345"/>
                </a:lnTo>
                <a:lnTo>
                  <a:pt x="1921225" y="5048391"/>
                </a:lnTo>
                <a:lnTo>
                  <a:pt x="1937496" y="5067835"/>
                </a:lnTo>
                <a:lnTo>
                  <a:pt x="1953766" y="5086484"/>
                </a:lnTo>
                <a:lnTo>
                  <a:pt x="1970433" y="5104737"/>
                </a:lnTo>
                <a:lnTo>
                  <a:pt x="1987497" y="5122990"/>
                </a:lnTo>
                <a:lnTo>
                  <a:pt x="2004561" y="5141242"/>
                </a:lnTo>
                <a:lnTo>
                  <a:pt x="2021625" y="5159098"/>
                </a:lnTo>
                <a:lnTo>
                  <a:pt x="2039086" y="5176557"/>
                </a:lnTo>
                <a:lnTo>
                  <a:pt x="2056944" y="5194017"/>
                </a:lnTo>
                <a:lnTo>
                  <a:pt x="2074801" y="5211476"/>
                </a:lnTo>
                <a:lnTo>
                  <a:pt x="2092659" y="5228538"/>
                </a:lnTo>
                <a:lnTo>
                  <a:pt x="2110913" y="5245601"/>
                </a:lnTo>
                <a:lnTo>
                  <a:pt x="2129565" y="5261869"/>
                </a:lnTo>
                <a:lnTo>
                  <a:pt x="2148216" y="5278138"/>
                </a:lnTo>
                <a:lnTo>
                  <a:pt x="2167264" y="5294407"/>
                </a:lnTo>
                <a:lnTo>
                  <a:pt x="2185916" y="5310279"/>
                </a:lnTo>
                <a:lnTo>
                  <a:pt x="2205361" y="5326151"/>
                </a:lnTo>
                <a:lnTo>
                  <a:pt x="2225203" y="5341229"/>
                </a:lnTo>
                <a:lnTo>
                  <a:pt x="2244647" y="5356704"/>
                </a:lnTo>
                <a:lnTo>
                  <a:pt x="2264489" y="5371783"/>
                </a:lnTo>
                <a:lnTo>
                  <a:pt x="2284331" y="5386464"/>
                </a:lnTo>
                <a:lnTo>
                  <a:pt x="2304967" y="5401146"/>
                </a:lnTo>
                <a:lnTo>
                  <a:pt x="2325205" y="5415827"/>
                </a:lnTo>
                <a:lnTo>
                  <a:pt x="2345444" y="5429318"/>
                </a:lnTo>
                <a:lnTo>
                  <a:pt x="2366477" y="5443603"/>
                </a:lnTo>
                <a:lnTo>
                  <a:pt x="2387509" y="5456698"/>
                </a:lnTo>
                <a:lnTo>
                  <a:pt x="2408541" y="5470586"/>
                </a:lnTo>
                <a:lnTo>
                  <a:pt x="2429970" y="5483283"/>
                </a:lnTo>
                <a:lnTo>
                  <a:pt x="2451003" y="5496377"/>
                </a:lnTo>
                <a:lnTo>
                  <a:pt x="2472829" y="5508678"/>
                </a:lnTo>
                <a:lnTo>
                  <a:pt x="2494655" y="5521376"/>
                </a:lnTo>
                <a:lnTo>
                  <a:pt x="2516878" y="5533280"/>
                </a:lnTo>
                <a:lnTo>
                  <a:pt x="2538704" y="5545184"/>
                </a:lnTo>
                <a:lnTo>
                  <a:pt x="2560927" y="5557088"/>
                </a:lnTo>
                <a:lnTo>
                  <a:pt x="2583150" y="5568198"/>
                </a:lnTo>
                <a:lnTo>
                  <a:pt x="2606166" y="5578912"/>
                </a:lnTo>
                <a:lnTo>
                  <a:pt x="2628389" y="5589625"/>
                </a:lnTo>
                <a:lnTo>
                  <a:pt x="2651406" y="5600736"/>
                </a:lnTo>
                <a:lnTo>
                  <a:pt x="2674819" y="5610656"/>
                </a:lnTo>
                <a:lnTo>
                  <a:pt x="2697836" y="5620576"/>
                </a:lnTo>
                <a:lnTo>
                  <a:pt x="2721249" y="5630496"/>
                </a:lnTo>
                <a:lnTo>
                  <a:pt x="2744265" y="5639622"/>
                </a:lnTo>
                <a:lnTo>
                  <a:pt x="2768076" y="5648748"/>
                </a:lnTo>
                <a:lnTo>
                  <a:pt x="2791886" y="5657875"/>
                </a:lnTo>
                <a:lnTo>
                  <a:pt x="2816093" y="5666207"/>
                </a:lnTo>
                <a:lnTo>
                  <a:pt x="2839506" y="5674540"/>
                </a:lnTo>
                <a:lnTo>
                  <a:pt x="2863713" y="5682476"/>
                </a:lnTo>
                <a:lnTo>
                  <a:pt x="2888317" y="5690412"/>
                </a:lnTo>
                <a:lnTo>
                  <a:pt x="2912524" y="5697951"/>
                </a:lnTo>
                <a:lnTo>
                  <a:pt x="2937128" y="5704697"/>
                </a:lnTo>
                <a:lnTo>
                  <a:pt x="2961732" y="5711839"/>
                </a:lnTo>
                <a:lnTo>
                  <a:pt x="2986733" y="5718188"/>
                </a:lnTo>
                <a:lnTo>
                  <a:pt x="3011337" y="5724537"/>
                </a:lnTo>
                <a:lnTo>
                  <a:pt x="3036337" y="5730489"/>
                </a:lnTo>
                <a:lnTo>
                  <a:pt x="3061338" y="5736044"/>
                </a:lnTo>
                <a:lnTo>
                  <a:pt x="3086736" y="5741202"/>
                </a:lnTo>
                <a:lnTo>
                  <a:pt x="3112133" y="5746361"/>
                </a:lnTo>
                <a:lnTo>
                  <a:pt x="3137531" y="5751122"/>
                </a:lnTo>
                <a:lnTo>
                  <a:pt x="3163325" y="5755487"/>
                </a:lnTo>
                <a:lnTo>
                  <a:pt x="3189120" y="5759455"/>
                </a:lnTo>
                <a:lnTo>
                  <a:pt x="3214914" y="5763423"/>
                </a:lnTo>
                <a:lnTo>
                  <a:pt x="3240709" y="5766598"/>
                </a:lnTo>
                <a:lnTo>
                  <a:pt x="3266106" y="5770169"/>
                </a:lnTo>
                <a:lnTo>
                  <a:pt x="3292297" y="5772946"/>
                </a:lnTo>
                <a:lnTo>
                  <a:pt x="3318489" y="5775327"/>
                </a:lnTo>
                <a:lnTo>
                  <a:pt x="3344680" y="5777708"/>
                </a:lnTo>
                <a:lnTo>
                  <a:pt x="3371268" y="5779295"/>
                </a:lnTo>
                <a:lnTo>
                  <a:pt x="3397459" y="5780882"/>
                </a:lnTo>
                <a:lnTo>
                  <a:pt x="3424047" y="5782073"/>
                </a:lnTo>
                <a:lnTo>
                  <a:pt x="3450635" y="5782866"/>
                </a:lnTo>
                <a:lnTo>
                  <a:pt x="3477620" y="5783263"/>
                </a:lnTo>
                <a:lnTo>
                  <a:pt x="3504208" y="5783263"/>
                </a:lnTo>
                <a:lnTo>
                  <a:pt x="3531193" y="5783263"/>
                </a:lnTo>
                <a:lnTo>
                  <a:pt x="3557781" y="5782866"/>
                </a:lnTo>
                <a:lnTo>
                  <a:pt x="3584369" y="5782073"/>
                </a:lnTo>
                <a:lnTo>
                  <a:pt x="3610957" y="5780882"/>
                </a:lnTo>
                <a:lnTo>
                  <a:pt x="3637149" y="5779295"/>
                </a:lnTo>
                <a:lnTo>
                  <a:pt x="3663737" y="5777708"/>
                </a:lnTo>
                <a:lnTo>
                  <a:pt x="3689928" y="5775327"/>
                </a:lnTo>
                <a:lnTo>
                  <a:pt x="3716119" y="5772946"/>
                </a:lnTo>
                <a:lnTo>
                  <a:pt x="3742310" y="5770169"/>
                </a:lnTo>
                <a:lnTo>
                  <a:pt x="3768105" y="5766598"/>
                </a:lnTo>
                <a:lnTo>
                  <a:pt x="3794296" y="5763423"/>
                </a:lnTo>
                <a:lnTo>
                  <a:pt x="3820090" y="5759455"/>
                </a:lnTo>
                <a:lnTo>
                  <a:pt x="3845488" y="5755487"/>
                </a:lnTo>
                <a:lnTo>
                  <a:pt x="3871282" y="5751122"/>
                </a:lnTo>
                <a:lnTo>
                  <a:pt x="3896680" y="5746361"/>
                </a:lnTo>
                <a:lnTo>
                  <a:pt x="3922078" y="5741202"/>
                </a:lnTo>
                <a:lnTo>
                  <a:pt x="3947078" y="5736044"/>
                </a:lnTo>
                <a:lnTo>
                  <a:pt x="3972476" y="5730489"/>
                </a:lnTo>
                <a:lnTo>
                  <a:pt x="3997477" y="5724537"/>
                </a:lnTo>
                <a:lnTo>
                  <a:pt x="4022477" y="5718188"/>
                </a:lnTo>
                <a:lnTo>
                  <a:pt x="4047081" y="5711839"/>
                </a:lnTo>
                <a:lnTo>
                  <a:pt x="4072082" y="5704697"/>
                </a:lnTo>
                <a:lnTo>
                  <a:pt x="4096289" y="5697951"/>
                </a:lnTo>
                <a:lnTo>
                  <a:pt x="4120496" y="5690412"/>
                </a:lnTo>
                <a:lnTo>
                  <a:pt x="4145100" y="5682476"/>
                </a:lnTo>
                <a:lnTo>
                  <a:pt x="4169307" y="5674540"/>
                </a:lnTo>
                <a:lnTo>
                  <a:pt x="4193117" y="5666207"/>
                </a:lnTo>
                <a:lnTo>
                  <a:pt x="4216928" y="5657875"/>
                </a:lnTo>
                <a:lnTo>
                  <a:pt x="4240738" y="5648748"/>
                </a:lnTo>
                <a:lnTo>
                  <a:pt x="4264151" y="5639622"/>
                </a:lnTo>
                <a:lnTo>
                  <a:pt x="4287565" y="5630496"/>
                </a:lnTo>
                <a:lnTo>
                  <a:pt x="4311375" y="5620576"/>
                </a:lnTo>
                <a:lnTo>
                  <a:pt x="4333994" y="5610656"/>
                </a:lnTo>
                <a:lnTo>
                  <a:pt x="4357408" y="5600736"/>
                </a:lnTo>
                <a:lnTo>
                  <a:pt x="4380028" y="5589625"/>
                </a:lnTo>
                <a:lnTo>
                  <a:pt x="4403044" y="5578912"/>
                </a:lnTo>
                <a:lnTo>
                  <a:pt x="4425664" y="5568198"/>
                </a:lnTo>
                <a:lnTo>
                  <a:pt x="4447887" y="5557088"/>
                </a:lnTo>
                <a:lnTo>
                  <a:pt x="4470110" y="5545184"/>
                </a:lnTo>
                <a:lnTo>
                  <a:pt x="4492332" y="5533280"/>
                </a:lnTo>
                <a:lnTo>
                  <a:pt x="4514159" y="5521376"/>
                </a:lnTo>
                <a:lnTo>
                  <a:pt x="4535985" y="5508678"/>
                </a:lnTo>
                <a:lnTo>
                  <a:pt x="4557811" y="5496377"/>
                </a:lnTo>
                <a:lnTo>
                  <a:pt x="4578843" y="5483283"/>
                </a:lnTo>
                <a:lnTo>
                  <a:pt x="4600272" y="5470586"/>
                </a:lnTo>
                <a:lnTo>
                  <a:pt x="4621305" y="5456698"/>
                </a:lnTo>
                <a:lnTo>
                  <a:pt x="4642337" y="5443603"/>
                </a:lnTo>
                <a:lnTo>
                  <a:pt x="4662972" y="5429318"/>
                </a:lnTo>
                <a:lnTo>
                  <a:pt x="4683608" y="5415827"/>
                </a:lnTo>
                <a:lnTo>
                  <a:pt x="4704243" y="5401146"/>
                </a:lnTo>
                <a:lnTo>
                  <a:pt x="4724085" y="5386464"/>
                </a:lnTo>
                <a:lnTo>
                  <a:pt x="4744324" y="5371783"/>
                </a:lnTo>
                <a:lnTo>
                  <a:pt x="4764166" y="5356704"/>
                </a:lnTo>
                <a:lnTo>
                  <a:pt x="4784008" y="5341229"/>
                </a:lnTo>
                <a:lnTo>
                  <a:pt x="4803056" y="5326151"/>
                </a:lnTo>
                <a:lnTo>
                  <a:pt x="4822898" y="5310279"/>
                </a:lnTo>
                <a:lnTo>
                  <a:pt x="4841946" y="5294407"/>
                </a:lnTo>
                <a:lnTo>
                  <a:pt x="4860597" y="5278138"/>
                </a:lnTo>
                <a:lnTo>
                  <a:pt x="4879249" y="5261869"/>
                </a:lnTo>
                <a:lnTo>
                  <a:pt x="4897900" y="5245601"/>
                </a:lnTo>
                <a:lnTo>
                  <a:pt x="4916154" y="5228538"/>
                </a:lnTo>
                <a:lnTo>
                  <a:pt x="4934012" y="5211476"/>
                </a:lnTo>
                <a:lnTo>
                  <a:pt x="4951870" y="5194017"/>
                </a:lnTo>
                <a:lnTo>
                  <a:pt x="4969727" y="5176557"/>
                </a:lnTo>
                <a:lnTo>
                  <a:pt x="4987188" y="5159098"/>
                </a:lnTo>
                <a:lnTo>
                  <a:pt x="5004649" y="5141242"/>
                </a:lnTo>
                <a:lnTo>
                  <a:pt x="5021713" y="5122990"/>
                </a:lnTo>
                <a:lnTo>
                  <a:pt x="5038380" y="5104737"/>
                </a:lnTo>
                <a:lnTo>
                  <a:pt x="5055047" y="5086484"/>
                </a:lnTo>
                <a:lnTo>
                  <a:pt x="5071715" y="5067835"/>
                </a:lnTo>
                <a:lnTo>
                  <a:pt x="5087985" y="5048391"/>
                </a:lnTo>
                <a:lnTo>
                  <a:pt x="5103462" y="5029345"/>
                </a:lnTo>
                <a:lnTo>
                  <a:pt x="5119335" y="5010299"/>
                </a:lnTo>
                <a:lnTo>
                  <a:pt x="5134812" y="4990856"/>
                </a:lnTo>
                <a:lnTo>
                  <a:pt x="5150288" y="4971412"/>
                </a:lnTo>
                <a:lnTo>
                  <a:pt x="5164971" y="4951176"/>
                </a:lnTo>
                <a:lnTo>
                  <a:pt x="5180051" y="4931336"/>
                </a:lnTo>
                <a:lnTo>
                  <a:pt x="5194734" y="4911099"/>
                </a:lnTo>
                <a:lnTo>
                  <a:pt x="5208623" y="4890862"/>
                </a:lnTo>
                <a:lnTo>
                  <a:pt x="5222909" y="4869832"/>
                </a:lnTo>
                <a:lnTo>
                  <a:pt x="5236402" y="4849198"/>
                </a:lnTo>
                <a:lnTo>
                  <a:pt x="5250291" y="4828565"/>
                </a:lnTo>
                <a:lnTo>
                  <a:pt x="5263387" y="4807138"/>
                </a:lnTo>
                <a:lnTo>
                  <a:pt x="5276879" y="4786107"/>
                </a:lnTo>
                <a:lnTo>
                  <a:pt x="5289578" y="4764283"/>
                </a:lnTo>
                <a:lnTo>
                  <a:pt x="5302277" y="4742856"/>
                </a:lnTo>
                <a:lnTo>
                  <a:pt x="5314579" y="4721429"/>
                </a:lnTo>
                <a:lnTo>
                  <a:pt x="5326881" y="4699208"/>
                </a:lnTo>
                <a:lnTo>
                  <a:pt x="5338389" y="4677384"/>
                </a:lnTo>
                <a:lnTo>
                  <a:pt x="5349897" y="4654767"/>
                </a:lnTo>
                <a:lnTo>
                  <a:pt x="5361406" y="4632546"/>
                </a:lnTo>
                <a:lnTo>
                  <a:pt x="5372517" y="4609929"/>
                </a:lnTo>
                <a:lnTo>
                  <a:pt x="5383232" y="4586914"/>
                </a:lnTo>
                <a:lnTo>
                  <a:pt x="5393549" y="4564297"/>
                </a:lnTo>
                <a:lnTo>
                  <a:pt x="5403867" y="4541282"/>
                </a:lnTo>
                <a:lnTo>
                  <a:pt x="5413788" y="4518268"/>
                </a:lnTo>
                <a:lnTo>
                  <a:pt x="5423312" y="4494857"/>
                </a:lnTo>
                <a:lnTo>
                  <a:pt x="5433233" y="4471049"/>
                </a:lnTo>
                <a:lnTo>
                  <a:pt x="5442360" y="4448035"/>
                </a:lnTo>
                <a:lnTo>
                  <a:pt x="5451091" y="4423830"/>
                </a:lnTo>
                <a:lnTo>
                  <a:pt x="5459821" y="4400022"/>
                </a:lnTo>
                <a:lnTo>
                  <a:pt x="5468155" y="4376214"/>
                </a:lnTo>
                <a:lnTo>
                  <a:pt x="5475695" y="4352009"/>
                </a:lnTo>
                <a:lnTo>
                  <a:pt x="5483631" y="4327804"/>
                </a:lnTo>
                <a:lnTo>
                  <a:pt x="5491171" y="4303600"/>
                </a:lnTo>
                <a:lnTo>
                  <a:pt x="5498314" y="4278998"/>
                </a:lnTo>
                <a:lnTo>
                  <a:pt x="5505061" y="4254397"/>
                </a:lnTo>
                <a:lnTo>
                  <a:pt x="5511410" y="4229398"/>
                </a:lnTo>
                <a:lnTo>
                  <a:pt x="5517759" y="4204400"/>
                </a:lnTo>
                <a:lnTo>
                  <a:pt x="5523712" y="4179798"/>
                </a:lnTo>
                <a:lnTo>
                  <a:pt x="5529268" y="4154403"/>
                </a:lnTo>
                <a:lnTo>
                  <a:pt x="5534823" y="4129405"/>
                </a:lnTo>
                <a:lnTo>
                  <a:pt x="5539982" y="4104010"/>
                </a:lnTo>
                <a:lnTo>
                  <a:pt x="5544347" y="4078218"/>
                </a:lnTo>
                <a:lnTo>
                  <a:pt x="5549110" y="4052823"/>
                </a:lnTo>
                <a:lnTo>
                  <a:pt x="5552681" y="4027031"/>
                </a:lnTo>
                <a:lnTo>
                  <a:pt x="5557046" y="4001636"/>
                </a:lnTo>
                <a:lnTo>
                  <a:pt x="5560221" y="3975844"/>
                </a:lnTo>
                <a:lnTo>
                  <a:pt x="5562999" y="3949655"/>
                </a:lnTo>
                <a:lnTo>
                  <a:pt x="5566174" y="3923466"/>
                </a:lnTo>
                <a:lnTo>
                  <a:pt x="5568555" y="3897278"/>
                </a:lnTo>
                <a:lnTo>
                  <a:pt x="5570539" y="3871089"/>
                </a:lnTo>
                <a:lnTo>
                  <a:pt x="5572523" y="3844900"/>
                </a:lnTo>
                <a:lnTo>
                  <a:pt x="5573713" y="3818315"/>
                </a:lnTo>
                <a:lnTo>
                  <a:pt x="5575301" y="3791729"/>
                </a:lnTo>
                <a:lnTo>
                  <a:pt x="5576094" y="3765143"/>
                </a:lnTo>
                <a:lnTo>
                  <a:pt x="5576888" y="3738558"/>
                </a:lnTo>
                <a:lnTo>
                  <a:pt x="5576888" y="3711576"/>
                </a:lnTo>
                <a:lnTo>
                  <a:pt x="5576888" y="3684990"/>
                </a:lnTo>
                <a:lnTo>
                  <a:pt x="5576094" y="3658405"/>
                </a:lnTo>
                <a:lnTo>
                  <a:pt x="5575301" y="3631819"/>
                </a:lnTo>
                <a:lnTo>
                  <a:pt x="5573713" y="3605234"/>
                </a:lnTo>
                <a:lnTo>
                  <a:pt x="5572523" y="3578648"/>
                </a:lnTo>
                <a:lnTo>
                  <a:pt x="5570539" y="3552459"/>
                </a:lnTo>
                <a:lnTo>
                  <a:pt x="5568555" y="3525874"/>
                </a:lnTo>
                <a:lnTo>
                  <a:pt x="5566174" y="3499685"/>
                </a:lnTo>
                <a:lnTo>
                  <a:pt x="5562999" y="3473893"/>
                </a:lnTo>
                <a:lnTo>
                  <a:pt x="5560221" y="3447704"/>
                </a:lnTo>
                <a:lnTo>
                  <a:pt x="5557046" y="3421912"/>
                </a:lnTo>
                <a:lnTo>
                  <a:pt x="5552681" y="3396120"/>
                </a:lnTo>
                <a:lnTo>
                  <a:pt x="5549110" y="3370329"/>
                </a:lnTo>
                <a:lnTo>
                  <a:pt x="5544347" y="3344933"/>
                </a:lnTo>
                <a:lnTo>
                  <a:pt x="5539982" y="3319538"/>
                </a:lnTo>
                <a:lnTo>
                  <a:pt x="5534823" y="3294143"/>
                </a:lnTo>
                <a:lnTo>
                  <a:pt x="5529268" y="3268748"/>
                </a:lnTo>
                <a:lnTo>
                  <a:pt x="5523712" y="3243750"/>
                </a:lnTo>
                <a:lnTo>
                  <a:pt x="5517759" y="3218751"/>
                </a:lnTo>
                <a:lnTo>
                  <a:pt x="5511410" y="3194150"/>
                </a:lnTo>
                <a:lnTo>
                  <a:pt x="5505061" y="3169151"/>
                </a:lnTo>
                <a:lnTo>
                  <a:pt x="5498314" y="3144550"/>
                </a:lnTo>
                <a:lnTo>
                  <a:pt x="5491171" y="3119948"/>
                </a:lnTo>
                <a:lnTo>
                  <a:pt x="5483631" y="3095347"/>
                </a:lnTo>
                <a:lnTo>
                  <a:pt x="5475695" y="3071539"/>
                </a:lnTo>
                <a:lnTo>
                  <a:pt x="5468155" y="3047334"/>
                </a:lnTo>
                <a:lnTo>
                  <a:pt x="5459821" y="3023130"/>
                </a:lnTo>
                <a:lnTo>
                  <a:pt x="5451091" y="2999322"/>
                </a:lnTo>
                <a:lnTo>
                  <a:pt x="5442360" y="2975514"/>
                </a:lnTo>
                <a:lnTo>
                  <a:pt x="5433233" y="2951706"/>
                </a:lnTo>
                <a:lnTo>
                  <a:pt x="5423312" y="2928691"/>
                </a:lnTo>
                <a:lnTo>
                  <a:pt x="5413788" y="2905280"/>
                </a:lnTo>
                <a:lnTo>
                  <a:pt x="5403867" y="2881869"/>
                </a:lnTo>
                <a:lnTo>
                  <a:pt x="5393549" y="2859251"/>
                </a:lnTo>
                <a:lnTo>
                  <a:pt x="5383232" y="2836237"/>
                </a:lnTo>
                <a:lnTo>
                  <a:pt x="5372517" y="2813620"/>
                </a:lnTo>
                <a:lnTo>
                  <a:pt x="5361406" y="2791002"/>
                </a:lnTo>
                <a:lnTo>
                  <a:pt x="5349897" y="2768781"/>
                </a:lnTo>
                <a:lnTo>
                  <a:pt x="5338389" y="2746164"/>
                </a:lnTo>
                <a:lnTo>
                  <a:pt x="5326881" y="2724340"/>
                </a:lnTo>
                <a:lnTo>
                  <a:pt x="5314579" y="2702119"/>
                </a:lnTo>
                <a:lnTo>
                  <a:pt x="5302277" y="2680692"/>
                </a:lnTo>
                <a:lnTo>
                  <a:pt x="5289578" y="2658868"/>
                </a:lnTo>
                <a:lnTo>
                  <a:pt x="5276879" y="2637441"/>
                </a:lnTo>
                <a:lnTo>
                  <a:pt x="5263387" y="2616411"/>
                </a:lnTo>
                <a:lnTo>
                  <a:pt x="5250291" y="2594983"/>
                </a:lnTo>
                <a:lnTo>
                  <a:pt x="5236402" y="2574350"/>
                </a:lnTo>
                <a:lnTo>
                  <a:pt x="5222909" y="2553319"/>
                </a:lnTo>
                <a:lnTo>
                  <a:pt x="5208623" y="2532686"/>
                </a:lnTo>
                <a:lnTo>
                  <a:pt x="5194734" y="2512449"/>
                </a:lnTo>
                <a:lnTo>
                  <a:pt x="5180051" y="2492212"/>
                </a:lnTo>
                <a:lnTo>
                  <a:pt x="5164971" y="2471976"/>
                </a:lnTo>
                <a:lnTo>
                  <a:pt x="5150288" y="2452136"/>
                </a:lnTo>
                <a:lnTo>
                  <a:pt x="5134812" y="2432693"/>
                </a:lnTo>
                <a:lnTo>
                  <a:pt x="5119335" y="2413249"/>
                </a:lnTo>
                <a:lnTo>
                  <a:pt x="5103462" y="2393806"/>
                </a:lnTo>
                <a:lnTo>
                  <a:pt x="5087985" y="2374760"/>
                </a:lnTo>
                <a:lnTo>
                  <a:pt x="5071715" y="2355714"/>
                </a:lnTo>
                <a:lnTo>
                  <a:pt x="5055047" y="2337064"/>
                </a:lnTo>
                <a:lnTo>
                  <a:pt x="5038380" y="2318811"/>
                </a:lnTo>
                <a:lnTo>
                  <a:pt x="5021713" y="2300558"/>
                </a:lnTo>
                <a:lnTo>
                  <a:pt x="5004649" y="2282306"/>
                </a:lnTo>
                <a:lnTo>
                  <a:pt x="4987188" y="2264450"/>
                </a:lnTo>
                <a:lnTo>
                  <a:pt x="4969727" y="2246594"/>
                </a:lnTo>
                <a:lnTo>
                  <a:pt x="4951870" y="2229135"/>
                </a:lnTo>
                <a:lnTo>
                  <a:pt x="4934012" y="2212072"/>
                </a:lnTo>
                <a:lnTo>
                  <a:pt x="4916154" y="2195010"/>
                </a:lnTo>
                <a:lnTo>
                  <a:pt x="4897900" y="2177948"/>
                </a:lnTo>
                <a:lnTo>
                  <a:pt x="4879249" y="2161282"/>
                </a:lnTo>
                <a:lnTo>
                  <a:pt x="4860597" y="2145013"/>
                </a:lnTo>
                <a:lnTo>
                  <a:pt x="4841946" y="2129141"/>
                </a:lnTo>
                <a:lnTo>
                  <a:pt x="4822898" y="2112873"/>
                </a:lnTo>
                <a:lnTo>
                  <a:pt x="4803056" y="2097397"/>
                </a:lnTo>
                <a:lnTo>
                  <a:pt x="4784008" y="2081525"/>
                </a:lnTo>
                <a:lnTo>
                  <a:pt x="4764166" y="2066844"/>
                </a:lnTo>
                <a:lnTo>
                  <a:pt x="4744324" y="2051369"/>
                </a:lnTo>
                <a:lnTo>
                  <a:pt x="4724085" y="2036687"/>
                </a:lnTo>
                <a:lnTo>
                  <a:pt x="4704243" y="2022402"/>
                </a:lnTo>
                <a:lnTo>
                  <a:pt x="4683608" y="2007721"/>
                </a:lnTo>
                <a:lnTo>
                  <a:pt x="4662972" y="1993436"/>
                </a:lnTo>
                <a:lnTo>
                  <a:pt x="4642337" y="1979945"/>
                </a:lnTo>
                <a:lnTo>
                  <a:pt x="4621305" y="1966057"/>
                </a:lnTo>
                <a:lnTo>
                  <a:pt x="4600272" y="1952963"/>
                </a:lnTo>
                <a:lnTo>
                  <a:pt x="4578843" y="1939868"/>
                </a:lnTo>
                <a:lnTo>
                  <a:pt x="4557811" y="1927171"/>
                </a:lnTo>
                <a:lnTo>
                  <a:pt x="4535985" y="1914076"/>
                </a:lnTo>
                <a:lnTo>
                  <a:pt x="4514159" y="1902172"/>
                </a:lnTo>
                <a:lnTo>
                  <a:pt x="4492332" y="1889872"/>
                </a:lnTo>
                <a:lnTo>
                  <a:pt x="4470110" y="1877967"/>
                </a:lnTo>
                <a:lnTo>
                  <a:pt x="4447887" y="1866460"/>
                </a:lnTo>
                <a:lnTo>
                  <a:pt x="4425664" y="1855350"/>
                </a:lnTo>
                <a:lnTo>
                  <a:pt x="4403044" y="1844240"/>
                </a:lnTo>
                <a:lnTo>
                  <a:pt x="4380028" y="1833129"/>
                </a:lnTo>
                <a:lnTo>
                  <a:pt x="4357408" y="1822813"/>
                </a:lnTo>
                <a:lnTo>
                  <a:pt x="4333994" y="1812496"/>
                </a:lnTo>
                <a:lnTo>
                  <a:pt x="4311375" y="1802576"/>
                </a:lnTo>
                <a:lnTo>
                  <a:pt x="4287565" y="1793053"/>
                </a:lnTo>
                <a:lnTo>
                  <a:pt x="4264151" y="1783529"/>
                </a:lnTo>
                <a:lnTo>
                  <a:pt x="4240738" y="1774403"/>
                </a:lnTo>
                <a:lnTo>
                  <a:pt x="4216928" y="1765673"/>
                </a:lnTo>
                <a:lnTo>
                  <a:pt x="4193117" y="1756944"/>
                </a:lnTo>
                <a:lnTo>
                  <a:pt x="4169307" y="1748611"/>
                </a:lnTo>
                <a:lnTo>
                  <a:pt x="4145100" y="1740675"/>
                </a:lnTo>
                <a:lnTo>
                  <a:pt x="4120496" y="1733136"/>
                </a:lnTo>
                <a:lnTo>
                  <a:pt x="4096289" y="1725597"/>
                </a:lnTo>
                <a:lnTo>
                  <a:pt x="4072082" y="1718454"/>
                </a:lnTo>
                <a:lnTo>
                  <a:pt x="4047081" y="1711709"/>
                </a:lnTo>
                <a:lnTo>
                  <a:pt x="4022477" y="1704963"/>
                </a:lnTo>
                <a:lnTo>
                  <a:pt x="3997477" y="1698614"/>
                </a:lnTo>
                <a:lnTo>
                  <a:pt x="3972476" y="1693059"/>
                </a:lnTo>
                <a:lnTo>
                  <a:pt x="3947078" y="1687504"/>
                </a:lnTo>
                <a:lnTo>
                  <a:pt x="3922078" y="1681949"/>
                </a:lnTo>
                <a:lnTo>
                  <a:pt x="3896680" y="1677187"/>
                </a:lnTo>
                <a:lnTo>
                  <a:pt x="3871282" y="1672029"/>
                </a:lnTo>
                <a:lnTo>
                  <a:pt x="3845488" y="1668061"/>
                </a:lnTo>
                <a:lnTo>
                  <a:pt x="3820090" y="1663696"/>
                </a:lnTo>
                <a:lnTo>
                  <a:pt x="3794296" y="1660125"/>
                </a:lnTo>
                <a:lnTo>
                  <a:pt x="3768105" y="1656157"/>
                </a:lnTo>
                <a:lnTo>
                  <a:pt x="3742310" y="1653379"/>
                </a:lnTo>
                <a:lnTo>
                  <a:pt x="3716119" y="1650602"/>
                </a:lnTo>
                <a:lnTo>
                  <a:pt x="3689928" y="1647824"/>
                </a:lnTo>
                <a:lnTo>
                  <a:pt x="3663737" y="1645840"/>
                </a:lnTo>
                <a:lnTo>
                  <a:pt x="3637149" y="1644253"/>
                </a:lnTo>
                <a:lnTo>
                  <a:pt x="3610957" y="1642666"/>
                </a:lnTo>
                <a:lnTo>
                  <a:pt x="3584369" y="1641475"/>
                </a:lnTo>
                <a:lnTo>
                  <a:pt x="3557781" y="1640682"/>
                </a:lnTo>
                <a:lnTo>
                  <a:pt x="3531193" y="1640285"/>
                </a:lnTo>
                <a:lnTo>
                  <a:pt x="3504208" y="1639888"/>
                </a:lnTo>
                <a:close/>
                <a:moveTo>
                  <a:pt x="2972667" y="396301"/>
                </a:moveTo>
                <a:lnTo>
                  <a:pt x="2959973" y="396697"/>
                </a:lnTo>
                <a:lnTo>
                  <a:pt x="2946883" y="397491"/>
                </a:lnTo>
                <a:lnTo>
                  <a:pt x="2934586" y="399078"/>
                </a:lnTo>
                <a:lnTo>
                  <a:pt x="2921893" y="401458"/>
                </a:lnTo>
                <a:lnTo>
                  <a:pt x="2909992" y="404235"/>
                </a:lnTo>
                <a:lnTo>
                  <a:pt x="2898489" y="407408"/>
                </a:lnTo>
                <a:lnTo>
                  <a:pt x="2886986" y="411375"/>
                </a:lnTo>
                <a:lnTo>
                  <a:pt x="2875085" y="416136"/>
                </a:lnTo>
                <a:lnTo>
                  <a:pt x="2863979" y="420896"/>
                </a:lnTo>
                <a:lnTo>
                  <a:pt x="2853268" y="426450"/>
                </a:lnTo>
                <a:lnTo>
                  <a:pt x="2842955" y="432797"/>
                </a:lnTo>
                <a:lnTo>
                  <a:pt x="2832641" y="438747"/>
                </a:lnTo>
                <a:lnTo>
                  <a:pt x="2822725" y="445888"/>
                </a:lnTo>
                <a:lnTo>
                  <a:pt x="2813204" y="453425"/>
                </a:lnTo>
                <a:lnTo>
                  <a:pt x="2804081" y="461359"/>
                </a:lnTo>
                <a:lnTo>
                  <a:pt x="2795354" y="469690"/>
                </a:lnTo>
                <a:lnTo>
                  <a:pt x="2787024" y="478417"/>
                </a:lnTo>
                <a:lnTo>
                  <a:pt x="2779091" y="487541"/>
                </a:lnTo>
                <a:lnTo>
                  <a:pt x="2771554" y="497062"/>
                </a:lnTo>
                <a:lnTo>
                  <a:pt x="2765207" y="506583"/>
                </a:lnTo>
                <a:lnTo>
                  <a:pt x="2758464" y="516897"/>
                </a:lnTo>
                <a:lnTo>
                  <a:pt x="2752117" y="527211"/>
                </a:lnTo>
                <a:lnTo>
                  <a:pt x="2746960" y="538318"/>
                </a:lnTo>
                <a:lnTo>
                  <a:pt x="2741803" y="549426"/>
                </a:lnTo>
                <a:lnTo>
                  <a:pt x="2737440" y="560533"/>
                </a:lnTo>
                <a:lnTo>
                  <a:pt x="2733473" y="572038"/>
                </a:lnTo>
                <a:lnTo>
                  <a:pt x="2729903" y="584335"/>
                </a:lnTo>
                <a:lnTo>
                  <a:pt x="2727126" y="596236"/>
                </a:lnTo>
                <a:lnTo>
                  <a:pt x="2724746" y="608930"/>
                </a:lnTo>
                <a:lnTo>
                  <a:pt x="2723160" y="621228"/>
                </a:lnTo>
                <a:lnTo>
                  <a:pt x="2722366" y="633922"/>
                </a:lnTo>
                <a:lnTo>
                  <a:pt x="2721970" y="647013"/>
                </a:lnTo>
                <a:lnTo>
                  <a:pt x="2721970" y="885825"/>
                </a:lnTo>
                <a:lnTo>
                  <a:pt x="4286844" y="885825"/>
                </a:lnTo>
                <a:lnTo>
                  <a:pt x="4286844" y="647013"/>
                </a:lnTo>
                <a:lnTo>
                  <a:pt x="4286447" y="633922"/>
                </a:lnTo>
                <a:lnTo>
                  <a:pt x="4285654" y="621228"/>
                </a:lnTo>
                <a:lnTo>
                  <a:pt x="4284067" y="608930"/>
                </a:lnTo>
                <a:lnTo>
                  <a:pt x="4281687" y="596236"/>
                </a:lnTo>
                <a:lnTo>
                  <a:pt x="4278910" y="584335"/>
                </a:lnTo>
                <a:lnTo>
                  <a:pt x="4275737" y="572038"/>
                </a:lnTo>
                <a:lnTo>
                  <a:pt x="4271374" y="560533"/>
                </a:lnTo>
                <a:lnTo>
                  <a:pt x="4267010" y="549426"/>
                </a:lnTo>
                <a:lnTo>
                  <a:pt x="4261853" y="538318"/>
                </a:lnTo>
                <a:lnTo>
                  <a:pt x="4256697" y="527211"/>
                </a:lnTo>
                <a:lnTo>
                  <a:pt x="4250350" y="516897"/>
                </a:lnTo>
                <a:lnTo>
                  <a:pt x="4244003" y="506583"/>
                </a:lnTo>
                <a:lnTo>
                  <a:pt x="4236863" y="497062"/>
                </a:lnTo>
                <a:lnTo>
                  <a:pt x="4229326" y="487541"/>
                </a:lnTo>
                <a:lnTo>
                  <a:pt x="4221790" y="478417"/>
                </a:lnTo>
                <a:lnTo>
                  <a:pt x="4213459" y="469690"/>
                </a:lnTo>
                <a:lnTo>
                  <a:pt x="4204733" y="461359"/>
                </a:lnTo>
                <a:lnTo>
                  <a:pt x="4195609" y="453425"/>
                </a:lnTo>
                <a:lnTo>
                  <a:pt x="4186089" y="445888"/>
                </a:lnTo>
                <a:lnTo>
                  <a:pt x="4176172" y="438747"/>
                </a:lnTo>
                <a:lnTo>
                  <a:pt x="4165859" y="432797"/>
                </a:lnTo>
                <a:lnTo>
                  <a:pt x="4155545" y="426450"/>
                </a:lnTo>
                <a:lnTo>
                  <a:pt x="4144835" y="420896"/>
                </a:lnTo>
                <a:lnTo>
                  <a:pt x="4133728" y="416136"/>
                </a:lnTo>
                <a:lnTo>
                  <a:pt x="4122225" y="411375"/>
                </a:lnTo>
                <a:lnTo>
                  <a:pt x="4110721" y="407408"/>
                </a:lnTo>
                <a:lnTo>
                  <a:pt x="4098821" y="404235"/>
                </a:lnTo>
                <a:lnTo>
                  <a:pt x="4086524" y="401458"/>
                </a:lnTo>
                <a:lnTo>
                  <a:pt x="4074227" y="399078"/>
                </a:lnTo>
                <a:lnTo>
                  <a:pt x="4061534" y="397491"/>
                </a:lnTo>
                <a:lnTo>
                  <a:pt x="4048840" y="396697"/>
                </a:lnTo>
                <a:lnTo>
                  <a:pt x="4036147" y="396301"/>
                </a:lnTo>
                <a:lnTo>
                  <a:pt x="4015520" y="396301"/>
                </a:lnTo>
                <a:lnTo>
                  <a:pt x="4014726" y="405425"/>
                </a:lnTo>
                <a:lnTo>
                  <a:pt x="4013536" y="414549"/>
                </a:lnTo>
                <a:lnTo>
                  <a:pt x="4011950" y="423276"/>
                </a:lnTo>
                <a:lnTo>
                  <a:pt x="4009966" y="432003"/>
                </a:lnTo>
                <a:lnTo>
                  <a:pt x="4007586" y="440731"/>
                </a:lnTo>
                <a:lnTo>
                  <a:pt x="4004809" y="449061"/>
                </a:lnTo>
                <a:lnTo>
                  <a:pt x="4001636" y="456995"/>
                </a:lnTo>
                <a:lnTo>
                  <a:pt x="3998066" y="464929"/>
                </a:lnTo>
                <a:lnTo>
                  <a:pt x="3994099" y="472863"/>
                </a:lnTo>
                <a:lnTo>
                  <a:pt x="3989736" y="480400"/>
                </a:lnTo>
                <a:lnTo>
                  <a:pt x="3985373" y="487938"/>
                </a:lnTo>
                <a:lnTo>
                  <a:pt x="3980216" y="495078"/>
                </a:lnTo>
                <a:lnTo>
                  <a:pt x="3975456" y="502219"/>
                </a:lnTo>
                <a:lnTo>
                  <a:pt x="3969902" y="508566"/>
                </a:lnTo>
                <a:lnTo>
                  <a:pt x="3963952" y="514913"/>
                </a:lnTo>
                <a:lnTo>
                  <a:pt x="3958002" y="521260"/>
                </a:lnTo>
                <a:lnTo>
                  <a:pt x="3951259" y="526814"/>
                </a:lnTo>
                <a:lnTo>
                  <a:pt x="3944515" y="532368"/>
                </a:lnTo>
                <a:lnTo>
                  <a:pt x="3937772" y="537922"/>
                </a:lnTo>
                <a:lnTo>
                  <a:pt x="3931028" y="542682"/>
                </a:lnTo>
                <a:lnTo>
                  <a:pt x="3923492" y="547442"/>
                </a:lnTo>
                <a:lnTo>
                  <a:pt x="3915558" y="551409"/>
                </a:lnTo>
                <a:lnTo>
                  <a:pt x="3908021" y="555376"/>
                </a:lnTo>
                <a:lnTo>
                  <a:pt x="3899691" y="558946"/>
                </a:lnTo>
                <a:lnTo>
                  <a:pt x="3891758" y="561723"/>
                </a:lnTo>
                <a:lnTo>
                  <a:pt x="3883031" y="564897"/>
                </a:lnTo>
                <a:lnTo>
                  <a:pt x="3874701" y="566880"/>
                </a:lnTo>
                <a:lnTo>
                  <a:pt x="3865974" y="568864"/>
                </a:lnTo>
                <a:lnTo>
                  <a:pt x="3856851" y="570451"/>
                </a:lnTo>
                <a:lnTo>
                  <a:pt x="3847727" y="571641"/>
                </a:lnTo>
                <a:lnTo>
                  <a:pt x="3838604" y="572038"/>
                </a:lnTo>
                <a:lnTo>
                  <a:pt x="3829480" y="572434"/>
                </a:lnTo>
                <a:lnTo>
                  <a:pt x="3179333" y="572434"/>
                </a:lnTo>
                <a:lnTo>
                  <a:pt x="3170210" y="572038"/>
                </a:lnTo>
                <a:lnTo>
                  <a:pt x="3161087" y="571641"/>
                </a:lnTo>
                <a:lnTo>
                  <a:pt x="3151566" y="570451"/>
                </a:lnTo>
                <a:lnTo>
                  <a:pt x="3143236" y="568864"/>
                </a:lnTo>
                <a:lnTo>
                  <a:pt x="3134509" y="566880"/>
                </a:lnTo>
                <a:lnTo>
                  <a:pt x="3125783" y="564897"/>
                </a:lnTo>
                <a:lnTo>
                  <a:pt x="3117452" y="561723"/>
                </a:lnTo>
                <a:lnTo>
                  <a:pt x="3109122" y="558946"/>
                </a:lnTo>
                <a:lnTo>
                  <a:pt x="3101189" y="555376"/>
                </a:lnTo>
                <a:lnTo>
                  <a:pt x="3093255" y="551409"/>
                </a:lnTo>
                <a:lnTo>
                  <a:pt x="3085719" y="547442"/>
                </a:lnTo>
                <a:lnTo>
                  <a:pt x="3078182" y="542682"/>
                </a:lnTo>
                <a:lnTo>
                  <a:pt x="3071042" y="537922"/>
                </a:lnTo>
                <a:lnTo>
                  <a:pt x="3064298" y="532368"/>
                </a:lnTo>
                <a:lnTo>
                  <a:pt x="3057555" y="526814"/>
                </a:lnTo>
                <a:lnTo>
                  <a:pt x="3051208" y="521260"/>
                </a:lnTo>
                <a:lnTo>
                  <a:pt x="3044861" y="514913"/>
                </a:lnTo>
                <a:lnTo>
                  <a:pt x="3039308" y="508566"/>
                </a:lnTo>
                <a:lnTo>
                  <a:pt x="3033754" y="502219"/>
                </a:lnTo>
                <a:lnTo>
                  <a:pt x="3028598" y="495078"/>
                </a:lnTo>
                <a:lnTo>
                  <a:pt x="3023441" y="487938"/>
                </a:lnTo>
                <a:lnTo>
                  <a:pt x="3018681" y="480400"/>
                </a:lnTo>
                <a:lnTo>
                  <a:pt x="3014714" y="472863"/>
                </a:lnTo>
                <a:lnTo>
                  <a:pt x="3010747" y="464929"/>
                </a:lnTo>
                <a:lnTo>
                  <a:pt x="3007177" y="456995"/>
                </a:lnTo>
                <a:lnTo>
                  <a:pt x="3004004" y="449061"/>
                </a:lnTo>
                <a:lnTo>
                  <a:pt x="3001227" y="440731"/>
                </a:lnTo>
                <a:lnTo>
                  <a:pt x="2998847" y="432003"/>
                </a:lnTo>
                <a:lnTo>
                  <a:pt x="2996864" y="423276"/>
                </a:lnTo>
                <a:lnTo>
                  <a:pt x="2995277" y="414549"/>
                </a:lnTo>
                <a:lnTo>
                  <a:pt x="2994087" y="405425"/>
                </a:lnTo>
                <a:lnTo>
                  <a:pt x="2993294" y="396301"/>
                </a:lnTo>
                <a:lnTo>
                  <a:pt x="2972667" y="396301"/>
                </a:lnTo>
                <a:close/>
                <a:moveTo>
                  <a:pt x="3179333" y="0"/>
                </a:moveTo>
                <a:lnTo>
                  <a:pt x="3829480" y="0"/>
                </a:lnTo>
                <a:lnTo>
                  <a:pt x="3838207" y="397"/>
                </a:lnTo>
                <a:lnTo>
                  <a:pt x="3846537" y="793"/>
                </a:lnTo>
                <a:lnTo>
                  <a:pt x="3854867" y="1587"/>
                </a:lnTo>
                <a:lnTo>
                  <a:pt x="3863197" y="3174"/>
                </a:lnTo>
                <a:lnTo>
                  <a:pt x="3871527" y="5157"/>
                </a:lnTo>
                <a:lnTo>
                  <a:pt x="3879461" y="7141"/>
                </a:lnTo>
                <a:lnTo>
                  <a:pt x="3887394" y="9124"/>
                </a:lnTo>
                <a:lnTo>
                  <a:pt x="3895328" y="11901"/>
                </a:lnTo>
                <a:lnTo>
                  <a:pt x="3902468" y="15075"/>
                </a:lnTo>
                <a:lnTo>
                  <a:pt x="3910005" y="18248"/>
                </a:lnTo>
                <a:lnTo>
                  <a:pt x="3917145" y="21818"/>
                </a:lnTo>
                <a:lnTo>
                  <a:pt x="3924285" y="25785"/>
                </a:lnTo>
                <a:lnTo>
                  <a:pt x="3931425" y="30149"/>
                </a:lnTo>
                <a:lnTo>
                  <a:pt x="3937772" y="34909"/>
                </a:lnTo>
                <a:lnTo>
                  <a:pt x="3944119" y="39273"/>
                </a:lnTo>
                <a:lnTo>
                  <a:pt x="3950465" y="44430"/>
                </a:lnTo>
                <a:lnTo>
                  <a:pt x="3956415" y="49984"/>
                </a:lnTo>
                <a:lnTo>
                  <a:pt x="3961969" y="55538"/>
                </a:lnTo>
                <a:lnTo>
                  <a:pt x="3967919" y="61488"/>
                </a:lnTo>
                <a:lnTo>
                  <a:pt x="3972679" y="67439"/>
                </a:lnTo>
                <a:lnTo>
                  <a:pt x="3977836" y="73389"/>
                </a:lnTo>
                <a:lnTo>
                  <a:pt x="3982992" y="80133"/>
                </a:lnTo>
                <a:lnTo>
                  <a:pt x="3986959" y="86877"/>
                </a:lnTo>
                <a:lnTo>
                  <a:pt x="3990926" y="94017"/>
                </a:lnTo>
                <a:lnTo>
                  <a:pt x="3995289" y="100761"/>
                </a:lnTo>
                <a:lnTo>
                  <a:pt x="3998463" y="107902"/>
                </a:lnTo>
                <a:lnTo>
                  <a:pt x="4002033" y="115439"/>
                </a:lnTo>
                <a:lnTo>
                  <a:pt x="4004809" y="123373"/>
                </a:lnTo>
                <a:lnTo>
                  <a:pt x="4007586" y="130910"/>
                </a:lnTo>
                <a:lnTo>
                  <a:pt x="4009966" y="139241"/>
                </a:lnTo>
                <a:lnTo>
                  <a:pt x="4011950" y="147175"/>
                </a:lnTo>
                <a:lnTo>
                  <a:pt x="4013536" y="155109"/>
                </a:lnTo>
                <a:lnTo>
                  <a:pt x="4297554" y="155109"/>
                </a:lnTo>
                <a:lnTo>
                  <a:pt x="4316991" y="155902"/>
                </a:lnTo>
                <a:lnTo>
                  <a:pt x="4335635" y="157092"/>
                </a:lnTo>
                <a:lnTo>
                  <a:pt x="4354675" y="159472"/>
                </a:lnTo>
                <a:lnTo>
                  <a:pt x="4373319" y="162646"/>
                </a:lnTo>
                <a:lnTo>
                  <a:pt x="4391169" y="167010"/>
                </a:lnTo>
                <a:lnTo>
                  <a:pt x="4409019" y="171770"/>
                </a:lnTo>
                <a:lnTo>
                  <a:pt x="4426473" y="177720"/>
                </a:lnTo>
                <a:lnTo>
                  <a:pt x="4443530" y="184464"/>
                </a:lnTo>
                <a:lnTo>
                  <a:pt x="4460190" y="192398"/>
                </a:lnTo>
                <a:lnTo>
                  <a:pt x="4476057" y="200332"/>
                </a:lnTo>
                <a:lnTo>
                  <a:pt x="4491527" y="209456"/>
                </a:lnTo>
                <a:lnTo>
                  <a:pt x="4506997" y="219374"/>
                </a:lnTo>
                <a:lnTo>
                  <a:pt x="4521277" y="229688"/>
                </a:lnTo>
                <a:lnTo>
                  <a:pt x="4535558" y="240399"/>
                </a:lnTo>
                <a:lnTo>
                  <a:pt x="4549441" y="252300"/>
                </a:lnTo>
                <a:lnTo>
                  <a:pt x="4562135" y="264994"/>
                </a:lnTo>
                <a:lnTo>
                  <a:pt x="4574828" y="277688"/>
                </a:lnTo>
                <a:lnTo>
                  <a:pt x="4586728" y="291573"/>
                </a:lnTo>
                <a:lnTo>
                  <a:pt x="4597439" y="305457"/>
                </a:lnTo>
                <a:lnTo>
                  <a:pt x="4607752" y="320135"/>
                </a:lnTo>
                <a:lnTo>
                  <a:pt x="4617669" y="335606"/>
                </a:lnTo>
                <a:lnTo>
                  <a:pt x="4626792" y="351077"/>
                </a:lnTo>
                <a:lnTo>
                  <a:pt x="4634726" y="366945"/>
                </a:lnTo>
                <a:lnTo>
                  <a:pt x="4642659" y="383606"/>
                </a:lnTo>
                <a:lnTo>
                  <a:pt x="4649403" y="400664"/>
                </a:lnTo>
                <a:lnTo>
                  <a:pt x="4655353" y="418119"/>
                </a:lnTo>
                <a:lnTo>
                  <a:pt x="4660113" y="435970"/>
                </a:lnTo>
                <a:lnTo>
                  <a:pt x="4664476" y="453822"/>
                </a:lnTo>
                <a:lnTo>
                  <a:pt x="4667650" y="472466"/>
                </a:lnTo>
                <a:lnTo>
                  <a:pt x="4670030" y="491111"/>
                </a:lnTo>
                <a:lnTo>
                  <a:pt x="4671220" y="509756"/>
                </a:lnTo>
                <a:lnTo>
                  <a:pt x="4672013" y="529591"/>
                </a:lnTo>
                <a:lnTo>
                  <a:pt x="4672013" y="885825"/>
                </a:lnTo>
                <a:lnTo>
                  <a:pt x="5321300" y="885825"/>
                </a:lnTo>
                <a:lnTo>
                  <a:pt x="5321300" y="750888"/>
                </a:lnTo>
                <a:lnTo>
                  <a:pt x="6089650" y="750888"/>
                </a:lnTo>
                <a:lnTo>
                  <a:pt x="6089650" y="885825"/>
                </a:lnTo>
                <a:lnTo>
                  <a:pt x="6634184" y="885825"/>
                </a:lnTo>
                <a:lnTo>
                  <a:pt x="6653630" y="886222"/>
                </a:lnTo>
                <a:lnTo>
                  <a:pt x="6672679" y="887810"/>
                </a:lnTo>
                <a:lnTo>
                  <a:pt x="6691331" y="889794"/>
                </a:lnTo>
                <a:lnTo>
                  <a:pt x="6709586" y="893366"/>
                </a:lnTo>
                <a:lnTo>
                  <a:pt x="6727842" y="897335"/>
                </a:lnTo>
                <a:lnTo>
                  <a:pt x="6745700" y="902495"/>
                </a:lnTo>
                <a:lnTo>
                  <a:pt x="6763162" y="908449"/>
                </a:lnTo>
                <a:lnTo>
                  <a:pt x="6780226" y="915196"/>
                </a:lnTo>
                <a:lnTo>
                  <a:pt x="6796894" y="922737"/>
                </a:lnTo>
                <a:lnTo>
                  <a:pt x="6812768" y="931072"/>
                </a:lnTo>
                <a:lnTo>
                  <a:pt x="6828245" y="939804"/>
                </a:lnTo>
                <a:lnTo>
                  <a:pt x="6843723" y="949727"/>
                </a:lnTo>
                <a:lnTo>
                  <a:pt x="6858406" y="960046"/>
                </a:lnTo>
                <a:lnTo>
                  <a:pt x="6872296" y="971159"/>
                </a:lnTo>
                <a:lnTo>
                  <a:pt x="6886186" y="983066"/>
                </a:lnTo>
                <a:lnTo>
                  <a:pt x="6898885" y="995370"/>
                </a:lnTo>
                <a:lnTo>
                  <a:pt x="6911584" y="1008468"/>
                </a:lnTo>
                <a:lnTo>
                  <a:pt x="6923093" y="1021963"/>
                </a:lnTo>
                <a:lnTo>
                  <a:pt x="6934205" y="1036251"/>
                </a:lnTo>
                <a:lnTo>
                  <a:pt x="6944920" y="1050540"/>
                </a:lnTo>
                <a:lnTo>
                  <a:pt x="6954841" y="1066019"/>
                </a:lnTo>
                <a:lnTo>
                  <a:pt x="6963572" y="1081895"/>
                </a:lnTo>
                <a:lnTo>
                  <a:pt x="6971906" y="1097771"/>
                </a:lnTo>
                <a:lnTo>
                  <a:pt x="6979049" y="1114044"/>
                </a:lnTo>
                <a:lnTo>
                  <a:pt x="6985796" y="1131111"/>
                </a:lnTo>
                <a:lnTo>
                  <a:pt x="6991749" y="1148575"/>
                </a:lnTo>
                <a:lnTo>
                  <a:pt x="6996908" y="1166436"/>
                </a:lnTo>
                <a:lnTo>
                  <a:pt x="7001273" y="1184693"/>
                </a:lnTo>
                <a:lnTo>
                  <a:pt x="7004448" y="1202951"/>
                </a:lnTo>
                <a:lnTo>
                  <a:pt x="7006829" y="1222002"/>
                </a:lnTo>
                <a:lnTo>
                  <a:pt x="7008416" y="1241053"/>
                </a:lnTo>
                <a:lnTo>
                  <a:pt x="7008813" y="1260105"/>
                </a:lnTo>
                <a:lnTo>
                  <a:pt x="7008813" y="6163046"/>
                </a:lnTo>
                <a:lnTo>
                  <a:pt x="7008416" y="6182097"/>
                </a:lnTo>
                <a:lnTo>
                  <a:pt x="7006829" y="6201149"/>
                </a:lnTo>
                <a:lnTo>
                  <a:pt x="7004448" y="6219803"/>
                </a:lnTo>
                <a:lnTo>
                  <a:pt x="7001273" y="6238060"/>
                </a:lnTo>
                <a:lnTo>
                  <a:pt x="6996908" y="6256318"/>
                </a:lnTo>
                <a:lnTo>
                  <a:pt x="6991749" y="6274179"/>
                </a:lnTo>
                <a:lnTo>
                  <a:pt x="6985796" y="6291245"/>
                </a:lnTo>
                <a:lnTo>
                  <a:pt x="6979049" y="6308312"/>
                </a:lnTo>
                <a:lnTo>
                  <a:pt x="6971906" y="6324982"/>
                </a:lnTo>
                <a:lnTo>
                  <a:pt x="6963572" y="6341255"/>
                </a:lnTo>
                <a:lnTo>
                  <a:pt x="6954841" y="6357131"/>
                </a:lnTo>
                <a:lnTo>
                  <a:pt x="6944920" y="6371817"/>
                </a:lnTo>
                <a:lnTo>
                  <a:pt x="6934205" y="6386899"/>
                </a:lnTo>
                <a:lnTo>
                  <a:pt x="6923093" y="6401188"/>
                </a:lnTo>
                <a:lnTo>
                  <a:pt x="6911584" y="6414682"/>
                </a:lnTo>
                <a:lnTo>
                  <a:pt x="6898885" y="6427780"/>
                </a:lnTo>
                <a:lnTo>
                  <a:pt x="6886186" y="6440084"/>
                </a:lnTo>
                <a:lnTo>
                  <a:pt x="6872296" y="6451594"/>
                </a:lnTo>
                <a:lnTo>
                  <a:pt x="6858406" y="6463104"/>
                </a:lnTo>
                <a:lnTo>
                  <a:pt x="6843723" y="6473424"/>
                </a:lnTo>
                <a:lnTo>
                  <a:pt x="6828245" y="6482950"/>
                </a:lnTo>
                <a:lnTo>
                  <a:pt x="6812768" y="6492078"/>
                </a:lnTo>
                <a:lnTo>
                  <a:pt x="6796894" y="6500413"/>
                </a:lnTo>
                <a:lnTo>
                  <a:pt x="6780226" y="6507954"/>
                </a:lnTo>
                <a:lnTo>
                  <a:pt x="6763162" y="6514305"/>
                </a:lnTo>
                <a:lnTo>
                  <a:pt x="6745700" y="6520258"/>
                </a:lnTo>
                <a:lnTo>
                  <a:pt x="6727842" y="6525418"/>
                </a:lnTo>
                <a:lnTo>
                  <a:pt x="6709586" y="6529387"/>
                </a:lnTo>
                <a:lnTo>
                  <a:pt x="6691331" y="6532562"/>
                </a:lnTo>
                <a:lnTo>
                  <a:pt x="6672679" y="6535341"/>
                </a:lnTo>
                <a:lnTo>
                  <a:pt x="6653630" y="6536928"/>
                </a:lnTo>
                <a:lnTo>
                  <a:pt x="6634184" y="6537325"/>
                </a:lnTo>
                <a:lnTo>
                  <a:pt x="374232" y="6537325"/>
                </a:lnTo>
                <a:lnTo>
                  <a:pt x="355183" y="6536928"/>
                </a:lnTo>
                <a:lnTo>
                  <a:pt x="336134" y="6535341"/>
                </a:lnTo>
                <a:lnTo>
                  <a:pt x="317482" y="6532562"/>
                </a:lnTo>
                <a:lnTo>
                  <a:pt x="299227" y="6529387"/>
                </a:lnTo>
                <a:lnTo>
                  <a:pt x="280972" y="6525418"/>
                </a:lnTo>
                <a:lnTo>
                  <a:pt x="263510" y="6520258"/>
                </a:lnTo>
                <a:lnTo>
                  <a:pt x="246049" y="6514305"/>
                </a:lnTo>
                <a:lnTo>
                  <a:pt x="228984" y="6507954"/>
                </a:lnTo>
                <a:lnTo>
                  <a:pt x="212316" y="6500413"/>
                </a:lnTo>
                <a:lnTo>
                  <a:pt x="196045" y="6492078"/>
                </a:lnTo>
                <a:lnTo>
                  <a:pt x="180171" y="6482950"/>
                </a:lnTo>
                <a:lnTo>
                  <a:pt x="165488" y="6473424"/>
                </a:lnTo>
                <a:lnTo>
                  <a:pt x="150407" y="6463104"/>
                </a:lnTo>
                <a:lnTo>
                  <a:pt x="136121" y="6451594"/>
                </a:lnTo>
                <a:lnTo>
                  <a:pt x="123024" y="6440084"/>
                </a:lnTo>
                <a:lnTo>
                  <a:pt x="109531" y="6427780"/>
                </a:lnTo>
                <a:lnTo>
                  <a:pt x="97229" y="6414682"/>
                </a:lnTo>
                <a:lnTo>
                  <a:pt x="85720" y="6401188"/>
                </a:lnTo>
                <a:lnTo>
                  <a:pt x="74212" y="6386899"/>
                </a:lnTo>
                <a:lnTo>
                  <a:pt x="63893" y="6371817"/>
                </a:lnTo>
                <a:lnTo>
                  <a:pt x="54369" y="6357131"/>
                </a:lnTo>
                <a:lnTo>
                  <a:pt x="45241" y="6341255"/>
                </a:lnTo>
                <a:lnTo>
                  <a:pt x="36907" y="6324982"/>
                </a:lnTo>
                <a:lnTo>
                  <a:pt x="29367" y="6308312"/>
                </a:lnTo>
                <a:lnTo>
                  <a:pt x="23018" y="6291245"/>
                </a:lnTo>
                <a:lnTo>
                  <a:pt x="17065" y="6274179"/>
                </a:lnTo>
                <a:lnTo>
                  <a:pt x="11906" y="6256318"/>
                </a:lnTo>
                <a:lnTo>
                  <a:pt x="7937" y="6238060"/>
                </a:lnTo>
                <a:lnTo>
                  <a:pt x="4762" y="6219803"/>
                </a:lnTo>
                <a:lnTo>
                  <a:pt x="1984" y="6201149"/>
                </a:lnTo>
                <a:lnTo>
                  <a:pt x="794" y="6182097"/>
                </a:lnTo>
                <a:lnTo>
                  <a:pt x="0" y="6163046"/>
                </a:lnTo>
                <a:lnTo>
                  <a:pt x="0" y="1260105"/>
                </a:lnTo>
                <a:lnTo>
                  <a:pt x="794" y="1241053"/>
                </a:lnTo>
                <a:lnTo>
                  <a:pt x="1984" y="1222002"/>
                </a:lnTo>
                <a:lnTo>
                  <a:pt x="4762" y="1202951"/>
                </a:lnTo>
                <a:lnTo>
                  <a:pt x="7937" y="1184693"/>
                </a:lnTo>
                <a:lnTo>
                  <a:pt x="11906" y="1166436"/>
                </a:lnTo>
                <a:lnTo>
                  <a:pt x="17065" y="1148575"/>
                </a:lnTo>
                <a:lnTo>
                  <a:pt x="23018" y="1131111"/>
                </a:lnTo>
                <a:lnTo>
                  <a:pt x="29367" y="1114044"/>
                </a:lnTo>
                <a:lnTo>
                  <a:pt x="36907" y="1097771"/>
                </a:lnTo>
                <a:lnTo>
                  <a:pt x="45241" y="1081895"/>
                </a:lnTo>
                <a:lnTo>
                  <a:pt x="54369" y="1066019"/>
                </a:lnTo>
                <a:lnTo>
                  <a:pt x="63893" y="1050540"/>
                </a:lnTo>
                <a:lnTo>
                  <a:pt x="74212" y="1036251"/>
                </a:lnTo>
                <a:lnTo>
                  <a:pt x="85720" y="1021963"/>
                </a:lnTo>
                <a:lnTo>
                  <a:pt x="97229" y="1008468"/>
                </a:lnTo>
                <a:lnTo>
                  <a:pt x="109531" y="995370"/>
                </a:lnTo>
                <a:lnTo>
                  <a:pt x="123024" y="983066"/>
                </a:lnTo>
                <a:lnTo>
                  <a:pt x="136121" y="971159"/>
                </a:lnTo>
                <a:lnTo>
                  <a:pt x="150407" y="960046"/>
                </a:lnTo>
                <a:lnTo>
                  <a:pt x="165488" y="949727"/>
                </a:lnTo>
                <a:lnTo>
                  <a:pt x="180171" y="939804"/>
                </a:lnTo>
                <a:lnTo>
                  <a:pt x="196045" y="931072"/>
                </a:lnTo>
                <a:lnTo>
                  <a:pt x="212316" y="922737"/>
                </a:lnTo>
                <a:lnTo>
                  <a:pt x="228984" y="915196"/>
                </a:lnTo>
                <a:lnTo>
                  <a:pt x="246049" y="908449"/>
                </a:lnTo>
                <a:lnTo>
                  <a:pt x="263510" y="902495"/>
                </a:lnTo>
                <a:lnTo>
                  <a:pt x="280972" y="897335"/>
                </a:lnTo>
                <a:lnTo>
                  <a:pt x="299227" y="893366"/>
                </a:lnTo>
                <a:lnTo>
                  <a:pt x="317482" y="889794"/>
                </a:lnTo>
                <a:lnTo>
                  <a:pt x="336134" y="887810"/>
                </a:lnTo>
                <a:lnTo>
                  <a:pt x="355183" y="886222"/>
                </a:lnTo>
                <a:lnTo>
                  <a:pt x="374232" y="885825"/>
                </a:lnTo>
                <a:lnTo>
                  <a:pt x="919163" y="885825"/>
                </a:lnTo>
                <a:lnTo>
                  <a:pt x="919163" y="750888"/>
                </a:lnTo>
                <a:lnTo>
                  <a:pt x="1687513" y="750888"/>
                </a:lnTo>
                <a:lnTo>
                  <a:pt x="1687513" y="885825"/>
                </a:lnTo>
                <a:lnTo>
                  <a:pt x="2336800" y="885825"/>
                </a:lnTo>
                <a:lnTo>
                  <a:pt x="2336800" y="529591"/>
                </a:lnTo>
                <a:lnTo>
                  <a:pt x="2337197" y="509756"/>
                </a:lnTo>
                <a:lnTo>
                  <a:pt x="2338387" y="491111"/>
                </a:lnTo>
                <a:lnTo>
                  <a:pt x="2341164" y="472466"/>
                </a:lnTo>
                <a:lnTo>
                  <a:pt x="2344337" y="453822"/>
                </a:lnTo>
                <a:lnTo>
                  <a:pt x="2348700" y="435970"/>
                </a:lnTo>
                <a:lnTo>
                  <a:pt x="2353461" y="418119"/>
                </a:lnTo>
                <a:lnTo>
                  <a:pt x="2359411" y="400664"/>
                </a:lnTo>
                <a:lnTo>
                  <a:pt x="2366551" y="383606"/>
                </a:lnTo>
                <a:lnTo>
                  <a:pt x="2373691" y="366945"/>
                </a:lnTo>
                <a:lnTo>
                  <a:pt x="2382021" y="351077"/>
                </a:lnTo>
                <a:lnTo>
                  <a:pt x="2390748" y="335606"/>
                </a:lnTo>
                <a:lnTo>
                  <a:pt x="2401061" y="320135"/>
                </a:lnTo>
                <a:lnTo>
                  <a:pt x="2411375" y="305457"/>
                </a:lnTo>
                <a:lnTo>
                  <a:pt x="2422482" y="291573"/>
                </a:lnTo>
                <a:lnTo>
                  <a:pt x="2433985" y="277688"/>
                </a:lnTo>
                <a:lnTo>
                  <a:pt x="2446679" y="264994"/>
                </a:lnTo>
                <a:lnTo>
                  <a:pt x="2459372" y="252300"/>
                </a:lnTo>
                <a:lnTo>
                  <a:pt x="2473256" y="240399"/>
                </a:lnTo>
                <a:lnTo>
                  <a:pt x="2487139" y="229688"/>
                </a:lnTo>
                <a:lnTo>
                  <a:pt x="2501816" y="219374"/>
                </a:lnTo>
                <a:lnTo>
                  <a:pt x="2517286" y="209456"/>
                </a:lnTo>
                <a:lnTo>
                  <a:pt x="2532360" y="200332"/>
                </a:lnTo>
                <a:lnTo>
                  <a:pt x="2548624" y="192398"/>
                </a:lnTo>
                <a:lnTo>
                  <a:pt x="2565284" y="184464"/>
                </a:lnTo>
                <a:lnTo>
                  <a:pt x="2582341" y="177720"/>
                </a:lnTo>
                <a:lnTo>
                  <a:pt x="2599794" y="171770"/>
                </a:lnTo>
                <a:lnTo>
                  <a:pt x="2617645" y="167010"/>
                </a:lnTo>
                <a:lnTo>
                  <a:pt x="2635495" y="162646"/>
                </a:lnTo>
                <a:lnTo>
                  <a:pt x="2654138" y="159472"/>
                </a:lnTo>
                <a:lnTo>
                  <a:pt x="2672782" y="157092"/>
                </a:lnTo>
                <a:lnTo>
                  <a:pt x="2691823" y="155902"/>
                </a:lnTo>
                <a:lnTo>
                  <a:pt x="2711259" y="155109"/>
                </a:lnTo>
                <a:lnTo>
                  <a:pt x="2995674" y="155109"/>
                </a:lnTo>
                <a:lnTo>
                  <a:pt x="2996864" y="147175"/>
                </a:lnTo>
                <a:lnTo>
                  <a:pt x="2998847" y="139241"/>
                </a:lnTo>
                <a:lnTo>
                  <a:pt x="3001227" y="130910"/>
                </a:lnTo>
                <a:lnTo>
                  <a:pt x="3004004" y="123373"/>
                </a:lnTo>
                <a:lnTo>
                  <a:pt x="3006781" y="115439"/>
                </a:lnTo>
                <a:lnTo>
                  <a:pt x="3009954" y="107902"/>
                </a:lnTo>
                <a:lnTo>
                  <a:pt x="3013921" y="100761"/>
                </a:lnTo>
                <a:lnTo>
                  <a:pt x="3017491" y="94017"/>
                </a:lnTo>
                <a:lnTo>
                  <a:pt x="3021854" y="86877"/>
                </a:lnTo>
                <a:lnTo>
                  <a:pt x="3026218" y="80133"/>
                </a:lnTo>
                <a:lnTo>
                  <a:pt x="3030978" y="73389"/>
                </a:lnTo>
                <a:lnTo>
                  <a:pt x="3035738" y="67439"/>
                </a:lnTo>
                <a:lnTo>
                  <a:pt x="3041291" y="61488"/>
                </a:lnTo>
                <a:lnTo>
                  <a:pt x="3046845" y="55538"/>
                </a:lnTo>
                <a:lnTo>
                  <a:pt x="3052398" y="49984"/>
                </a:lnTo>
                <a:lnTo>
                  <a:pt x="3058348" y="44430"/>
                </a:lnTo>
                <a:lnTo>
                  <a:pt x="3064695" y="39273"/>
                </a:lnTo>
                <a:lnTo>
                  <a:pt x="3071042" y="34909"/>
                </a:lnTo>
                <a:lnTo>
                  <a:pt x="3077785" y="30149"/>
                </a:lnTo>
                <a:lnTo>
                  <a:pt x="3084529" y="25785"/>
                </a:lnTo>
                <a:lnTo>
                  <a:pt x="3091669" y="21818"/>
                </a:lnTo>
                <a:lnTo>
                  <a:pt x="3098412" y="18248"/>
                </a:lnTo>
                <a:lnTo>
                  <a:pt x="3105949" y="15075"/>
                </a:lnTo>
                <a:lnTo>
                  <a:pt x="3113486" y="11901"/>
                </a:lnTo>
                <a:lnTo>
                  <a:pt x="3121419" y="9124"/>
                </a:lnTo>
                <a:lnTo>
                  <a:pt x="3129353" y="7141"/>
                </a:lnTo>
                <a:lnTo>
                  <a:pt x="3137286" y="5157"/>
                </a:lnTo>
                <a:lnTo>
                  <a:pt x="3145616" y="3174"/>
                </a:lnTo>
                <a:lnTo>
                  <a:pt x="3153946" y="1587"/>
                </a:lnTo>
                <a:lnTo>
                  <a:pt x="3162277" y="793"/>
                </a:lnTo>
                <a:lnTo>
                  <a:pt x="3171003" y="397"/>
                </a:lnTo>
                <a:lnTo>
                  <a:pt x="3179333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KSO_Shape"/>
          <p:cNvSpPr/>
          <p:nvPr/>
        </p:nvSpPr>
        <p:spPr bwMode="auto">
          <a:xfrm>
            <a:off x="6629101" y="2143924"/>
            <a:ext cx="587249" cy="595653"/>
          </a:xfrm>
          <a:custGeom>
            <a:avLst/>
            <a:gdLst>
              <a:gd name="T0" fmla="*/ 1628324 w 3235"/>
              <a:gd name="T1" fmla="*/ 943562 h 3280"/>
              <a:gd name="T2" fmla="*/ 889923 w 3235"/>
              <a:gd name="T3" fmla="*/ 1681834 h 3280"/>
              <a:gd name="T4" fmla="*/ 715343 w 3235"/>
              <a:gd name="T5" fmla="*/ 1780637 h 3280"/>
              <a:gd name="T6" fmla="*/ 789457 w 3235"/>
              <a:gd name="T7" fmla="*/ 1662623 h 3280"/>
              <a:gd name="T8" fmla="*/ 847651 w 3235"/>
              <a:gd name="T9" fmla="*/ 1618711 h 3280"/>
              <a:gd name="T10" fmla="*/ 1231948 w 3235"/>
              <a:gd name="T11" fmla="*/ 1234480 h 3280"/>
              <a:gd name="T12" fmla="*/ 978861 w 3235"/>
              <a:gd name="T13" fmla="*/ 981436 h 3280"/>
              <a:gd name="T14" fmla="*/ 1348336 w 3235"/>
              <a:gd name="T15" fmla="*/ 612574 h 3280"/>
              <a:gd name="T16" fmla="*/ 1348336 w 3235"/>
              <a:gd name="T17" fmla="*/ 536277 h 3280"/>
              <a:gd name="T18" fmla="*/ 1271476 w 3235"/>
              <a:gd name="T19" fmla="*/ 536277 h 3280"/>
              <a:gd name="T20" fmla="*/ 902550 w 3235"/>
              <a:gd name="T21" fmla="*/ 905139 h 3280"/>
              <a:gd name="T22" fmla="*/ 828436 w 3235"/>
              <a:gd name="T23" fmla="*/ 831037 h 3280"/>
              <a:gd name="T24" fmla="*/ 828436 w 3235"/>
              <a:gd name="T25" fmla="*/ 674051 h 3280"/>
              <a:gd name="T26" fmla="*/ 1093601 w 3235"/>
              <a:gd name="T27" fmla="*/ 408932 h 3280"/>
              <a:gd name="T28" fmla="*/ 1628324 w 3235"/>
              <a:gd name="T29" fmla="*/ 408932 h 3280"/>
              <a:gd name="T30" fmla="*/ 1628324 w 3235"/>
              <a:gd name="T31" fmla="*/ 943562 h 3280"/>
              <a:gd name="T32" fmla="*/ 828436 w 3235"/>
              <a:gd name="T33" fmla="*/ 1132384 h 3280"/>
              <a:gd name="T34" fmla="*/ 828436 w 3235"/>
              <a:gd name="T35" fmla="*/ 979240 h 3280"/>
              <a:gd name="T36" fmla="*/ 902550 w 3235"/>
              <a:gd name="T37" fmla="*/ 905139 h 3280"/>
              <a:gd name="T38" fmla="*/ 978861 w 3235"/>
              <a:gd name="T39" fmla="*/ 981436 h 3280"/>
              <a:gd name="T40" fmla="*/ 828436 w 3235"/>
              <a:gd name="T41" fmla="*/ 1132384 h 3280"/>
              <a:gd name="T42" fmla="*/ 378259 w 3235"/>
              <a:gd name="T43" fmla="*/ 1800397 h 3280"/>
              <a:gd name="T44" fmla="*/ 0 w 3235"/>
              <a:gd name="T45" fmla="*/ 1422204 h 3280"/>
              <a:gd name="T46" fmla="*/ 0 w 3235"/>
              <a:gd name="T47" fmla="*/ 378193 h 3280"/>
              <a:gd name="T48" fmla="*/ 378259 w 3235"/>
              <a:gd name="T49" fmla="*/ 0 h 3280"/>
              <a:gd name="T50" fmla="*/ 756517 w 3235"/>
              <a:gd name="T51" fmla="*/ 378193 h 3280"/>
              <a:gd name="T52" fmla="*/ 756517 w 3235"/>
              <a:gd name="T53" fmla="*/ 1422204 h 3280"/>
              <a:gd name="T54" fmla="*/ 378259 w 3235"/>
              <a:gd name="T55" fmla="*/ 1800397 h 3280"/>
              <a:gd name="T56" fmla="*/ 682403 w 3235"/>
              <a:gd name="T57" fmla="*/ 393013 h 3280"/>
              <a:gd name="T58" fmla="*/ 378259 w 3235"/>
              <a:gd name="T59" fmla="*/ 94960 h 3280"/>
              <a:gd name="T60" fmla="*/ 71370 w 3235"/>
              <a:gd name="T61" fmla="*/ 393013 h 3280"/>
              <a:gd name="T62" fmla="*/ 71370 w 3235"/>
              <a:gd name="T63" fmla="*/ 936426 h 3280"/>
              <a:gd name="T64" fmla="*/ 216305 w 3235"/>
              <a:gd name="T65" fmla="*/ 936426 h 3280"/>
              <a:gd name="T66" fmla="*/ 216305 w 3235"/>
              <a:gd name="T67" fmla="*/ 1458431 h 3280"/>
              <a:gd name="T68" fmla="*/ 270106 w 3235"/>
              <a:gd name="T69" fmla="*/ 1512224 h 3280"/>
              <a:gd name="T70" fmla="*/ 324457 w 3235"/>
              <a:gd name="T71" fmla="*/ 1458431 h 3280"/>
              <a:gd name="T72" fmla="*/ 324457 w 3235"/>
              <a:gd name="T73" fmla="*/ 936426 h 3280"/>
              <a:gd name="T74" fmla="*/ 682403 w 3235"/>
              <a:gd name="T75" fmla="*/ 936426 h 3280"/>
              <a:gd name="T76" fmla="*/ 682403 w 3235"/>
              <a:gd name="T77" fmla="*/ 393013 h 3280"/>
              <a:gd name="T78" fmla="*/ 270106 w 3235"/>
              <a:gd name="T79" fmla="*/ 360079 h 3280"/>
              <a:gd name="T80" fmla="*/ 324457 w 3235"/>
              <a:gd name="T81" fmla="*/ 413872 h 3280"/>
              <a:gd name="T82" fmla="*/ 324457 w 3235"/>
              <a:gd name="T83" fmla="*/ 936426 h 3280"/>
              <a:gd name="T84" fmla="*/ 216305 w 3235"/>
              <a:gd name="T85" fmla="*/ 936426 h 3280"/>
              <a:gd name="T86" fmla="*/ 216305 w 3235"/>
              <a:gd name="T87" fmla="*/ 413872 h 3280"/>
              <a:gd name="T88" fmla="*/ 270106 w 3235"/>
              <a:gd name="T89" fmla="*/ 360079 h 328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235" h="3280">
                <a:moveTo>
                  <a:pt x="2966" y="1719"/>
                </a:moveTo>
                <a:cubicBezTo>
                  <a:pt x="1621" y="3064"/>
                  <a:pt x="1621" y="3064"/>
                  <a:pt x="1621" y="3064"/>
                </a:cubicBezTo>
                <a:cubicBezTo>
                  <a:pt x="1530" y="3155"/>
                  <a:pt x="1420" y="3214"/>
                  <a:pt x="1303" y="3244"/>
                </a:cubicBezTo>
                <a:cubicBezTo>
                  <a:pt x="1359" y="3180"/>
                  <a:pt x="1404" y="3107"/>
                  <a:pt x="1438" y="3029"/>
                </a:cubicBezTo>
                <a:cubicBezTo>
                  <a:pt x="1476" y="3007"/>
                  <a:pt x="1512" y="2981"/>
                  <a:pt x="1544" y="2949"/>
                </a:cubicBezTo>
                <a:cubicBezTo>
                  <a:pt x="2244" y="2249"/>
                  <a:pt x="2244" y="2249"/>
                  <a:pt x="2244" y="2249"/>
                </a:cubicBezTo>
                <a:cubicBezTo>
                  <a:pt x="1783" y="1788"/>
                  <a:pt x="1783" y="1788"/>
                  <a:pt x="1783" y="1788"/>
                </a:cubicBezTo>
                <a:cubicBezTo>
                  <a:pt x="2456" y="1116"/>
                  <a:pt x="2456" y="1116"/>
                  <a:pt x="2456" y="1116"/>
                </a:cubicBezTo>
                <a:cubicBezTo>
                  <a:pt x="2494" y="1078"/>
                  <a:pt x="2494" y="1015"/>
                  <a:pt x="2456" y="977"/>
                </a:cubicBezTo>
                <a:cubicBezTo>
                  <a:pt x="2417" y="938"/>
                  <a:pt x="2355" y="938"/>
                  <a:pt x="2316" y="977"/>
                </a:cubicBezTo>
                <a:cubicBezTo>
                  <a:pt x="1644" y="1649"/>
                  <a:pt x="1644" y="1649"/>
                  <a:pt x="1644" y="1649"/>
                </a:cubicBezTo>
                <a:cubicBezTo>
                  <a:pt x="1509" y="1514"/>
                  <a:pt x="1509" y="1514"/>
                  <a:pt x="1509" y="1514"/>
                </a:cubicBezTo>
                <a:cubicBezTo>
                  <a:pt x="1509" y="1228"/>
                  <a:pt x="1509" y="1228"/>
                  <a:pt x="1509" y="1228"/>
                </a:cubicBezTo>
                <a:cubicBezTo>
                  <a:pt x="1992" y="745"/>
                  <a:pt x="1992" y="745"/>
                  <a:pt x="1992" y="745"/>
                </a:cubicBezTo>
                <a:cubicBezTo>
                  <a:pt x="2261" y="476"/>
                  <a:pt x="2697" y="476"/>
                  <a:pt x="2966" y="745"/>
                </a:cubicBezTo>
                <a:cubicBezTo>
                  <a:pt x="3235" y="1014"/>
                  <a:pt x="3235" y="1450"/>
                  <a:pt x="2966" y="1719"/>
                </a:cubicBezTo>
                <a:close/>
                <a:moveTo>
                  <a:pt x="1509" y="2063"/>
                </a:moveTo>
                <a:cubicBezTo>
                  <a:pt x="1509" y="1784"/>
                  <a:pt x="1509" y="1784"/>
                  <a:pt x="1509" y="1784"/>
                </a:cubicBezTo>
                <a:cubicBezTo>
                  <a:pt x="1644" y="1649"/>
                  <a:pt x="1644" y="1649"/>
                  <a:pt x="1644" y="1649"/>
                </a:cubicBezTo>
                <a:cubicBezTo>
                  <a:pt x="1783" y="1788"/>
                  <a:pt x="1783" y="1788"/>
                  <a:pt x="1783" y="1788"/>
                </a:cubicBezTo>
                <a:lnTo>
                  <a:pt x="1509" y="2063"/>
                </a:lnTo>
                <a:close/>
                <a:moveTo>
                  <a:pt x="689" y="3280"/>
                </a:moveTo>
                <a:cubicBezTo>
                  <a:pt x="309" y="3280"/>
                  <a:pt x="0" y="2971"/>
                  <a:pt x="0" y="2591"/>
                </a:cubicBezTo>
                <a:cubicBezTo>
                  <a:pt x="0" y="689"/>
                  <a:pt x="0" y="689"/>
                  <a:pt x="0" y="689"/>
                </a:cubicBezTo>
                <a:cubicBezTo>
                  <a:pt x="0" y="308"/>
                  <a:pt x="309" y="0"/>
                  <a:pt x="689" y="0"/>
                </a:cubicBezTo>
                <a:cubicBezTo>
                  <a:pt x="1069" y="0"/>
                  <a:pt x="1378" y="308"/>
                  <a:pt x="1378" y="689"/>
                </a:cubicBezTo>
                <a:cubicBezTo>
                  <a:pt x="1378" y="2591"/>
                  <a:pt x="1378" y="2591"/>
                  <a:pt x="1378" y="2591"/>
                </a:cubicBezTo>
                <a:cubicBezTo>
                  <a:pt x="1378" y="2971"/>
                  <a:pt x="1069" y="3280"/>
                  <a:pt x="689" y="3280"/>
                </a:cubicBezTo>
                <a:close/>
                <a:moveTo>
                  <a:pt x="1243" y="716"/>
                </a:moveTo>
                <a:cubicBezTo>
                  <a:pt x="1243" y="416"/>
                  <a:pt x="989" y="173"/>
                  <a:pt x="689" y="173"/>
                </a:cubicBezTo>
                <a:cubicBezTo>
                  <a:pt x="389" y="173"/>
                  <a:pt x="130" y="416"/>
                  <a:pt x="130" y="716"/>
                </a:cubicBezTo>
                <a:cubicBezTo>
                  <a:pt x="130" y="1706"/>
                  <a:pt x="130" y="1706"/>
                  <a:pt x="130" y="1706"/>
                </a:cubicBezTo>
                <a:cubicBezTo>
                  <a:pt x="394" y="1706"/>
                  <a:pt x="394" y="1706"/>
                  <a:pt x="394" y="1706"/>
                </a:cubicBezTo>
                <a:cubicBezTo>
                  <a:pt x="394" y="2657"/>
                  <a:pt x="394" y="2657"/>
                  <a:pt x="394" y="2657"/>
                </a:cubicBezTo>
                <a:cubicBezTo>
                  <a:pt x="394" y="2711"/>
                  <a:pt x="438" y="2755"/>
                  <a:pt x="492" y="2755"/>
                </a:cubicBezTo>
                <a:cubicBezTo>
                  <a:pt x="547" y="2755"/>
                  <a:pt x="591" y="2711"/>
                  <a:pt x="591" y="2657"/>
                </a:cubicBezTo>
                <a:cubicBezTo>
                  <a:pt x="591" y="1706"/>
                  <a:pt x="591" y="1706"/>
                  <a:pt x="591" y="1706"/>
                </a:cubicBezTo>
                <a:cubicBezTo>
                  <a:pt x="1243" y="1706"/>
                  <a:pt x="1243" y="1706"/>
                  <a:pt x="1243" y="1706"/>
                </a:cubicBezTo>
                <a:lnTo>
                  <a:pt x="1243" y="716"/>
                </a:lnTo>
                <a:close/>
                <a:moveTo>
                  <a:pt x="492" y="656"/>
                </a:moveTo>
                <a:cubicBezTo>
                  <a:pt x="547" y="656"/>
                  <a:pt x="591" y="700"/>
                  <a:pt x="591" y="754"/>
                </a:cubicBezTo>
                <a:cubicBezTo>
                  <a:pt x="591" y="1706"/>
                  <a:pt x="591" y="1706"/>
                  <a:pt x="591" y="1706"/>
                </a:cubicBezTo>
                <a:cubicBezTo>
                  <a:pt x="394" y="1706"/>
                  <a:pt x="394" y="1706"/>
                  <a:pt x="394" y="1706"/>
                </a:cubicBezTo>
                <a:cubicBezTo>
                  <a:pt x="394" y="754"/>
                  <a:pt x="394" y="754"/>
                  <a:pt x="394" y="754"/>
                </a:cubicBezTo>
                <a:cubicBezTo>
                  <a:pt x="394" y="700"/>
                  <a:pt x="438" y="656"/>
                  <a:pt x="492" y="656"/>
                </a:cubicBez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KSO_Shape"/>
          <p:cNvSpPr/>
          <p:nvPr/>
        </p:nvSpPr>
        <p:spPr bwMode="auto">
          <a:xfrm>
            <a:off x="1971036" y="2985829"/>
            <a:ext cx="579127" cy="590584"/>
          </a:xfrm>
          <a:custGeom>
            <a:avLst/>
            <a:gdLst>
              <a:gd name="T0" fmla="*/ 863600 w 3175"/>
              <a:gd name="T1" fmla="*/ 866837 h 3238"/>
              <a:gd name="T2" fmla="*/ 899190 w 3175"/>
              <a:gd name="T3" fmla="*/ 804563 h 3238"/>
              <a:gd name="T4" fmla="*/ 630044 w 3175"/>
              <a:gd name="T5" fmla="*/ 648877 h 3238"/>
              <a:gd name="T6" fmla="*/ 593899 w 3175"/>
              <a:gd name="T7" fmla="*/ 711151 h 3238"/>
              <a:gd name="T8" fmla="*/ 481570 w 3175"/>
              <a:gd name="T9" fmla="*/ 646097 h 3238"/>
              <a:gd name="T10" fmla="*/ 412059 w 3175"/>
              <a:gd name="T11" fmla="*/ 892414 h 3238"/>
              <a:gd name="T12" fmla="*/ 886400 w 3175"/>
              <a:gd name="T13" fmla="*/ 1366700 h 3238"/>
              <a:gd name="T14" fmla="*/ 1262869 w 3175"/>
              <a:gd name="T15" fmla="*/ 1180433 h 3238"/>
              <a:gd name="T16" fmla="*/ 1145535 w 3175"/>
              <a:gd name="T17" fmla="*/ 1180433 h 3238"/>
              <a:gd name="T18" fmla="*/ 963139 w 3175"/>
              <a:gd name="T19" fmla="*/ 998058 h 3238"/>
              <a:gd name="T20" fmla="*/ 1765570 w 3175"/>
              <a:gd name="T21" fmla="*/ 998058 h 3238"/>
              <a:gd name="T22" fmla="*/ 1583174 w 3175"/>
              <a:gd name="T23" fmla="*/ 1180433 h 3238"/>
              <a:gd name="T24" fmla="*/ 1463060 w 3175"/>
              <a:gd name="T25" fmla="*/ 1180433 h 3238"/>
              <a:gd name="T26" fmla="*/ 1035986 w 3175"/>
              <a:gd name="T27" fmla="*/ 1520162 h 3238"/>
              <a:gd name="T28" fmla="*/ 1035986 w 3175"/>
              <a:gd name="T29" fmla="*/ 1654719 h 3238"/>
              <a:gd name="T30" fmla="*/ 1175008 w 3175"/>
              <a:gd name="T31" fmla="*/ 1654719 h 3238"/>
              <a:gd name="T32" fmla="*/ 1255084 w 3175"/>
              <a:gd name="T33" fmla="*/ 1800397 h 3238"/>
              <a:gd name="T34" fmla="*/ 522164 w 3175"/>
              <a:gd name="T35" fmla="*/ 1800397 h 3238"/>
              <a:gd name="T36" fmla="*/ 598348 w 3175"/>
              <a:gd name="T37" fmla="*/ 1654719 h 3238"/>
              <a:gd name="T38" fmla="*/ 744042 w 3175"/>
              <a:gd name="T39" fmla="*/ 1654719 h 3238"/>
              <a:gd name="T40" fmla="*/ 744042 w 3175"/>
              <a:gd name="T41" fmla="*/ 1521830 h 3238"/>
              <a:gd name="T42" fmla="*/ 240785 w 3175"/>
              <a:gd name="T43" fmla="*/ 892414 h 3238"/>
              <a:gd name="T44" fmla="*/ 333095 w 3175"/>
              <a:gd name="T45" fmla="*/ 560469 h 3238"/>
              <a:gd name="T46" fmla="*/ 288052 w 3175"/>
              <a:gd name="T47" fmla="*/ 534336 h 3238"/>
              <a:gd name="T48" fmla="*/ 323641 w 3175"/>
              <a:gd name="T49" fmla="*/ 472062 h 3238"/>
              <a:gd name="T50" fmla="*/ 197966 w 3175"/>
              <a:gd name="T51" fmla="*/ 399779 h 3238"/>
              <a:gd name="T52" fmla="*/ 197966 w 3175"/>
              <a:gd name="T53" fmla="*/ 400335 h 3238"/>
              <a:gd name="T54" fmla="*/ 0 w 3175"/>
              <a:gd name="T55" fmla="*/ 368086 h 3238"/>
              <a:gd name="T56" fmla="*/ 212981 w 3175"/>
              <a:gd name="T57" fmla="*/ 0 h 3238"/>
              <a:gd name="T58" fmla="*/ 341992 w 3175"/>
              <a:gd name="T59" fmla="*/ 150126 h 3238"/>
              <a:gd name="T60" fmla="*/ 340324 w 3175"/>
              <a:gd name="T61" fmla="*/ 153462 h 3238"/>
              <a:gd name="T62" fmla="*/ 465999 w 3175"/>
              <a:gd name="T63" fmla="*/ 225745 h 3238"/>
              <a:gd name="T64" fmla="*/ 500477 w 3175"/>
              <a:gd name="T65" fmla="*/ 166250 h 3238"/>
              <a:gd name="T66" fmla="*/ 806323 w 3175"/>
              <a:gd name="T67" fmla="*/ 343065 h 3238"/>
              <a:gd name="T68" fmla="*/ 772402 w 3175"/>
              <a:gd name="T69" fmla="*/ 402559 h 3238"/>
              <a:gd name="T70" fmla="*/ 1041547 w 3175"/>
              <a:gd name="T71" fmla="*/ 558245 h 3238"/>
              <a:gd name="T72" fmla="*/ 1076025 w 3175"/>
              <a:gd name="T73" fmla="*/ 498751 h 3238"/>
              <a:gd name="T74" fmla="*/ 1238401 w 3175"/>
              <a:gd name="T75" fmla="*/ 592163 h 3238"/>
              <a:gd name="T76" fmla="*/ 1025421 w 3175"/>
              <a:gd name="T77" fmla="*/ 960249 h 3238"/>
              <a:gd name="T78" fmla="*/ 863600 w 3175"/>
              <a:gd name="T79" fmla="*/ 866837 h 323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175" h="3238">
                <a:moveTo>
                  <a:pt x="1553" y="1559"/>
                </a:moveTo>
                <a:cubicBezTo>
                  <a:pt x="1617" y="1447"/>
                  <a:pt x="1617" y="1447"/>
                  <a:pt x="1617" y="1447"/>
                </a:cubicBezTo>
                <a:cubicBezTo>
                  <a:pt x="1133" y="1167"/>
                  <a:pt x="1133" y="1167"/>
                  <a:pt x="1133" y="1167"/>
                </a:cubicBezTo>
                <a:cubicBezTo>
                  <a:pt x="1068" y="1279"/>
                  <a:pt x="1068" y="1279"/>
                  <a:pt x="1068" y="1279"/>
                </a:cubicBezTo>
                <a:cubicBezTo>
                  <a:pt x="866" y="1162"/>
                  <a:pt x="866" y="1162"/>
                  <a:pt x="866" y="1162"/>
                </a:cubicBezTo>
                <a:cubicBezTo>
                  <a:pt x="787" y="1291"/>
                  <a:pt x="741" y="1443"/>
                  <a:pt x="741" y="1605"/>
                </a:cubicBezTo>
                <a:cubicBezTo>
                  <a:pt x="741" y="2076"/>
                  <a:pt x="1123" y="2458"/>
                  <a:pt x="1594" y="2458"/>
                </a:cubicBezTo>
                <a:cubicBezTo>
                  <a:pt x="1870" y="2458"/>
                  <a:pt x="2115" y="2326"/>
                  <a:pt x="2271" y="2123"/>
                </a:cubicBezTo>
                <a:cubicBezTo>
                  <a:pt x="2060" y="2123"/>
                  <a:pt x="2060" y="2123"/>
                  <a:pt x="2060" y="2123"/>
                </a:cubicBezTo>
                <a:cubicBezTo>
                  <a:pt x="1879" y="2123"/>
                  <a:pt x="1732" y="1976"/>
                  <a:pt x="1732" y="1795"/>
                </a:cubicBezTo>
                <a:cubicBezTo>
                  <a:pt x="2332" y="1795"/>
                  <a:pt x="2650" y="1795"/>
                  <a:pt x="3175" y="1795"/>
                </a:cubicBezTo>
                <a:cubicBezTo>
                  <a:pt x="3175" y="1976"/>
                  <a:pt x="3028" y="2123"/>
                  <a:pt x="2847" y="2123"/>
                </a:cubicBezTo>
                <a:cubicBezTo>
                  <a:pt x="2631" y="2123"/>
                  <a:pt x="2631" y="2123"/>
                  <a:pt x="2631" y="2123"/>
                </a:cubicBezTo>
                <a:cubicBezTo>
                  <a:pt x="2480" y="2426"/>
                  <a:pt x="2200" y="2654"/>
                  <a:pt x="1863" y="2734"/>
                </a:cubicBezTo>
                <a:cubicBezTo>
                  <a:pt x="1863" y="2976"/>
                  <a:pt x="1863" y="2976"/>
                  <a:pt x="1863" y="2976"/>
                </a:cubicBezTo>
                <a:cubicBezTo>
                  <a:pt x="1863" y="2976"/>
                  <a:pt x="1988" y="2976"/>
                  <a:pt x="2113" y="2976"/>
                </a:cubicBezTo>
                <a:cubicBezTo>
                  <a:pt x="2239" y="2976"/>
                  <a:pt x="2257" y="3238"/>
                  <a:pt x="2257" y="3238"/>
                </a:cubicBezTo>
                <a:cubicBezTo>
                  <a:pt x="939" y="3238"/>
                  <a:pt x="939" y="3238"/>
                  <a:pt x="939" y="3238"/>
                </a:cubicBezTo>
                <a:cubicBezTo>
                  <a:pt x="939" y="3238"/>
                  <a:pt x="918" y="2976"/>
                  <a:pt x="1076" y="2976"/>
                </a:cubicBezTo>
                <a:cubicBezTo>
                  <a:pt x="1235" y="2976"/>
                  <a:pt x="1338" y="2976"/>
                  <a:pt x="1338" y="2976"/>
                </a:cubicBezTo>
                <a:cubicBezTo>
                  <a:pt x="1338" y="2737"/>
                  <a:pt x="1338" y="2737"/>
                  <a:pt x="1338" y="2737"/>
                </a:cubicBezTo>
                <a:cubicBezTo>
                  <a:pt x="821" y="2620"/>
                  <a:pt x="433" y="2158"/>
                  <a:pt x="433" y="1605"/>
                </a:cubicBezTo>
                <a:cubicBezTo>
                  <a:pt x="433" y="1386"/>
                  <a:pt x="494" y="1183"/>
                  <a:pt x="599" y="1008"/>
                </a:cubicBezTo>
                <a:cubicBezTo>
                  <a:pt x="518" y="961"/>
                  <a:pt x="518" y="961"/>
                  <a:pt x="518" y="961"/>
                </a:cubicBezTo>
                <a:cubicBezTo>
                  <a:pt x="582" y="849"/>
                  <a:pt x="582" y="849"/>
                  <a:pt x="582" y="849"/>
                </a:cubicBezTo>
                <a:cubicBezTo>
                  <a:pt x="356" y="719"/>
                  <a:pt x="356" y="719"/>
                  <a:pt x="356" y="719"/>
                </a:cubicBezTo>
                <a:cubicBezTo>
                  <a:pt x="356" y="720"/>
                  <a:pt x="356" y="720"/>
                  <a:pt x="356" y="720"/>
                </a:cubicBezTo>
                <a:cubicBezTo>
                  <a:pt x="0" y="662"/>
                  <a:pt x="0" y="662"/>
                  <a:pt x="0" y="662"/>
                </a:cubicBezTo>
                <a:cubicBezTo>
                  <a:pt x="383" y="0"/>
                  <a:pt x="383" y="0"/>
                  <a:pt x="383" y="0"/>
                </a:cubicBezTo>
                <a:cubicBezTo>
                  <a:pt x="615" y="270"/>
                  <a:pt x="615" y="270"/>
                  <a:pt x="615" y="270"/>
                </a:cubicBezTo>
                <a:cubicBezTo>
                  <a:pt x="612" y="276"/>
                  <a:pt x="612" y="276"/>
                  <a:pt x="612" y="276"/>
                </a:cubicBezTo>
                <a:cubicBezTo>
                  <a:pt x="838" y="406"/>
                  <a:pt x="838" y="406"/>
                  <a:pt x="838" y="406"/>
                </a:cubicBezTo>
                <a:cubicBezTo>
                  <a:pt x="900" y="299"/>
                  <a:pt x="900" y="299"/>
                  <a:pt x="900" y="299"/>
                </a:cubicBezTo>
                <a:cubicBezTo>
                  <a:pt x="1450" y="617"/>
                  <a:pt x="1450" y="617"/>
                  <a:pt x="1450" y="617"/>
                </a:cubicBezTo>
                <a:cubicBezTo>
                  <a:pt x="1389" y="724"/>
                  <a:pt x="1389" y="724"/>
                  <a:pt x="1389" y="724"/>
                </a:cubicBezTo>
                <a:cubicBezTo>
                  <a:pt x="1873" y="1004"/>
                  <a:pt x="1873" y="1004"/>
                  <a:pt x="1873" y="1004"/>
                </a:cubicBezTo>
                <a:cubicBezTo>
                  <a:pt x="1935" y="897"/>
                  <a:pt x="1935" y="897"/>
                  <a:pt x="1935" y="897"/>
                </a:cubicBezTo>
                <a:cubicBezTo>
                  <a:pt x="2227" y="1065"/>
                  <a:pt x="2227" y="1065"/>
                  <a:pt x="2227" y="1065"/>
                </a:cubicBezTo>
                <a:cubicBezTo>
                  <a:pt x="1844" y="1727"/>
                  <a:pt x="1844" y="1727"/>
                  <a:pt x="1844" y="1727"/>
                </a:cubicBezTo>
                <a:lnTo>
                  <a:pt x="1553" y="1559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KSO_Shape"/>
          <p:cNvSpPr/>
          <p:nvPr/>
        </p:nvSpPr>
        <p:spPr bwMode="auto">
          <a:xfrm>
            <a:off x="6645707" y="3832213"/>
            <a:ext cx="581619" cy="607326"/>
          </a:xfrm>
          <a:custGeom>
            <a:avLst/>
            <a:gdLst>
              <a:gd name="T0" fmla="*/ 1162982 w 3584"/>
              <a:gd name="T1" fmla="*/ 601256 h 3740"/>
              <a:gd name="T2" fmla="*/ 1162982 w 3584"/>
              <a:gd name="T3" fmla="*/ 187261 h 3740"/>
              <a:gd name="T4" fmla="*/ 1181274 w 3584"/>
              <a:gd name="T5" fmla="*/ 187261 h 3740"/>
              <a:gd name="T6" fmla="*/ 1275140 w 3584"/>
              <a:gd name="T7" fmla="*/ 93871 h 3740"/>
              <a:gd name="T8" fmla="*/ 1181274 w 3584"/>
              <a:gd name="T9" fmla="*/ 0 h 3740"/>
              <a:gd name="T10" fmla="*/ 706165 w 3584"/>
              <a:gd name="T11" fmla="*/ 0 h 3740"/>
              <a:gd name="T12" fmla="*/ 612780 w 3584"/>
              <a:gd name="T13" fmla="*/ 93871 h 3740"/>
              <a:gd name="T14" fmla="*/ 706165 w 3584"/>
              <a:gd name="T15" fmla="*/ 187261 h 3740"/>
              <a:gd name="T16" fmla="*/ 750451 w 3584"/>
              <a:gd name="T17" fmla="*/ 187261 h 3740"/>
              <a:gd name="T18" fmla="*/ 750451 w 3584"/>
              <a:gd name="T19" fmla="*/ 601256 h 3740"/>
              <a:gd name="T20" fmla="*/ 600264 w 3584"/>
              <a:gd name="T21" fmla="*/ 829916 h 3740"/>
              <a:gd name="T22" fmla="*/ 600264 w 3584"/>
              <a:gd name="T23" fmla="*/ 1575588 h 3740"/>
              <a:gd name="T24" fmla="*/ 513618 w 3584"/>
              <a:gd name="T25" fmla="*/ 1800397 h 3740"/>
              <a:gd name="T26" fmla="*/ 1537966 w 3584"/>
              <a:gd name="T27" fmla="*/ 1800397 h 3740"/>
              <a:gd name="T28" fmla="*/ 1725218 w 3584"/>
              <a:gd name="T29" fmla="*/ 1612655 h 3740"/>
              <a:gd name="T30" fmla="*/ 1162982 w 3584"/>
              <a:gd name="T31" fmla="*/ 601256 h 3740"/>
              <a:gd name="T32" fmla="*/ 1535560 w 3584"/>
              <a:gd name="T33" fmla="*/ 1599176 h 3740"/>
              <a:gd name="T34" fmla="*/ 1459504 w 3584"/>
              <a:gd name="T35" fmla="*/ 1576069 h 3740"/>
              <a:gd name="T36" fmla="*/ 1136507 w 3584"/>
              <a:gd name="T37" fmla="*/ 975295 h 3740"/>
              <a:gd name="T38" fmla="*/ 642624 w 3584"/>
              <a:gd name="T39" fmla="*/ 975295 h 3740"/>
              <a:gd name="T40" fmla="*/ 825062 w 3584"/>
              <a:gd name="T41" fmla="*/ 637841 h 3740"/>
              <a:gd name="T42" fmla="*/ 825062 w 3584"/>
              <a:gd name="T43" fmla="*/ 187261 h 3740"/>
              <a:gd name="T44" fmla="*/ 1087889 w 3584"/>
              <a:gd name="T45" fmla="*/ 187261 h 3740"/>
              <a:gd name="T46" fmla="*/ 1087889 w 3584"/>
              <a:gd name="T47" fmla="*/ 637841 h 3740"/>
              <a:gd name="T48" fmla="*/ 1270808 w 3584"/>
              <a:gd name="T49" fmla="*/ 975295 h 3740"/>
              <a:gd name="T50" fmla="*/ 1264550 w 3584"/>
              <a:gd name="T51" fmla="*/ 975295 h 3740"/>
              <a:gd name="T52" fmla="*/ 1558665 w 3584"/>
              <a:gd name="T53" fmla="*/ 1522635 h 3740"/>
              <a:gd name="T54" fmla="*/ 1535560 w 3584"/>
              <a:gd name="T55" fmla="*/ 1599176 h 3740"/>
              <a:gd name="T56" fmla="*/ 525171 w 3584"/>
              <a:gd name="T57" fmla="*/ 487648 h 3740"/>
              <a:gd name="T58" fmla="*/ 506398 w 3584"/>
              <a:gd name="T59" fmla="*/ 487648 h 3740"/>
              <a:gd name="T60" fmla="*/ 600264 w 3584"/>
              <a:gd name="T61" fmla="*/ 393777 h 3740"/>
              <a:gd name="T62" fmla="*/ 506398 w 3584"/>
              <a:gd name="T63" fmla="*/ 299906 h 3740"/>
              <a:gd name="T64" fmla="*/ 93866 w 3584"/>
              <a:gd name="T65" fmla="*/ 299906 h 3740"/>
              <a:gd name="T66" fmla="*/ 0 w 3584"/>
              <a:gd name="T67" fmla="*/ 393777 h 3740"/>
              <a:gd name="T68" fmla="*/ 93866 w 3584"/>
              <a:gd name="T69" fmla="*/ 487648 h 3740"/>
              <a:gd name="T70" fmla="*/ 75093 w 3584"/>
              <a:gd name="T71" fmla="*/ 487648 h 3740"/>
              <a:gd name="T72" fmla="*/ 75093 w 3584"/>
              <a:gd name="T73" fmla="*/ 1575588 h 3740"/>
              <a:gd name="T74" fmla="*/ 300373 w 3584"/>
              <a:gd name="T75" fmla="*/ 1800397 h 3740"/>
              <a:gd name="T76" fmla="*/ 525171 w 3584"/>
              <a:gd name="T77" fmla="*/ 1575588 h 3740"/>
              <a:gd name="T78" fmla="*/ 525171 w 3584"/>
              <a:gd name="T79" fmla="*/ 487648 h 3740"/>
              <a:gd name="T80" fmla="*/ 449596 w 3584"/>
              <a:gd name="T81" fmla="*/ 899236 h 3740"/>
              <a:gd name="T82" fmla="*/ 300373 w 3584"/>
              <a:gd name="T83" fmla="*/ 899236 h 3740"/>
              <a:gd name="T84" fmla="*/ 300373 w 3584"/>
              <a:gd name="T85" fmla="*/ 1481717 h 3740"/>
              <a:gd name="T86" fmla="*/ 244053 w 3584"/>
              <a:gd name="T87" fmla="*/ 1538040 h 3740"/>
              <a:gd name="T88" fmla="*/ 187733 w 3584"/>
              <a:gd name="T89" fmla="*/ 1481717 h 3740"/>
              <a:gd name="T90" fmla="*/ 187733 w 3584"/>
              <a:gd name="T91" fmla="*/ 899236 h 3740"/>
              <a:gd name="T92" fmla="*/ 148261 w 3584"/>
              <a:gd name="T93" fmla="*/ 899236 h 3740"/>
              <a:gd name="T94" fmla="*/ 148261 w 3584"/>
              <a:gd name="T95" fmla="*/ 487648 h 3740"/>
              <a:gd name="T96" fmla="*/ 449596 w 3584"/>
              <a:gd name="T97" fmla="*/ 487648 h 3740"/>
              <a:gd name="T98" fmla="*/ 449596 w 3584"/>
              <a:gd name="T99" fmla="*/ 899236 h 37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584" h="3740">
                <a:moveTo>
                  <a:pt x="2416" y="1249"/>
                </a:moveTo>
                <a:cubicBezTo>
                  <a:pt x="2416" y="389"/>
                  <a:pt x="2416" y="389"/>
                  <a:pt x="2416" y="389"/>
                </a:cubicBezTo>
                <a:cubicBezTo>
                  <a:pt x="2454" y="389"/>
                  <a:pt x="2454" y="389"/>
                  <a:pt x="2454" y="389"/>
                </a:cubicBezTo>
                <a:cubicBezTo>
                  <a:pt x="2562" y="389"/>
                  <a:pt x="2649" y="302"/>
                  <a:pt x="2649" y="195"/>
                </a:cubicBezTo>
                <a:cubicBezTo>
                  <a:pt x="2649" y="87"/>
                  <a:pt x="2562" y="0"/>
                  <a:pt x="2454" y="0"/>
                </a:cubicBezTo>
                <a:cubicBezTo>
                  <a:pt x="1467" y="0"/>
                  <a:pt x="1467" y="0"/>
                  <a:pt x="1467" y="0"/>
                </a:cubicBezTo>
                <a:cubicBezTo>
                  <a:pt x="1360" y="0"/>
                  <a:pt x="1273" y="87"/>
                  <a:pt x="1273" y="195"/>
                </a:cubicBezTo>
                <a:cubicBezTo>
                  <a:pt x="1273" y="302"/>
                  <a:pt x="1360" y="389"/>
                  <a:pt x="1467" y="389"/>
                </a:cubicBezTo>
                <a:cubicBezTo>
                  <a:pt x="1559" y="389"/>
                  <a:pt x="1559" y="389"/>
                  <a:pt x="1559" y="389"/>
                </a:cubicBezTo>
                <a:cubicBezTo>
                  <a:pt x="1559" y="1249"/>
                  <a:pt x="1559" y="1249"/>
                  <a:pt x="1559" y="1249"/>
                </a:cubicBezTo>
                <a:cubicBezTo>
                  <a:pt x="1446" y="1412"/>
                  <a:pt x="1343" y="1571"/>
                  <a:pt x="1247" y="1724"/>
                </a:cubicBezTo>
                <a:cubicBezTo>
                  <a:pt x="1247" y="3273"/>
                  <a:pt x="1247" y="3273"/>
                  <a:pt x="1247" y="3273"/>
                </a:cubicBezTo>
                <a:cubicBezTo>
                  <a:pt x="1247" y="3453"/>
                  <a:pt x="1179" y="3616"/>
                  <a:pt x="1067" y="3740"/>
                </a:cubicBezTo>
                <a:cubicBezTo>
                  <a:pt x="3195" y="3740"/>
                  <a:pt x="3195" y="3740"/>
                  <a:pt x="3195" y="3740"/>
                </a:cubicBezTo>
                <a:cubicBezTo>
                  <a:pt x="3410" y="3740"/>
                  <a:pt x="3584" y="3566"/>
                  <a:pt x="3584" y="3350"/>
                </a:cubicBezTo>
                <a:cubicBezTo>
                  <a:pt x="3584" y="3350"/>
                  <a:pt x="3200" y="2384"/>
                  <a:pt x="2416" y="1249"/>
                </a:cubicBezTo>
                <a:close/>
                <a:moveTo>
                  <a:pt x="3190" y="3322"/>
                </a:moveTo>
                <a:cubicBezTo>
                  <a:pt x="3133" y="3353"/>
                  <a:pt x="3063" y="3331"/>
                  <a:pt x="3032" y="3274"/>
                </a:cubicBezTo>
                <a:cubicBezTo>
                  <a:pt x="2361" y="2026"/>
                  <a:pt x="2361" y="2026"/>
                  <a:pt x="2361" y="2026"/>
                </a:cubicBezTo>
                <a:cubicBezTo>
                  <a:pt x="1335" y="2026"/>
                  <a:pt x="1335" y="2026"/>
                  <a:pt x="1335" y="2026"/>
                </a:cubicBezTo>
                <a:cubicBezTo>
                  <a:pt x="1714" y="1325"/>
                  <a:pt x="1714" y="1325"/>
                  <a:pt x="1714" y="1325"/>
                </a:cubicBezTo>
                <a:cubicBezTo>
                  <a:pt x="1714" y="389"/>
                  <a:pt x="1714" y="389"/>
                  <a:pt x="1714" y="389"/>
                </a:cubicBezTo>
                <a:cubicBezTo>
                  <a:pt x="2260" y="389"/>
                  <a:pt x="2260" y="389"/>
                  <a:pt x="2260" y="389"/>
                </a:cubicBezTo>
                <a:cubicBezTo>
                  <a:pt x="2260" y="1325"/>
                  <a:pt x="2260" y="1325"/>
                  <a:pt x="2260" y="1325"/>
                </a:cubicBezTo>
                <a:cubicBezTo>
                  <a:pt x="2640" y="2026"/>
                  <a:pt x="2640" y="2026"/>
                  <a:pt x="2640" y="2026"/>
                </a:cubicBezTo>
                <a:cubicBezTo>
                  <a:pt x="2627" y="2026"/>
                  <a:pt x="2627" y="2026"/>
                  <a:pt x="2627" y="2026"/>
                </a:cubicBezTo>
                <a:cubicBezTo>
                  <a:pt x="3238" y="3163"/>
                  <a:pt x="3238" y="3163"/>
                  <a:pt x="3238" y="3163"/>
                </a:cubicBezTo>
                <a:cubicBezTo>
                  <a:pt x="3269" y="3220"/>
                  <a:pt x="3247" y="3291"/>
                  <a:pt x="3190" y="3322"/>
                </a:cubicBezTo>
                <a:close/>
                <a:moveTo>
                  <a:pt x="1091" y="1013"/>
                </a:moveTo>
                <a:cubicBezTo>
                  <a:pt x="1052" y="1013"/>
                  <a:pt x="1052" y="1013"/>
                  <a:pt x="1052" y="1013"/>
                </a:cubicBezTo>
                <a:cubicBezTo>
                  <a:pt x="1160" y="1013"/>
                  <a:pt x="1247" y="925"/>
                  <a:pt x="1247" y="818"/>
                </a:cubicBezTo>
                <a:cubicBezTo>
                  <a:pt x="1247" y="710"/>
                  <a:pt x="1160" y="623"/>
                  <a:pt x="1052" y="623"/>
                </a:cubicBezTo>
                <a:cubicBezTo>
                  <a:pt x="195" y="623"/>
                  <a:pt x="195" y="623"/>
                  <a:pt x="195" y="623"/>
                </a:cubicBezTo>
                <a:cubicBezTo>
                  <a:pt x="87" y="623"/>
                  <a:pt x="0" y="710"/>
                  <a:pt x="0" y="818"/>
                </a:cubicBezTo>
                <a:cubicBezTo>
                  <a:pt x="0" y="925"/>
                  <a:pt x="87" y="1013"/>
                  <a:pt x="195" y="1013"/>
                </a:cubicBezTo>
                <a:cubicBezTo>
                  <a:pt x="156" y="1013"/>
                  <a:pt x="156" y="1013"/>
                  <a:pt x="156" y="1013"/>
                </a:cubicBezTo>
                <a:cubicBezTo>
                  <a:pt x="156" y="3273"/>
                  <a:pt x="156" y="3273"/>
                  <a:pt x="156" y="3273"/>
                </a:cubicBezTo>
                <a:cubicBezTo>
                  <a:pt x="156" y="3531"/>
                  <a:pt x="365" y="3740"/>
                  <a:pt x="624" y="3740"/>
                </a:cubicBezTo>
                <a:cubicBezTo>
                  <a:pt x="882" y="3740"/>
                  <a:pt x="1091" y="3531"/>
                  <a:pt x="1091" y="3273"/>
                </a:cubicBezTo>
                <a:lnTo>
                  <a:pt x="1091" y="1013"/>
                </a:lnTo>
                <a:close/>
                <a:moveTo>
                  <a:pt x="934" y="1868"/>
                </a:moveTo>
                <a:cubicBezTo>
                  <a:pt x="624" y="1868"/>
                  <a:pt x="624" y="1868"/>
                  <a:pt x="624" y="1868"/>
                </a:cubicBezTo>
                <a:cubicBezTo>
                  <a:pt x="624" y="3078"/>
                  <a:pt x="624" y="3078"/>
                  <a:pt x="624" y="3078"/>
                </a:cubicBezTo>
                <a:cubicBezTo>
                  <a:pt x="624" y="3142"/>
                  <a:pt x="571" y="3195"/>
                  <a:pt x="507" y="3195"/>
                </a:cubicBezTo>
                <a:cubicBezTo>
                  <a:pt x="442" y="3195"/>
                  <a:pt x="390" y="3142"/>
                  <a:pt x="390" y="3078"/>
                </a:cubicBezTo>
                <a:cubicBezTo>
                  <a:pt x="390" y="1868"/>
                  <a:pt x="390" y="1868"/>
                  <a:pt x="390" y="1868"/>
                </a:cubicBezTo>
                <a:cubicBezTo>
                  <a:pt x="308" y="1868"/>
                  <a:pt x="308" y="1868"/>
                  <a:pt x="308" y="1868"/>
                </a:cubicBezTo>
                <a:cubicBezTo>
                  <a:pt x="308" y="1013"/>
                  <a:pt x="308" y="1013"/>
                  <a:pt x="308" y="1013"/>
                </a:cubicBezTo>
                <a:cubicBezTo>
                  <a:pt x="934" y="1013"/>
                  <a:pt x="934" y="1013"/>
                  <a:pt x="934" y="1013"/>
                </a:cubicBezTo>
                <a:lnTo>
                  <a:pt x="934" y="1868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3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30"/>
                            </p:stCondLst>
                            <p:childTnLst>
                              <p:par>
                                <p:cTn id="4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3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3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36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860"/>
                            </p:stCondLst>
                            <p:childTnLst>
                              <p:par>
                                <p:cTn id="7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860"/>
                            </p:stCondLst>
                            <p:childTnLst>
                              <p:par>
                                <p:cTn id="8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36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289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789"/>
                            </p:stCondLst>
                            <p:childTnLst>
                              <p:par>
                                <p:cTn id="10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789"/>
                            </p:stCondLst>
                            <p:childTnLst>
                              <p:par>
                                <p:cTn id="11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289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13" grpId="0"/>
      <p:bldP spid="17" grpId="0" animBg="1"/>
      <p:bldP spid="17" grpId="1" animBg="1"/>
      <p:bldP spid="23" grpId="0"/>
      <p:bldP spid="24" grpId="0" animBg="1"/>
      <p:bldP spid="24" grpId="1" animBg="1"/>
      <p:bldP spid="30" grpId="0"/>
      <p:bldP spid="31" grpId="0" animBg="1"/>
      <p:bldP spid="32" grpId="0" animBg="1"/>
      <p:bldP spid="32" grpId="1" animBg="1"/>
      <p:bldP spid="38" grpId="0"/>
      <p:bldP spid="3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管理上的不足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79500" y="1262240"/>
            <a:ext cx="1533525" cy="3547885"/>
            <a:chOff x="1676400" y="1414640"/>
            <a:chExt cx="1533525" cy="3547885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1676400" y="1571625"/>
              <a:ext cx="1533525" cy="3390900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78633" y="1414640"/>
              <a:ext cx="756381" cy="756381"/>
              <a:chOff x="2078633" y="1414640"/>
              <a:chExt cx="756381" cy="756381"/>
            </a:xfrm>
          </p:grpSpPr>
          <p:sp>
            <p:nvSpPr>
              <p:cNvPr id="10" name="椭圆 9"/>
              <p:cNvSpPr/>
              <p:nvPr/>
            </p:nvSpPr>
            <p:spPr>
              <a:xfrm rot="9480000">
                <a:off x="2078633" y="1414640"/>
                <a:ext cx="756381" cy="756381"/>
              </a:xfrm>
              <a:prstGeom prst="ellipse">
                <a:avLst/>
              </a:prstGeom>
              <a:solidFill>
                <a:srgbClr val="DB0010"/>
              </a:solidFill>
              <a:ln w="53975">
                <a:solidFill>
                  <a:srgbClr val="DB0010"/>
                </a:solidFill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258385" y="1469664"/>
                <a:ext cx="3968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3738882" y="1262241"/>
            <a:ext cx="1533525" cy="3547884"/>
            <a:chOff x="3657438" y="1414641"/>
            <a:chExt cx="1533525" cy="3547884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" name="圆角矩形 17"/>
            <p:cNvSpPr/>
            <p:nvPr/>
          </p:nvSpPr>
          <p:spPr>
            <a:xfrm>
              <a:off x="3657438" y="1571625"/>
              <a:ext cx="1533525" cy="3390900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046012" y="1414641"/>
              <a:ext cx="756381" cy="756381"/>
              <a:chOff x="3857579" y="1414641"/>
              <a:chExt cx="756381" cy="756381"/>
            </a:xfrm>
          </p:grpSpPr>
          <p:sp>
            <p:nvSpPr>
              <p:cNvPr id="7" name="椭圆 6"/>
              <p:cNvSpPr/>
              <p:nvPr/>
            </p:nvSpPr>
            <p:spPr>
              <a:xfrm rot="9480000">
                <a:off x="3857579" y="1414641"/>
                <a:ext cx="756381" cy="756381"/>
              </a:xfrm>
              <a:prstGeom prst="ellipse">
                <a:avLst/>
              </a:prstGeom>
              <a:solidFill>
                <a:srgbClr val="DB0010"/>
              </a:solidFill>
              <a:ln w="53975">
                <a:solidFill>
                  <a:srgbClr val="DB0010"/>
                </a:solidFill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4037331" y="1469664"/>
                <a:ext cx="3968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6384601" y="1262241"/>
            <a:ext cx="1533525" cy="3547884"/>
            <a:chOff x="5638476" y="1436669"/>
            <a:chExt cx="1533525" cy="3547884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9" name="圆角矩形 18"/>
            <p:cNvSpPr/>
            <p:nvPr/>
          </p:nvSpPr>
          <p:spPr>
            <a:xfrm>
              <a:off x="5638476" y="1593653"/>
              <a:ext cx="1533525" cy="3390900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 w="635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027050" y="1436669"/>
              <a:ext cx="756381" cy="756381"/>
              <a:chOff x="5503175" y="1414641"/>
              <a:chExt cx="756381" cy="756381"/>
            </a:xfrm>
          </p:grpSpPr>
          <p:sp>
            <p:nvSpPr>
              <p:cNvPr id="9" name="椭圆 8"/>
              <p:cNvSpPr/>
              <p:nvPr/>
            </p:nvSpPr>
            <p:spPr>
              <a:xfrm rot="9480000">
                <a:off x="5503175" y="1414641"/>
                <a:ext cx="756381" cy="756381"/>
              </a:xfrm>
              <a:prstGeom prst="ellipse">
                <a:avLst/>
              </a:prstGeom>
              <a:solidFill>
                <a:srgbClr val="DB0010"/>
              </a:solidFill>
              <a:ln w="53975">
                <a:solidFill>
                  <a:srgbClr val="DB0010"/>
                </a:solidFill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682927" y="1491528"/>
                <a:ext cx="3968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9" name="Rectangle 5"/>
          <p:cNvSpPr/>
          <p:nvPr/>
        </p:nvSpPr>
        <p:spPr bwMode="auto">
          <a:xfrm>
            <a:off x="1210276" y="2574939"/>
            <a:ext cx="1286670" cy="82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48318" y="2227231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Rectangle 5"/>
          <p:cNvSpPr/>
          <p:nvPr/>
        </p:nvSpPr>
        <p:spPr bwMode="auto">
          <a:xfrm>
            <a:off x="3862310" y="2574939"/>
            <a:ext cx="1286670" cy="82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900352" y="2227231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5"/>
          <p:cNvSpPr/>
          <p:nvPr/>
        </p:nvSpPr>
        <p:spPr bwMode="auto">
          <a:xfrm>
            <a:off x="6527241" y="2552911"/>
            <a:ext cx="1286670" cy="82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565283" y="2205203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49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49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49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99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99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3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499" y="360931"/>
            <a:ext cx="2968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团队写作能力的问题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2689592" y="3687784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id-ID" altLang="id-ID" sz="4100" kern="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ounded Rectangle 4"/>
          <p:cNvSpPr>
            <a:spLocks noChangeArrowheads="1"/>
          </p:cNvSpPr>
          <p:nvPr/>
        </p:nvSpPr>
        <p:spPr bwMode="auto">
          <a:xfrm>
            <a:off x="2883844" y="2910749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id-ID" altLang="id-ID" sz="4100" kern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ounded Rectangle 5"/>
          <p:cNvSpPr>
            <a:spLocks noChangeArrowheads="1"/>
          </p:cNvSpPr>
          <p:nvPr/>
        </p:nvSpPr>
        <p:spPr bwMode="auto">
          <a:xfrm>
            <a:off x="2592467" y="2133714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id-ID" altLang="id-ID" sz="4100" kern="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ounded Rectangle 6"/>
          <p:cNvSpPr>
            <a:spLocks noChangeArrowheads="1"/>
          </p:cNvSpPr>
          <p:nvPr/>
        </p:nvSpPr>
        <p:spPr bwMode="auto">
          <a:xfrm rot="20684149">
            <a:off x="2179685" y="1399980"/>
            <a:ext cx="825570" cy="777036"/>
          </a:xfrm>
          <a:prstGeom prst="roundRect">
            <a:avLst>
              <a:gd name="adj" fmla="val 9375"/>
            </a:avLst>
          </a:prstGeom>
          <a:solidFill>
            <a:srgbClr val="DB0010"/>
          </a:solidFill>
          <a:ln w="38100">
            <a:solidFill>
              <a:srgbClr val="DB0010"/>
            </a:solidFill>
            <a:round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id-ID" sz="4100" kern="0" dirty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id-ID" altLang="id-ID" sz="4100" kern="0" dirty="0"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7"/>
          <p:cNvGrpSpPr/>
          <p:nvPr/>
        </p:nvGrpSpPr>
        <p:grpSpPr>
          <a:xfrm>
            <a:off x="904510" y="1859491"/>
            <a:ext cx="1751195" cy="2906426"/>
            <a:chOff x="1206012" y="2479320"/>
            <a:chExt cx="2334927" cy="3875235"/>
          </a:xfrm>
        </p:grpSpPr>
        <p:sp>
          <p:nvSpPr>
            <p:cNvPr id="12" name="Ellipse 98"/>
            <p:cNvSpPr/>
            <p:nvPr/>
          </p:nvSpPr>
          <p:spPr bwMode="auto">
            <a:xfrm>
              <a:off x="1206012" y="6057070"/>
              <a:ext cx="1581860" cy="297485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id-ID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Group 9"/>
            <p:cNvGrpSpPr/>
            <p:nvPr/>
          </p:nvGrpSpPr>
          <p:grpSpPr>
            <a:xfrm>
              <a:off x="1757832" y="2479320"/>
              <a:ext cx="1783107" cy="3674557"/>
              <a:chOff x="1879600" y="2427657"/>
              <a:chExt cx="1931988" cy="3981365"/>
            </a:xfrm>
            <a:solidFill>
              <a:schemeClr val="bg1">
                <a:lumMod val="50000"/>
              </a:schemeClr>
            </a:solidFill>
          </p:grpSpPr>
          <p:sp>
            <p:nvSpPr>
              <p:cNvPr id="14" name="Rounded Rectangle 10"/>
              <p:cNvSpPr/>
              <p:nvPr/>
            </p:nvSpPr>
            <p:spPr bwMode="auto">
              <a:xfrm rot="3296091" flipH="1">
                <a:off x="2526506" y="2275966"/>
                <a:ext cx="333375" cy="1627188"/>
              </a:xfrm>
              <a:prstGeom prst="roundRect">
                <a:avLst>
                  <a:gd name="adj" fmla="val 5000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1879938" y="2427657"/>
                <a:ext cx="823038" cy="823069"/>
              </a:xfrm>
              <a:prstGeom prst="ellipse">
                <a:avLst/>
              </a:prstGeom>
              <a:solidFill>
                <a:srgbClr val="484848"/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Rounded Rectangle 12"/>
              <p:cNvSpPr/>
              <p:nvPr/>
            </p:nvSpPr>
            <p:spPr bwMode="auto">
              <a:xfrm>
                <a:off x="1954213" y="3305460"/>
                <a:ext cx="674687" cy="1408112"/>
              </a:xfrm>
              <a:prstGeom prst="roundRect">
                <a:avLst>
                  <a:gd name="adj" fmla="val 2987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Rounded Rectangle 13"/>
              <p:cNvSpPr/>
              <p:nvPr/>
            </p:nvSpPr>
            <p:spPr bwMode="auto">
              <a:xfrm>
                <a:off x="1954213" y="4408772"/>
                <a:ext cx="373062" cy="2000250"/>
              </a:xfrm>
              <a:prstGeom prst="roundRect">
                <a:avLst>
                  <a:gd name="adj" fmla="val 5000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Rounded Rectangle 14"/>
              <p:cNvSpPr/>
              <p:nvPr/>
            </p:nvSpPr>
            <p:spPr bwMode="auto">
              <a:xfrm rot="20452300">
                <a:off x="2325688" y="4429410"/>
                <a:ext cx="371475" cy="774700"/>
              </a:xfrm>
              <a:prstGeom prst="roundRect">
                <a:avLst>
                  <a:gd name="adj" fmla="val 40463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Rounded Rectangle 15"/>
              <p:cNvSpPr/>
              <p:nvPr/>
            </p:nvSpPr>
            <p:spPr bwMode="auto">
              <a:xfrm rot="14513746">
                <a:off x="2885282" y="2583941"/>
                <a:ext cx="350837" cy="1501775"/>
              </a:xfrm>
              <a:prstGeom prst="roundRect">
                <a:avLst>
                  <a:gd name="adj" fmla="val 50000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Rounded Rectangle 16"/>
              <p:cNvSpPr/>
              <p:nvPr/>
            </p:nvSpPr>
            <p:spPr bwMode="auto">
              <a:xfrm>
                <a:off x="2413000" y="4916772"/>
                <a:ext cx="373063" cy="1423988"/>
              </a:xfrm>
              <a:prstGeom prst="roundRect">
                <a:avLst>
                  <a:gd name="adj" fmla="val 42456"/>
                </a:avLst>
              </a:prstGeom>
              <a:solidFill>
                <a:srgbClr val="48484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id-ID" altLang="id-ID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1" name="Rectangle 17"/>
          <p:cNvSpPr/>
          <p:nvPr/>
        </p:nvSpPr>
        <p:spPr>
          <a:xfrm>
            <a:off x="4198513" y="4035126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4198514" y="3789370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19"/>
          <p:cNvSpPr/>
          <p:nvPr/>
        </p:nvSpPr>
        <p:spPr>
          <a:xfrm>
            <a:off x="4198513" y="3235434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4198514" y="2989678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21"/>
          <p:cNvSpPr/>
          <p:nvPr/>
        </p:nvSpPr>
        <p:spPr>
          <a:xfrm>
            <a:off x="4198513" y="2458949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4198514" y="2213194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altLang="zh-CN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3"/>
          <p:cNvSpPr/>
          <p:nvPr/>
        </p:nvSpPr>
        <p:spPr>
          <a:xfrm>
            <a:off x="4198513" y="1614435"/>
            <a:ext cx="3615743" cy="4602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4198514" y="1368679"/>
            <a:ext cx="145209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200" b="1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US" sz="12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0" grpId="0" animBg="1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改正不足的措施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47"/>
          <p:cNvSpPr/>
          <p:nvPr/>
        </p:nvSpPr>
        <p:spPr bwMode="auto">
          <a:xfrm>
            <a:off x="3480607" y="2685558"/>
            <a:ext cx="2665376" cy="1655651"/>
          </a:xfrm>
          <a:custGeom>
            <a:avLst/>
            <a:gdLst>
              <a:gd name="T0" fmla="*/ 2513 w 2513"/>
              <a:gd name="T1" fmla="*/ 0 h 1561"/>
              <a:gd name="T2" fmla="*/ 0 w 2513"/>
              <a:gd name="T3" fmla="*/ 0 h 1561"/>
              <a:gd name="T4" fmla="*/ 0 w 2513"/>
              <a:gd name="T5" fmla="*/ 1561 h 1561"/>
              <a:gd name="T6" fmla="*/ 2513 w 2513"/>
              <a:gd name="T7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13" h="1561">
                <a:moveTo>
                  <a:pt x="2513" y="0"/>
                </a:moveTo>
                <a:lnTo>
                  <a:pt x="0" y="0"/>
                </a:lnTo>
                <a:lnTo>
                  <a:pt x="0" y="1561"/>
                </a:lnTo>
                <a:lnTo>
                  <a:pt x="25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9"/>
          <p:cNvGrpSpPr/>
          <p:nvPr/>
        </p:nvGrpSpPr>
        <p:grpSpPr>
          <a:xfrm>
            <a:off x="5979141" y="3353446"/>
            <a:ext cx="2463293" cy="748756"/>
            <a:chOff x="7017849" y="2698227"/>
            <a:chExt cx="3284391" cy="998340"/>
          </a:xfrm>
        </p:grpSpPr>
        <p:sp>
          <p:nvSpPr>
            <p:cNvPr id="14" name="Text Placeholder 2"/>
            <p:cNvSpPr txBox="1"/>
            <p:nvPr/>
          </p:nvSpPr>
          <p:spPr>
            <a:xfrm>
              <a:off x="7017849" y="2698227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8387934" y="2957904"/>
              <a:ext cx="1914306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6" name="Group 12"/>
          <p:cNvGrpSpPr/>
          <p:nvPr/>
        </p:nvGrpSpPr>
        <p:grpSpPr>
          <a:xfrm>
            <a:off x="5770537" y="1741975"/>
            <a:ext cx="2447384" cy="780685"/>
            <a:chOff x="7039061" y="2655655"/>
            <a:chExt cx="3263179" cy="1040912"/>
          </a:xfrm>
        </p:grpSpPr>
        <p:sp>
          <p:nvSpPr>
            <p:cNvPr id="17" name="Text Placeholder 2"/>
            <p:cNvSpPr txBox="1"/>
            <p:nvPr/>
          </p:nvSpPr>
          <p:spPr>
            <a:xfrm>
              <a:off x="7039061" y="2655655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8387934" y="2957904"/>
              <a:ext cx="1914306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19" name="Group 15"/>
          <p:cNvGrpSpPr/>
          <p:nvPr/>
        </p:nvGrpSpPr>
        <p:grpSpPr>
          <a:xfrm>
            <a:off x="546565" y="3311377"/>
            <a:ext cx="1688609" cy="789403"/>
            <a:chOff x="1728901" y="2644031"/>
            <a:chExt cx="2251479" cy="1052536"/>
          </a:xfrm>
        </p:grpSpPr>
        <p:sp>
          <p:nvSpPr>
            <p:cNvPr id="20" name="Text Placeholder 2"/>
            <p:cNvSpPr txBox="1"/>
            <p:nvPr/>
          </p:nvSpPr>
          <p:spPr>
            <a:xfrm>
              <a:off x="1728901" y="2644031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1943100" y="2957904"/>
              <a:ext cx="1929574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22" name="Group 18"/>
          <p:cNvGrpSpPr/>
          <p:nvPr/>
        </p:nvGrpSpPr>
        <p:grpSpPr>
          <a:xfrm>
            <a:off x="756115" y="1756326"/>
            <a:ext cx="1688609" cy="789403"/>
            <a:chOff x="1728901" y="2644031"/>
            <a:chExt cx="2251479" cy="1052536"/>
          </a:xfrm>
        </p:grpSpPr>
        <p:sp>
          <p:nvSpPr>
            <p:cNvPr id="23" name="Text Placeholder 2"/>
            <p:cNvSpPr txBox="1"/>
            <p:nvPr/>
          </p:nvSpPr>
          <p:spPr>
            <a:xfrm>
              <a:off x="1728901" y="2644031"/>
              <a:ext cx="225147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标题内容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24" name="TextBox 20"/>
            <p:cNvSpPr txBox="1"/>
            <p:nvPr/>
          </p:nvSpPr>
          <p:spPr>
            <a:xfrm>
              <a:off x="1943100" y="2957904"/>
              <a:ext cx="1929574" cy="738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527944" y="1752056"/>
            <a:ext cx="449065" cy="461665"/>
            <a:chOff x="1775793" y="4517453"/>
            <a:chExt cx="449065" cy="461665"/>
          </a:xfrm>
        </p:grpSpPr>
        <p:sp>
          <p:nvSpPr>
            <p:cNvPr id="55" name="椭圆 54"/>
            <p:cNvSpPr/>
            <p:nvPr/>
          </p:nvSpPr>
          <p:spPr>
            <a:xfrm rot="9480000">
              <a:off x="1775793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809750" y="4517453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181864" y="1768469"/>
            <a:ext cx="449065" cy="461665"/>
            <a:chOff x="2456706" y="4516696"/>
            <a:chExt cx="449065" cy="461665"/>
          </a:xfrm>
        </p:grpSpPr>
        <p:sp>
          <p:nvSpPr>
            <p:cNvPr id="58" name="椭圆 57"/>
            <p:cNvSpPr/>
            <p:nvPr/>
          </p:nvSpPr>
          <p:spPr>
            <a:xfrm rot="9480000">
              <a:off x="2456706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504729" y="4516696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421946" y="3285441"/>
            <a:ext cx="449065" cy="461665"/>
            <a:chOff x="3137619" y="4517452"/>
            <a:chExt cx="449065" cy="461665"/>
          </a:xfrm>
        </p:grpSpPr>
        <p:sp>
          <p:nvSpPr>
            <p:cNvPr id="56" name="椭圆 55"/>
            <p:cNvSpPr/>
            <p:nvPr/>
          </p:nvSpPr>
          <p:spPr>
            <a:xfrm rot="9480000">
              <a:off x="3137619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189829" y="4517452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262084" y="3326902"/>
            <a:ext cx="481620" cy="462222"/>
            <a:chOff x="3817346" y="4516695"/>
            <a:chExt cx="481620" cy="462222"/>
          </a:xfrm>
        </p:grpSpPr>
        <p:sp>
          <p:nvSpPr>
            <p:cNvPr id="57" name="椭圆 56"/>
            <p:cNvSpPr/>
            <p:nvPr/>
          </p:nvSpPr>
          <p:spPr>
            <a:xfrm rot="9480000">
              <a:off x="3817346" y="4529852"/>
              <a:ext cx="481620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885834" y="4516695"/>
              <a:ext cx="34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KSO_Shape"/>
          <p:cNvSpPr/>
          <p:nvPr/>
        </p:nvSpPr>
        <p:spPr bwMode="auto">
          <a:xfrm>
            <a:off x="3633368" y="1378821"/>
            <a:ext cx="1998943" cy="2721959"/>
          </a:xfrm>
          <a:custGeom>
            <a:avLst/>
            <a:gdLst>
              <a:gd name="T0" fmla="*/ 726440 w 1514475"/>
              <a:gd name="T1" fmla="*/ 1745744 h 2014538"/>
              <a:gd name="T2" fmla="*/ 775652 w 1514475"/>
              <a:gd name="T3" fmla="*/ 1767032 h 2014538"/>
              <a:gd name="T4" fmla="*/ 815340 w 1514475"/>
              <a:gd name="T5" fmla="*/ 1756229 h 2014538"/>
              <a:gd name="T6" fmla="*/ 839788 w 1514475"/>
              <a:gd name="T7" fmla="*/ 1730176 h 2014538"/>
              <a:gd name="T8" fmla="*/ 1031558 w 1514475"/>
              <a:gd name="T9" fmla="*/ 1521114 h 2014538"/>
              <a:gd name="T10" fmla="*/ 1066482 w 1514475"/>
              <a:gd name="T11" fmla="*/ 1549391 h 2014538"/>
              <a:gd name="T12" fmla="*/ 1514475 w 1514475"/>
              <a:gd name="T13" fmla="*/ 1698403 h 2014538"/>
              <a:gd name="T14" fmla="*/ 1490028 w 1514475"/>
              <a:gd name="T15" fmla="*/ 1821362 h 2014538"/>
              <a:gd name="T16" fmla="*/ 1422400 w 1514475"/>
              <a:gd name="T17" fmla="*/ 1921763 h 2014538"/>
              <a:gd name="T18" fmla="*/ 1321752 w 1514475"/>
              <a:gd name="T19" fmla="*/ 1989438 h 2014538"/>
              <a:gd name="T20" fmla="*/ 1198880 w 1514475"/>
              <a:gd name="T21" fmla="*/ 2014538 h 2014538"/>
              <a:gd name="T22" fmla="*/ 236855 w 1514475"/>
              <a:gd name="T23" fmla="*/ 2004371 h 2014538"/>
              <a:gd name="T24" fmla="*/ 127000 w 1514475"/>
              <a:gd name="T25" fmla="*/ 1951629 h 2014538"/>
              <a:gd name="T26" fmla="*/ 45720 w 1514475"/>
              <a:gd name="T27" fmla="*/ 1862349 h 2014538"/>
              <a:gd name="T28" fmla="*/ 3810 w 1514475"/>
              <a:gd name="T29" fmla="*/ 1746380 h 2014538"/>
              <a:gd name="T30" fmla="*/ 373698 w 1514475"/>
              <a:gd name="T31" fmla="*/ 1558287 h 2014538"/>
              <a:gd name="T32" fmla="*/ 414338 w 1514475"/>
              <a:gd name="T33" fmla="*/ 1542719 h 2014538"/>
              <a:gd name="T34" fmla="*/ 438468 w 1514475"/>
              <a:gd name="T35" fmla="*/ 1505545 h 2014538"/>
              <a:gd name="T36" fmla="*/ 254000 w 1514475"/>
              <a:gd name="T37" fmla="*/ 342265 h 2014538"/>
              <a:gd name="T38" fmla="*/ 290830 w 1514475"/>
              <a:gd name="T39" fmla="*/ 460375 h 2014538"/>
              <a:gd name="T40" fmla="*/ 367348 w 1514475"/>
              <a:gd name="T41" fmla="*/ 553085 h 2014538"/>
              <a:gd name="T42" fmla="*/ 474345 w 1514475"/>
              <a:gd name="T43" fmla="*/ 611188 h 2014538"/>
              <a:gd name="T44" fmla="*/ 962978 w 1514475"/>
              <a:gd name="T45" fmla="*/ 625158 h 2014538"/>
              <a:gd name="T46" fmla="*/ 1083628 w 1514475"/>
              <a:gd name="T47" fmla="*/ 594043 h 2014538"/>
              <a:gd name="T48" fmla="*/ 1180148 w 1514475"/>
              <a:gd name="T49" fmla="*/ 522288 h 2014538"/>
              <a:gd name="T50" fmla="*/ 1243330 w 1514475"/>
              <a:gd name="T51" fmla="*/ 418465 h 2014538"/>
              <a:gd name="T52" fmla="*/ 1261745 w 1514475"/>
              <a:gd name="T53" fmla="*/ 295275 h 2014538"/>
              <a:gd name="T54" fmla="*/ 1322705 w 1514475"/>
              <a:gd name="T55" fmla="*/ 272098 h 2014538"/>
              <a:gd name="T56" fmla="*/ 1412875 w 1514475"/>
              <a:gd name="T57" fmla="*/ 330518 h 2014538"/>
              <a:gd name="T58" fmla="*/ 1478280 w 1514475"/>
              <a:gd name="T59" fmla="*/ 415290 h 2014538"/>
              <a:gd name="T60" fmla="*/ 1511618 w 1514475"/>
              <a:gd name="T61" fmla="*/ 519748 h 2014538"/>
              <a:gd name="T62" fmla="*/ 1011872 w 1514475"/>
              <a:gd name="T63" fmla="*/ 1145541 h 2014538"/>
              <a:gd name="T64" fmla="*/ 983615 w 1514475"/>
              <a:gd name="T65" fmla="*/ 1109345 h 2014538"/>
              <a:gd name="T66" fmla="*/ 933768 w 1514475"/>
              <a:gd name="T67" fmla="*/ 1100773 h 2014538"/>
              <a:gd name="T68" fmla="*/ 889000 w 1514475"/>
              <a:gd name="T69" fmla="*/ 1130618 h 2014538"/>
              <a:gd name="T70" fmla="*/ 685165 w 1514475"/>
              <a:gd name="T71" fmla="*/ 818515 h 2014538"/>
              <a:gd name="T72" fmla="*/ 641032 w 1514475"/>
              <a:gd name="T73" fmla="*/ 788353 h 2014538"/>
              <a:gd name="T74" fmla="*/ 593725 w 1514475"/>
              <a:gd name="T75" fmla="*/ 794068 h 2014538"/>
              <a:gd name="T76" fmla="*/ 565468 w 1514475"/>
              <a:gd name="T77" fmla="*/ 819785 h 2014538"/>
              <a:gd name="T78" fmla="*/ 0 w 1514475"/>
              <a:gd name="T79" fmla="*/ 562610 h 2014538"/>
              <a:gd name="T80" fmla="*/ 19685 w 1514475"/>
              <a:gd name="T81" fmla="*/ 452438 h 2014538"/>
              <a:gd name="T82" fmla="*/ 73978 w 1514475"/>
              <a:gd name="T83" fmla="*/ 359410 h 2014538"/>
              <a:gd name="T84" fmla="*/ 155892 w 1514475"/>
              <a:gd name="T85" fmla="*/ 290513 h 2014538"/>
              <a:gd name="T86" fmla="*/ 258128 w 1514475"/>
              <a:gd name="T87" fmla="*/ 252413 h 2014538"/>
              <a:gd name="T88" fmla="*/ 959167 w 1514475"/>
              <a:gd name="T89" fmla="*/ 11423 h 2014538"/>
              <a:gd name="T90" fmla="*/ 1044575 w 1514475"/>
              <a:gd name="T91" fmla="*/ 57748 h 2014538"/>
              <a:gd name="T92" fmla="*/ 1105852 w 1514475"/>
              <a:gd name="T93" fmla="*/ 132314 h 2014538"/>
              <a:gd name="T94" fmla="*/ 1135062 w 1514475"/>
              <a:gd name="T95" fmla="*/ 226870 h 2014538"/>
              <a:gd name="T96" fmla="*/ 1125220 w 1514475"/>
              <a:gd name="T97" fmla="*/ 327454 h 2014538"/>
              <a:gd name="T98" fmla="*/ 1078865 w 1514475"/>
              <a:gd name="T99" fmla="*/ 412808 h 2014538"/>
              <a:gd name="T100" fmla="*/ 1004570 w 1514475"/>
              <a:gd name="T101" fmla="*/ 474047 h 2014538"/>
              <a:gd name="T102" fmla="*/ 909955 w 1514475"/>
              <a:gd name="T103" fmla="*/ 503238 h 2014538"/>
              <a:gd name="T104" fmla="*/ 568960 w 1514475"/>
              <a:gd name="T105" fmla="*/ 496892 h 2014538"/>
              <a:gd name="T106" fmla="*/ 481012 w 1514475"/>
              <a:gd name="T107" fmla="*/ 454691 h 2014538"/>
              <a:gd name="T108" fmla="*/ 415607 w 1514475"/>
              <a:gd name="T109" fmla="*/ 383299 h 2014538"/>
              <a:gd name="T110" fmla="*/ 382270 w 1514475"/>
              <a:gd name="T111" fmla="*/ 290964 h 2014538"/>
              <a:gd name="T112" fmla="*/ 387350 w 1514475"/>
              <a:gd name="T113" fmla="*/ 189428 h 2014538"/>
              <a:gd name="T114" fmla="*/ 429577 w 1514475"/>
              <a:gd name="T115" fmla="*/ 101536 h 2014538"/>
              <a:gd name="T116" fmla="*/ 500697 w 1514475"/>
              <a:gd name="T117" fmla="*/ 36807 h 2014538"/>
              <a:gd name="T118" fmla="*/ 593407 w 1514475"/>
              <a:gd name="T119" fmla="*/ 2855 h 201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14475" h="2014538">
                <a:moveTo>
                  <a:pt x="599122" y="1111250"/>
                </a:moveTo>
                <a:lnTo>
                  <a:pt x="707390" y="1708570"/>
                </a:lnTo>
                <a:lnTo>
                  <a:pt x="708978" y="1715878"/>
                </a:lnTo>
                <a:lnTo>
                  <a:pt x="711518" y="1722550"/>
                </a:lnTo>
                <a:lnTo>
                  <a:pt x="714375" y="1728905"/>
                </a:lnTo>
                <a:lnTo>
                  <a:pt x="717868" y="1734942"/>
                </a:lnTo>
                <a:lnTo>
                  <a:pt x="721678" y="1740661"/>
                </a:lnTo>
                <a:lnTo>
                  <a:pt x="726440" y="1745744"/>
                </a:lnTo>
                <a:lnTo>
                  <a:pt x="731202" y="1750510"/>
                </a:lnTo>
                <a:lnTo>
                  <a:pt x="736600" y="1754640"/>
                </a:lnTo>
                <a:lnTo>
                  <a:pt x="742315" y="1758135"/>
                </a:lnTo>
                <a:lnTo>
                  <a:pt x="748665" y="1760995"/>
                </a:lnTo>
                <a:lnTo>
                  <a:pt x="755332" y="1763537"/>
                </a:lnTo>
                <a:lnTo>
                  <a:pt x="761682" y="1765443"/>
                </a:lnTo>
                <a:lnTo>
                  <a:pt x="768350" y="1766714"/>
                </a:lnTo>
                <a:lnTo>
                  <a:pt x="775652" y="1767032"/>
                </a:lnTo>
                <a:lnTo>
                  <a:pt x="782638" y="1767032"/>
                </a:lnTo>
                <a:lnTo>
                  <a:pt x="789622" y="1766078"/>
                </a:lnTo>
                <a:lnTo>
                  <a:pt x="794385" y="1765125"/>
                </a:lnTo>
                <a:lnTo>
                  <a:pt x="799148" y="1763854"/>
                </a:lnTo>
                <a:lnTo>
                  <a:pt x="803275" y="1762266"/>
                </a:lnTo>
                <a:lnTo>
                  <a:pt x="807720" y="1760359"/>
                </a:lnTo>
                <a:lnTo>
                  <a:pt x="811848" y="1758135"/>
                </a:lnTo>
                <a:lnTo>
                  <a:pt x="815340" y="1756229"/>
                </a:lnTo>
                <a:lnTo>
                  <a:pt x="819468" y="1753687"/>
                </a:lnTo>
                <a:lnTo>
                  <a:pt x="822960" y="1750828"/>
                </a:lnTo>
                <a:lnTo>
                  <a:pt x="826135" y="1747650"/>
                </a:lnTo>
                <a:lnTo>
                  <a:pt x="829310" y="1744473"/>
                </a:lnTo>
                <a:lnTo>
                  <a:pt x="832168" y="1740978"/>
                </a:lnTo>
                <a:lnTo>
                  <a:pt x="835025" y="1737483"/>
                </a:lnTo>
                <a:lnTo>
                  <a:pt x="837565" y="1733988"/>
                </a:lnTo>
                <a:lnTo>
                  <a:pt x="839788" y="1730176"/>
                </a:lnTo>
                <a:lnTo>
                  <a:pt x="841692" y="1726045"/>
                </a:lnTo>
                <a:lnTo>
                  <a:pt x="843598" y="1721915"/>
                </a:lnTo>
                <a:lnTo>
                  <a:pt x="845820" y="1713972"/>
                </a:lnTo>
                <a:lnTo>
                  <a:pt x="958532" y="1366065"/>
                </a:lnTo>
                <a:lnTo>
                  <a:pt x="1024255" y="1505227"/>
                </a:lnTo>
                <a:lnTo>
                  <a:pt x="1026160" y="1510946"/>
                </a:lnTo>
                <a:lnTo>
                  <a:pt x="1028700" y="1516348"/>
                </a:lnTo>
                <a:lnTo>
                  <a:pt x="1031558" y="1521114"/>
                </a:lnTo>
                <a:lnTo>
                  <a:pt x="1034732" y="1525879"/>
                </a:lnTo>
                <a:lnTo>
                  <a:pt x="1038860" y="1530645"/>
                </a:lnTo>
                <a:lnTo>
                  <a:pt x="1042670" y="1534458"/>
                </a:lnTo>
                <a:lnTo>
                  <a:pt x="1046798" y="1537953"/>
                </a:lnTo>
                <a:lnTo>
                  <a:pt x="1051560" y="1541448"/>
                </a:lnTo>
                <a:lnTo>
                  <a:pt x="1056322" y="1544307"/>
                </a:lnTo>
                <a:lnTo>
                  <a:pt x="1061085" y="1547167"/>
                </a:lnTo>
                <a:lnTo>
                  <a:pt x="1066482" y="1549391"/>
                </a:lnTo>
                <a:lnTo>
                  <a:pt x="1071880" y="1551297"/>
                </a:lnTo>
                <a:lnTo>
                  <a:pt x="1077278" y="1552568"/>
                </a:lnTo>
                <a:lnTo>
                  <a:pt x="1082992" y="1553204"/>
                </a:lnTo>
                <a:lnTo>
                  <a:pt x="1088708" y="1554157"/>
                </a:lnTo>
                <a:lnTo>
                  <a:pt x="1094422" y="1554157"/>
                </a:lnTo>
                <a:lnTo>
                  <a:pt x="1096328" y="1554157"/>
                </a:lnTo>
                <a:lnTo>
                  <a:pt x="1514475" y="1552568"/>
                </a:lnTo>
                <a:lnTo>
                  <a:pt x="1514475" y="1698403"/>
                </a:lnTo>
                <a:lnTo>
                  <a:pt x="1514158" y="1714607"/>
                </a:lnTo>
                <a:lnTo>
                  <a:pt x="1513205" y="1730811"/>
                </a:lnTo>
                <a:lnTo>
                  <a:pt x="1510982" y="1746380"/>
                </a:lnTo>
                <a:lnTo>
                  <a:pt x="1508125" y="1762266"/>
                </a:lnTo>
                <a:lnTo>
                  <a:pt x="1504632" y="1777516"/>
                </a:lnTo>
                <a:lnTo>
                  <a:pt x="1500188" y="1792449"/>
                </a:lnTo>
                <a:lnTo>
                  <a:pt x="1495425" y="1807065"/>
                </a:lnTo>
                <a:lnTo>
                  <a:pt x="1490028" y="1821362"/>
                </a:lnTo>
                <a:lnTo>
                  <a:pt x="1483678" y="1835660"/>
                </a:lnTo>
                <a:lnTo>
                  <a:pt x="1476375" y="1849004"/>
                </a:lnTo>
                <a:lnTo>
                  <a:pt x="1469072" y="1862349"/>
                </a:lnTo>
                <a:lnTo>
                  <a:pt x="1460818" y="1875058"/>
                </a:lnTo>
                <a:lnTo>
                  <a:pt x="1451928" y="1887767"/>
                </a:lnTo>
                <a:lnTo>
                  <a:pt x="1442720" y="1899522"/>
                </a:lnTo>
                <a:lnTo>
                  <a:pt x="1432560" y="1910643"/>
                </a:lnTo>
                <a:lnTo>
                  <a:pt x="1422400" y="1921763"/>
                </a:lnTo>
                <a:lnTo>
                  <a:pt x="1411288" y="1932248"/>
                </a:lnTo>
                <a:lnTo>
                  <a:pt x="1399858" y="1942097"/>
                </a:lnTo>
                <a:lnTo>
                  <a:pt x="1387792" y="1951629"/>
                </a:lnTo>
                <a:lnTo>
                  <a:pt x="1375728" y="1960207"/>
                </a:lnTo>
                <a:lnTo>
                  <a:pt x="1362710" y="1968468"/>
                </a:lnTo>
                <a:lnTo>
                  <a:pt x="1349692" y="1976411"/>
                </a:lnTo>
                <a:lnTo>
                  <a:pt x="1335722" y="1983084"/>
                </a:lnTo>
                <a:lnTo>
                  <a:pt x="1321752" y="1989438"/>
                </a:lnTo>
                <a:lnTo>
                  <a:pt x="1307782" y="1995157"/>
                </a:lnTo>
                <a:lnTo>
                  <a:pt x="1293178" y="2000241"/>
                </a:lnTo>
                <a:lnTo>
                  <a:pt x="1277938" y="2004371"/>
                </a:lnTo>
                <a:lnTo>
                  <a:pt x="1262698" y="2008184"/>
                </a:lnTo>
                <a:lnTo>
                  <a:pt x="1247140" y="2010726"/>
                </a:lnTo>
                <a:lnTo>
                  <a:pt x="1231582" y="2012632"/>
                </a:lnTo>
                <a:lnTo>
                  <a:pt x="1215390" y="2014220"/>
                </a:lnTo>
                <a:lnTo>
                  <a:pt x="1198880" y="2014538"/>
                </a:lnTo>
                <a:lnTo>
                  <a:pt x="1155700" y="2014538"/>
                </a:lnTo>
                <a:lnTo>
                  <a:pt x="359092" y="2014538"/>
                </a:lnTo>
                <a:lnTo>
                  <a:pt x="315595" y="2014538"/>
                </a:lnTo>
                <a:lnTo>
                  <a:pt x="299720" y="2014220"/>
                </a:lnTo>
                <a:lnTo>
                  <a:pt x="283528" y="2012632"/>
                </a:lnTo>
                <a:lnTo>
                  <a:pt x="267652" y="2010726"/>
                </a:lnTo>
                <a:lnTo>
                  <a:pt x="251778" y="2008184"/>
                </a:lnTo>
                <a:lnTo>
                  <a:pt x="236855" y="2004371"/>
                </a:lnTo>
                <a:lnTo>
                  <a:pt x="221932" y="2000241"/>
                </a:lnTo>
                <a:lnTo>
                  <a:pt x="207010" y="1995157"/>
                </a:lnTo>
                <a:lnTo>
                  <a:pt x="192722" y="1989438"/>
                </a:lnTo>
                <a:lnTo>
                  <a:pt x="179070" y="1983084"/>
                </a:lnTo>
                <a:lnTo>
                  <a:pt x="165418" y="1976411"/>
                </a:lnTo>
                <a:lnTo>
                  <a:pt x="151765" y="1968468"/>
                </a:lnTo>
                <a:lnTo>
                  <a:pt x="139382" y="1960207"/>
                </a:lnTo>
                <a:lnTo>
                  <a:pt x="127000" y="1951629"/>
                </a:lnTo>
                <a:lnTo>
                  <a:pt x="114935" y="1942097"/>
                </a:lnTo>
                <a:lnTo>
                  <a:pt x="103505" y="1932248"/>
                </a:lnTo>
                <a:lnTo>
                  <a:pt x="92392" y="1921763"/>
                </a:lnTo>
                <a:lnTo>
                  <a:pt x="81915" y="1910643"/>
                </a:lnTo>
                <a:lnTo>
                  <a:pt x="72072" y="1899522"/>
                </a:lnTo>
                <a:lnTo>
                  <a:pt x="62865" y="1887767"/>
                </a:lnTo>
                <a:lnTo>
                  <a:pt x="53975" y="1875058"/>
                </a:lnTo>
                <a:lnTo>
                  <a:pt x="45720" y="1862349"/>
                </a:lnTo>
                <a:lnTo>
                  <a:pt x="38100" y="1849004"/>
                </a:lnTo>
                <a:lnTo>
                  <a:pt x="31115" y="1835660"/>
                </a:lnTo>
                <a:lnTo>
                  <a:pt x="24765" y="1821362"/>
                </a:lnTo>
                <a:lnTo>
                  <a:pt x="19368" y="1807065"/>
                </a:lnTo>
                <a:lnTo>
                  <a:pt x="14288" y="1792449"/>
                </a:lnTo>
                <a:lnTo>
                  <a:pt x="10160" y="1777516"/>
                </a:lnTo>
                <a:lnTo>
                  <a:pt x="6668" y="1762266"/>
                </a:lnTo>
                <a:lnTo>
                  <a:pt x="3810" y="1746380"/>
                </a:lnTo>
                <a:lnTo>
                  <a:pt x="1588" y="1730811"/>
                </a:lnTo>
                <a:lnTo>
                  <a:pt x="318" y="1714607"/>
                </a:lnTo>
                <a:lnTo>
                  <a:pt x="0" y="1698403"/>
                </a:lnTo>
                <a:lnTo>
                  <a:pt x="0" y="1556063"/>
                </a:lnTo>
                <a:lnTo>
                  <a:pt x="126048" y="1556063"/>
                </a:lnTo>
                <a:lnTo>
                  <a:pt x="360680" y="1557970"/>
                </a:lnTo>
                <a:lnTo>
                  <a:pt x="367030" y="1558605"/>
                </a:lnTo>
                <a:lnTo>
                  <a:pt x="373698" y="1558287"/>
                </a:lnTo>
                <a:lnTo>
                  <a:pt x="380048" y="1557652"/>
                </a:lnTo>
                <a:lnTo>
                  <a:pt x="386715" y="1556381"/>
                </a:lnTo>
                <a:lnTo>
                  <a:pt x="392748" y="1554792"/>
                </a:lnTo>
                <a:lnTo>
                  <a:pt x="398780" y="1552250"/>
                </a:lnTo>
                <a:lnTo>
                  <a:pt x="404495" y="1549391"/>
                </a:lnTo>
                <a:lnTo>
                  <a:pt x="410210" y="1546214"/>
                </a:lnTo>
                <a:lnTo>
                  <a:pt x="411162" y="1544625"/>
                </a:lnTo>
                <a:lnTo>
                  <a:pt x="414338" y="1542719"/>
                </a:lnTo>
                <a:lnTo>
                  <a:pt x="418782" y="1538588"/>
                </a:lnTo>
                <a:lnTo>
                  <a:pt x="422592" y="1534776"/>
                </a:lnTo>
                <a:lnTo>
                  <a:pt x="426085" y="1530645"/>
                </a:lnTo>
                <a:lnTo>
                  <a:pt x="429578" y="1526197"/>
                </a:lnTo>
                <a:lnTo>
                  <a:pt x="432435" y="1521114"/>
                </a:lnTo>
                <a:lnTo>
                  <a:pt x="434975" y="1516348"/>
                </a:lnTo>
                <a:lnTo>
                  <a:pt x="437198" y="1511264"/>
                </a:lnTo>
                <a:lnTo>
                  <a:pt x="438468" y="1505545"/>
                </a:lnTo>
                <a:lnTo>
                  <a:pt x="599122" y="1111250"/>
                </a:lnTo>
                <a:close/>
                <a:moveTo>
                  <a:pt x="258128" y="252413"/>
                </a:moveTo>
                <a:lnTo>
                  <a:pt x="255905" y="266383"/>
                </a:lnTo>
                <a:lnTo>
                  <a:pt x="254000" y="280670"/>
                </a:lnTo>
                <a:lnTo>
                  <a:pt x="253048" y="295275"/>
                </a:lnTo>
                <a:lnTo>
                  <a:pt x="252730" y="309880"/>
                </a:lnTo>
                <a:lnTo>
                  <a:pt x="253048" y="326390"/>
                </a:lnTo>
                <a:lnTo>
                  <a:pt x="254000" y="342265"/>
                </a:lnTo>
                <a:lnTo>
                  <a:pt x="256222" y="358140"/>
                </a:lnTo>
                <a:lnTo>
                  <a:pt x="259080" y="373698"/>
                </a:lnTo>
                <a:lnTo>
                  <a:pt x="262572" y="388620"/>
                </a:lnTo>
                <a:lnTo>
                  <a:pt x="267018" y="403543"/>
                </a:lnTo>
                <a:lnTo>
                  <a:pt x="271462" y="418465"/>
                </a:lnTo>
                <a:lnTo>
                  <a:pt x="277178" y="432753"/>
                </a:lnTo>
                <a:lnTo>
                  <a:pt x="283528" y="446723"/>
                </a:lnTo>
                <a:lnTo>
                  <a:pt x="290830" y="460375"/>
                </a:lnTo>
                <a:lnTo>
                  <a:pt x="298132" y="473393"/>
                </a:lnTo>
                <a:lnTo>
                  <a:pt x="306388" y="486410"/>
                </a:lnTo>
                <a:lnTo>
                  <a:pt x="315278" y="498793"/>
                </a:lnTo>
                <a:lnTo>
                  <a:pt x="324485" y="510540"/>
                </a:lnTo>
                <a:lnTo>
                  <a:pt x="334645" y="522288"/>
                </a:lnTo>
                <a:lnTo>
                  <a:pt x="344805" y="533083"/>
                </a:lnTo>
                <a:lnTo>
                  <a:pt x="355918" y="543560"/>
                </a:lnTo>
                <a:lnTo>
                  <a:pt x="367348" y="553085"/>
                </a:lnTo>
                <a:lnTo>
                  <a:pt x="379095" y="562928"/>
                </a:lnTo>
                <a:lnTo>
                  <a:pt x="391478" y="571500"/>
                </a:lnTo>
                <a:lnTo>
                  <a:pt x="404495" y="579438"/>
                </a:lnTo>
                <a:lnTo>
                  <a:pt x="417512" y="587375"/>
                </a:lnTo>
                <a:lnTo>
                  <a:pt x="431165" y="594043"/>
                </a:lnTo>
                <a:lnTo>
                  <a:pt x="445452" y="600710"/>
                </a:lnTo>
                <a:lnTo>
                  <a:pt x="459740" y="606425"/>
                </a:lnTo>
                <a:lnTo>
                  <a:pt x="474345" y="611188"/>
                </a:lnTo>
                <a:lnTo>
                  <a:pt x="489268" y="615633"/>
                </a:lnTo>
                <a:lnTo>
                  <a:pt x="504508" y="619125"/>
                </a:lnTo>
                <a:lnTo>
                  <a:pt x="520065" y="621983"/>
                </a:lnTo>
                <a:lnTo>
                  <a:pt x="535940" y="623888"/>
                </a:lnTo>
                <a:lnTo>
                  <a:pt x="551815" y="625158"/>
                </a:lnTo>
                <a:lnTo>
                  <a:pt x="568008" y="625475"/>
                </a:lnTo>
                <a:lnTo>
                  <a:pt x="946785" y="625475"/>
                </a:lnTo>
                <a:lnTo>
                  <a:pt x="962978" y="625158"/>
                </a:lnTo>
                <a:lnTo>
                  <a:pt x="978852" y="623888"/>
                </a:lnTo>
                <a:lnTo>
                  <a:pt x="994410" y="621983"/>
                </a:lnTo>
                <a:lnTo>
                  <a:pt x="1010285" y="619125"/>
                </a:lnTo>
                <a:lnTo>
                  <a:pt x="1025525" y="615633"/>
                </a:lnTo>
                <a:lnTo>
                  <a:pt x="1040448" y="611188"/>
                </a:lnTo>
                <a:lnTo>
                  <a:pt x="1055052" y="606425"/>
                </a:lnTo>
                <a:lnTo>
                  <a:pt x="1069340" y="600710"/>
                </a:lnTo>
                <a:lnTo>
                  <a:pt x="1083628" y="594043"/>
                </a:lnTo>
                <a:lnTo>
                  <a:pt x="1097280" y="587375"/>
                </a:lnTo>
                <a:lnTo>
                  <a:pt x="1110298" y="579438"/>
                </a:lnTo>
                <a:lnTo>
                  <a:pt x="1122998" y="571500"/>
                </a:lnTo>
                <a:lnTo>
                  <a:pt x="1135698" y="562928"/>
                </a:lnTo>
                <a:lnTo>
                  <a:pt x="1147445" y="553085"/>
                </a:lnTo>
                <a:lnTo>
                  <a:pt x="1158875" y="543560"/>
                </a:lnTo>
                <a:lnTo>
                  <a:pt x="1169670" y="533083"/>
                </a:lnTo>
                <a:lnTo>
                  <a:pt x="1180148" y="522288"/>
                </a:lnTo>
                <a:lnTo>
                  <a:pt x="1189990" y="510540"/>
                </a:lnTo>
                <a:lnTo>
                  <a:pt x="1199515" y="498793"/>
                </a:lnTo>
                <a:lnTo>
                  <a:pt x="1208405" y="486410"/>
                </a:lnTo>
                <a:lnTo>
                  <a:pt x="1216342" y="473393"/>
                </a:lnTo>
                <a:lnTo>
                  <a:pt x="1223962" y="460375"/>
                </a:lnTo>
                <a:lnTo>
                  <a:pt x="1230948" y="446723"/>
                </a:lnTo>
                <a:lnTo>
                  <a:pt x="1237615" y="432753"/>
                </a:lnTo>
                <a:lnTo>
                  <a:pt x="1243330" y="418465"/>
                </a:lnTo>
                <a:lnTo>
                  <a:pt x="1248092" y="403543"/>
                </a:lnTo>
                <a:lnTo>
                  <a:pt x="1252220" y="388620"/>
                </a:lnTo>
                <a:lnTo>
                  <a:pt x="1255712" y="373698"/>
                </a:lnTo>
                <a:lnTo>
                  <a:pt x="1258570" y="358140"/>
                </a:lnTo>
                <a:lnTo>
                  <a:pt x="1260792" y="342265"/>
                </a:lnTo>
                <a:lnTo>
                  <a:pt x="1261745" y="326390"/>
                </a:lnTo>
                <a:lnTo>
                  <a:pt x="1262062" y="309880"/>
                </a:lnTo>
                <a:lnTo>
                  <a:pt x="1261745" y="295275"/>
                </a:lnTo>
                <a:lnTo>
                  <a:pt x="1260792" y="280670"/>
                </a:lnTo>
                <a:lnTo>
                  <a:pt x="1258888" y="266383"/>
                </a:lnTo>
                <a:lnTo>
                  <a:pt x="1256665" y="252413"/>
                </a:lnTo>
                <a:lnTo>
                  <a:pt x="1270318" y="255270"/>
                </a:lnTo>
                <a:lnTo>
                  <a:pt x="1283652" y="258763"/>
                </a:lnTo>
                <a:lnTo>
                  <a:pt x="1296988" y="262573"/>
                </a:lnTo>
                <a:lnTo>
                  <a:pt x="1309688" y="267335"/>
                </a:lnTo>
                <a:lnTo>
                  <a:pt x="1322705" y="272098"/>
                </a:lnTo>
                <a:lnTo>
                  <a:pt x="1335088" y="277813"/>
                </a:lnTo>
                <a:lnTo>
                  <a:pt x="1347152" y="283845"/>
                </a:lnTo>
                <a:lnTo>
                  <a:pt x="1358900" y="290513"/>
                </a:lnTo>
                <a:lnTo>
                  <a:pt x="1370330" y="297498"/>
                </a:lnTo>
                <a:lnTo>
                  <a:pt x="1381442" y="305435"/>
                </a:lnTo>
                <a:lnTo>
                  <a:pt x="1392555" y="313055"/>
                </a:lnTo>
                <a:lnTo>
                  <a:pt x="1402715" y="321628"/>
                </a:lnTo>
                <a:lnTo>
                  <a:pt x="1412875" y="330518"/>
                </a:lnTo>
                <a:lnTo>
                  <a:pt x="1422718" y="340043"/>
                </a:lnTo>
                <a:lnTo>
                  <a:pt x="1431925" y="349568"/>
                </a:lnTo>
                <a:lnTo>
                  <a:pt x="1440815" y="359410"/>
                </a:lnTo>
                <a:lnTo>
                  <a:pt x="1449070" y="370205"/>
                </a:lnTo>
                <a:lnTo>
                  <a:pt x="1457325" y="381000"/>
                </a:lnTo>
                <a:lnTo>
                  <a:pt x="1464628" y="391795"/>
                </a:lnTo>
                <a:lnTo>
                  <a:pt x="1471930" y="403543"/>
                </a:lnTo>
                <a:lnTo>
                  <a:pt x="1478280" y="415290"/>
                </a:lnTo>
                <a:lnTo>
                  <a:pt x="1484312" y="427355"/>
                </a:lnTo>
                <a:lnTo>
                  <a:pt x="1490028" y="440055"/>
                </a:lnTo>
                <a:lnTo>
                  <a:pt x="1495108" y="452438"/>
                </a:lnTo>
                <a:lnTo>
                  <a:pt x="1499552" y="465455"/>
                </a:lnTo>
                <a:lnTo>
                  <a:pt x="1503680" y="478790"/>
                </a:lnTo>
                <a:lnTo>
                  <a:pt x="1506855" y="492443"/>
                </a:lnTo>
                <a:lnTo>
                  <a:pt x="1509712" y="505778"/>
                </a:lnTo>
                <a:lnTo>
                  <a:pt x="1511618" y="519748"/>
                </a:lnTo>
                <a:lnTo>
                  <a:pt x="1513522" y="534035"/>
                </a:lnTo>
                <a:lnTo>
                  <a:pt x="1514158" y="548323"/>
                </a:lnTo>
                <a:lnTo>
                  <a:pt x="1514475" y="562610"/>
                </a:lnTo>
                <a:lnTo>
                  <a:pt x="1514475" y="947420"/>
                </a:lnTo>
                <a:lnTo>
                  <a:pt x="1514475" y="1415733"/>
                </a:lnTo>
                <a:lnTo>
                  <a:pt x="1136015" y="1417638"/>
                </a:lnTo>
                <a:lnTo>
                  <a:pt x="1019492" y="1162051"/>
                </a:lnTo>
                <a:lnTo>
                  <a:pt x="1011872" y="1145541"/>
                </a:lnTo>
                <a:lnTo>
                  <a:pt x="1007745" y="1136968"/>
                </a:lnTo>
                <a:lnTo>
                  <a:pt x="1002665" y="1129031"/>
                </a:lnTo>
                <a:lnTo>
                  <a:pt x="1000125" y="1125221"/>
                </a:lnTo>
                <a:lnTo>
                  <a:pt x="997268" y="1121728"/>
                </a:lnTo>
                <a:lnTo>
                  <a:pt x="994092" y="1118236"/>
                </a:lnTo>
                <a:lnTo>
                  <a:pt x="990918" y="1115061"/>
                </a:lnTo>
                <a:lnTo>
                  <a:pt x="987425" y="1111568"/>
                </a:lnTo>
                <a:lnTo>
                  <a:pt x="983615" y="1109345"/>
                </a:lnTo>
                <a:lnTo>
                  <a:pt x="979170" y="1106805"/>
                </a:lnTo>
                <a:lnTo>
                  <a:pt x="975042" y="1104583"/>
                </a:lnTo>
                <a:lnTo>
                  <a:pt x="967740" y="1102043"/>
                </a:lnTo>
                <a:lnTo>
                  <a:pt x="961072" y="1100773"/>
                </a:lnTo>
                <a:lnTo>
                  <a:pt x="954088" y="1099503"/>
                </a:lnTo>
                <a:lnTo>
                  <a:pt x="947102" y="1099185"/>
                </a:lnTo>
                <a:lnTo>
                  <a:pt x="940435" y="1099503"/>
                </a:lnTo>
                <a:lnTo>
                  <a:pt x="933768" y="1100773"/>
                </a:lnTo>
                <a:lnTo>
                  <a:pt x="926782" y="1102360"/>
                </a:lnTo>
                <a:lnTo>
                  <a:pt x="920432" y="1104583"/>
                </a:lnTo>
                <a:lnTo>
                  <a:pt x="914400" y="1107440"/>
                </a:lnTo>
                <a:lnTo>
                  <a:pt x="908368" y="1110933"/>
                </a:lnTo>
                <a:lnTo>
                  <a:pt x="902970" y="1115378"/>
                </a:lnTo>
                <a:lnTo>
                  <a:pt x="897890" y="1119506"/>
                </a:lnTo>
                <a:lnTo>
                  <a:pt x="893128" y="1124903"/>
                </a:lnTo>
                <a:lnTo>
                  <a:pt x="889000" y="1130618"/>
                </a:lnTo>
                <a:lnTo>
                  <a:pt x="885190" y="1136651"/>
                </a:lnTo>
                <a:lnTo>
                  <a:pt x="882332" y="1143001"/>
                </a:lnTo>
                <a:lnTo>
                  <a:pt x="796925" y="1405891"/>
                </a:lnTo>
                <a:lnTo>
                  <a:pt x="695325" y="844868"/>
                </a:lnTo>
                <a:lnTo>
                  <a:pt x="693738" y="837883"/>
                </a:lnTo>
                <a:lnTo>
                  <a:pt x="691515" y="830898"/>
                </a:lnTo>
                <a:lnTo>
                  <a:pt x="688658" y="824548"/>
                </a:lnTo>
                <a:lnTo>
                  <a:pt x="685165" y="818515"/>
                </a:lnTo>
                <a:lnTo>
                  <a:pt x="680720" y="813118"/>
                </a:lnTo>
                <a:lnTo>
                  <a:pt x="676592" y="808038"/>
                </a:lnTo>
                <a:lnTo>
                  <a:pt x="671512" y="803275"/>
                </a:lnTo>
                <a:lnTo>
                  <a:pt x="665798" y="799465"/>
                </a:lnTo>
                <a:lnTo>
                  <a:pt x="660082" y="795338"/>
                </a:lnTo>
                <a:lnTo>
                  <a:pt x="654050" y="792480"/>
                </a:lnTo>
                <a:lnTo>
                  <a:pt x="647700" y="789940"/>
                </a:lnTo>
                <a:lnTo>
                  <a:pt x="641032" y="788353"/>
                </a:lnTo>
                <a:lnTo>
                  <a:pt x="634048" y="786765"/>
                </a:lnTo>
                <a:lnTo>
                  <a:pt x="627380" y="786448"/>
                </a:lnTo>
                <a:lnTo>
                  <a:pt x="619760" y="786448"/>
                </a:lnTo>
                <a:lnTo>
                  <a:pt x="612775" y="787718"/>
                </a:lnTo>
                <a:lnTo>
                  <a:pt x="607695" y="788670"/>
                </a:lnTo>
                <a:lnTo>
                  <a:pt x="602615" y="789940"/>
                </a:lnTo>
                <a:lnTo>
                  <a:pt x="598170" y="791845"/>
                </a:lnTo>
                <a:lnTo>
                  <a:pt x="593725" y="794068"/>
                </a:lnTo>
                <a:lnTo>
                  <a:pt x="589598" y="796608"/>
                </a:lnTo>
                <a:lnTo>
                  <a:pt x="585470" y="798830"/>
                </a:lnTo>
                <a:lnTo>
                  <a:pt x="581342" y="801688"/>
                </a:lnTo>
                <a:lnTo>
                  <a:pt x="577850" y="805180"/>
                </a:lnTo>
                <a:lnTo>
                  <a:pt x="574358" y="808673"/>
                </a:lnTo>
                <a:lnTo>
                  <a:pt x="571182" y="812165"/>
                </a:lnTo>
                <a:lnTo>
                  <a:pt x="568325" y="815658"/>
                </a:lnTo>
                <a:lnTo>
                  <a:pt x="565468" y="819785"/>
                </a:lnTo>
                <a:lnTo>
                  <a:pt x="563245" y="823913"/>
                </a:lnTo>
                <a:lnTo>
                  <a:pt x="561022" y="828040"/>
                </a:lnTo>
                <a:lnTo>
                  <a:pt x="559118" y="832803"/>
                </a:lnTo>
                <a:lnTo>
                  <a:pt x="557530" y="837565"/>
                </a:lnTo>
                <a:lnTo>
                  <a:pt x="321945" y="1417638"/>
                </a:lnTo>
                <a:lnTo>
                  <a:pt x="0" y="1415733"/>
                </a:lnTo>
                <a:lnTo>
                  <a:pt x="0" y="947420"/>
                </a:lnTo>
                <a:lnTo>
                  <a:pt x="0" y="562610"/>
                </a:lnTo>
                <a:lnTo>
                  <a:pt x="318" y="548323"/>
                </a:lnTo>
                <a:lnTo>
                  <a:pt x="1270" y="534035"/>
                </a:lnTo>
                <a:lnTo>
                  <a:pt x="2858" y="519748"/>
                </a:lnTo>
                <a:lnTo>
                  <a:pt x="5080" y="505778"/>
                </a:lnTo>
                <a:lnTo>
                  <a:pt x="7938" y="492443"/>
                </a:lnTo>
                <a:lnTo>
                  <a:pt x="11112" y="478790"/>
                </a:lnTo>
                <a:lnTo>
                  <a:pt x="14922" y="465455"/>
                </a:lnTo>
                <a:lnTo>
                  <a:pt x="19685" y="452438"/>
                </a:lnTo>
                <a:lnTo>
                  <a:pt x="24765" y="440055"/>
                </a:lnTo>
                <a:lnTo>
                  <a:pt x="30480" y="427355"/>
                </a:lnTo>
                <a:lnTo>
                  <a:pt x="36512" y="415290"/>
                </a:lnTo>
                <a:lnTo>
                  <a:pt x="42862" y="403543"/>
                </a:lnTo>
                <a:lnTo>
                  <a:pt x="49848" y="391795"/>
                </a:lnTo>
                <a:lnTo>
                  <a:pt x="57468" y="381000"/>
                </a:lnTo>
                <a:lnTo>
                  <a:pt x="65722" y="370205"/>
                </a:lnTo>
                <a:lnTo>
                  <a:pt x="73978" y="359410"/>
                </a:lnTo>
                <a:lnTo>
                  <a:pt x="82868" y="349568"/>
                </a:lnTo>
                <a:lnTo>
                  <a:pt x="92075" y="340043"/>
                </a:lnTo>
                <a:lnTo>
                  <a:pt x="101918" y="330518"/>
                </a:lnTo>
                <a:lnTo>
                  <a:pt x="112078" y="321628"/>
                </a:lnTo>
                <a:lnTo>
                  <a:pt x="122238" y="313055"/>
                </a:lnTo>
                <a:lnTo>
                  <a:pt x="133350" y="305435"/>
                </a:lnTo>
                <a:lnTo>
                  <a:pt x="144462" y="297498"/>
                </a:lnTo>
                <a:lnTo>
                  <a:pt x="155892" y="290513"/>
                </a:lnTo>
                <a:lnTo>
                  <a:pt x="167640" y="283845"/>
                </a:lnTo>
                <a:lnTo>
                  <a:pt x="179705" y="277813"/>
                </a:lnTo>
                <a:lnTo>
                  <a:pt x="192088" y="272098"/>
                </a:lnTo>
                <a:lnTo>
                  <a:pt x="204788" y="267335"/>
                </a:lnTo>
                <a:lnTo>
                  <a:pt x="217805" y="262573"/>
                </a:lnTo>
                <a:lnTo>
                  <a:pt x="230822" y="258763"/>
                </a:lnTo>
                <a:lnTo>
                  <a:pt x="244475" y="255270"/>
                </a:lnTo>
                <a:lnTo>
                  <a:pt x="258128" y="252413"/>
                </a:lnTo>
                <a:close/>
                <a:moveTo>
                  <a:pt x="631825" y="0"/>
                </a:moveTo>
                <a:lnTo>
                  <a:pt x="883920" y="0"/>
                </a:lnTo>
                <a:lnTo>
                  <a:pt x="897255" y="317"/>
                </a:lnTo>
                <a:lnTo>
                  <a:pt x="909955" y="1586"/>
                </a:lnTo>
                <a:lnTo>
                  <a:pt x="922655" y="2855"/>
                </a:lnTo>
                <a:lnTo>
                  <a:pt x="935037" y="5394"/>
                </a:lnTo>
                <a:lnTo>
                  <a:pt x="947102" y="8250"/>
                </a:lnTo>
                <a:lnTo>
                  <a:pt x="959167" y="11423"/>
                </a:lnTo>
                <a:lnTo>
                  <a:pt x="970915" y="15230"/>
                </a:lnTo>
                <a:lnTo>
                  <a:pt x="982345" y="19990"/>
                </a:lnTo>
                <a:lnTo>
                  <a:pt x="993775" y="25066"/>
                </a:lnTo>
                <a:lnTo>
                  <a:pt x="1004570" y="30778"/>
                </a:lnTo>
                <a:lnTo>
                  <a:pt x="1015047" y="36807"/>
                </a:lnTo>
                <a:lnTo>
                  <a:pt x="1025525" y="43153"/>
                </a:lnTo>
                <a:lnTo>
                  <a:pt x="1035050" y="50133"/>
                </a:lnTo>
                <a:lnTo>
                  <a:pt x="1044575" y="57748"/>
                </a:lnTo>
                <a:lnTo>
                  <a:pt x="1054100" y="65998"/>
                </a:lnTo>
                <a:lnTo>
                  <a:pt x="1062672" y="74248"/>
                </a:lnTo>
                <a:lnTo>
                  <a:pt x="1070927" y="83132"/>
                </a:lnTo>
                <a:lnTo>
                  <a:pt x="1078865" y="92017"/>
                </a:lnTo>
                <a:lnTo>
                  <a:pt x="1086485" y="101536"/>
                </a:lnTo>
                <a:lnTo>
                  <a:pt x="1093470" y="111372"/>
                </a:lnTo>
                <a:lnTo>
                  <a:pt x="1099820" y="121843"/>
                </a:lnTo>
                <a:lnTo>
                  <a:pt x="1105852" y="132314"/>
                </a:lnTo>
                <a:lnTo>
                  <a:pt x="1111568" y="143102"/>
                </a:lnTo>
                <a:lnTo>
                  <a:pt x="1116648" y="154208"/>
                </a:lnTo>
                <a:lnTo>
                  <a:pt x="1121410" y="165948"/>
                </a:lnTo>
                <a:lnTo>
                  <a:pt x="1125220" y="177688"/>
                </a:lnTo>
                <a:lnTo>
                  <a:pt x="1128712" y="189428"/>
                </a:lnTo>
                <a:lnTo>
                  <a:pt x="1131252" y="201803"/>
                </a:lnTo>
                <a:lnTo>
                  <a:pt x="1133792" y="213860"/>
                </a:lnTo>
                <a:lnTo>
                  <a:pt x="1135062" y="226870"/>
                </a:lnTo>
                <a:lnTo>
                  <a:pt x="1136332" y="239562"/>
                </a:lnTo>
                <a:lnTo>
                  <a:pt x="1136650" y="252571"/>
                </a:lnTo>
                <a:lnTo>
                  <a:pt x="1136332" y="265580"/>
                </a:lnTo>
                <a:lnTo>
                  <a:pt x="1135062" y="278272"/>
                </a:lnTo>
                <a:lnTo>
                  <a:pt x="1133792" y="290964"/>
                </a:lnTo>
                <a:lnTo>
                  <a:pt x="1131252" y="303339"/>
                </a:lnTo>
                <a:lnTo>
                  <a:pt x="1128712" y="315396"/>
                </a:lnTo>
                <a:lnTo>
                  <a:pt x="1125220" y="327454"/>
                </a:lnTo>
                <a:lnTo>
                  <a:pt x="1121410" y="339194"/>
                </a:lnTo>
                <a:lnTo>
                  <a:pt x="1116648" y="350617"/>
                </a:lnTo>
                <a:lnTo>
                  <a:pt x="1111568" y="361722"/>
                </a:lnTo>
                <a:lnTo>
                  <a:pt x="1105852" y="372828"/>
                </a:lnTo>
                <a:lnTo>
                  <a:pt x="1099820" y="383299"/>
                </a:lnTo>
                <a:lnTo>
                  <a:pt x="1093470" y="393452"/>
                </a:lnTo>
                <a:lnTo>
                  <a:pt x="1086485" y="403289"/>
                </a:lnTo>
                <a:lnTo>
                  <a:pt x="1078865" y="412808"/>
                </a:lnTo>
                <a:lnTo>
                  <a:pt x="1070927" y="422327"/>
                </a:lnTo>
                <a:lnTo>
                  <a:pt x="1062672" y="430894"/>
                </a:lnTo>
                <a:lnTo>
                  <a:pt x="1054100" y="439144"/>
                </a:lnTo>
                <a:lnTo>
                  <a:pt x="1044575" y="447076"/>
                </a:lnTo>
                <a:lnTo>
                  <a:pt x="1035050" y="454691"/>
                </a:lnTo>
                <a:lnTo>
                  <a:pt x="1025525" y="461672"/>
                </a:lnTo>
                <a:lnTo>
                  <a:pt x="1015047" y="468018"/>
                </a:lnTo>
                <a:lnTo>
                  <a:pt x="1004570" y="474047"/>
                </a:lnTo>
                <a:lnTo>
                  <a:pt x="993775" y="479758"/>
                </a:lnTo>
                <a:lnTo>
                  <a:pt x="982345" y="484835"/>
                </a:lnTo>
                <a:lnTo>
                  <a:pt x="970915" y="489594"/>
                </a:lnTo>
                <a:lnTo>
                  <a:pt x="959167" y="493402"/>
                </a:lnTo>
                <a:lnTo>
                  <a:pt x="947102" y="496892"/>
                </a:lnTo>
                <a:lnTo>
                  <a:pt x="935037" y="499748"/>
                </a:lnTo>
                <a:lnTo>
                  <a:pt x="922655" y="501969"/>
                </a:lnTo>
                <a:lnTo>
                  <a:pt x="909955" y="503238"/>
                </a:lnTo>
                <a:lnTo>
                  <a:pt x="897255" y="504507"/>
                </a:lnTo>
                <a:lnTo>
                  <a:pt x="883920" y="504825"/>
                </a:lnTo>
                <a:lnTo>
                  <a:pt x="631825" y="504825"/>
                </a:lnTo>
                <a:lnTo>
                  <a:pt x="618807" y="504507"/>
                </a:lnTo>
                <a:lnTo>
                  <a:pt x="605790" y="503238"/>
                </a:lnTo>
                <a:lnTo>
                  <a:pt x="593407" y="501969"/>
                </a:lnTo>
                <a:lnTo>
                  <a:pt x="581025" y="499748"/>
                </a:lnTo>
                <a:lnTo>
                  <a:pt x="568960" y="496892"/>
                </a:lnTo>
                <a:lnTo>
                  <a:pt x="556895" y="493402"/>
                </a:lnTo>
                <a:lnTo>
                  <a:pt x="545147" y="489594"/>
                </a:lnTo>
                <a:lnTo>
                  <a:pt x="533717" y="484835"/>
                </a:lnTo>
                <a:lnTo>
                  <a:pt x="522287" y="479758"/>
                </a:lnTo>
                <a:lnTo>
                  <a:pt x="511492" y="474047"/>
                </a:lnTo>
                <a:lnTo>
                  <a:pt x="500697" y="468018"/>
                </a:lnTo>
                <a:lnTo>
                  <a:pt x="490537" y="461672"/>
                </a:lnTo>
                <a:lnTo>
                  <a:pt x="481012" y="454691"/>
                </a:lnTo>
                <a:lnTo>
                  <a:pt x="471170" y="447076"/>
                </a:lnTo>
                <a:lnTo>
                  <a:pt x="461962" y="439144"/>
                </a:lnTo>
                <a:lnTo>
                  <a:pt x="453072" y="430894"/>
                </a:lnTo>
                <a:lnTo>
                  <a:pt x="444817" y="422327"/>
                </a:lnTo>
                <a:lnTo>
                  <a:pt x="437197" y="412808"/>
                </a:lnTo>
                <a:lnTo>
                  <a:pt x="429577" y="403289"/>
                </a:lnTo>
                <a:lnTo>
                  <a:pt x="422592" y="393452"/>
                </a:lnTo>
                <a:lnTo>
                  <a:pt x="415607" y="383299"/>
                </a:lnTo>
                <a:lnTo>
                  <a:pt x="409575" y="372828"/>
                </a:lnTo>
                <a:lnTo>
                  <a:pt x="404177" y="361722"/>
                </a:lnTo>
                <a:lnTo>
                  <a:pt x="399415" y="350617"/>
                </a:lnTo>
                <a:lnTo>
                  <a:pt x="394652" y="339194"/>
                </a:lnTo>
                <a:lnTo>
                  <a:pt x="390842" y="327454"/>
                </a:lnTo>
                <a:lnTo>
                  <a:pt x="387350" y="315396"/>
                </a:lnTo>
                <a:lnTo>
                  <a:pt x="384492" y="303339"/>
                </a:lnTo>
                <a:lnTo>
                  <a:pt x="382270" y="290964"/>
                </a:lnTo>
                <a:lnTo>
                  <a:pt x="380682" y="278272"/>
                </a:lnTo>
                <a:lnTo>
                  <a:pt x="379730" y="265580"/>
                </a:lnTo>
                <a:lnTo>
                  <a:pt x="379412" y="252571"/>
                </a:lnTo>
                <a:lnTo>
                  <a:pt x="379730" y="239562"/>
                </a:lnTo>
                <a:lnTo>
                  <a:pt x="380682" y="226870"/>
                </a:lnTo>
                <a:lnTo>
                  <a:pt x="382270" y="213860"/>
                </a:lnTo>
                <a:lnTo>
                  <a:pt x="384492" y="201803"/>
                </a:lnTo>
                <a:lnTo>
                  <a:pt x="387350" y="189428"/>
                </a:lnTo>
                <a:lnTo>
                  <a:pt x="390842" y="177688"/>
                </a:lnTo>
                <a:lnTo>
                  <a:pt x="394652" y="165948"/>
                </a:lnTo>
                <a:lnTo>
                  <a:pt x="399415" y="154208"/>
                </a:lnTo>
                <a:lnTo>
                  <a:pt x="404177" y="143102"/>
                </a:lnTo>
                <a:lnTo>
                  <a:pt x="409575" y="132314"/>
                </a:lnTo>
                <a:lnTo>
                  <a:pt x="415607" y="121843"/>
                </a:lnTo>
                <a:lnTo>
                  <a:pt x="422592" y="111372"/>
                </a:lnTo>
                <a:lnTo>
                  <a:pt x="429577" y="101536"/>
                </a:lnTo>
                <a:lnTo>
                  <a:pt x="437197" y="92017"/>
                </a:lnTo>
                <a:lnTo>
                  <a:pt x="444817" y="83132"/>
                </a:lnTo>
                <a:lnTo>
                  <a:pt x="453072" y="74248"/>
                </a:lnTo>
                <a:lnTo>
                  <a:pt x="461962" y="65998"/>
                </a:lnTo>
                <a:lnTo>
                  <a:pt x="471170" y="57748"/>
                </a:lnTo>
                <a:lnTo>
                  <a:pt x="481012" y="50133"/>
                </a:lnTo>
                <a:lnTo>
                  <a:pt x="490537" y="43153"/>
                </a:lnTo>
                <a:lnTo>
                  <a:pt x="500697" y="36807"/>
                </a:lnTo>
                <a:lnTo>
                  <a:pt x="511492" y="30778"/>
                </a:lnTo>
                <a:lnTo>
                  <a:pt x="522287" y="25066"/>
                </a:lnTo>
                <a:lnTo>
                  <a:pt x="533717" y="19990"/>
                </a:lnTo>
                <a:lnTo>
                  <a:pt x="545147" y="15230"/>
                </a:lnTo>
                <a:lnTo>
                  <a:pt x="556895" y="11423"/>
                </a:lnTo>
                <a:lnTo>
                  <a:pt x="568960" y="8250"/>
                </a:lnTo>
                <a:lnTo>
                  <a:pt x="581025" y="5394"/>
                </a:lnTo>
                <a:lnTo>
                  <a:pt x="593407" y="2855"/>
                </a:lnTo>
                <a:lnTo>
                  <a:pt x="605790" y="1586"/>
                </a:lnTo>
                <a:lnTo>
                  <a:pt x="618807" y="317"/>
                </a:lnTo>
                <a:lnTo>
                  <a:pt x="631825" y="0"/>
                </a:lnTo>
                <a:close/>
              </a:path>
            </a:pathLst>
          </a:custGeom>
          <a:solidFill>
            <a:srgbClr val="DB001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工作存在的不足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Group 3"/>
          <p:cNvGrpSpPr/>
          <p:nvPr/>
        </p:nvGrpSpPr>
        <p:grpSpPr>
          <a:xfrm>
            <a:off x="2829983" y="3211336"/>
            <a:ext cx="1643067" cy="782246"/>
            <a:chOff x="5022025" y="4220590"/>
            <a:chExt cx="2190756" cy="1042994"/>
          </a:xfrm>
          <a:solidFill>
            <a:schemeClr val="bg1">
              <a:lumMod val="85000"/>
            </a:schemeClr>
          </a:solidFill>
        </p:grpSpPr>
        <p:grpSp>
          <p:nvGrpSpPr>
            <p:cNvPr id="8" name="Group 4"/>
            <p:cNvGrpSpPr/>
            <p:nvPr/>
          </p:nvGrpSpPr>
          <p:grpSpPr>
            <a:xfrm>
              <a:off x="5022025" y="4236643"/>
              <a:ext cx="1166500" cy="1026941"/>
              <a:chOff x="2873965" y="2332283"/>
              <a:chExt cx="1166500" cy="1026941"/>
            </a:xfrm>
            <a:grpFill/>
          </p:grpSpPr>
          <p:sp>
            <p:nvSpPr>
              <p:cNvPr id="12" name="Block Arc 8"/>
              <p:cNvSpPr/>
              <p:nvPr/>
            </p:nvSpPr>
            <p:spPr>
              <a:xfrm>
                <a:off x="301352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9"/>
              <p:cNvSpPr/>
              <p:nvPr/>
            </p:nvSpPr>
            <p:spPr>
              <a:xfrm>
                <a:off x="2873965" y="2332283"/>
                <a:ext cx="65474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5"/>
            <p:cNvGrpSpPr/>
            <p:nvPr/>
          </p:nvGrpSpPr>
          <p:grpSpPr>
            <a:xfrm>
              <a:off x="6046281" y="4220590"/>
              <a:ext cx="1166500" cy="1026941"/>
              <a:chOff x="6557826" y="3997627"/>
              <a:chExt cx="1166500" cy="1026941"/>
            </a:xfrm>
            <a:grpFill/>
          </p:grpSpPr>
          <p:sp>
            <p:nvSpPr>
              <p:cNvPr id="10" name="Block Arc 6"/>
              <p:cNvSpPr/>
              <p:nvPr/>
            </p:nvSpPr>
            <p:spPr>
              <a:xfrm rot="10800000">
                <a:off x="6557826" y="3997627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7"/>
              <p:cNvSpPr/>
              <p:nvPr/>
            </p:nvSpPr>
            <p:spPr>
              <a:xfrm rot="10800000">
                <a:off x="7069579" y="4881844"/>
                <a:ext cx="65474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0"/>
          <p:cNvGrpSpPr/>
          <p:nvPr/>
        </p:nvGrpSpPr>
        <p:grpSpPr>
          <a:xfrm>
            <a:off x="6764432" y="2560215"/>
            <a:ext cx="966458" cy="876118"/>
            <a:chOff x="9019242" y="3239883"/>
            <a:chExt cx="1288611" cy="1168157"/>
          </a:xfrm>
          <a:solidFill>
            <a:schemeClr val="bg1">
              <a:lumMod val="85000"/>
            </a:schemeClr>
          </a:solidFill>
        </p:grpSpPr>
        <p:sp>
          <p:nvSpPr>
            <p:cNvPr id="15" name="Chevron 11"/>
            <p:cNvSpPr/>
            <p:nvPr/>
          </p:nvSpPr>
          <p:spPr>
            <a:xfrm>
              <a:off x="10008643" y="3982882"/>
              <a:ext cx="299210" cy="425158"/>
            </a:xfrm>
            <a:prstGeom prst="chevron">
              <a:avLst>
                <a:gd name="adj" fmla="val 4134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Group 12"/>
            <p:cNvGrpSpPr/>
            <p:nvPr/>
          </p:nvGrpSpPr>
          <p:grpSpPr>
            <a:xfrm rot="10800000">
              <a:off x="9019242" y="3239883"/>
              <a:ext cx="1163337" cy="1026941"/>
              <a:chOff x="2877129" y="2332283"/>
              <a:chExt cx="1163337" cy="1026941"/>
            </a:xfrm>
            <a:grpFill/>
          </p:grpSpPr>
          <p:sp>
            <p:nvSpPr>
              <p:cNvPr id="17" name="Block Arc 13"/>
              <p:cNvSpPr/>
              <p:nvPr/>
            </p:nvSpPr>
            <p:spPr>
              <a:xfrm>
                <a:off x="301352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4"/>
              <p:cNvSpPr/>
              <p:nvPr/>
            </p:nvSpPr>
            <p:spPr>
              <a:xfrm>
                <a:off x="2877129" y="2332283"/>
                <a:ext cx="65474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5"/>
              <p:cNvSpPr/>
              <p:nvPr/>
            </p:nvSpPr>
            <p:spPr>
              <a:xfrm rot="5400000">
                <a:off x="3738175" y="2995359"/>
                <a:ext cx="46185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6"/>
          <p:cNvSpPr/>
          <p:nvPr/>
        </p:nvSpPr>
        <p:spPr>
          <a:xfrm>
            <a:off x="7954410" y="3666988"/>
            <a:ext cx="742250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dirty="0" smtClean="0">
                <a:latin typeface="+mj-lt"/>
              </a:rPr>
              <a:t>Success</a:t>
            </a:r>
            <a:endParaRPr lang="en-US" dirty="0">
              <a:latin typeface="+mj-lt"/>
            </a:endParaRPr>
          </a:p>
        </p:txBody>
      </p:sp>
      <p:grpSp>
        <p:nvGrpSpPr>
          <p:cNvPr id="21" name="Group 17"/>
          <p:cNvGrpSpPr/>
          <p:nvPr/>
        </p:nvGrpSpPr>
        <p:grpSpPr>
          <a:xfrm>
            <a:off x="4075935" y="2852703"/>
            <a:ext cx="770206" cy="1128839"/>
            <a:chOff x="5434580" y="3629868"/>
            <a:chExt cx="1026941" cy="1505118"/>
          </a:xfrm>
          <a:solidFill>
            <a:schemeClr val="bg1">
              <a:lumMod val="85000"/>
            </a:schemeClr>
          </a:solidFill>
        </p:grpSpPr>
        <p:sp>
          <p:nvSpPr>
            <p:cNvPr id="22" name="Block Arc 18"/>
            <p:cNvSpPr/>
            <p:nvPr/>
          </p:nvSpPr>
          <p:spPr>
            <a:xfrm rot="10800000" flipH="1">
              <a:off x="5434580" y="4108045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19"/>
            <p:cNvSpPr/>
            <p:nvPr/>
          </p:nvSpPr>
          <p:spPr>
            <a:xfrm rot="5400000">
              <a:off x="5883670" y="4063779"/>
              <a:ext cx="1010970" cy="143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0"/>
          <p:cNvGrpSpPr/>
          <p:nvPr/>
        </p:nvGrpSpPr>
        <p:grpSpPr>
          <a:xfrm>
            <a:off x="1323607" y="1890065"/>
            <a:ext cx="770207" cy="770206"/>
            <a:chOff x="3013524" y="2332283"/>
            <a:chExt cx="1026942" cy="1026941"/>
          </a:xfrm>
          <a:solidFill>
            <a:schemeClr val="bg1">
              <a:lumMod val="85000"/>
            </a:schemeClr>
          </a:solidFill>
        </p:grpSpPr>
        <p:sp>
          <p:nvSpPr>
            <p:cNvPr id="25" name="Block Arc 21"/>
            <p:cNvSpPr/>
            <p:nvPr/>
          </p:nvSpPr>
          <p:spPr>
            <a:xfrm>
              <a:off x="3013524" y="2332283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22"/>
            <p:cNvSpPr/>
            <p:nvPr/>
          </p:nvSpPr>
          <p:spPr>
            <a:xfrm>
              <a:off x="3276531" y="2332283"/>
              <a:ext cx="255346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3"/>
            <p:cNvSpPr/>
            <p:nvPr/>
          </p:nvSpPr>
          <p:spPr>
            <a:xfrm rot="5400000">
              <a:off x="3738175" y="2998523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4"/>
          <p:cNvGrpSpPr/>
          <p:nvPr/>
        </p:nvGrpSpPr>
        <p:grpSpPr>
          <a:xfrm rot="10800000">
            <a:off x="1986771" y="2560213"/>
            <a:ext cx="872503" cy="770206"/>
            <a:chOff x="2877129" y="2332283"/>
            <a:chExt cx="1163337" cy="1026941"/>
          </a:xfrm>
          <a:solidFill>
            <a:schemeClr val="bg1">
              <a:lumMod val="85000"/>
            </a:schemeClr>
          </a:solidFill>
        </p:grpSpPr>
        <p:sp>
          <p:nvSpPr>
            <p:cNvPr id="29" name="Block Arc 25"/>
            <p:cNvSpPr/>
            <p:nvPr/>
          </p:nvSpPr>
          <p:spPr>
            <a:xfrm>
              <a:off x="3013524" y="2332283"/>
              <a:ext cx="1026941" cy="1026941"/>
            </a:xfrm>
            <a:prstGeom prst="blockArc">
              <a:avLst>
                <a:gd name="adj1" fmla="val 16202709"/>
                <a:gd name="adj2" fmla="val 21553953"/>
                <a:gd name="adj3" fmla="val 1378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26"/>
            <p:cNvSpPr/>
            <p:nvPr/>
          </p:nvSpPr>
          <p:spPr>
            <a:xfrm>
              <a:off x="2877129" y="2332283"/>
              <a:ext cx="65474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7"/>
            <p:cNvSpPr/>
            <p:nvPr/>
          </p:nvSpPr>
          <p:spPr>
            <a:xfrm rot="5400000">
              <a:off x="3738175" y="2995359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28"/>
          <p:cNvGrpSpPr/>
          <p:nvPr/>
        </p:nvGrpSpPr>
        <p:grpSpPr>
          <a:xfrm>
            <a:off x="4738504" y="1887967"/>
            <a:ext cx="770207" cy="964733"/>
            <a:chOff x="6318005" y="2343554"/>
            <a:chExt cx="1026943" cy="1286310"/>
          </a:xfrm>
          <a:solidFill>
            <a:schemeClr val="bg1">
              <a:lumMod val="85000"/>
            </a:schemeClr>
          </a:solidFill>
        </p:grpSpPr>
        <p:sp>
          <p:nvSpPr>
            <p:cNvPr id="33" name="Rectangle 29"/>
            <p:cNvSpPr/>
            <p:nvPr/>
          </p:nvSpPr>
          <p:spPr>
            <a:xfrm>
              <a:off x="6816174" y="2343554"/>
              <a:ext cx="528774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0"/>
            <p:cNvGrpSpPr/>
            <p:nvPr/>
          </p:nvGrpSpPr>
          <p:grpSpPr>
            <a:xfrm>
              <a:off x="6318005" y="2346350"/>
              <a:ext cx="1026942" cy="1283514"/>
              <a:chOff x="2366533" y="2332283"/>
              <a:chExt cx="1026942" cy="1283514"/>
            </a:xfrm>
            <a:grpFill/>
          </p:grpSpPr>
          <p:sp>
            <p:nvSpPr>
              <p:cNvPr id="35" name="Block Arc 31"/>
              <p:cNvSpPr/>
              <p:nvPr/>
            </p:nvSpPr>
            <p:spPr>
              <a:xfrm flipH="1">
                <a:off x="236653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2"/>
              <p:cNvSpPr/>
              <p:nvPr/>
            </p:nvSpPr>
            <p:spPr>
              <a:xfrm rot="5400000">
                <a:off x="2049474" y="3156015"/>
                <a:ext cx="776841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3"/>
          <p:cNvGrpSpPr/>
          <p:nvPr/>
        </p:nvGrpSpPr>
        <p:grpSpPr>
          <a:xfrm>
            <a:off x="5678952" y="1890065"/>
            <a:ext cx="1191256" cy="770206"/>
            <a:chOff x="7571935" y="2346350"/>
            <a:chExt cx="1588341" cy="1026941"/>
          </a:xfrm>
          <a:solidFill>
            <a:schemeClr val="bg1">
              <a:lumMod val="85000"/>
            </a:schemeClr>
          </a:solidFill>
        </p:grpSpPr>
        <p:grpSp>
          <p:nvGrpSpPr>
            <p:cNvPr id="38" name="Group 34"/>
            <p:cNvGrpSpPr/>
            <p:nvPr/>
          </p:nvGrpSpPr>
          <p:grpSpPr>
            <a:xfrm>
              <a:off x="7571935" y="2346350"/>
              <a:ext cx="1588340" cy="1026941"/>
              <a:chOff x="7571935" y="2346350"/>
              <a:chExt cx="1588340" cy="1026941"/>
            </a:xfrm>
            <a:grpFill/>
          </p:grpSpPr>
          <p:sp>
            <p:nvSpPr>
              <p:cNvPr id="40" name="Rectangle 36"/>
              <p:cNvSpPr/>
              <p:nvPr/>
            </p:nvSpPr>
            <p:spPr>
              <a:xfrm>
                <a:off x="7571935" y="2346350"/>
                <a:ext cx="1116400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Block Arc 37"/>
              <p:cNvSpPr/>
              <p:nvPr/>
            </p:nvSpPr>
            <p:spPr>
              <a:xfrm>
                <a:off x="8133334" y="2346350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Rectangle 35"/>
            <p:cNvSpPr/>
            <p:nvPr/>
          </p:nvSpPr>
          <p:spPr>
            <a:xfrm rot="5400000">
              <a:off x="8857985" y="3012590"/>
              <a:ext cx="461857" cy="1427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 Placeholder 33"/>
          <p:cNvSpPr txBox="1"/>
          <p:nvPr/>
        </p:nvSpPr>
        <p:spPr>
          <a:xfrm>
            <a:off x="904585" y="1145452"/>
            <a:ext cx="1684928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Placeholder 33"/>
          <p:cNvSpPr txBox="1"/>
          <p:nvPr/>
        </p:nvSpPr>
        <p:spPr>
          <a:xfrm>
            <a:off x="1744751" y="3687610"/>
            <a:ext cx="1409783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Group 52"/>
          <p:cNvGrpSpPr/>
          <p:nvPr/>
        </p:nvGrpSpPr>
        <p:grpSpPr>
          <a:xfrm>
            <a:off x="795328" y="1890065"/>
            <a:ext cx="813243" cy="862257"/>
            <a:chOff x="1060437" y="2346350"/>
            <a:chExt cx="1084324" cy="1149676"/>
          </a:xfrm>
          <a:solidFill>
            <a:schemeClr val="bg1">
              <a:lumMod val="85000"/>
            </a:schemeClr>
          </a:solidFill>
        </p:grpSpPr>
        <p:grpSp>
          <p:nvGrpSpPr>
            <p:cNvPr id="45" name="Group 53"/>
            <p:cNvGrpSpPr/>
            <p:nvPr/>
          </p:nvGrpSpPr>
          <p:grpSpPr>
            <a:xfrm>
              <a:off x="1117819" y="2346350"/>
              <a:ext cx="1026942" cy="1026941"/>
              <a:chOff x="2366533" y="2332283"/>
              <a:chExt cx="1026942" cy="1026941"/>
            </a:xfrm>
            <a:grpFill/>
          </p:grpSpPr>
          <p:sp>
            <p:nvSpPr>
              <p:cNvPr id="47" name="Block Arc 55"/>
              <p:cNvSpPr/>
              <p:nvPr/>
            </p:nvSpPr>
            <p:spPr>
              <a:xfrm flipH="1">
                <a:off x="2366534" y="2332283"/>
                <a:ext cx="1026941" cy="1026941"/>
              </a:xfrm>
              <a:prstGeom prst="blockArc">
                <a:avLst>
                  <a:gd name="adj1" fmla="val 16202709"/>
                  <a:gd name="adj2" fmla="val 21553953"/>
                  <a:gd name="adj3" fmla="val 1378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56"/>
              <p:cNvSpPr/>
              <p:nvPr/>
            </p:nvSpPr>
            <p:spPr>
              <a:xfrm rot="5400000">
                <a:off x="2206966" y="2998522"/>
                <a:ext cx="461857" cy="14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Oval 54"/>
            <p:cNvSpPr/>
            <p:nvPr/>
          </p:nvSpPr>
          <p:spPr>
            <a:xfrm>
              <a:off x="1060437" y="3239882"/>
              <a:ext cx="256144" cy="256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58"/>
          <p:cNvSpPr>
            <a:spLocks noChangeAspect="1"/>
          </p:cNvSpPr>
          <p:nvPr/>
        </p:nvSpPr>
        <p:spPr>
          <a:xfrm flipH="1">
            <a:off x="1211699" y="1698489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 sz="1200" dirty="0"/>
          </a:p>
        </p:txBody>
      </p:sp>
      <p:sp>
        <p:nvSpPr>
          <p:cNvPr id="50" name="Oval 60"/>
          <p:cNvSpPr>
            <a:spLocks noChangeAspect="1"/>
          </p:cNvSpPr>
          <p:nvPr/>
        </p:nvSpPr>
        <p:spPr>
          <a:xfrm flipH="1">
            <a:off x="2589513" y="3020126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 sz="1200" dirty="0"/>
          </a:p>
        </p:txBody>
      </p:sp>
      <p:sp>
        <p:nvSpPr>
          <p:cNvPr id="51" name="Oval 61"/>
          <p:cNvSpPr>
            <a:spLocks noChangeAspect="1"/>
          </p:cNvSpPr>
          <p:nvPr/>
        </p:nvSpPr>
        <p:spPr>
          <a:xfrm flipH="1">
            <a:off x="4012905" y="3681125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2" name="Oval 63"/>
          <p:cNvSpPr>
            <a:spLocks noChangeAspect="1"/>
          </p:cNvSpPr>
          <p:nvPr/>
        </p:nvSpPr>
        <p:spPr>
          <a:xfrm flipH="1">
            <a:off x="5344800" y="1702641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53" name="Oval 64"/>
          <p:cNvSpPr>
            <a:spLocks noChangeAspect="1"/>
          </p:cNvSpPr>
          <p:nvPr/>
        </p:nvSpPr>
        <p:spPr>
          <a:xfrm flipH="1">
            <a:off x="6582014" y="2352478"/>
            <a:ext cx="486000" cy="486000"/>
          </a:xfrm>
          <a:prstGeom prst="ellipse">
            <a:avLst/>
          </a:prstGeom>
          <a:solidFill>
            <a:srgbClr val="DB0010"/>
          </a:solidFill>
          <a:ln w="38100">
            <a:solidFill>
              <a:srgbClr val="DB0010"/>
            </a:solidFill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65" name="Rectangle 76"/>
          <p:cNvSpPr/>
          <p:nvPr/>
        </p:nvSpPr>
        <p:spPr>
          <a:xfrm>
            <a:off x="466726" y="2901535"/>
            <a:ext cx="796928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200" dirty="0">
                <a:latin typeface="+mj-lt"/>
              </a:rPr>
              <a:t>INVEST</a:t>
            </a:r>
            <a:endParaRPr lang="en-US" sz="1200" dirty="0">
              <a:latin typeface="+mj-lt"/>
            </a:endParaRPr>
          </a:p>
        </p:txBody>
      </p:sp>
      <p:sp>
        <p:nvSpPr>
          <p:cNvPr id="66" name="Rectangle 77"/>
          <p:cNvSpPr/>
          <p:nvPr/>
        </p:nvSpPr>
        <p:spPr>
          <a:xfrm>
            <a:off x="827321" y="1313599"/>
            <a:ext cx="2493721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67" name="Rectangle 78"/>
          <p:cNvSpPr/>
          <p:nvPr/>
        </p:nvSpPr>
        <p:spPr>
          <a:xfrm>
            <a:off x="1676479" y="3852205"/>
            <a:ext cx="1927132" cy="6015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68" name="Text Placeholder 33"/>
          <p:cNvSpPr txBox="1"/>
          <p:nvPr/>
        </p:nvSpPr>
        <p:spPr>
          <a:xfrm>
            <a:off x="4326929" y="4223848"/>
            <a:ext cx="1409783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Rectangle 80"/>
          <p:cNvSpPr/>
          <p:nvPr/>
        </p:nvSpPr>
        <p:spPr>
          <a:xfrm>
            <a:off x="4258657" y="4388442"/>
            <a:ext cx="1927132" cy="6015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70" name="Text Placeholder 33"/>
          <p:cNvSpPr txBox="1"/>
          <p:nvPr/>
        </p:nvSpPr>
        <p:spPr>
          <a:xfrm>
            <a:off x="5189394" y="1116162"/>
            <a:ext cx="1684928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Rectangle 82"/>
          <p:cNvSpPr/>
          <p:nvPr/>
        </p:nvSpPr>
        <p:spPr>
          <a:xfrm>
            <a:off x="5112131" y="1284309"/>
            <a:ext cx="292829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72" name="Text Placeholder 33"/>
          <p:cNvSpPr txBox="1"/>
          <p:nvPr/>
        </p:nvSpPr>
        <p:spPr>
          <a:xfrm>
            <a:off x="7197586" y="2193280"/>
            <a:ext cx="1684928" cy="15969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b="1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altLang="zh-CN" sz="1400" b="1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Rectangle 84"/>
          <p:cNvSpPr/>
          <p:nvPr/>
        </p:nvSpPr>
        <p:spPr>
          <a:xfrm>
            <a:off x="7120323" y="2361427"/>
            <a:ext cx="1668175" cy="6015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74" name="Group 38"/>
          <p:cNvGrpSpPr/>
          <p:nvPr/>
        </p:nvGrpSpPr>
        <p:grpSpPr>
          <a:xfrm>
            <a:off x="1336938" y="1834899"/>
            <a:ext cx="255943" cy="213180"/>
            <a:chOff x="1692593" y="2354984"/>
            <a:chExt cx="523821" cy="436300"/>
          </a:xfrm>
        </p:grpSpPr>
        <p:sp>
          <p:nvSpPr>
            <p:cNvPr id="75" name="Freeform 134"/>
            <p:cNvSpPr/>
            <p:nvPr/>
          </p:nvSpPr>
          <p:spPr bwMode="auto">
            <a:xfrm>
              <a:off x="1692593" y="2354984"/>
              <a:ext cx="403643" cy="436300"/>
            </a:xfrm>
            <a:custGeom>
              <a:avLst/>
              <a:gdLst>
                <a:gd name="T0" fmla="*/ 87 w 219"/>
                <a:gd name="T1" fmla="*/ 224 h 236"/>
                <a:gd name="T2" fmla="*/ 105 w 219"/>
                <a:gd name="T3" fmla="*/ 229 h 236"/>
                <a:gd name="T4" fmla="*/ 150 w 219"/>
                <a:gd name="T5" fmla="*/ 183 h 236"/>
                <a:gd name="T6" fmla="*/ 172 w 219"/>
                <a:gd name="T7" fmla="*/ 184 h 236"/>
                <a:gd name="T8" fmla="*/ 176 w 219"/>
                <a:gd name="T9" fmla="*/ 150 h 236"/>
                <a:gd name="T10" fmla="*/ 152 w 219"/>
                <a:gd name="T11" fmla="*/ 128 h 236"/>
                <a:gd name="T12" fmla="*/ 147 w 219"/>
                <a:gd name="T13" fmla="*/ 115 h 236"/>
                <a:gd name="T14" fmla="*/ 158 w 219"/>
                <a:gd name="T15" fmla="*/ 106 h 236"/>
                <a:gd name="T16" fmla="*/ 190 w 219"/>
                <a:gd name="T17" fmla="*/ 99 h 236"/>
                <a:gd name="T18" fmla="*/ 205 w 219"/>
                <a:gd name="T19" fmla="*/ 69 h 236"/>
                <a:gd name="T20" fmla="*/ 206 w 219"/>
                <a:gd name="T21" fmla="*/ 67 h 236"/>
                <a:gd name="T22" fmla="*/ 215 w 219"/>
                <a:gd name="T23" fmla="*/ 49 h 236"/>
                <a:gd name="T24" fmla="*/ 204 w 219"/>
                <a:gd name="T25" fmla="*/ 36 h 236"/>
                <a:gd name="T26" fmla="*/ 140 w 219"/>
                <a:gd name="T27" fmla="*/ 49 h 236"/>
                <a:gd name="T28" fmla="*/ 89 w 219"/>
                <a:gd name="T29" fmla="*/ 7 h 236"/>
                <a:gd name="T30" fmla="*/ 72 w 219"/>
                <a:gd name="T31" fmla="*/ 14 h 236"/>
                <a:gd name="T32" fmla="*/ 64 w 219"/>
                <a:gd name="T33" fmla="*/ 80 h 236"/>
                <a:gd name="T34" fmla="*/ 9 w 219"/>
                <a:gd name="T35" fmla="*/ 115 h 236"/>
                <a:gd name="T36" fmla="*/ 10 w 219"/>
                <a:gd name="T37" fmla="*/ 132 h 236"/>
                <a:gd name="T38" fmla="*/ 72 w 219"/>
                <a:gd name="T39" fmla="*/ 157 h 236"/>
                <a:gd name="T40" fmla="*/ 87 w 219"/>
                <a:gd name="T41" fmla="*/ 22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36">
                  <a:moveTo>
                    <a:pt x="87" y="224"/>
                  </a:moveTo>
                  <a:cubicBezTo>
                    <a:pt x="89" y="234"/>
                    <a:pt x="97" y="236"/>
                    <a:pt x="105" y="229"/>
                  </a:cubicBezTo>
                  <a:cubicBezTo>
                    <a:pt x="150" y="183"/>
                    <a:pt x="150" y="183"/>
                    <a:pt x="150" y="183"/>
                  </a:cubicBezTo>
                  <a:cubicBezTo>
                    <a:pt x="172" y="184"/>
                    <a:pt x="172" y="184"/>
                    <a:pt x="172" y="184"/>
                  </a:cubicBezTo>
                  <a:cubicBezTo>
                    <a:pt x="176" y="150"/>
                    <a:pt x="176" y="150"/>
                    <a:pt x="176" y="150"/>
                  </a:cubicBezTo>
                  <a:cubicBezTo>
                    <a:pt x="152" y="128"/>
                    <a:pt x="152" y="128"/>
                    <a:pt x="152" y="128"/>
                  </a:cubicBezTo>
                  <a:cubicBezTo>
                    <a:pt x="147" y="124"/>
                    <a:pt x="146" y="119"/>
                    <a:pt x="147" y="115"/>
                  </a:cubicBezTo>
                  <a:cubicBezTo>
                    <a:pt x="148" y="110"/>
                    <a:pt x="152" y="107"/>
                    <a:pt x="158" y="106"/>
                  </a:cubicBezTo>
                  <a:cubicBezTo>
                    <a:pt x="190" y="99"/>
                    <a:pt x="190" y="99"/>
                    <a:pt x="190" y="99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68"/>
                    <a:pt x="206" y="67"/>
                    <a:pt x="206" y="67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9" y="40"/>
                    <a:pt x="215" y="34"/>
                    <a:pt x="204" y="36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1" y="0"/>
                    <a:pt x="73" y="3"/>
                    <a:pt x="72" y="14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0" y="120"/>
                    <a:pt x="1" y="128"/>
                    <a:pt x="10" y="132"/>
                  </a:cubicBezTo>
                  <a:cubicBezTo>
                    <a:pt x="72" y="157"/>
                    <a:pt x="72" y="157"/>
                    <a:pt x="72" y="157"/>
                  </a:cubicBezTo>
                  <a:lnTo>
                    <a:pt x="87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135"/>
            <p:cNvSpPr/>
            <p:nvPr/>
          </p:nvSpPr>
          <p:spPr bwMode="auto">
            <a:xfrm>
              <a:off x="1972139" y="2480388"/>
              <a:ext cx="244275" cy="228601"/>
            </a:xfrm>
            <a:custGeom>
              <a:avLst/>
              <a:gdLst>
                <a:gd name="T0" fmla="*/ 125 w 132"/>
                <a:gd name="T1" fmla="*/ 41 h 124"/>
                <a:gd name="T2" fmla="*/ 89 w 132"/>
                <a:gd name="T3" fmla="*/ 36 h 124"/>
                <a:gd name="T4" fmla="*/ 70 w 132"/>
                <a:gd name="T5" fmla="*/ 4 h 124"/>
                <a:gd name="T6" fmla="*/ 65 w 132"/>
                <a:gd name="T7" fmla="*/ 0 h 124"/>
                <a:gd name="T8" fmla="*/ 60 w 132"/>
                <a:gd name="T9" fmla="*/ 4 h 124"/>
                <a:gd name="T10" fmla="*/ 43 w 132"/>
                <a:gd name="T11" fmla="*/ 37 h 124"/>
                <a:gd name="T12" fmla="*/ 35 w 132"/>
                <a:gd name="T13" fmla="*/ 39 h 124"/>
                <a:gd name="T14" fmla="*/ 7 w 132"/>
                <a:gd name="T15" fmla="*/ 45 h 124"/>
                <a:gd name="T16" fmla="*/ 5 w 132"/>
                <a:gd name="T17" fmla="*/ 54 h 124"/>
                <a:gd name="T18" fmla="*/ 32 w 132"/>
                <a:gd name="T19" fmla="*/ 79 h 124"/>
                <a:gd name="T20" fmla="*/ 28 w 132"/>
                <a:gd name="T21" fmla="*/ 116 h 124"/>
                <a:gd name="T22" fmla="*/ 27 w 132"/>
                <a:gd name="T23" fmla="*/ 117 h 124"/>
                <a:gd name="T24" fmla="*/ 32 w 132"/>
                <a:gd name="T25" fmla="*/ 124 h 124"/>
                <a:gd name="T26" fmla="*/ 36 w 132"/>
                <a:gd name="T27" fmla="*/ 123 h 124"/>
                <a:gd name="T28" fmla="*/ 51 w 132"/>
                <a:gd name="T29" fmla="*/ 116 h 124"/>
                <a:gd name="T30" fmla="*/ 68 w 132"/>
                <a:gd name="T31" fmla="*/ 108 h 124"/>
                <a:gd name="T32" fmla="*/ 74 w 132"/>
                <a:gd name="T33" fmla="*/ 110 h 124"/>
                <a:gd name="T34" fmla="*/ 102 w 132"/>
                <a:gd name="T35" fmla="*/ 121 h 124"/>
                <a:gd name="T36" fmla="*/ 105 w 132"/>
                <a:gd name="T37" fmla="*/ 122 h 124"/>
                <a:gd name="T38" fmla="*/ 109 w 132"/>
                <a:gd name="T39" fmla="*/ 115 h 124"/>
                <a:gd name="T40" fmla="*/ 100 w 132"/>
                <a:gd name="T41" fmla="*/ 77 h 124"/>
                <a:gd name="T42" fmla="*/ 128 w 132"/>
                <a:gd name="T43" fmla="*/ 50 h 124"/>
                <a:gd name="T44" fmla="*/ 125 w 132"/>
                <a:gd name="T45" fmla="*/ 4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" h="124">
                  <a:moveTo>
                    <a:pt x="125" y="41"/>
                  </a:moveTo>
                  <a:cubicBezTo>
                    <a:pt x="89" y="36"/>
                    <a:pt x="89" y="36"/>
                    <a:pt x="89" y="36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1"/>
                    <a:pt x="67" y="0"/>
                    <a:pt x="65" y="0"/>
                  </a:cubicBezTo>
                  <a:cubicBezTo>
                    <a:pt x="63" y="0"/>
                    <a:pt x="61" y="1"/>
                    <a:pt x="60" y="4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2" y="46"/>
                    <a:pt x="0" y="50"/>
                    <a:pt x="5" y="54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122"/>
                    <a:pt x="29" y="124"/>
                    <a:pt x="32" y="124"/>
                  </a:cubicBezTo>
                  <a:cubicBezTo>
                    <a:pt x="33" y="124"/>
                    <a:pt x="34" y="124"/>
                    <a:pt x="36" y="123"/>
                  </a:cubicBezTo>
                  <a:cubicBezTo>
                    <a:pt x="51" y="116"/>
                    <a:pt x="51" y="116"/>
                    <a:pt x="51" y="116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102" y="121"/>
                    <a:pt x="102" y="121"/>
                    <a:pt x="102" y="121"/>
                  </a:cubicBezTo>
                  <a:cubicBezTo>
                    <a:pt x="103" y="122"/>
                    <a:pt x="104" y="122"/>
                    <a:pt x="105" y="122"/>
                  </a:cubicBezTo>
                  <a:cubicBezTo>
                    <a:pt x="109" y="122"/>
                    <a:pt x="110" y="119"/>
                    <a:pt x="109" y="115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28" y="50"/>
                    <a:pt x="128" y="50"/>
                    <a:pt x="128" y="50"/>
                  </a:cubicBezTo>
                  <a:cubicBezTo>
                    <a:pt x="132" y="46"/>
                    <a:pt x="131" y="42"/>
                    <a:pt x="125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77" name="Shape 4385"/>
          <p:cNvSpPr/>
          <p:nvPr/>
        </p:nvSpPr>
        <p:spPr>
          <a:xfrm>
            <a:off x="4140100" y="3822216"/>
            <a:ext cx="231611" cy="203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41" y="15188"/>
                </a:moveTo>
                <a:cubicBezTo>
                  <a:pt x="8905" y="14174"/>
                  <a:pt x="8222" y="13317"/>
                  <a:pt x="8222" y="11485"/>
                </a:cubicBezTo>
                <a:cubicBezTo>
                  <a:pt x="8222" y="10385"/>
                  <a:pt x="8875" y="10744"/>
                  <a:pt x="9161" y="8730"/>
                </a:cubicBezTo>
                <a:cubicBezTo>
                  <a:pt x="9279" y="7894"/>
                  <a:pt x="9855" y="8716"/>
                  <a:pt x="9966" y="6808"/>
                </a:cubicBezTo>
                <a:cubicBezTo>
                  <a:pt x="9966" y="6047"/>
                  <a:pt x="9651" y="5858"/>
                  <a:pt x="9651" y="5858"/>
                </a:cubicBezTo>
                <a:cubicBezTo>
                  <a:pt x="9651" y="5858"/>
                  <a:pt x="9811" y="4733"/>
                  <a:pt x="9873" y="3867"/>
                </a:cubicBezTo>
                <a:cubicBezTo>
                  <a:pt x="9951" y="2788"/>
                  <a:pt x="9396" y="0"/>
                  <a:pt x="6431" y="0"/>
                </a:cubicBezTo>
                <a:cubicBezTo>
                  <a:pt x="3466" y="0"/>
                  <a:pt x="2909" y="2788"/>
                  <a:pt x="2987" y="3867"/>
                </a:cubicBezTo>
                <a:cubicBezTo>
                  <a:pt x="3050" y="4733"/>
                  <a:pt x="3210" y="5858"/>
                  <a:pt x="3210" y="5858"/>
                </a:cubicBezTo>
                <a:cubicBezTo>
                  <a:pt x="3210" y="5858"/>
                  <a:pt x="2895" y="6047"/>
                  <a:pt x="2895" y="6808"/>
                </a:cubicBezTo>
                <a:cubicBezTo>
                  <a:pt x="3005" y="8716"/>
                  <a:pt x="3582" y="7894"/>
                  <a:pt x="3700" y="8730"/>
                </a:cubicBezTo>
                <a:cubicBezTo>
                  <a:pt x="3987" y="10744"/>
                  <a:pt x="4639" y="10385"/>
                  <a:pt x="4639" y="11485"/>
                </a:cubicBezTo>
                <a:cubicBezTo>
                  <a:pt x="4639" y="13317"/>
                  <a:pt x="3956" y="14174"/>
                  <a:pt x="1819" y="15188"/>
                </a:cubicBezTo>
                <a:cubicBezTo>
                  <a:pt x="1169" y="15497"/>
                  <a:pt x="0" y="15976"/>
                  <a:pt x="0" y="17129"/>
                </a:cubicBezTo>
                <a:lnTo>
                  <a:pt x="0" y="21600"/>
                </a:lnTo>
                <a:lnTo>
                  <a:pt x="15005" y="21600"/>
                </a:lnTo>
                <a:cubicBezTo>
                  <a:pt x="15005" y="21600"/>
                  <a:pt x="15005" y="18955"/>
                  <a:pt x="15005" y="18248"/>
                </a:cubicBezTo>
                <a:cubicBezTo>
                  <a:pt x="15005" y="17196"/>
                  <a:pt x="13184" y="16207"/>
                  <a:pt x="11041" y="15188"/>
                </a:cubicBezTo>
                <a:close/>
                <a:moveTo>
                  <a:pt x="21600" y="21600"/>
                </a:moveTo>
                <a:cubicBezTo>
                  <a:pt x="21600" y="21600"/>
                  <a:pt x="21557" y="16953"/>
                  <a:pt x="21307" y="16471"/>
                </a:cubicBezTo>
                <a:cubicBezTo>
                  <a:pt x="20935" y="15754"/>
                  <a:pt x="20071" y="15261"/>
                  <a:pt x="18463" y="14498"/>
                </a:cubicBezTo>
                <a:cubicBezTo>
                  <a:pt x="16861" y="13736"/>
                  <a:pt x="16349" y="13094"/>
                  <a:pt x="16349" y="11720"/>
                </a:cubicBezTo>
                <a:cubicBezTo>
                  <a:pt x="16349" y="10894"/>
                  <a:pt x="16838" y="11164"/>
                  <a:pt x="17053" y="9653"/>
                </a:cubicBezTo>
                <a:cubicBezTo>
                  <a:pt x="17142" y="9026"/>
                  <a:pt x="17574" y="9643"/>
                  <a:pt x="17657" y="8212"/>
                </a:cubicBezTo>
                <a:cubicBezTo>
                  <a:pt x="17657" y="7642"/>
                  <a:pt x="17420" y="7499"/>
                  <a:pt x="17420" y="7499"/>
                </a:cubicBezTo>
                <a:cubicBezTo>
                  <a:pt x="17420" y="7499"/>
                  <a:pt x="17541" y="6656"/>
                  <a:pt x="17588" y="6006"/>
                </a:cubicBezTo>
                <a:cubicBezTo>
                  <a:pt x="17646" y="5197"/>
                  <a:pt x="17229" y="3106"/>
                  <a:pt x="15005" y="3106"/>
                </a:cubicBezTo>
                <a:cubicBezTo>
                  <a:pt x="12781" y="3106"/>
                  <a:pt x="12365" y="5197"/>
                  <a:pt x="12422" y="6006"/>
                </a:cubicBezTo>
                <a:cubicBezTo>
                  <a:pt x="12469" y="6656"/>
                  <a:pt x="12589" y="7499"/>
                  <a:pt x="12589" y="7499"/>
                </a:cubicBezTo>
                <a:cubicBezTo>
                  <a:pt x="12589" y="7499"/>
                  <a:pt x="12353" y="7642"/>
                  <a:pt x="12353" y="8212"/>
                </a:cubicBezTo>
                <a:cubicBezTo>
                  <a:pt x="12437" y="9643"/>
                  <a:pt x="12868" y="9026"/>
                  <a:pt x="12957" y="9653"/>
                </a:cubicBezTo>
                <a:cubicBezTo>
                  <a:pt x="13173" y="11164"/>
                  <a:pt x="13662" y="10894"/>
                  <a:pt x="13662" y="11720"/>
                </a:cubicBezTo>
                <a:cubicBezTo>
                  <a:pt x="13662" y="12655"/>
                  <a:pt x="13424" y="13250"/>
                  <a:pt x="12768" y="13776"/>
                </a:cubicBezTo>
                <a:cubicBezTo>
                  <a:pt x="16268" y="15766"/>
                  <a:pt x="16737" y="16172"/>
                  <a:pt x="16737" y="17952"/>
                </a:cubicBezTo>
                <a:lnTo>
                  <a:pt x="16737" y="21600"/>
                </a:lnTo>
                <a:cubicBezTo>
                  <a:pt x="16737" y="21600"/>
                  <a:pt x="21600" y="21600"/>
                  <a:pt x="21600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78" name="Shape 4443"/>
          <p:cNvSpPr/>
          <p:nvPr/>
        </p:nvSpPr>
        <p:spPr>
          <a:xfrm>
            <a:off x="2719602" y="3163054"/>
            <a:ext cx="222751" cy="222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96" y="15577"/>
                </a:moveTo>
                <a:cubicBezTo>
                  <a:pt x="12144" y="16865"/>
                  <a:pt x="9844" y="18851"/>
                  <a:pt x="8177" y="21278"/>
                </a:cubicBezTo>
                <a:cubicBezTo>
                  <a:pt x="9017" y="21487"/>
                  <a:pt x="9895" y="21600"/>
                  <a:pt x="10801" y="21600"/>
                </a:cubicBezTo>
                <a:cubicBezTo>
                  <a:pt x="12429" y="21600"/>
                  <a:pt x="13973" y="21237"/>
                  <a:pt x="15358" y="20591"/>
                </a:cubicBezTo>
                <a:cubicBezTo>
                  <a:pt x="15580" y="19502"/>
                  <a:pt x="15699" y="18376"/>
                  <a:pt x="15699" y="17222"/>
                </a:cubicBezTo>
                <a:cubicBezTo>
                  <a:pt x="15699" y="16807"/>
                  <a:pt x="15679" y="16394"/>
                  <a:pt x="15648" y="15985"/>
                </a:cubicBezTo>
                <a:cubicBezTo>
                  <a:pt x="15371" y="15896"/>
                  <a:pt x="15116" y="15757"/>
                  <a:pt x="14896" y="15577"/>
                </a:cubicBezTo>
                <a:close/>
                <a:moveTo>
                  <a:pt x="18049" y="2796"/>
                </a:moveTo>
                <a:cubicBezTo>
                  <a:pt x="16319" y="2963"/>
                  <a:pt x="14667" y="3397"/>
                  <a:pt x="13127" y="4050"/>
                </a:cubicBezTo>
                <a:cubicBezTo>
                  <a:pt x="13136" y="4125"/>
                  <a:pt x="13139" y="4202"/>
                  <a:pt x="13139" y="4280"/>
                </a:cubicBezTo>
                <a:cubicBezTo>
                  <a:pt x="13139" y="4642"/>
                  <a:pt x="13052" y="4984"/>
                  <a:pt x="12904" y="5289"/>
                </a:cubicBezTo>
                <a:cubicBezTo>
                  <a:pt x="14441" y="7094"/>
                  <a:pt x="15635" y="9198"/>
                  <a:pt x="16388" y="11500"/>
                </a:cubicBezTo>
                <a:cubicBezTo>
                  <a:pt x="17323" y="11517"/>
                  <a:pt x="18121" y="12090"/>
                  <a:pt x="18465" y="12903"/>
                </a:cubicBezTo>
                <a:cubicBezTo>
                  <a:pt x="19505" y="12797"/>
                  <a:pt x="20517" y="12599"/>
                  <a:pt x="21493" y="12312"/>
                </a:cubicBezTo>
                <a:cubicBezTo>
                  <a:pt x="21562" y="11817"/>
                  <a:pt x="21600" y="11314"/>
                  <a:pt x="21600" y="10799"/>
                </a:cubicBezTo>
                <a:cubicBezTo>
                  <a:pt x="21600" y="7626"/>
                  <a:pt x="20230" y="4772"/>
                  <a:pt x="18049" y="2796"/>
                </a:cubicBezTo>
                <a:close/>
                <a:moveTo>
                  <a:pt x="13739" y="14349"/>
                </a:moveTo>
                <a:cubicBezTo>
                  <a:pt x="11074" y="13908"/>
                  <a:pt x="8601" y="12890"/>
                  <a:pt x="6450" y="11433"/>
                </a:cubicBezTo>
                <a:cubicBezTo>
                  <a:pt x="6101" y="11646"/>
                  <a:pt x="5691" y="11773"/>
                  <a:pt x="5251" y="11773"/>
                </a:cubicBezTo>
                <a:cubicBezTo>
                  <a:pt x="5090" y="11773"/>
                  <a:pt x="4933" y="11755"/>
                  <a:pt x="4781" y="11724"/>
                </a:cubicBezTo>
                <a:cubicBezTo>
                  <a:pt x="3750" y="13677"/>
                  <a:pt x="3093" y="15854"/>
                  <a:pt x="2903" y="18164"/>
                </a:cubicBezTo>
                <a:cubicBezTo>
                  <a:pt x="3931" y="19266"/>
                  <a:pt x="5186" y="20154"/>
                  <a:pt x="6595" y="20750"/>
                </a:cubicBezTo>
                <a:cubicBezTo>
                  <a:pt x="8345" y="18059"/>
                  <a:pt x="10792" y="15833"/>
                  <a:pt x="13739" y="14349"/>
                </a:cubicBezTo>
                <a:close/>
                <a:moveTo>
                  <a:pt x="17258" y="15906"/>
                </a:moveTo>
                <a:cubicBezTo>
                  <a:pt x="17290" y="16340"/>
                  <a:pt x="17306" y="16780"/>
                  <a:pt x="17306" y="17222"/>
                </a:cubicBezTo>
                <a:cubicBezTo>
                  <a:pt x="17306" y="18003"/>
                  <a:pt x="17256" y="18770"/>
                  <a:pt x="17163" y="19525"/>
                </a:cubicBezTo>
                <a:cubicBezTo>
                  <a:pt x="18993" y="18186"/>
                  <a:pt x="20389" y="16288"/>
                  <a:pt x="21091" y="14080"/>
                </a:cubicBezTo>
                <a:cubicBezTo>
                  <a:pt x="20259" y="14281"/>
                  <a:pt x="19403" y="14425"/>
                  <a:pt x="18531" y="14508"/>
                </a:cubicBezTo>
                <a:cubicBezTo>
                  <a:pt x="18326" y="15137"/>
                  <a:pt x="17860" y="15646"/>
                  <a:pt x="17258" y="15906"/>
                </a:cubicBezTo>
                <a:close/>
                <a:moveTo>
                  <a:pt x="14278" y="12804"/>
                </a:moveTo>
                <a:cubicBezTo>
                  <a:pt x="14421" y="12507"/>
                  <a:pt x="14624" y="12244"/>
                  <a:pt x="14874" y="12035"/>
                </a:cubicBezTo>
                <a:cubicBezTo>
                  <a:pt x="14196" y="9947"/>
                  <a:pt x="13122" y="8037"/>
                  <a:pt x="11738" y="6396"/>
                </a:cubicBezTo>
                <a:cubicBezTo>
                  <a:pt x="11462" y="6512"/>
                  <a:pt x="11160" y="6577"/>
                  <a:pt x="10842" y="6577"/>
                </a:cubicBezTo>
                <a:cubicBezTo>
                  <a:pt x="10343" y="6577"/>
                  <a:pt x="9883" y="6417"/>
                  <a:pt x="9507" y="6147"/>
                </a:cubicBezTo>
                <a:cubicBezTo>
                  <a:pt x="8673" y="6781"/>
                  <a:pt x="7903" y="7490"/>
                  <a:pt x="7202" y="8265"/>
                </a:cubicBezTo>
                <a:cubicBezTo>
                  <a:pt x="7421" y="8615"/>
                  <a:pt x="7550" y="9030"/>
                  <a:pt x="7550" y="9475"/>
                </a:cubicBezTo>
                <a:cubicBezTo>
                  <a:pt x="7550" y="9715"/>
                  <a:pt x="7513" y="9946"/>
                  <a:pt x="7444" y="10163"/>
                </a:cubicBezTo>
                <a:cubicBezTo>
                  <a:pt x="9459" y="11510"/>
                  <a:pt x="11779" y="12433"/>
                  <a:pt x="14278" y="12804"/>
                </a:cubicBezTo>
                <a:close/>
                <a:moveTo>
                  <a:pt x="10842" y="1982"/>
                </a:moveTo>
                <a:cubicBezTo>
                  <a:pt x="11448" y="1982"/>
                  <a:pt x="11999" y="2219"/>
                  <a:pt x="12409" y="2604"/>
                </a:cubicBezTo>
                <a:cubicBezTo>
                  <a:pt x="13608" y="2088"/>
                  <a:pt x="14870" y="1692"/>
                  <a:pt x="16183" y="1439"/>
                </a:cubicBezTo>
                <a:cubicBezTo>
                  <a:pt x="14599" y="526"/>
                  <a:pt x="12761" y="0"/>
                  <a:pt x="10801" y="0"/>
                </a:cubicBezTo>
                <a:cubicBezTo>
                  <a:pt x="9464" y="0"/>
                  <a:pt x="8183" y="245"/>
                  <a:pt x="7001" y="690"/>
                </a:cubicBezTo>
                <a:cubicBezTo>
                  <a:pt x="7940" y="1152"/>
                  <a:pt x="8833" y="1693"/>
                  <a:pt x="9674" y="2303"/>
                </a:cubicBezTo>
                <a:cubicBezTo>
                  <a:pt x="10018" y="2100"/>
                  <a:pt x="10415" y="1982"/>
                  <a:pt x="10842" y="1982"/>
                </a:cubicBezTo>
                <a:close/>
                <a:moveTo>
                  <a:pt x="2954" y="9475"/>
                </a:moveTo>
                <a:cubicBezTo>
                  <a:pt x="2954" y="9153"/>
                  <a:pt x="3021" y="8844"/>
                  <a:pt x="3141" y="8566"/>
                </a:cubicBezTo>
                <a:cubicBezTo>
                  <a:pt x="2404" y="7757"/>
                  <a:pt x="1736" y="6884"/>
                  <a:pt x="1151" y="5952"/>
                </a:cubicBezTo>
                <a:cubicBezTo>
                  <a:pt x="417" y="7410"/>
                  <a:pt x="0" y="9056"/>
                  <a:pt x="0" y="10799"/>
                </a:cubicBezTo>
                <a:cubicBezTo>
                  <a:pt x="0" y="12819"/>
                  <a:pt x="556" y="14708"/>
                  <a:pt x="1521" y="16325"/>
                </a:cubicBezTo>
                <a:cubicBezTo>
                  <a:pt x="1866" y="14381"/>
                  <a:pt x="2520" y="12545"/>
                  <a:pt x="3424" y="10861"/>
                </a:cubicBezTo>
                <a:cubicBezTo>
                  <a:pt x="3130" y="10477"/>
                  <a:pt x="2954" y="9996"/>
                  <a:pt x="2954" y="9475"/>
                </a:cubicBezTo>
                <a:close/>
                <a:moveTo>
                  <a:pt x="5251" y="7176"/>
                </a:moveTo>
                <a:cubicBezTo>
                  <a:pt x="5487" y="7176"/>
                  <a:pt x="5715" y="7213"/>
                  <a:pt x="5930" y="7278"/>
                </a:cubicBezTo>
                <a:cubicBezTo>
                  <a:pt x="6738" y="6372"/>
                  <a:pt x="7636" y="5547"/>
                  <a:pt x="8608" y="4813"/>
                </a:cubicBezTo>
                <a:cubicBezTo>
                  <a:pt x="8567" y="4642"/>
                  <a:pt x="8543" y="4464"/>
                  <a:pt x="8543" y="4280"/>
                </a:cubicBezTo>
                <a:cubicBezTo>
                  <a:pt x="8543" y="4026"/>
                  <a:pt x="8587" y="3781"/>
                  <a:pt x="8663" y="3552"/>
                </a:cubicBezTo>
                <a:cubicBezTo>
                  <a:pt x="7575" y="2771"/>
                  <a:pt x="6391" y="2115"/>
                  <a:pt x="5131" y="1609"/>
                </a:cubicBezTo>
                <a:cubicBezTo>
                  <a:pt x="3949" y="2338"/>
                  <a:pt x="2920" y="3289"/>
                  <a:pt x="2099" y="4405"/>
                </a:cubicBezTo>
                <a:cubicBezTo>
                  <a:pt x="2708" y="5484"/>
                  <a:pt x="3433" y="6491"/>
                  <a:pt x="4256" y="7407"/>
                </a:cubicBezTo>
                <a:cubicBezTo>
                  <a:pt x="4557" y="7261"/>
                  <a:pt x="4895" y="7176"/>
                  <a:pt x="5251" y="717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79" name="Shape 4457"/>
          <p:cNvSpPr/>
          <p:nvPr/>
        </p:nvSpPr>
        <p:spPr>
          <a:xfrm>
            <a:off x="5486773" y="1852951"/>
            <a:ext cx="198915" cy="203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1" h="20433" extrusionOk="0">
                <a:moveTo>
                  <a:pt x="14102" y="6331"/>
                </a:moveTo>
                <a:cubicBezTo>
                  <a:pt x="13391" y="5619"/>
                  <a:pt x="13391" y="4469"/>
                  <a:pt x="14102" y="3759"/>
                </a:cubicBezTo>
                <a:cubicBezTo>
                  <a:pt x="14812" y="3049"/>
                  <a:pt x="15965" y="3049"/>
                  <a:pt x="16674" y="3759"/>
                </a:cubicBezTo>
                <a:cubicBezTo>
                  <a:pt x="17385" y="4469"/>
                  <a:pt x="17385" y="5619"/>
                  <a:pt x="16674" y="6331"/>
                </a:cubicBezTo>
                <a:cubicBezTo>
                  <a:pt x="15965" y="7041"/>
                  <a:pt x="14812" y="7041"/>
                  <a:pt x="14102" y="6331"/>
                </a:cubicBezTo>
                <a:close/>
                <a:moveTo>
                  <a:pt x="12904" y="13199"/>
                </a:moveTo>
                <a:cubicBezTo>
                  <a:pt x="12904" y="13199"/>
                  <a:pt x="21289" y="7286"/>
                  <a:pt x="20359" y="518"/>
                </a:cubicBezTo>
                <a:cubicBezTo>
                  <a:pt x="20339" y="369"/>
                  <a:pt x="20289" y="271"/>
                  <a:pt x="20226" y="206"/>
                </a:cubicBezTo>
                <a:cubicBezTo>
                  <a:pt x="20162" y="145"/>
                  <a:pt x="20065" y="93"/>
                  <a:pt x="19914" y="72"/>
                </a:cubicBezTo>
                <a:cubicBezTo>
                  <a:pt x="13147" y="-856"/>
                  <a:pt x="7233" y="7529"/>
                  <a:pt x="7233" y="7529"/>
                </a:cubicBezTo>
                <a:cubicBezTo>
                  <a:pt x="2104" y="6928"/>
                  <a:pt x="2478" y="7929"/>
                  <a:pt x="137" y="13421"/>
                </a:cubicBezTo>
                <a:cubicBezTo>
                  <a:pt x="-311" y="14470"/>
                  <a:pt x="416" y="14829"/>
                  <a:pt x="1211" y="14536"/>
                </a:cubicBezTo>
                <a:cubicBezTo>
                  <a:pt x="2006" y="14242"/>
                  <a:pt x="3764" y="13593"/>
                  <a:pt x="3764" y="13593"/>
                </a:cubicBezTo>
                <a:lnTo>
                  <a:pt x="6840" y="16669"/>
                </a:lnTo>
                <a:cubicBezTo>
                  <a:pt x="6840" y="16669"/>
                  <a:pt x="6192" y="18426"/>
                  <a:pt x="5897" y="19222"/>
                </a:cubicBezTo>
                <a:cubicBezTo>
                  <a:pt x="5604" y="20018"/>
                  <a:pt x="5963" y="20744"/>
                  <a:pt x="7012" y="20297"/>
                </a:cubicBezTo>
                <a:cubicBezTo>
                  <a:pt x="12505" y="17955"/>
                  <a:pt x="13504" y="18328"/>
                  <a:pt x="12904" y="1319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80" name="Shape 4415"/>
          <p:cNvSpPr/>
          <p:nvPr/>
        </p:nvSpPr>
        <p:spPr>
          <a:xfrm>
            <a:off x="6743336" y="2493587"/>
            <a:ext cx="188834" cy="196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0" h="21387" extrusionOk="0">
                <a:moveTo>
                  <a:pt x="15651" y="10439"/>
                </a:moveTo>
                <a:cubicBezTo>
                  <a:pt x="14876" y="10985"/>
                  <a:pt x="13809" y="10794"/>
                  <a:pt x="13267" y="10015"/>
                </a:cubicBezTo>
                <a:cubicBezTo>
                  <a:pt x="12724" y="9235"/>
                  <a:pt x="12913" y="8160"/>
                  <a:pt x="13688" y="7614"/>
                </a:cubicBezTo>
                <a:cubicBezTo>
                  <a:pt x="14302" y="7180"/>
                  <a:pt x="15100" y="7212"/>
                  <a:pt x="15674" y="7633"/>
                </a:cubicBezTo>
                <a:cubicBezTo>
                  <a:pt x="15386" y="7808"/>
                  <a:pt x="15187" y="7909"/>
                  <a:pt x="15149" y="7927"/>
                </a:cubicBezTo>
                <a:cubicBezTo>
                  <a:pt x="14829" y="8080"/>
                  <a:pt x="14692" y="8465"/>
                  <a:pt x="14842" y="8787"/>
                </a:cubicBezTo>
                <a:cubicBezTo>
                  <a:pt x="14952" y="9021"/>
                  <a:pt x="15183" y="9159"/>
                  <a:pt x="15425" y="9159"/>
                </a:cubicBezTo>
                <a:cubicBezTo>
                  <a:pt x="15515" y="9159"/>
                  <a:pt x="15608" y="9138"/>
                  <a:pt x="15698" y="9096"/>
                </a:cubicBezTo>
                <a:cubicBezTo>
                  <a:pt x="15903" y="8999"/>
                  <a:pt x="16125" y="8881"/>
                  <a:pt x="16356" y="8743"/>
                </a:cubicBezTo>
                <a:cubicBezTo>
                  <a:pt x="16460" y="9377"/>
                  <a:pt x="16209" y="10045"/>
                  <a:pt x="15651" y="10439"/>
                </a:cubicBezTo>
                <a:close/>
                <a:moveTo>
                  <a:pt x="20298" y="434"/>
                </a:moveTo>
                <a:cubicBezTo>
                  <a:pt x="20181" y="97"/>
                  <a:pt x="19814" y="-81"/>
                  <a:pt x="19481" y="36"/>
                </a:cubicBezTo>
                <a:cubicBezTo>
                  <a:pt x="19146" y="153"/>
                  <a:pt x="18970" y="523"/>
                  <a:pt x="19086" y="859"/>
                </a:cubicBezTo>
                <a:cubicBezTo>
                  <a:pt x="20075" y="3715"/>
                  <a:pt x="18112" y="5846"/>
                  <a:pt x="16617" y="6988"/>
                </a:cubicBezTo>
                <a:lnTo>
                  <a:pt x="16012" y="6118"/>
                </a:lnTo>
                <a:cubicBezTo>
                  <a:pt x="15810" y="5827"/>
                  <a:pt x="15355" y="5583"/>
                  <a:pt x="15003" y="5578"/>
                </a:cubicBezTo>
                <a:lnTo>
                  <a:pt x="11612" y="5594"/>
                </a:lnTo>
                <a:cubicBezTo>
                  <a:pt x="11260" y="5588"/>
                  <a:pt x="10735" y="5751"/>
                  <a:pt x="10445" y="5955"/>
                </a:cubicBezTo>
                <a:lnTo>
                  <a:pt x="457" y="13000"/>
                </a:lnTo>
                <a:cubicBezTo>
                  <a:pt x="-27" y="13341"/>
                  <a:pt x="-145" y="14013"/>
                  <a:pt x="194" y="14500"/>
                </a:cubicBezTo>
                <a:lnTo>
                  <a:pt x="4734" y="21032"/>
                </a:lnTo>
                <a:cubicBezTo>
                  <a:pt x="5073" y="21519"/>
                  <a:pt x="5618" y="21461"/>
                  <a:pt x="6101" y="21120"/>
                </a:cubicBezTo>
                <a:lnTo>
                  <a:pt x="16090" y="14075"/>
                </a:lnTo>
                <a:cubicBezTo>
                  <a:pt x="16378" y="13870"/>
                  <a:pt x="16709" y="13429"/>
                  <a:pt x="16826" y="13093"/>
                </a:cubicBezTo>
                <a:lnTo>
                  <a:pt x="17888" y="9729"/>
                </a:lnTo>
                <a:cubicBezTo>
                  <a:pt x="18003" y="9393"/>
                  <a:pt x="17932" y="8880"/>
                  <a:pt x="17730" y="8589"/>
                </a:cubicBezTo>
                <a:lnTo>
                  <a:pt x="17361" y="8058"/>
                </a:lnTo>
                <a:cubicBezTo>
                  <a:pt x="19371" y="6513"/>
                  <a:pt x="21455" y="3778"/>
                  <a:pt x="20298" y="4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algn="ctr" defTabSz="3429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</a:p>
        </p:txBody>
      </p:sp>
      <p:sp>
        <p:nvSpPr>
          <p:cNvPr id="81" name="KSO_Shape"/>
          <p:cNvSpPr/>
          <p:nvPr/>
        </p:nvSpPr>
        <p:spPr bwMode="auto">
          <a:xfrm>
            <a:off x="7943620" y="3163055"/>
            <a:ext cx="435365" cy="447876"/>
          </a:xfrm>
          <a:custGeom>
            <a:avLst/>
            <a:gdLst>
              <a:gd name="T0" fmla="*/ 912613 w 1287462"/>
              <a:gd name="T1" fmla="*/ 1203518 h 1285875"/>
              <a:gd name="T2" fmla="*/ 920828 w 1287462"/>
              <a:gd name="T3" fmla="*/ 1284858 h 1285875"/>
              <a:gd name="T4" fmla="*/ 999464 w 1287462"/>
              <a:gd name="T5" fmla="*/ 1309103 h 1285875"/>
              <a:gd name="T6" fmla="*/ 1051888 w 1287462"/>
              <a:gd name="T7" fmla="*/ 1245361 h 1285875"/>
              <a:gd name="T8" fmla="*/ 1012766 w 1287462"/>
              <a:gd name="T9" fmla="*/ 1172233 h 1285875"/>
              <a:gd name="T10" fmla="*/ 564784 w 1287462"/>
              <a:gd name="T11" fmla="*/ 1852910 h 1285875"/>
              <a:gd name="T12" fmla="*/ 401068 w 1287462"/>
              <a:gd name="T13" fmla="*/ 1901825 h 1285875"/>
              <a:gd name="T14" fmla="*/ 237742 w 1287462"/>
              <a:gd name="T15" fmla="*/ 1852910 h 1285875"/>
              <a:gd name="T16" fmla="*/ 27024 w 1287462"/>
              <a:gd name="T17" fmla="*/ 1625551 h 1285875"/>
              <a:gd name="T18" fmla="*/ 2742 w 1287462"/>
              <a:gd name="T19" fmla="*/ 1458067 h 1285875"/>
              <a:gd name="T20" fmla="*/ 75983 w 1287462"/>
              <a:gd name="T21" fmla="*/ 1301929 h 1285875"/>
              <a:gd name="T22" fmla="*/ 1078102 w 1287462"/>
              <a:gd name="T23" fmla="*/ 1034191 h 1285875"/>
              <a:gd name="T24" fmla="*/ 1069885 w 1287462"/>
              <a:gd name="T25" fmla="*/ 1115530 h 1285875"/>
              <a:gd name="T26" fmla="*/ 1142653 w 1287462"/>
              <a:gd name="T27" fmla="*/ 1154635 h 1285875"/>
              <a:gd name="T28" fmla="*/ 1206814 w 1287462"/>
              <a:gd name="T29" fmla="*/ 1101842 h 1285875"/>
              <a:gd name="T30" fmla="*/ 1182558 w 1287462"/>
              <a:gd name="T31" fmla="*/ 1023240 h 1285875"/>
              <a:gd name="T32" fmla="*/ 792897 w 1287462"/>
              <a:gd name="T33" fmla="*/ 1012291 h 1285875"/>
              <a:gd name="T34" fmla="*/ 747124 w 1287462"/>
              <a:gd name="T35" fmla="*/ 1081117 h 1285875"/>
              <a:gd name="T36" fmla="*/ 792897 w 1287462"/>
              <a:gd name="T37" fmla="*/ 1149552 h 1285875"/>
              <a:gd name="T38" fmla="*/ 873881 w 1287462"/>
              <a:gd name="T39" fmla="*/ 1133518 h 1285875"/>
              <a:gd name="T40" fmla="*/ 889921 w 1287462"/>
              <a:gd name="T41" fmla="*/ 1053351 h 1285875"/>
              <a:gd name="T42" fmla="*/ 821065 w 1287462"/>
              <a:gd name="T43" fmla="*/ 1006815 h 1285875"/>
              <a:gd name="T44" fmla="*/ 909482 w 1287462"/>
              <a:gd name="T45" fmla="*/ 895756 h 1285875"/>
              <a:gd name="T46" fmla="*/ 925914 w 1287462"/>
              <a:gd name="T47" fmla="*/ 975922 h 1285875"/>
              <a:gd name="T48" fmla="*/ 1006115 w 1287462"/>
              <a:gd name="T49" fmla="*/ 992346 h 1285875"/>
              <a:gd name="T50" fmla="*/ 1052671 w 1287462"/>
              <a:gd name="T51" fmla="*/ 923912 h 1285875"/>
              <a:gd name="T52" fmla="*/ 1006115 w 1287462"/>
              <a:gd name="T53" fmla="*/ 855087 h 1285875"/>
              <a:gd name="T54" fmla="*/ 616845 w 1287462"/>
              <a:gd name="T55" fmla="*/ 866426 h 1285875"/>
              <a:gd name="T56" fmla="*/ 592981 w 1287462"/>
              <a:gd name="T57" fmla="*/ 945028 h 1285875"/>
              <a:gd name="T58" fmla="*/ 656749 w 1287462"/>
              <a:gd name="T59" fmla="*/ 997431 h 1285875"/>
              <a:gd name="T60" fmla="*/ 729910 w 1287462"/>
              <a:gd name="T61" fmla="*/ 958325 h 1285875"/>
              <a:gd name="T62" fmla="*/ 721302 w 1287462"/>
              <a:gd name="T63" fmla="*/ 876985 h 1285875"/>
              <a:gd name="T64" fmla="*/ 1285843 w 1287462"/>
              <a:gd name="T65" fmla="*/ 850002 h 1285875"/>
              <a:gd name="T66" fmla="*/ 1221682 w 1287462"/>
              <a:gd name="T67" fmla="*/ 902795 h 1285875"/>
              <a:gd name="T68" fmla="*/ 1246328 w 1287462"/>
              <a:gd name="T69" fmla="*/ 981007 h 1285875"/>
              <a:gd name="T70" fmla="*/ 1327313 w 1287462"/>
              <a:gd name="T71" fmla="*/ 989610 h 1285875"/>
              <a:gd name="T72" fmla="*/ 1366827 w 1287462"/>
              <a:gd name="T73" fmla="*/ 916482 h 1285875"/>
              <a:gd name="T74" fmla="*/ 1313620 w 1287462"/>
              <a:gd name="T75" fmla="*/ 852739 h 1285875"/>
              <a:gd name="T76" fmla="*/ 1083188 w 1287462"/>
              <a:gd name="T77" fmla="*/ 714305 h 1285875"/>
              <a:gd name="T78" fmla="*/ 1067147 w 1287462"/>
              <a:gd name="T79" fmla="*/ 794472 h 1285875"/>
              <a:gd name="T80" fmla="*/ 1135612 w 1287462"/>
              <a:gd name="T81" fmla="*/ 840617 h 1285875"/>
              <a:gd name="T82" fmla="*/ 1204468 w 1287462"/>
              <a:gd name="T83" fmla="*/ 794472 h 1285875"/>
              <a:gd name="T84" fmla="*/ 1188036 w 1287462"/>
              <a:gd name="T85" fmla="*/ 714305 h 1285875"/>
              <a:gd name="T86" fmla="*/ 800331 w 1287462"/>
              <a:gd name="T87" fmla="*/ 695535 h 1285875"/>
              <a:gd name="T88" fmla="*/ 747514 w 1287462"/>
              <a:gd name="T89" fmla="*/ 759668 h 1285875"/>
              <a:gd name="T90" fmla="*/ 786638 w 1287462"/>
              <a:gd name="T91" fmla="*/ 832014 h 1285875"/>
              <a:gd name="T92" fmla="*/ 867621 w 1287462"/>
              <a:gd name="T93" fmla="*/ 824193 h 1285875"/>
              <a:gd name="T94" fmla="*/ 892269 w 1287462"/>
              <a:gd name="T95" fmla="*/ 745589 h 1285875"/>
              <a:gd name="T96" fmla="*/ 828107 w 1287462"/>
              <a:gd name="T97" fmla="*/ 692797 h 1285875"/>
              <a:gd name="T98" fmla="*/ 916525 w 1287462"/>
              <a:gd name="T99" fmla="*/ 568833 h 1285875"/>
              <a:gd name="T100" fmla="*/ 916525 w 1287462"/>
              <a:gd name="T101" fmla="*/ 650172 h 1285875"/>
              <a:gd name="T102" fmla="*/ 992423 w 1287462"/>
              <a:gd name="T103" fmla="*/ 682239 h 1285875"/>
              <a:gd name="T104" fmla="*/ 1051107 w 1287462"/>
              <a:gd name="T105" fmla="*/ 623580 h 1285875"/>
              <a:gd name="T106" fmla="*/ 1019027 w 1287462"/>
              <a:gd name="T107" fmla="*/ 547715 h 1285875"/>
              <a:gd name="T108" fmla="*/ 1503146 w 1287462"/>
              <a:gd name="T109" fmla="*/ 0 h 1285875"/>
              <a:gd name="T110" fmla="*/ 1666632 w 1287462"/>
              <a:gd name="T111" fmla="*/ 48455 h 1285875"/>
              <a:gd name="T112" fmla="*/ 1877557 w 1287462"/>
              <a:gd name="T113" fmla="*/ 275879 h 1285875"/>
              <a:gd name="T114" fmla="*/ 1901863 w 1287462"/>
              <a:gd name="T115" fmla="*/ 443125 h 1285875"/>
              <a:gd name="T116" fmla="*/ 1828941 w 1287462"/>
              <a:gd name="T117" fmla="*/ 598648 h 1285875"/>
              <a:gd name="T118" fmla="*/ 1391412 w 1287462"/>
              <a:gd name="T119" fmla="*/ 21492 h 128587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7462" h="1285875">
                <a:moveTo>
                  <a:pt x="661193" y="787026"/>
                </a:moveTo>
                <a:lnTo>
                  <a:pt x="656434" y="787290"/>
                </a:lnTo>
                <a:lnTo>
                  <a:pt x="651675" y="788083"/>
                </a:lnTo>
                <a:lnTo>
                  <a:pt x="646916" y="789141"/>
                </a:lnTo>
                <a:lnTo>
                  <a:pt x="642421" y="790727"/>
                </a:lnTo>
                <a:lnTo>
                  <a:pt x="637926" y="792578"/>
                </a:lnTo>
                <a:lnTo>
                  <a:pt x="633695" y="795222"/>
                </a:lnTo>
                <a:lnTo>
                  <a:pt x="629465" y="798395"/>
                </a:lnTo>
                <a:lnTo>
                  <a:pt x="625763" y="801832"/>
                </a:lnTo>
                <a:lnTo>
                  <a:pt x="622326" y="805534"/>
                </a:lnTo>
                <a:lnTo>
                  <a:pt x="619418" y="809500"/>
                </a:lnTo>
                <a:lnTo>
                  <a:pt x="616774" y="813731"/>
                </a:lnTo>
                <a:lnTo>
                  <a:pt x="614658" y="818225"/>
                </a:lnTo>
                <a:lnTo>
                  <a:pt x="613072" y="822985"/>
                </a:lnTo>
                <a:lnTo>
                  <a:pt x="612014" y="827480"/>
                </a:lnTo>
                <a:lnTo>
                  <a:pt x="611221" y="832239"/>
                </a:lnTo>
                <a:lnTo>
                  <a:pt x="610957" y="837262"/>
                </a:lnTo>
                <a:lnTo>
                  <a:pt x="611221" y="842022"/>
                </a:lnTo>
                <a:lnTo>
                  <a:pt x="612014" y="846517"/>
                </a:lnTo>
                <a:lnTo>
                  <a:pt x="613072" y="851540"/>
                </a:lnTo>
                <a:lnTo>
                  <a:pt x="614658" y="856035"/>
                </a:lnTo>
                <a:lnTo>
                  <a:pt x="616774" y="860530"/>
                </a:lnTo>
                <a:lnTo>
                  <a:pt x="619418" y="864496"/>
                </a:lnTo>
                <a:lnTo>
                  <a:pt x="622326" y="868727"/>
                </a:lnTo>
                <a:lnTo>
                  <a:pt x="625763" y="872428"/>
                </a:lnTo>
                <a:lnTo>
                  <a:pt x="629465" y="875865"/>
                </a:lnTo>
                <a:lnTo>
                  <a:pt x="633695" y="879038"/>
                </a:lnTo>
                <a:lnTo>
                  <a:pt x="637926" y="881418"/>
                </a:lnTo>
                <a:lnTo>
                  <a:pt x="642421" y="883798"/>
                </a:lnTo>
                <a:lnTo>
                  <a:pt x="646916" y="885120"/>
                </a:lnTo>
                <a:lnTo>
                  <a:pt x="651675" y="886177"/>
                </a:lnTo>
                <a:lnTo>
                  <a:pt x="656434" y="887235"/>
                </a:lnTo>
                <a:lnTo>
                  <a:pt x="661193" y="887499"/>
                </a:lnTo>
                <a:lnTo>
                  <a:pt x="666217" y="887235"/>
                </a:lnTo>
                <a:lnTo>
                  <a:pt x="670712" y="886177"/>
                </a:lnTo>
                <a:lnTo>
                  <a:pt x="675471" y="885120"/>
                </a:lnTo>
                <a:lnTo>
                  <a:pt x="679966" y="883798"/>
                </a:lnTo>
                <a:lnTo>
                  <a:pt x="684725" y="881418"/>
                </a:lnTo>
                <a:lnTo>
                  <a:pt x="688692" y="879038"/>
                </a:lnTo>
                <a:lnTo>
                  <a:pt x="692922" y="875865"/>
                </a:lnTo>
                <a:lnTo>
                  <a:pt x="696624" y="872428"/>
                </a:lnTo>
                <a:lnTo>
                  <a:pt x="700061" y="868727"/>
                </a:lnTo>
                <a:lnTo>
                  <a:pt x="702969" y="864760"/>
                </a:lnTo>
                <a:lnTo>
                  <a:pt x="705613" y="860530"/>
                </a:lnTo>
                <a:lnTo>
                  <a:pt x="707464" y="856035"/>
                </a:lnTo>
                <a:lnTo>
                  <a:pt x="709315" y="851540"/>
                </a:lnTo>
                <a:lnTo>
                  <a:pt x="710373" y="846781"/>
                </a:lnTo>
                <a:lnTo>
                  <a:pt x="710901" y="842022"/>
                </a:lnTo>
                <a:lnTo>
                  <a:pt x="711166" y="837262"/>
                </a:lnTo>
                <a:lnTo>
                  <a:pt x="710901" y="832239"/>
                </a:lnTo>
                <a:lnTo>
                  <a:pt x="710373" y="827744"/>
                </a:lnTo>
                <a:lnTo>
                  <a:pt x="709315" y="822985"/>
                </a:lnTo>
                <a:lnTo>
                  <a:pt x="707464" y="818225"/>
                </a:lnTo>
                <a:lnTo>
                  <a:pt x="705613" y="813731"/>
                </a:lnTo>
                <a:lnTo>
                  <a:pt x="702969" y="809500"/>
                </a:lnTo>
                <a:lnTo>
                  <a:pt x="700061" y="805534"/>
                </a:lnTo>
                <a:lnTo>
                  <a:pt x="696624" y="801832"/>
                </a:lnTo>
                <a:lnTo>
                  <a:pt x="692922" y="798395"/>
                </a:lnTo>
                <a:lnTo>
                  <a:pt x="688692" y="795222"/>
                </a:lnTo>
                <a:lnTo>
                  <a:pt x="684461" y="792578"/>
                </a:lnTo>
                <a:lnTo>
                  <a:pt x="679966" y="790727"/>
                </a:lnTo>
                <a:lnTo>
                  <a:pt x="675471" y="789141"/>
                </a:lnTo>
                <a:lnTo>
                  <a:pt x="670712" y="788083"/>
                </a:lnTo>
                <a:lnTo>
                  <a:pt x="666217" y="787290"/>
                </a:lnTo>
                <a:lnTo>
                  <a:pt x="661193" y="787026"/>
                </a:lnTo>
                <a:close/>
                <a:moveTo>
                  <a:pt x="235585" y="695325"/>
                </a:moveTo>
                <a:lnTo>
                  <a:pt x="590550" y="1050131"/>
                </a:lnTo>
                <a:lnTo>
                  <a:pt x="412935" y="1227402"/>
                </a:lnTo>
                <a:lnTo>
                  <a:pt x="405523" y="1234281"/>
                </a:lnTo>
                <a:lnTo>
                  <a:pt x="397847" y="1241161"/>
                </a:lnTo>
                <a:lnTo>
                  <a:pt x="389906" y="1246981"/>
                </a:lnTo>
                <a:lnTo>
                  <a:pt x="381700" y="1252802"/>
                </a:lnTo>
                <a:lnTo>
                  <a:pt x="373230" y="1258358"/>
                </a:lnTo>
                <a:lnTo>
                  <a:pt x="364495" y="1263121"/>
                </a:lnTo>
                <a:lnTo>
                  <a:pt x="355495" y="1267354"/>
                </a:lnTo>
                <a:lnTo>
                  <a:pt x="346760" y="1271058"/>
                </a:lnTo>
                <a:lnTo>
                  <a:pt x="337495" y="1274498"/>
                </a:lnTo>
                <a:lnTo>
                  <a:pt x="328495" y="1277673"/>
                </a:lnTo>
                <a:lnTo>
                  <a:pt x="318966" y="1280319"/>
                </a:lnTo>
                <a:lnTo>
                  <a:pt x="309701" y="1282171"/>
                </a:lnTo>
                <a:lnTo>
                  <a:pt x="299907" y="1283758"/>
                </a:lnTo>
                <a:lnTo>
                  <a:pt x="290378" y="1284817"/>
                </a:lnTo>
                <a:lnTo>
                  <a:pt x="280849" y="1285611"/>
                </a:lnTo>
                <a:lnTo>
                  <a:pt x="271055" y="1285875"/>
                </a:lnTo>
                <a:lnTo>
                  <a:pt x="261525" y="1285611"/>
                </a:lnTo>
                <a:lnTo>
                  <a:pt x="251996" y="1284817"/>
                </a:lnTo>
                <a:lnTo>
                  <a:pt x="242202" y="1283758"/>
                </a:lnTo>
                <a:lnTo>
                  <a:pt x="232673" y="1282171"/>
                </a:lnTo>
                <a:lnTo>
                  <a:pt x="223408" y="1280319"/>
                </a:lnTo>
                <a:lnTo>
                  <a:pt x="213879" y="1277673"/>
                </a:lnTo>
                <a:lnTo>
                  <a:pt x="204879" y="1274498"/>
                </a:lnTo>
                <a:lnTo>
                  <a:pt x="195615" y="1271058"/>
                </a:lnTo>
                <a:lnTo>
                  <a:pt x="186350" y="1267354"/>
                </a:lnTo>
                <a:lnTo>
                  <a:pt x="177880" y="1263121"/>
                </a:lnTo>
                <a:lnTo>
                  <a:pt x="169145" y="1258358"/>
                </a:lnTo>
                <a:lnTo>
                  <a:pt x="160674" y="1252802"/>
                </a:lnTo>
                <a:lnTo>
                  <a:pt x="152468" y="1246981"/>
                </a:lnTo>
                <a:lnTo>
                  <a:pt x="144527" y="1241161"/>
                </a:lnTo>
                <a:lnTo>
                  <a:pt x="136851" y="1234281"/>
                </a:lnTo>
                <a:lnTo>
                  <a:pt x="129439" y="1227402"/>
                </a:lnTo>
                <a:lnTo>
                  <a:pt x="58499" y="1156229"/>
                </a:lnTo>
                <a:lnTo>
                  <a:pt x="51352" y="1148821"/>
                </a:lnTo>
                <a:lnTo>
                  <a:pt x="44735" y="1141148"/>
                </a:lnTo>
                <a:lnTo>
                  <a:pt x="38382" y="1133211"/>
                </a:lnTo>
                <a:lnTo>
                  <a:pt x="32823" y="1125008"/>
                </a:lnTo>
                <a:lnTo>
                  <a:pt x="27264" y="1116542"/>
                </a:lnTo>
                <a:lnTo>
                  <a:pt x="22764" y="1108075"/>
                </a:lnTo>
                <a:lnTo>
                  <a:pt x="18264" y="1099079"/>
                </a:lnTo>
                <a:lnTo>
                  <a:pt x="14559" y="1090083"/>
                </a:lnTo>
                <a:lnTo>
                  <a:pt x="11117" y="1080823"/>
                </a:lnTo>
                <a:lnTo>
                  <a:pt x="7941" y="1071827"/>
                </a:lnTo>
                <a:lnTo>
                  <a:pt x="5559" y="1062302"/>
                </a:lnTo>
                <a:lnTo>
                  <a:pt x="3441" y="1053042"/>
                </a:lnTo>
                <a:lnTo>
                  <a:pt x="1853" y="1043517"/>
                </a:lnTo>
                <a:lnTo>
                  <a:pt x="794" y="1033727"/>
                </a:lnTo>
                <a:lnTo>
                  <a:pt x="0" y="1024202"/>
                </a:lnTo>
                <a:lnTo>
                  <a:pt x="0" y="1014677"/>
                </a:lnTo>
                <a:lnTo>
                  <a:pt x="0" y="1004888"/>
                </a:lnTo>
                <a:lnTo>
                  <a:pt x="794" y="995363"/>
                </a:lnTo>
                <a:lnTo>
                  <a:pt x="1853" y="985838"/>
                </a:lnTo>
                <a:lnTo>
                  <a:pt x="3441" y="976048"/>
                </a:lnTo>
                <a:lnTo>
                  <a:pt x="5559" y="966788"/>
                </a:lnTo>
                <a:lnTo>
                  <a:pt x="7941" y="957527"/>
                </a:lnTo>
                <a:lnTo>
                  <a:pt x="11117" y="948002"/>
                </a:lnTo>
                <a:lnTo>
                  <a:pt x="14559" y="939006"/>
                </a:lnTo>
                <a:lnTo>
                  <a:pt x="18264" y="930011"/>
                </a:lnTo>
                <a:lnTo>
                  <a:pt x="22764" y="921279"/>
                </a:lnTo>
                <a:lnTo>
                  <a:pt x="27264" y="912813"/>
                </a:lnTo>
                <a:lnTo>
                  <a:pt x="32823" y="904081"/>
                </a:lnTo>
                <a:lnTo>
                  <a:pt x="38382" y="895879"/>
                </a:lnTo>
                <a:lnTo>
                  <a:pt x="44735" y="887942"/>
                </a:lnTo>
                <a:lnTo>
                  <a:pt x="51352" y="880269"/>
                </a:lnTo>
                <a:lnTo>
                  <a:pt x="58499" y="872596"/>
                </a:lnTo>
                <a:lnTo>
                  <a:pt x="235585" y="695325"/>
                </a:lnTo>
                <a:close/>
                <a:moveTo>
                  <a:pt x="767484" y="680735"/>
                </a:moveTo>
                <a:lnTo>
                  <a:pt x="762460" y="681000"/>
                </a:lnTo>
                <a:lnTo>
                  <a:pt x="757965" y="681529"/>
                </a:lnTo>
                <a:lnTo>
                  <a:pt x="753206" y="682851"/>
                </a:lnTo>
                <a:lnTo>
                  <a:pt x="748711" y="684437"/>
                </a:lnTo>
                <a:lnTo>
                  <a:pt x="744216" y="686552"/>
                </a:lnTo>
                <a:lnTo>
                  <a:pt x="739986" y="688932"/>
                </a:lnTo>
                <a:lnTo>
                  <a:pt x="735755" y="691840"/>
                </a:lnTo>
                <a:lnTo>
                  <a:pt x="732054" y="695278"/>
                </a:lnTo>
                <a:lnTo>
                  <a:pt x="728617" y="699244"/>
                </a:lnTo>
                <a:lnTo>
                  <a:pt x="725708" y="703210"/>
                </a:lnTo>
                <a:lnTo>
                  <a:pt x="723064" y="707704"/>
                </a:lnTo>
                <a:lnTo>
                  <a:pt x="721213" y="711935"/>
                </a:lnTo>
                <a:lnTo>
                  <a:pt x="719362" y="716694"/>
                </a:lnTo>
                <a:lnTo>
                  <a:pt x="718305" y="721189"/>
                </a:lnTo>
                <a:lnTo>
                  <a:pt x="717776" y="726213"/>
                </a:lnTo>
                <a:lnTo>
                  <a:pt x="717512" y="730708"/>
                </a:lnTo>
                <a:lnTo>
                  <a:pt x="717776" y="735467"/>
                </a:lnTo>
                <a:lnTo>
                  <a:pt x="718305" y="740491"/>
                </a:lnTo>
                <a:lnTo>
                  <a:pt x="719362" y="744985"/>
                </a:lnTo>
                <a:lnTo>
                  <a:pt x="721213" y="749480"/>
                </a:lnTo>
                <a:lnTo>
                  <a:pt x="723064" y="754240"/>
                </a:lnTo>
                <a:lnTo>
                  <a:pt x="725708" y="758470"/>
                </a:lnTo>
                <a:lnTo>
                  <a:pt x="728617" y="762436"/>
                </a:lnTo>
                <a:lnTo>
                  <a:pt x="732054" y="766402"/>
                </a:lnTo>
                <a:lnTo>
                  <a:pt x="736020" y="769839"/>
                </a:lnTo>
                <a:lnTo>
                  <a:pt x="739986" y="772748"/>
                </a:lnTo>
                <a:lnTo>
                  <a:pt x="744216" y="775128"/>
                </a:lnTo>
                <a:lnTo>
                  <a:pt x="748711" y="777243"/>
                </a:lnTo>
                <a:lnTo>
                  <a:pt x="753206" y="778829"/>
                </a:lnTo>
                <a:lnTo>
                  <a:pt x="757965" y="780151"/>
                </a:lnTo>
                <a:lnTo>
                  <a:pt x="762460" y="780680"/>
                </a:lnTo>
                <a:lnTo>
                  <a:pt x="767484" y="780944"/>
                </a:lnTo>
                <a:lnTo>
                  <a:pt x="772243" y="780680"/>
                </a:lnTo>
                <a:lnTo>
                  <a:pt x="777002" y="780151"/>
                </a:lnTo>
                <a:lnTo>
                  <a:pt x="781762" y="778829"/>
                </a:lnTo>
                <a:lnTo>
                  <a:pt x="786257" y="777243"/>
                </a:lnTo>
                <a:lnTo>
                  <a:pt x="790751" y="775128"/>
                </a:lnTo>
                <a:lnTo>
                  <a:pt x="794982" y="772748"/>
                </a:lnTo>
                <a:lnTo>
                  <a:pt x="799212" y="769839"/>
                </a:lnTo>
                <a:lnTo>
                  <a:pt x="802914" y="766402"/>
                </a:lnTo>
                <a:lnTo>
                  <a:pt x="806616" y="762436"/>
                </a:lnTo>
                <a:lnTo>
                  <a:pt x="809260" y="758470"/>
                </a:lnTo>
                <a:lnTo>
                  <a:pt x="811904" y="754240"/>
                </a:lnTo>
                <a:lnTo>
                  <a:pt x="814019" y="749745"/>
                </a:lnTo>
                <a:lnTo>
                  <a:pt x="815605" y="744985"/>
                </a:lnTo>
                <a:lnTo>
                  <a:pt x="816663" y="740491"/>
                </a:lnTo>
                <a:lnTo>
                  <a:pt x="817456" y="735467"/>
                </a:lnTo>
                <a:lnTo>
                  <a:pt x="817721" y="730972"/>
                </a:lnTo>
                <a:lnTo>
                  <a:pt x="817456" y="726213"/>
                </a:lnTo>
                <a:lnTo>
                  <a:pt x="816663" y="721189"/>
                </a:lnTo>
                <a:lnTo>
                  <a:pt x="815605" y="716694"/>
                </a:lnTo>
                <a:lnTo>
                  <a:pt x="814019" y="711935"/>
                </a:lnTo>
                <a:lnTo>
                  <a:pt x="811904" y="707704"/>
                </a:lnTo>
                <a:lnTo>
                  <a:pt x="809260" y="703210"/>
                </a:lnTo>
                <a:lnTo>
                  <a:pt x="806616" y="699244"/>
                </a:lnTo>
                <a:lnTo>
                  <a:pt x="802914" y="695278"/>
                </a:lnTo>
                <a:lnTo>
                  <a:pt x="799212" y="691840"/>
                </a:lnTo>
                <a:lnTo>
                  <a:pt x="794982" y="688932"/>
                </a:lnTo>
                <a:lnTo>
                  <a:pt x="790751" y="686552"/>
                </a:lnTo>
                <a:lnTo>
                  <a:pt x="786257" y="684437"/>
                </a:lnTo>
                <a:lnTo>
                  <a:pt x="781762" y="682851"/>
                </a:lnTo>
                <a:lnTo>
                  <a:pt x="777002" y="681529"/>
                </a:lnTo>
                <a:lnTo>
                  <a:pt x="772243" y="681000"/>
                </a:lnTo>
                <a:lnTo>
                  <a:pt x="767484" y="680735"/>
                </a:lnTo>
                <a:close/>
                <a:moveTo>
                  <a:pt x="554903" y="680735"/>
                </a:moveTo>
                <a:lnTo>
                  <a:pt x="550144" y="681000"/>
                </a:lnTo>
                <a:lnTo>
                  <a:pt x="545385" y="681529"/>
                </a:lnTo>
                <a:lnTo>
                  <a:pt x="540625" y="682851"/>
                </a:lnTo>
                <a:lnTo>
                  <a:pt x="535866" y="684437"/>
                </a:lnTo>
                <a:lnTo>
                  <a:pt x="531636" y="686552"/>
                </a:lnTo>
                <a:lnTo>
                  <a:pt x="527405" y="688932"/>
                </a:lnTo>
                <a:lnTo>
                  <a:pt x="523439" y="691840"/>
                </a:lnTo>
                <a:lnTo>
                  <a:pt x="519737" y="695542"/>
                </a:lnTo>
                <a:lnTo>
                  <a:pt x="516036" y="699244"/>
                </a:lnTo>
                <a:lnTo>
                  <a:pt x="513127" y="703210"/>
                </a:lnTo>
                <a:lnTo>
                  <a:pt x="510483" y="707704"/>
                </a:lnTo>
                <a:lnTo>
                  <a:pt x="508632" y="712199"/>
                </a:lnTo>
                <a:lnTo>
                  <a:pt x="506782" y="716694"/>
                </a:lnTo>
                <a:lnTo>
                  <a:pt x="505724" y="721189"/>
                </a:lnTo>
                <a:lnTo>
                  <a:pt x="505195" y="726213"/>
                </a:lnTo>
                <a:lnTo>
                  <a:pt x="504931" y="730972"/>
                </a:lnTo>
                <a:lnTo>
                  <a:pt x="505195" y="735467"/>
                </a:lnTo>
                <a:lnTo>
                  <a:pt x="505724" y="740491"/>
                </a:lnTo>
                <a:lnTo>
                  <a:pt x="506782" y="745250"/>
                </a:lnTo>
                <a:lnTo>
                  <a:pt x="508632" y="749745"/>
                </a:lnTo>
                <a:lnTo>
                  <a:pt x="510483" y="754240"/>
                </a:lnTo>
                <a:lnTo>
                  <a:pt x="513127" y="758470"/>
                </a:lnTo>
                <a:lnTo>
                  <a:pt x="516036" y="762436"/>
                </a:lnTo>
                <a:lnTo>
                  <a:pt x="519737" y="766402"/>
                </a:lnTo>
                <a:lnTo>
                  <a:pt x="523439" y="769839"/>
                </a:lnTo>
                <a:lnTo>
                  <a:pt x="527405" y="772748"/>
                </a:lnTo>
                <a:lnTo>
                  <a:pt x="531636" y="775128"/>
                </a:lnTo>
                <a:lnTo>
                  <a:pt x="535866" y="777243"/>
                </a:lnTo>
                <a:lnTo>
                  <a:pt x="540890" y="778829"/>
                </a:lnTo>
                <a:lnTo>
                  <a:pt x="545385" y="780151"/>
                </a:lnTo>
                <a:lnTo>
                  <a:pt x="550144" y="780944"/>
                </a:lnTo>
                <a:lnTo>
                  <a:pt x="554903" y="780944"/>
                </a:lnTo>
                <a:lnTo>
                  <a:pt x="559662" y="780944"/>
                </a:lnTo>
                <a:lnTo>
                  <a:pt x="564422" y="780151"/>
                </a:lnTo>
                <a:lnTo>
                  <a:pt x="569181" y="778829"/>
                </a:lnTo>
                <a:lnTo>
                  <a:pt x="573940" y="777243"/>
                </a:lnTo>
                <a:lnTo>
                  <a:pt x="578171" y="775128"/>
                </a:lnTo>
                <a:lnTo>
                  <a:pt x="582401" y="772748"/>
                </a:lnTo>
                <a:lnTo>
                  <a:pt x="586367" y="769839"/>
                </a:lnTo>
                <a:lnTo>
                  <a:pt x="590598" y="766402"/>
                </a:lnTo>
                <a:lnTo>
                  <a:pt x="594035" y="762701"/>
                </a:lnTo>
                <a:lnTo>
                  <a:pt x="596679" y="758470"/>
                </a:lnTo>
                <a:lnTo>
                  <a:pt x="599323" y="754240"/>
                </a:lnTo>
                <a:lnTo>
                  <a:pt x="601438" y="749745"/>
                </a:lnTo>
                <a:lnTo>
                  <a:pt x="603025" y="745250"/>
                </a:lnTo>
                <a:lnTo>
                  <a:pt x="604082" y="740491"/>
                </a:lnTo>
                <a:lnTo>
                  <a:pt x="604875" y="735731"/>
                </a:lnTo>
                <a:lnTo>
                  <a:pt x="605140" y="730972"/>
                </a:lnTo>
                <a:lnTo>
                  <a:pt x="604875" y="726213"/>
                </a:lnTo>
                <a:lnTo>
                  <a:pt x="604082" y="721189"/>
                </a:lnTo>
                <a:lnTo>
                  <a:pt x="603025" y="716694"/>
                </a:lnTo>
                <a:lnTo>
                  <a:pt x="601438" y="712199"/>
                </a:lnTo>
                <a:lnTo>
                  <a:pt x="599323" y="707704"/>
                </a:lnTo>
                <a:lnTo>
                  <a:pt x="596679" y="703210"/>
                </a:lnTo>
                <a:lnTo>
                  <a:pt x="594035" y="699244"/>
                </a:lnTo>
                <a:lnTo>
                  <a:pt x="590598" y="695542"/>
                </a:lnTo>
                <a:lnTo>
                  <a:pt x="586367" y="691840"/>
                </a:lnTo>
                <a:lnTo>
                  <a:pt x="582401" y="688932"/>
                </a:lnTo>
                <a:lnTo>
                  <a:pt x="578171" y="686552"/>
                </a:lnTo>
                <a:lnTo>
                  <a:pt x="573940" y="684437"/>
                </a:lnTo>
                <a:lnTo>
                  <a:pt x="569181" y="682851"/>
                </a:lnTo>
                <a:lnTo>
                  <a:pt x="564422" y="681529"/>
                </a:lnTo>
                <a:lnTo>
                  <a:pt x="559662" y="681000"/>
                </a:lnTo>
                <a:lnTo>
                  <a:pt x="554903" y="680735"/>
                </a:lnTo>
                <a:close/>
                <a:moveTo>
                  <a:pt x="656434" y="574709"/>
                </a:moveTo>
                <a:lnTo>
                  <a:pt x="651675" y="575502"/>
                </a:lnTo>
                <a:lnTo>
                  <a:pt x="646916" y="576560"/>
                </a:lnTo>
                <a:lnTo>
                  <a:pt x="642421" y="578147"/>
                </a:lnTo>
                <a:lnTo>
                  <a:pt x="637926" y="580262"/>
                </a:lnTo>
                <a:lnTo>
                  <a:pt x="633695" y="582641"/>
                </a:lnTo>
                <a:lnTo>
                  <a:pt x="629465" y="585814"/>
                </a:lnTo>
                <a:lnTo>
                  <a:pt x="625763" y="589252"/>
                </a:lnTo>
                <a:lnTo>
                  <a:pt x="622326" y="592953"/>
                </a:lnTo>
                <a:lnTo>
                  <a:pt x="619418" y="596919"/>
                </a:lnTo>
                <a:lnTo>
                  <a:pt x="617038" y="601150"/>
                </a:lnTo>
                <a:lnTo>
                  <a:pt x="614658" y="605645"/>
                </a:lnTo>
                <a:lnTo>
                  <a:pt x="613336" y="610404"/>
                </a:lnTo>
                <a:lnTo>
                  <a:pt x="612279" y="615163"/>
                </a:lnTo>
                <a:lnTo>
                  <a:pt x="611221" y="619658"/>
                </a:lnTo>
                <a:lnTo>
                  <a:pt x="610957" y="624682"/>
                </a:lnTo>
                <a:lnTo>
                  <a:pt x="611221" y="629441"/>
                </a:lnTo>
                <a:lnTo>
                  <a:pt x="612279" y="634200"/>
                </a:lnTo>
                <a:lnTo>
                  <a:pt x="613336" y="638959"/>
                </a:lnTo>
                <a:lnTo>
                  <a:pt x="614658" y="643454"/>
                </a:lnTo>
                <a:lnTo>
                  <a:pt x="617038" y="647949"/>
                </a:lnTo>
                <a:lnTo>
                  <a:pt x="619418" y="652180"/>
                </a:lnTo>
                <a:lnTo>
                  <a:pt x="622326" y="656146"/>
                </a:lnTo>
                <a:lnTo>
                  <a:pt x="625763" y="659847"/>
                </a:lnTo>
                <a:lnTo>
                  <a:pt x="629465" y="663285"/>
                </a:lnTo>
                <a:lnTo>
                  <a:pt x="633695" y="666457"/>
                </a:lnTo>
                <a:lnTo>
                  <a:pt x="637926" y="669102"/>
                </a:lnTo>
                <a:lnTo>
                  <a:pt x="642421" y="670952"/>
                </a:lnTo>
                <a:lnTo>
                  <a:pt x="646916" y="672803"/>
                </a:lnTo>
                <a:lnTo>
                  <a:pt x="651675" y="673861"/>
                </a:lnTo>
                <a:lnTo>
                  <a:pt x="656434" y="674390"/>
                </a:lnTo>
                <a:lnTo>
                  <a:pt x="661193" y="674654"/>
                </a:lnTo>
                <a:lnTo>
                  <a:pt x="666217" y="674390"/>
                </a:lnTo>
                <a:lnTo>
                  <a:pt x="670712" y="673861"/>
                </a:lnTo>
                <a:lnTo>
                  <a:pt x="675471" y="672803"/>
                </a:lnTo>
                <a:lnTo>
                  <a:pt x="679966" y="670952"/>
                </a:lnTo>
                <a:lnTo>
                  <a:pt x="684725" y="669102"/>
                </a:lnTo>
                <a:lnTo>
                  <a:pt x="688956" y="666457"/>
                </a:lnTo>
                <a:lnTo>
                  <a:pt x="692922" y="663285"/>
                </a:lnTo>
                <a:lnTo>
                  <a:pt x="696624" y="659847"/>
                </a:lnTo>
                <a:lnTo>
                  <a:pt x="700061" y="656146"/>
                </a:lnTo>
                <a:lnTo>
                  <a:pt x="703234" y="652180"/>
                </a:lnTo>
                <a:lnTo>
                  <a:pt x="705878" y="647949"/>
                </a:lnTo>
                <a:lnTo>
                  <a:pt x="707729" y="643454"/>
                </a:lnTo>
                <a:lnTo>
                  <a:pt x="709315" y="638959"/>
                </a:lnTo>
                <a:lnTo>
                  <a:pt x="710373" y="634200"/>
                </a:lnTo>
                <a:lnTo>
                  <a:pt x="711166" y="629441"/>
                </a:lnTo>
                <a:lnTo>
                  <a:pt x="711430" y="624682"/>
                </a:lnTo>
                <a:lnTo>
                  <a:pt x="711166" y="619658"/>
                </a:lnTo>
                <a:lnTo>
                  <a:pt x="710373" y="615163"/>
                </a:lnTo>
                <a:lnTo>
                  <a:pt x="709315" y="610404"/>
                </a:lnTo>
                <a:lnTo>
                  <a:pt x="707729" y="605645"/>
                </a:lnTo>
                <a:lnTo>
                  <a:pt x="705613" y="601414"/>
                </a:lnTo>
                <a:lnTo>
                  <a:pt x="703234" y="597184"/>
                </a:lnTo>
                <a:lnTo>
                  <a:pt x="700061" y="592953"/>
                </a:lnTo>
                <a:lnTo>
                  <a:pt x="696624" y="589252"/>
                </a:lnTo>
                <a:lnTo>
                  <a:pt x="692922" y="585814"/>
                </a:lnTo>
                <a:lnTo>
                  <a:pt x="688692" y="582641"/>
                </a:lnTo>
                <a:lnTo>
                  <a:pt x="684725" y="580262"/>
                </a:lnTo>
                <a:lnTo>
                  <a:pt x="679966" y="578147"/>
                </a:lnTo>
                <a:lnTo>
                  <a:pt x="675471" y="576560"/>
                </a:lnTo>
                <a:lnTo>
                  <a:pt x="670712" y="575502"/>
                </a:lnTo>
                <a:lnTo>
                  <a:pt x="666217" y="574709"/>
                </a:lnTo>
                <a:lnTo>
                  <a:pt x="661193" y="574709"/>
                </a:lnTo>
                <a:lnTo>
                  <a:pt x="656434" y="574709"/>
                </a:lnTo>
                <a:close/>
                <a:moveTo>
                  <a:pt x="443853" y="574709"/>
                </a:moveTo>
                <a:lnTo>
                  <a:pt x="438830" y="575502"/>
                </a:lnTo>
                <a:lnTo>
                  <a:pt x="434335" y="576560"/>
                </a:lnTo>
                <a:lnTo>
                  <a:pt x="429840" y="578411"/>
                </a:lnTo>
                <a:lnTo>
                  <a:pt x="425345" y="580262"/>
                </a:lnTo>
                <a:lnTo>
                  <a:pt x="421379" y="582906"/>
                </a:lnTo>
                <a:lnTo>
                  <a:pt x="416884" y="585814"/>
                </a:lnTo>
                <a:lnTo>
                  <a:pt x="413183" y="589252"/>
                </a:lnTo>
                <a:lnTo>
                  <a:pt x="409745" y="592953"/>
                </a:lnTo>
                <a:lnTo>
                  <a:pt x="407101" y="597184"/>
                </a:lnTo>
                <a:lnTo>
                  <a:pt x="404457" y="601414"/>
                </a:lnTo>
                <a:lnTo>
                  <a:pt x="402342" y="605645"/>
                </a:lnTo>
                <a:lnTo>
                  <a:pt x="400756" y="610404"/>
                </a:lnTo>
                <a:lnTo>
                  <a:pt x="399698" y="615163"/>
                </a:lnTo>
                <a:lnTo>
                  <a:pt x="398905" y="619658"/>
                </a:lnTo>
                <a:lnTo>
                  <a:pt x="398640" y="624682"/>
                </a:lnTo>
                <a:lnTo>
                  <a:pt x="398905" y="629441"/>
                </a:lnTo>
                <a:lnTo>
                  <a:pt x="399698" y="634200"/>
                </a:lnTo>
                <a:lnTo>
                  <a:pt x="400756" y="638959"/>
                </a:lnTo>
                <a:lnTo>
                  <a:pt x="402342" y="643454"/>
                </a:lnTo>
                <a:lnTo>
                  <a:pt x="404457" y="647949"/>
                </a:lnTo>
                <a:lnTo>
                  <a:pt x="407101" y="652180"/>
                </a:lnTo>
                <a:lnTo>
                  <a:pt x="409745" y="656146"/>
                </a:lnTo>
                <a:lnTo>
                  <a:pt x="413183" y="659847"/>
                </a:lnTo>
                <a:lnTo>
                  <a:pt x="416884" y="663285"/>
                </a:lnTo>
                <a:lnTo>
                  <a:pt x="421379" y="666457"/>
                </a:lnTo>
                <a:lnTo>
                  <a:pt x="425610" y="669102"/>
                </a:lnTo>
                <a:lnTo>
                  <a:pt x="429840" y="670952"/>
                </a:lnTo>
                <a:lnTo>
                  <a:pt x="434335" y="672803"/>
                </a:lnTo>
                <a:lnTo>
                  <a:pt x="439359" y="673861"/>
                </a:lnTo>
                <a:lnTo>
                  <a:pt x="443853" y="674390"/>
                </a:lnTo>
                <a:lnTo>
                  <a:pt x="448613" y="674654"/>
                </a:lnTo>
                <a:lnTo>
                  <a:pt x="453636" y="674390"/>
                </a:lnTo>
                <a:lnTo>
                  <a:pt x="458396" y="673861"/>
                </a:lnTo>
                <a:lnTo>
                  <a:pt x="462891" y="672803"/>
                </a:lnTo>
                <a:lnTo>
                  <a:pt x="467385" y="670952"/>
                </a:lnTo>
                <a:lnTo>
                  <a:pt x="472145" y="669102"/>
                </a:lnTo>
                <a:lnTo>
                  <a:pt x="476375" y="666457"/>
                </a:lnTo>
                <a:lnTo>
                  <a:pt x="480341" y="663285"/>
                </a:lnTo>
                <a:lnTo>
                  <a:pt x="484043" y="659847"/>
                </a:lnTo>
                <a:lnTo>
                  <a:pt x="487480" y="656146"/>
                </a:lnTo>
                <a:lnTo>
                  <a:pt x="490653" y="652180"/>
                </a:lnTo>
                <a:lnTo>
                  <a:pt x="493297" y="647949"/>
                </a:lnTo>
                <a:lnTo>
                  <a:pt x="495148" y="643454"/>
                </a:lnTo>
                <a:lnTo>
                  <a:pt x="496734" y="638959"/>
                </a:lnTo>
                <a:lnTo>
                  <a:pt x="497792" y="634200"/>
                </a:lnTo>
                <a:lnTo>
                  <a:pt x="498585" y="629441"/>
                </a:lnTo>
                <a:lnTo>
                  <a:pt x="498849" y="624682"/>
                </a:lnTo>
                <a:lnTo>
                  <a:pt x="498585" y="619658"/>
                </a:lnTo>
                <a:lnTo>
                  <a:pt x="497792" y="615163"/>
                </a:lnTo>
                <a:lnTo>
                  <a:pt x="496734" y="610404"/>
                </a:lnTo>
                <a:lnTo>
                  <a:pt x="495148" y="605645"/>
                </a:lnTo>
                <a:lnTo>
                  <a:pt x="493297" y="601414"/>
                </a:lnTo>
                <a:lnTo>
                  <a:pt x="490653" y="597184"/>
                </a:lnTo>
                <a:lnTo>
                  <a:pt x="487480" y="592953"/>
                </a:lnTo>
                <a:lnTo>
                  <a:pt x="484043" y="589252"/>
                </a:lnTo>
                <a:lnTo>
                  <a:pt x="480341" y="585814"/>
                </a:lnTo>
                <a:lnTo>
                  <a:pt x="476375" y="582906"/>
                </a:lnTo>
                <a:lnTo>
                  <a:pt x="472145" y="580262"/>
                </a:lnTo>
                <a:lnTo>
                  <a:pt x="467385" y="578411"/>
                </a:lnTo>
                <a:lnTo>
                  <a:pt x="462891" y="576560"/>
                </a:lnTo>
                <a:lnTo>
                  <a:pt x="458396" y="575502"/>
                </a:lnTo>
                <a:lnTo>
                  <a:pt x="453636" y="574709"/>
                </a:lnTo>
                <a:lnTo>
                  <a:pt x="448613" y="574709"/>
                </a:lnTo>
                <a:lnTo>
                  <a:pt x="443853" y="574709"/>
                </a:lnTo>
                <a:close/>
                <a:moveTo>
                  <a:pt x="873774" y="574445"/>
                </a:moveTo>
                <a:lnTo>
                  <a:pt x="869015" y="574709"/>
                </a:lnTo>
                <a:lnTo>
                  <a:pt x="864256" y="575502"/>
                </a:lnTo>
                <a:lnTo>
                  <a:pt x="859497" y="576560"/>
                </a:lnTo>
                <a:lnTo>
                  <a:pt x="854737" y="578147"/>
                </a:lnTo>
                <a:lnTo>
                  <a:pt x="850507" y="580262"/>
                </a:lnTo>
                <a:lnTo>
                  <a:pt x="846276" y="582641"/>
                </a:lnTo>
                <a:lnTo>
                  <a:pt x="842310" y="585814"/>
                </a:lnTo>
                <a:lnTo>
                  <a:pt x="838080" y="589252"/>
                </a:lnTo>
                <a:lnTo>
                  <a:pt x="834643" y="592953"/>
                </a:lnTo>
                <a:lnTo>
                  <a:pt x="831999" y="596919"/>
                </a:lnTo>
                <a:lnTo>
                  <a:pt x="829354" y="601150"/>
                </a:lnTo>
                <a:lnTo>
                  <a:pt x="827239" y="605645"/>
                </a:lnTo>
                <a:lnTo>
                  <a:pt x="825653" y="610404"/>
                </a:lnTo>
                <a:lnTo>
                  <a:pt x="824595" y="615163"/>
                </a:lnTo>
                <a:lnTo>
                  <a:pt x="823802" y="619658"/>
                </a:lnTo>
                <a:lnTo>
                  <a:pt x="823538" y="624682"/>
                </a:lnTo>
                <a:lnTo>
                  <a:pt x="823802" y="629441"/>
                </a:lnTo>
                <a:lnTo>
                  <a:pt x="824595" y="634200"/>
                </a:lnTo>
                <a:lnTo>
                  <a:pt x="825653" y="638959"/>
                </a:lnTo>
                <a:lnTo>
                  <a:pt x="827239" y="643454"/>
                </a:lnTo>
                <a:lnTo>
                  <a:pt x="829354" y="647949"/>
                </a:lnTo>
                <a:lnTo>
                  <a:pt x="831999" y="652180"/>
                </a:lnTo>
                <a:lnTo>
                  <a:pt x="834643" y="656146"/>
                </a:lnTo>
                <a:lnTo>
                  <a:pt x="838080" y="659847"/>
                </a:lnTo>
                <a:lnTo>
                  <a:pt x="842310" y="663285"/>
                </a:lnTo>
                <a:lnTo>
                  <a:pt x="846276" y="666457"/>
                </a:lnTo>
                <a:lnTo>
                  <a:pt x="850507" y="669102"/>
                </a:lnTo>
                <a:lnTo>
                  <a:pt x="855002" y="670952"/>
                </a:lnTo>
                <a:lnTo>
                  <a:pt x="859497" y="672539"/>
                </a:lnTo>
                <a:lnTo>
                  <a:pt x="864256" y="673596"/>
                </a:lnTo>
                <a:lnTo>
                  <a:pt x="869015" y="674390"/>
                </a:lnTo>
                <a:lnTo>
                  <a:pt x="873774" y="674654"/>
                </a:lnTo>
                <a:lnTo>
                  <a:pt x="878798" y="674390"/>
                </a:lnTo>
                <a:lnTo>
                  <a:pt x="883293" y="673596"/>
                </a:lnTo>
                <a:lnTo>
                  <a:pt x="888052" y="672539"/>
                </a:lnTo>
                <a:lnTo>
                  <a:pt x="892811" y="670952"/>
                </a:lnTo>
                <a:lnTo>
                  <a:pt x="897042" y="669102"/>
                </a:lnTo>
                <a:lnTo>
                  <a:pt x="901272" y="666457"/>
                </a:lnTo>
                <a:lnTo>
                  <a:pt x="905238" y="663285"/>
                </a:lnTo>
                <a:lnTo>
                  <a:pt x="909204" y="659847"/>
                </a:lnTo>
                <a:lnTo>
                  <a:pt x="912642" y="656146"/>
                </a:lnTo>
                <a:lnTo>
                  <a:pt x="915550" y="652180"/>
                </a:lnTo>
                <a:lnTo>
                  <a:pt x="918194" y="647949"/>
                </a:lnTo>
                <a:lnTo>
                  <a:pt x="920045" y="643454"/>
                </a:lnTo>
                <a:lnTo>
                  <a:pt x="921896" y="638959"/>
                </a:lnTo>
                <a:lnTo>
                  <a:pt x="922953" y="634200"/>
                </a:lnTo>
                <a:lnTo>
                  <a:pt x="923747" y="629441"/>
                </a:lnTo>
                <a:lnTo>
                  <a:pt x="923747" y="624682"/>
                </a:lnTo>
                <a:lnTo>
                  <a:pt x="923747" y="619658"/>
                </a:lnTo>
                <a:lnTo>
                  <a:pt x="922953" y="615163"/>
                </a:lnTo>
                <a:lnTo>
                  <a:pt x="921896" y="610404"/>
                </a:lnTo>
                <a:lnTo>
                  <a:pt x="920045" y="605645"/>
                </a:lnTo>
                <a:lnTo>
                  <a:pt x="918194" y="601150"/>
                </a:lnTo>
                <a:lnTo>
                  <a:pt x="915550" y="596919"/>
                </a:lnTo>
                <a:lnTo>
                  <a:pt x="912642" y="592953"/>
                </a:lnTo>
                <a:lnTo>
                  <a:pt x="909204" y="589252"/>
                </a:lnTo>
                <a:lnTo>
                  <a:pt x="905238" y="585814"/>
                </a:lnTo>
                <a:lnTo>
                  <a:pt x="901272" y="582641"/>
                </a:lnTo>
                <a:lnTo>
                  <a:pt x="897042" y="580262"/>
                </a:lnTo>
                <a:lnTo>
                  <a:pt x="892811" y="578147"/>
                </a:lnTo>
                <a:lnTo>
                  <a:pt x="887788" y="576560"/>
                </a:lnTo>
                <a:lnTo>
                  <a:pt x="883293" y="575502"/>
                </a:lnTo>
                <a:lnTo>
                  <a:pt x="878534" y="574709"/>
                </a:lnTo>
                <a:lnTo>
                  <a:pt x="873774" y="574445"/>
                </a:lnTo>
                <a:close/>
                <a:moveTo>
                  <a:pt x="767484" y="468154"/>
                </a:moveTo>
                <a:lnTo>
                  <a:pt x="762725" y="468419"/>
                </a:lnTo>
                <a:lnTo>
                  <a:pt x="757965" y="468948"/>
                </a:lnTo>
                <a:lnTo>
                  <a:pt x="753206" y="470270"/>
                </a:lnTo>
                <a:lnTo>
                  <a:pt x="748711" y="471856"/>
                </a:lnTo>
                <a:lnTo>
                  <a:pt x="744216" y="473971"/>
                </a:lnTo>
                <a:lnTo>
                  <a:pt x="739986" y="476351"/>
                </a:lnTo>
                <a:lnTo>
                  <a:pt x="736020" y="479259"/>
                </a:lnTo>
                <a:lnTo>
                  <a:pt x="732054" y="482961"/>
                </a:lnTo>
                <a:lnTo>
                  <a:pt x="728617" y="486663"/>
                </a:lnTo>
                <a:lnTo>
                  <a:pt x="725708" y="490629"/>
                </a:lnTo>
                <a:lnTo>
                  <a:pt x="723064" y="495124"/>
                </a:lnTo>
                <a:lnTo>
                  <a:pt x="721213" y="499619"/>
                </a:lnTo>
                <a:lnTo>
                  <a:pt x="719362" y="504113"/>
                </a:lnTo>
                <a:lnTo>
                  <a:pt x="718305" y="508608"/>
                </a:lnTo>
                <a:lnTo>
                  <a:pt x="717776" y="513632"/>
                </a:lnTo>
                <a:lnTo>
                  <a:pt x="717512" y="518391"/>
                </a:lnTo>
                <a:lnTo>
                  <a:pt x="717776" y="522886"/>
                </a:lnTo>
                <a:lnTo>
                  <a:pt x="718305" y="527910"/>
                </a:lnTo>
                <a:lnTo>
                  <a:pt x="719362" y="532669"/>
                </a:lnTo>
                <a:lnTo>
                  <a:pt x="721213" y="537164"/>
                </a:lnTo>
                <a:lnTo>
                  <a:pt x="723064" y="541394"/>
                </a:lnTo>
                <a:lnTo>
                  <a:pt x="725708" y="545889"/>
                </a:lnTo>
                <a:lnTo>
                  <a:pt x="728617" y="549855"/>
                </a:lnTo>
                <a:lnTo>
                  <a:pt x="732054" y="553821"/>
                </a:lnTo>
                <a:lnTo>
                  <a:pt x="736020" y="557259"/>
                </a:lnTo>
                <a:lnTo>
                  <a:pt x="739986" y="560167"/>
                </a:lnTo>
                <a:lnTo>
                  <a:pt x="744216" y="562547"/>
                </a:lnTo>
                <a:lnTo>
                  <a:pt x="748711" y="564926"/>
                </a:lnTo>
                <a:lnTo>
                  <a:pt x="753471" y="566248"/>
                </a:lnTo>
                <a:lnTo>
                  <a:pt x="757965" y="567570"/>
                </a:lnTo>
                <a:lnTo>
                  <a:pt x="762725" y="568364"/>
                </a:lnTo>
                <a:lnTo>
                  <a:pt x="767484" y="568364"/>
                </a:lnTo>
                <a:lnTo>
                  <a:pt x="772243" y="568364"/>
                </a:lnTo>
                <a:lnTo>
                  <a:pt x="777002" y="567570"/>
                </a:lnTo>
                <a:lnTo>
                  <a:pt x="781762" y="566248"/>
                </a:lnTo>
                <a:lnTo>
                  <a:pt x="786521" y="564926"/>
                </a:lnTo>
                <a:lnTo>
                  <a:pt x="790751" y="562547"/>
                </a:lnTo>
                <a:lnTo>
                  <a:pt x="794982" y="560167"/>
                </a:lnTo>
                <a:lnTo>
                  <a:pt x="799212" y="557259"/>
                </a:lnTo>
                <a:lnTo>
                  <a:pt x="803178" y="553821"/>
                </a:lnTo>
                <a:lnTo>
                  <a:pt x="806616" y="550120"/>
                </a:lnTo>
                <a:lnTo>
                  <a:pt x="809260" y="545889"/>
                </a:lnTo>
                <a:lnTo>
                  <a:pt x="811904" y="541394"/>
                </a:lnTo>
                <a:lnTo>
                  <a:pt x="814019" y="537164"/>
                </a:lnTo>
                <a:lnTo>
                  <a:pt x="815605" y="532669"/>
                </a:lnTo>
                <a:lnTo>
                  <a:pt x="816663" y="527910"/>
                </a:lnTo>
                <a:lnTo>
                  <a:pt x="817456" y="523151"/>
                </a:lnTo>
                <a:lnTo>
                  <a:pt x="817721" y="518391"/>
                </a:lnTo>
                <a:lnTo>
                  <a:pt x="817456" y="513632"/>
                </a:lnTo>
                <a:lnTo>
                  <a:pt x="816663" y="508608"/>
                </a:lnTo>
                <a:lnTo>
                  <a:pt x="815605" y="504113"/>
                </a:lnTo>
                <a:lnTo>
                  <a:pt x="814019" y="499619"/>
                </a:lnTo>
                <a:lnTo>
                  <a:pt x="811904" y="495124"/>
                </a:lnTo>
                <a:lnTo>
                  <a:pt x="809260" y="490629"/>
                </a:lnTo>
                <a:lnTo>
                  <a:pt x="806616" y="486663"/>
                </a:lnTo>
                <a:lnTo>
                  <a:pt x="802914" y="482961"/>
                </a:lnTo>
                <a:lnTo>
                  <a:pt x="799212" y="479259"/>
                </a:lnTo>
                <a:lnTo>
                  <a:pt x="794982" y="476351"/>
                </a:lnTo>
                <a:lnTo>
                  <a:pt x="790751" y="473971"/>
                </a:lnTo>
                <a:lnTo>
                  <a:pt x="786257" y="471856"/>
                </a:lnTo>
                <a:lnTo>
                  <a:pt x="781762" y="470270"/>
                </a:lnTo>
                <a:lnTo>
                  <a:pt x="777002" y="468948"/>
                </a:lnTo>
                <a:lnTo>
                  <a:pt x="772243" y="468419"/>
                </a:lnTo>
                <a:lnTo>
                  <a:pt x="767484" y="468154"/>
                </a:lnTo>
                <a:close/>
                <a:moveTo>
                  <a:pt x="554903" y="468154"/>
                </a:moveTo>
                <a:lnTo>
                  <a:pt x="550144" y="468419"/>
                </a:lnTo>
                <a:lnTo>
                  <a:pt x="545385" y="468948"/>
                </a:lnTo>
                <a:lnTo>
                  <a:pt x="540890" y="470270"/>
                </a:lnTo>
                <a:lnTo>
                  <a:pt x="535866" y="471856"/>
                </a:lnTo>
                <a:lnTo>
                  <a:pt x="531636" y="473971"/>
                </a:lnTo>
                <a:lnTo>
                  <a:pt x="527405" y="476351"/>
                </a:lnTo>
                <a:lnTo>
                  <a:pt x="523439" y="479259"/>
                </a:lnTo>
                <a:lnTo>
                  <a:pt x="519737" y="482961"/>
                </a:lnTo>
                <a:lnTo>
                  <a:pt x="516036" y="486663"/>
                </a:lnTo>
                <a:lnTo>
                  <a:pt x="513127" y="490629"/>
                </a:lnTo>
                <a:lnTo>
                  <a:pt x="510483" y="495124"/>
                </a:lnTo>
                <a:lnTo>
                  <a:pt x="508632" y="499619"/>
                </a:lnTo>
                <a:lnTo>
                  <a:pt x="506782" y="504113"/>
                </a:lnTo>
                <a:lnTo>
                  <a:pt x="505724" y="508608"/>
                </a:lnTo>
                <a:lnTo>
                  <a:pt x="505195" y="513632"/>
                </a:lnTo>
                <a:lnTo>
                  <a:pt x="504931" y="518391"/>
                </a:lnTo>
                <a:lnTo>
                  <a:pt x="505195" y="522886"/>
                </a:lnTo>
                <a:lnTo>
                  <a:pt x="505724" y="527910"/>
                </a:lnTo>
                <a:lnTo>
                  <a:pt x="506782" y="532669"/>
                </a:lnTo>
                <a:lnTo>
                  <a:pt x="508632" y="537164"/>
                </a:lnTo>
                <a:lnTo>
                  <a:pt x="510483" y="541394"/>
                </a:lnTo>
                <a:lnTo>
                  <a:pt x="513127" y="545889"/>
                </a:lnTo>
                <a:lnTo>
                  <a:pt x="516036" y="549855"/>
                </a:lnTo>
                <a:lnTo>
                  <a:pt x="519737" y="553821"/>
                </a:lnTo>
                <a:lnTo>
                  <a:pt x="523439" y="557259"/>
                </a:lnTo>
                <a:lnTo>
                  <a:pt x="527405" y="560167"/>
                </a:lnTo>
                <a:lnTo>
                  <a:pt x="531636" y="562547"/>
                </a:lnTo>
                <a:lnTo>
                  <a:pt x="535866" y="564662"/>
                </a:lnTo>
                <a:lnTo>
                  <a:pt x="540890" y="566248"/>
                </a:lnTo>
                <a:lnTo>
                  <a:pt x="545385" y="567570"/>
                </a:lnTo>
                <a:lnTo>
                  <a:pt x="550144" y="568364"/>
                </a:lnTo>
                <a:lnTo>
                  <a:pt x="554903" y="568364"/>
                </a:lnTo>
                <a:lnTo>
                  <a:pt x="559662" y="568364"/>
                </a:lnTo>
                <a:lnTo>
                  <a:pt x="564422" y="567570"/>
                </a:lnTo>
                <a:lnTo>
                  <a:pt x="569181" y="566248"/>
                </a:lnTo>
                <a:lnTo>
                  <a:pt x="573940" y="564662"/>
                </a:lnTo>
                <a:lnTo>
                  <a:pt x="578171" y="562547"/>
                </a:lnTo>
                <a:lnTo>
                  <a:pt x="582401" y="560167"/>
                </a:lnTo>
                <a:lnTo>
                  <a:pt x="586367" y="557259"/>
                </a:lnTo>
                <a:lnTo>
                  <a:pt x="590598" y="553821"/>
                </a:lnTo>
                <a:lnTo>
                  <a:pt x="594035" y="549855"/>
                </a:lnTo>
                <a:lnTo>
                  <a:pt x="596679" y="545889"/>
                </a:lnTo>
                <a:lnTo>
                  <a:pt x="599323" y="541394"/>
                </a:lnTo>
                <a:lnTo>
                  <a:pt x="601438" y="537164"/>
                </a:lnTo>
                <a:lnTo>
                  <a:pt x="603025" y="532669"/>
                </a:lnTo>
                <a:lnTo>
                  <a:pt x="604082" y="527910"/>
                </a:lnTo>
                <a:lnTo>
                  <a:pt x="604875" y="523151"/>
                </a:lnTo>
                <a:lnTo>
                  <a:pt x="605140" y="518391"/>
                </a:lnTo>
                <a:lnTo>
                  <a:pt x="604875" y="513632"/>
                </a:lnTo>
                <a:lnTo>
                  <a:pt x="604082" y="508608"/>
                </a:lnTo>
                <a:lnTo>
                  <a:pt x="603025" y="504113"/>
                </a:lnTo>
                <a:lnTo>
                  <a:pt x="601438" y="499619"/>
                </a:lnTo>
                <a:lnTo>
                  <a:pt x="599323" y="495124"/>
                </a:lnTo>
                <a:lnTo>
                  <a:pt x="596679" y="490629"/>
                </a:lnTo>
                <a:lnTo>
                  <a:pt x="594035" y="486663"/>
                </a:lnTo>
                <a:lnTo>
                  <a:pt x="590598" y="482961"/>
                </a:lnTo>
                <a:lnTo>
                  <a:pt x="586367" y="479259"/>
                </a:lnTo>
                <a:lnTo>
                  <a:pt x="582401" y="476351"/>
                </a:lnTo>
                <a:lnTo>
                  <a:pt x="578171" y="473971"/>
                </a:lnTo>
                <a:lnTo>
                  <a:pt x="573940" y="471856"/>
                </a:lnTo>
                <a:lnTo>
                  <a:pt x="569181" y="470270"/>
                </a:lnTo>
                <a:lnTo>
                  <a:pt x="564422" y="468948"/>
                </a:lnTo>
                <a:lnTo>
                  <a:pt x="559662" y="468419"/>
                </a:lnTo>
                <a:lnTo>
                  <a:pt x="554903" y="468154"/>
                </a:lnTo>
                <a:close/>
                <a:moveTo>
                  <a:pt x="661193" y="362128"/>
                </a:moveTo>
                <a:lnTo>
                  <a:pt x="656434" y="362393"/>
                </a:lnTo>
                <a:lnTo>
                  <a:pt x="651675" y="362922"/>
                </a:lnTo>
                <a:lnTo>
                  <a:pt x="646916" y="363979"/>
                </a:lnTo>
                <a:lnTo>
                  <a:pt x="642421" y="365830"/>
                </a:lnTo>
                <a:lnTo>
                  <a:pt x="637926" y="367681"/>
                </a:lnTo>
                <a:lnTo>
                  <a:pt x="633695" y="370325"/>
                </a:lnTo>
                <a:lnTo>
                  <a:pt x="629465" y="373233"/>
                </a:lnTo>
                <a:lnTo>
                  <a:pt x="625763" y="376671"/>
                </a:lnTo>
                <a:lnTo>
                  <a:pt x="622326" y="380637"/>
                </a:lnTo>
                <a:lnTo>
                  <a:pt x="619418" y="384603"/>
                </a:lnTo>
                <a:lnTo>
                  <a:pt x="617038" y="388833"/>
                </a:lnTo>
                <a:lnTo>
                  <a:pt x="614658" y="393064"/>
                </a:lnTo>
                <a:lnTo>
                  <a:pt x="613336" y="397559"/>
                </a:lnTo>
                <a:lnTo>
                  <a:pt x="612279" y="402582"/>
                </a:lnTo>
                <a:lnTo>
                  <a:pt x="611221" y="407077"/>
                </a:lnTo>
                <a:lnTo>
                  <a:pt x="610957" y="411836"/>
                </a:lnTo>
                <a:lnTo>
                  <a:pt x="611221" y="416860"/>
                </a:lnTo>
                <a:lnTo>
                  <a:pt x="612279" y="421619"/>
                </a:lnTo>
                <a:lnTo>
                  <a:pt x="613336" y="426114"/>
                </a:lnTo>
                <a:lnTo>
                  <a:pt x="614658" y="430873"/>
                </a:lnTo>
                <a:lnTo>
                  <a:pt x="617038" y="435368"/>
                </a:lnTo>
                <a:lnTo>
                  <a:pt x="619418" y="439599"/>
                </a:lnTo>
                <a:lnTo>
                  <a:pt x="622326" y="443565"/>
                </a:lnTo>
                <a:lnTo>
                  <a:pt x="625763" y="447267"/>
                </a:lnTo>
                <a:lnTo>
                  <a:pt x="629465" y="450704"/>
                </a:lnTo>
                <a:lnTo>
                  <a:pt x="633695" y="453877"/>
                </a:lnTo>
                <a:lnTo>
                  <a:pt x="637926" y="456521"/>
                </a:lnTo>
                <a:lnTo>
                  <a:pt x="642421" y="458372"/>
                </a:lnTo>
                <a:lnTo>
                  <a:pt x="646916" y="460222"/>
                </a:lnTo>
                <a:lnTo>
                  <a:pt x="651675" y="461280"/>
                </a:lnTo>
                <a:lnTo>
                  <a:pt x="656434" y="461809"/>
                </a:lnTo>
                <a:lnTo>
                  <a:pt x="661193" y="462073"/>
                </a:lnTo>
                <a:lnTo>
                  <a:pt x="666217" y="461809"/>
                </a:lnTo>
                <a:lnTo>
                  <a:pt x="670712" y="461280"/>
                </a:lnTo>
                <a:lnTo>
                  <a:pt x="675471" y="460222"/>
                </a:lnTo>
                <a:lnTo>
                  <a:pt x="679966" y="458372"/>
                </a:lnTo>
                <a:lnTo>
                  <a:pt x="684725" y="456521"/>
                </a:lnTo>
                <a:lnTo>
                  <a:pt x="688692" y="453877"/>
                </a:lnTo>
                <a:lnTo>
                  <a:pt x="692922" y="450704"/>
                </a:lnTo>
                <a:lnTo>
                  <a:pt x="696624" y="447267"/>
                </a:lnTo>
                <a:lnTo>
                  <a:pt x="700061" y="443565"/>
                </a:lnTo>
                <a:lnTo>
                  <a:pt x="703234" y="439599"/>
                </a:lnTo>
                <a:lnTo>
                  <a:pt x="705613" y="435368"/>
                </a:lnTo>
                <a:lnTo>
                  <a:pt x="707729" y="430873"/>
                </a:lnTo>
                <a:lnTo>
                  <a:pt x="709315" y="426114"/>
                </a:lnTo>
                <a:lnTo>
                  <a:pt x="710373" y="421619"/>
                </a:lnTo>
                <a:lnTo>
                  <a:pt x="711166" y="416860"/>
                </a:lnTo>
                <a:lnTo>
                  <a:pt x="711430" y="411836"/>
                </a:lnTo>
                <a:lnTo>
                  <a:pt x="711166" y="407077"/>
                </a:lnTo>
                <a:lnTo>
                  <a:pt x="710373" y="402582"/>
                </a:lnTo>
                <a:lnTo>
                  <a:pt x="709315" y="397559"/>
                </a:lnTo>
                <a:lnTo>
                  <a:pt x="707729" y="393064"/>
                </a:lnTo>
                <a:lnTo>
                  <a:pt x="705613" y="388833"/>
                </a:lnTo>
                <a:lnTo>
                  <a:pt x="703234" y="384603"/>
                </a:lnTo>
                <a:lnTo>
                  <a:pt x="700061" y="380637"/>
                </a:lnTo>
                <a:lnTo>
                  <a:pt x="696624" y="376671"/>
                </a:lnTo>
                <a:lnTo>
                  <a:pt x="692922" y="373233"/>
                </a:lnTo>
                <a:lnTo>
                  <a:pt x="688692" y="370325"/>
                </a:lnTo>
                <a:lnTo>
                  <a:pt x="684725" y="367681"/>
                </a:lnTo>
                <a:lnTo>
                  <a:pt x="679966" y="365830"/>
                </a:lnTo>
                <a:lnTo>
                  <a:pt x="675471" y="363979"/>
                </a:lnTo>
                <a:lnTo>
                  <a:pt x="670712" y="362922"/>
                </a:lnTo>
                <a:lnTo>
                  <a:pt x="666217" y="362393"/>
                </a:lnTo>
                <a:lnTo>
                  <a:pt x="661193" y="362128"/>
                </a:lnTo>
                <a:close/>
                <a:moveTo>
                  <a:pt x="696624" y="234950"/>
                </a:moveTo>
                <a:lnTo>
                  <a:pt x="1050925" y="589252"/>
                </a:lnTo>
                <a:lnTo>
                  <a:pt x="625763" y="1014413"/>
                </a:lnTo>
                <a:lnTo>
                  <a:pt x="271462" y="659847"/>
                </a:lnTo>
                <a:lnTo>
                  <a:pt x="696624" y="234950"/>
                </a:lnTo>
                <a:close/>
                <a:moveTo>
                  <a:pt x="1015876" y="0"/>
                </a:moveTo>
                <a:lnTo>
                  <a:pt x="1025415" y="264"/>
                </a:lnTo>
                <a:lnTo>
                  <a:pt x="1035218" y="793"/>
                </a:lnTo>
                <a:lnTo>
                  <a:pt x="1044757" y="1850"/>
                </a:lnTo>
                <a:lnTo>
                  <a:pt x="1054296" y="3699"/>
                </a:lnTo>
                <a:lnTo>
                  <a:pt x="1063834" y="5548"/>
                </a:lnTo>
                <a:lnTo>
                  <a:pt x="1073108" y="8190"/>
                </a:lnTo>
                <a:lnTo>
                  <a:pt x="1082382" y="11097"/>
                </a:lnTo>
                <a:lnTo>
                  <a:pt x="1091655" y="14531"/>
                </a:lnTo>
                <a:lnTo>
                  <a:pt x="1100399" y="18494"/>
                </a:lnTo>
                <a:lnTo>
                  <a:pt x="1109408" y="22722"/>
                </a:lnTo>
                <a:lnTo>
                  <a:pt x="1117886" y="27477"/>
                </a:lnTo>
                <a:lnTo>
                  <a:pt x="1126365" y="32762"/>
                </a:lnTo>
                <a:lnTo>
                  <a:pt x="1134844" y="38310"/>
                </a:lnTo>
                <a:lnTo>
                  <a:pt x="1142793" y="44651"/>
                </a:lnTo>
                <a:lnTo>
                  <a:pt x="1150477" y="51256"/>
                </a:lnTo>
                <a:lnTo>
                  <a:pt x="1157896" y="58389"/>
                </a:lnTo>
                <a:lnTo>
                  <a:pt x="1228905" y="129196"/>
                </a:lnTo>
                <a:lnTo>
                  <a:pt x="1236059" y="136594"/>
                </a:lnTo>
                <a:lnTo>
                  <a:pt x="1242683" y="144256"/>
                </a:lnTo>
                <a:lnTo>
                  <a:pt x="1248778" y="152182"/>
                </a:lnTo>
                <a:lnTo>
                  <a:pt x="1254607" y="160373"/>
                </a:lnTo>
                <a:lnTo>
                  <a:pt x="1259641" y="169091"/>
                </a:lnTo>
                <a:lnTo>
                  <a:pt x="1264675" y="177546"/>
                </a:lnTo>
                <a:lnTo>
                  <a:pt x="1268915" y="186529"/>
                </a:lnTo>
                <a:lnTo>
                  <a:pt x="1272889" y="195248"/>
                </a:lnTo>
                <a:lnTo>
                  <a:pt x="1276334" y="204495"/>
                </a:lnTo>
                <a:lnTo>
                  <a:pt x="1279248" y="213742"/>
                </a:lnTo>
                <a:lnTo>
                  <a:pt x="1281633" y="222989"/>
                </a:lnTo>
                <a:lnTo>
                  <a:pt x="1283753" y="232236"/>
                </a:lnTo>
                <a:lnTo>
                  <a:pt x="1285342" y="242012"/>
                </a:lnTo>
                <a:lnTo>
                  <a:pt x="1286667" y="251523"/>
                </a:lnTo>
                <a:lnTo>
                  <a:pt x="1287197" y="261035"/>
                </a:lnTo>
                <a:lnTo>
                  <a:pt x="1287462" y="270810"/>
                </a:lnTo>
                <a:lnTo>
                  <a:pt x="1287197" y="280586"/>
                </a:lnTo>
                <a:lnTo>
                  <a:pt x="1286667" y="289833"/>
                </a:lnTo>
                <a:lnTo>
                  <a:pt x="1285342" y="299609"/>
                </a:lnTo>
                <a:lnTo>
                  <a:pt x="1283753" y="309120"/>
                </a:lnTo>
                <a:lnTo>
                  <a:pt x="1281633" y="318367"/>
                </a:lnTo>
                <a:lnTo>
                  <a:pt x="1279248" y="327879"/>
                </a:lnTo>
                <a:lnTo>
                  <a:pt x="1276334" y="336862"/>
                </a:lnTo>
                <a:lnTo>
                  <a:pt x="1272889" y="346109"/>
                </a:lnTo>
                <a:lnTo>
                  <a:pt x="1268915" y="355356"/>
                </a:lnTo>
                <a:lnTo>
                  <a:pt x="1264675" y="364075"/>
                </a:lnTo>
                <a:lnTo>
                  <a:pt x="1259641" y="372529"/>
                </a:lnTo>
                <a:lnTo>
                  <a:pt x="1254607" y="380984"/>
                </a:lnTo>
                <a:lnTo>
                  <a:pt x="1248778" y="389174"/>
                </a:lnTo>
                <a:lnTo>
                  <a:pt x="1242683" y="397100"/>
                </a:lnTo>
                <a:lnTo>
                  <a:pt x="1236059" y="404762"/>
                </a:lnTo>
                <a:lnTo>
                  <a:pt x="1228905" y="412160"/>
                </a:lnTo>
                <a:lnTo>
                  <a:pt x="1086886" y="554038"/>
                </a:lnTo>
                <a:lnTo>
                  <a:pt x="731837" y="199739"/>
                </a:lnTo>
                <a:lnTo>
                  <a:pt x="873857" y="58389"/>
                </a:lnTo>
                <a:lnTo>
                  <a:pt x="881275" y="51256"/>
                </a:lnTo>
                <a:lnTo>
                  <a:pt x="889224" y="44651"/>
                </a:lnTo>
                <a:lnTo>
                  <a:pt x="897173" y="38310"/>
                </a:lnTo>
                <a:lnTo>
                  <a:pt x="905387" y="32762"/>
                </a:lnTo>
                <a:lnTo>
                  <a:pt x="913601" y="27477"/>
                </a:lnTo>
                <a:lnTo>
                  <a:pt x="922345" y="22722"/>
                </a:lnTo>
                <a:lnTo>
                  <a:pt x="931088" y="18494"/>
                </a:lnTo>
                <a:lnTo>
                  <a:pt x="940362" y="14531"/>
                </a:lnTo>
                <a:lnTo>
                  <a:pt x="949371" y="11097"/>
                </a:lnTo>
                <a:lnTo>
                  <a:pt x="958644" y="8190"/>
                </a:lnTo>
                <a:lnTo>
                  <a:pt x="967918" y="5548"/>
                </a:lnTo>
                <a:lnTo>
                  <a:pt x="977457" y="3699"/>
                </a:lnTo>
                <a:lnTo>
                  <a:pt x="986995" y="1850"/>
                </a:lnTo>
                <a:lnTo>
                  <a:pt x="996534" y="793"/>
                </a:lnTo>
                <a:lnTo>
                  <a:pt x="1006337" y="264"/>
                </a:lnTo>
                <a:lnTo>
                  <a:pt x="1015876" y="0"/>
                </a:lnTo>
                <a:close/>
              </a:path>
            </a:pathLst>
          </a:custGeom>
          <a:solidFill>
            <a:srgbClr val="DB0010"/>
          </a:solidFill>
          <a:ln w="38100">
            <a:noFill/>
          </a:ln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>
              <a:solidFill>
                <a:schemeClr val="bg1"/>
              </a:solidFill>
              <a:latin typeface="FontAwesom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  <p:bldP spid="42" grpId="0"/>
      <p:bldP spid="43" grpId="0"/>
      <p:bldP spid="49" grpId="0" animBg="1"/>
      <p:bldP spid="50" grpId="0" animBg="1"/>
      <p:bldP spid="51" grpId="0" animBg="1"/>
      <p:bldP spid="52" grpId="0" animBg="1"/>
      <p:bldP spid="53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7" grpId="0" animBg="1"/>
      <p:bldP spid="78" grpId="0" animBg="1"/>
      <p:bldP spid="7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684446" y="2316201"/>
            <a:ext cx="5660572" cy="1204692"/>
          </a:xfrm>
          <a:custGeom>
            <a:avLst/>
            <a:gdLst>
              <a:gd name="connsiteX0" fmla="*/ 0 w 5660572"/>
              <a:gd name="connsiteY0" fmla="*/ 14514 h 1204692"/>
              <a:gd name="connsiteX1" fmla="*/ 1407886 w 5660572"/>
              <a:gd name="connsiteY1" fmla="*/ 1204685 h 1204692"/>
              <a:gd name="connsiteX2" fmla="*/ 2815772 w 5660572"/>
              <a:gd name="connsiteY2" fmla="*/ 0 h 1204692"/>
              <a:gd name="connsiteX3" fmla="*/ 4267200 w 5660572"/>
              <a:gd name="connsiteY3" fmla="*/ 1204685 h 1204692"/>
              <a:gd name="connsiteX4" fmla="*/ 5660572 w 5660572"/>
              <a:gd name="connsiteY4" fmla="*/ 0 h 120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572" h="1204692">
                <a:moveTo>
                  <a:pt x="0" y="14514"/>
                </a:moveTo>
                <a:cubicBezTo>
                  <a:pt x="469295" y="610809"/>
                  <a:pt x="938591" y="1207104"/>
                  <a:pt x="1407886" y="1204685"/>
                </a:cubicBezTo>
                <a:cubicBezTo>
                  <a:pt x="1877181" y="1202266"/>
                  <a:pt x="2339220" y="0"/>
                  <a:pt x="2815772" y="0"/>
                </a:cubicBezTo>
                <a:cubicBezTo>
                  <a:pt x="3292324" y="0"/>
                  <a:pt x="3793067" y="1204685"/>
                  <a:pt x="4267200" y="1204685"/>
                </a:cubicBezTo>
                <a:cubicBezTo>
                  <a:pt x="4741333" y="1204685"/>
                  <a:pt x="5411410" y="152400"/>
                  <a:pt x="5660572" y="0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80871" y="1661152"/>
            <a:ext cx="1139038" cy="1139038"/>
            <a:chOff x="1180871" y="1661152"/>
            <a:chExt cx="1139038" cy="1139038"/>
          </a:xfrm>
        </p:grpSpPr>
        <p:grpSp>
          <p:nvGrpSpPr>
            <p:cNvPr id="5" name="组合 4"/>
            <p:cNvGrpSpPr/>
            <p:nvPr/>
          </p:nvGrpSpPr>
          <p:grpSpPr>
            <a:xfrm>
              <a:off x="118087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TextBox 133"/>
            <p:cNvSpPr txBox="1"/>
            <p:nvPr/>
          </p:nvSpPr>
          <p:spPr>
            <a:xfrm>
              <a:off x="1459284" y="1876728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1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91676" y="2836786"/>
            <a:ext cx="1139038" cy="1139038"/>
            <a:chOff x="2591676" y="2836786"/>
            <a:chExt cx="1139038" cy="1139038"/>
          </a:xfrm>
        </p:grpSpPr>
        <p:grpSp>
          <p:nvGrpSpPr>
            <p:cNvPr id="10" name="组合 9"/>
            <p:cNvGrpSpPr/>
            <p:nvPr/>
          </p:nvGrpSpPr>
          <p:grpSpPr>
            <a:xfrm>
              <a:off x="259167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TextBox 134"/>
            <p:cNvSpPr txBox="1"/>
            <p:nvPr/>
          </p:nvSpPr>
          <p:spPr>
            <a:xfrm>
              <a:off x="2870089" y="3052362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2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002481" y="1661152"/>
            <a:ext cx="1139038" cy="1139038"/>
            <a:chOff x="4002481" y="1661152"/>
            <a:chExt cx="1139038" cy="1139038"/>
          </a:xfrm>
        </p:grpSpPr>
        <p:grpSp>
          <p:nvGrpSpPr>
            <p:cNvPr id="15" name="组合 14"/>
            <p:cNvGrpSpPr/>
            <p:nvPr/>
          </p:nvGrpSpPr>
          <p:grpSpPr>
            <a:xfrm>
              <a:off x="400248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TextBox 135"/>
            <p:cNvSpPr txBox="1"/>
            <p:nvPr/>
          </p:nvSpPr>
          <p:spPr>
            <a:xfrm>
              <a:off x="4280894" y="1876728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3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413286" y="2836786"/>
            <a:ext cx="1139038" cy="1139038"/>
            <a:chOff x="5413286" y="2836786"/>
            <a:chExt cx="1139038" cy="1139038"/>
          </a:xfrm>
        </p:grpSpPr>
        <p:grpSp>
          <p:nvGrpSpPr>
            <p:cNvPr id="20" name="组合 19"/>
            <p:cNvGrpSpPr/>
            <p:nvPr/>
          </p:nvGrpSpPr>
          <p:grpSpPr>
            <a:xfrm>
              <a:off x="541328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TextBox 136"/>
            <p:cNvSpPr txBox="1"/>
            <p:nvPr/>
          </p:nvSpPr>
          <p:spPr>
            <a:xfrm>
              <a:off x="5691699" y="3052362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4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824091" y="1661152"/>
            <a:ext cx="1139038" cy="1139038"/>
            <a:chOff x="6824091" y="1661152"/>
            <a:chExt cx="1139038" cy="1139038"/>
          </a:xfrm>
        </p:grpSpPr>
        <p:grpSp>
          <p:nvGrpSpPr>
            <p:cNvPr id="25" name="组合 24"/>
            <p:cNvGrpSpPr/>
            <p:nvPr/>
          </p:nvGrpSpPr>
          <p:grpSpPr>
            <a:xfrm>
              <a:off x="682409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FFFFFF">
                  <a:alpha val="89020"/>
                </a:srgbClr>
              </a:solid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6" name="TextBox 141"/>
            <p:cNvSpPr txBox="1"/>
            <p:nvPr/>
          </p:nvSpPr>
          <p:spPr>
            <a:xfrm>
              <a:off x="7102504" y="1876728"/>
              <a:ext cx="486030" cy="707886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6000" dirty="0">
                  <a:solidFill>
                    <a:srgbClr val="DB0010"/>
                  </a:solidFill>
                </a:rPr>
                <a:t>5</a:t>
              </a:r>
              <a:endParaRPr lang="zh-CN" altLang="en-US" sz="6000" dirty="0">
                <a:solidFill>
                  <a:srgbClr val="DB0010"/>
                </a:solidFill>
              </a:endParaRPr>
            </a:p>
          </p:txBody>
        </p:sp>
      </p:grpSp>
      <p:sp>
        <p:nvSpPr>
          <p:cNvPr id="29" name="TextBox 143"/>
          <p:cNvSpPr txBox="1"/>
          <p:nvPr/>
        </p:nvSpPr>
        <p:spPr>
          <a:xfrm>
            <a:off x="1173007" y="1152719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144"/>
          <p:cNvSpPr txBox="1"/>
          <p:nvPr/>
        </p:nvSpPr>
        <p:spPr>
          <a:xfrm>
            <a:off x="2324729" y="4128227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145"/>
          <p:cNvSpPr txBox="1"/>
          <p:nvPr/>
        </p:nvSpPr>
        <p:spPr>
          <a:xfrm>
            <a:off x="3787169" y="1152719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工作成果展示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146"/>
          <p:cNvSpPr txBox="1"/>
          <p:nvPr/>
        </p:nvSpPr>
        <p:spPr>
          <a:xfrm>
            <a:off x="5219304" y="4128227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147"/>
          <p:cNvSpPr txBox="1"/>
          <p:nvPr/>
        </p:nvSpPr>
        <p:spPr>
          <a:xfrm>
            <a:off x="6670203" y="1152719"/>
            <a:ext cx="1569660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52876" y="39170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1" grpId="0"/>
      <p:bldP spid="32" grpId="0"/>
      <p:bldP spid="33" grpId="0"/>
      <p:bldP spid="41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FIVE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明年工作计划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点击输入副标题</a:t>
            </a:r>
            <a:endParaRPr lang="en-US" altLang="zh-CN" dirty="0"/>
          </a:p>
          <a:p>
            <a:r>
              <a:rPr lang="zh-CN" altLang="en-US" dirty="0"/>
              <a:t>点击输入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 bwMode="blackWhite">
          <a:xfrm>
            <a:off x="2301290" y="3519234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0" name="椭圆 9"/>
          <p:cNvSpPr/>
          <p:nvPr/>
        </p:nvSpPr>
        <p:spPr bwMode="blackWhite">
          <a:xfrm>
            <a:off x="3152775" y="2333701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1" name="椭圆 10"/>
          <p:cNvSpPr/>
          <p:nvPr/>
        </p:nvSpPr>
        <p:spPr bwMode="blackWhite">
          <a:xfrm>
            <a:off x="2038350" y="1222596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2" name="椭圆 11"/>
          <p:cNvSpPr/>
          <p:nvPr/>
        </p:nvSpPr>
        <p:spPr bwMode="blackWhite">
          <a:xfrm>
            <a:off x="824425" y="1963342"/>
            <a:ext cx="1703783" cy="170378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834029" y="2049407"/>
            <a:ext cx="465211" cy="355997"/>
          </a:xfrm>
          <a:prstGeom prst="straightConnector1">
            <a:avLst/>
          </a:prstGeom>
          <a:ln w="19050">
            <a:solidFill>
              <a:srgbClr val="DB0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792232" y="1718414"/>
            <a:ext cx="0" cy="0"/>
          </a:xfrm>
          <a:prstGeom prst="line">
            <a:avLst/>
          </a:prstGeom>
          <a:ln w="19050">
            <a:solidFill>
              <a:srgbClr val="F7D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599351" y="1688647"/>
            <a:ext cx="438150" cy="263129"/>
            <a:chOff x="2132468" y="2251530"/>
            <a:chExt cx="584200" cy="350838"/>
          </a:xfrm>
        </p:grpSpPr>
        <p:cxnSp>
          <p:nvCxnSpPr>
            <p:cNvPr id="16" name="直接连接符 15"/>
            <p:cNvCxnSpPr/>
            <p:nvPr/>
          </p:nvCxnSpPr>
          <p:spPr bwMode="auto">
            <a:xfrm flipV="1">
              <a:off x="2132468" y="2251530"/>
              <a:ext cx="265112" cy="350838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 bwMode="auto">
            <a:xfrm>
              <a:off x="2389643" y="2251530"/>
              <a:ext cx="327025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箭头连接符 17"/>
          <p:cNvCxnSpPr/>
          <p:nvPr/>
        </p:nvCxnSpPr>
        <p:spPr>
          <a:xfrm flipH="1">
            <a:off x="3051641" y="3179820"/>
            <a:ext cx="244350" cy="339582"/>
          </a:xfrm>
          <a:prstGeom prst="straightConnector1">
            <a:avLst/>
          </a:prstGeom>
          <a:ln w="19050">
            <a:solidFill>
              <a:srgbClr val="DB0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2985239" y="1290817"/>
            <a:ext cx="4798049" cy="799327"/>
            <a:chOff x="3980318" y="1721089"/>
            <a:chExt cx="6397399" cy="1065769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980318" y="2251530"/>
              <a:ext cx="1228725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左中括号 29"/>
            <p:cNvSpPr/>
            <p:nvPr/>
          </p:nvSpPr>
          <p:spPr>
            <a:xfrm>
              <a:off x="5264605" y="1744778"/>
              <a:ext cx="123825" cy="1042080"/>
            </a:xfrm>
            <a:prstGeom prst="leftBracket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5"/>
            <p:cNvSpPr/>
            <p:nvPr/>
          </p:nvSpPr>
          <p:spPr bwMode="auto">
            <a:xfrm>
              <a:off x="5580519" y="1721089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此处添加详细文本描述，建议与标题相关并符合整体语言风格，语言描述尽量简洁生动。尽量将每页幻灯片的字数控制在  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分钟之内。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90139" y="2474978"/>
            <a:ext cx="4422491" cy="758591"/>
            <a:chOff x="5453518" y="3299971"/>
            <a:chExt cx="5896655" cy="1011454"/>
          </a:xfrm>
        </p:grpSpPr>
        <p:cxnSp>
          <p:nvCxnSpPr>
            <p:cNvPr id="33" name="直接连接符 32"/>
            <p:cNvCxnSpPr/>
            <p:nvPr/>
          </p:nvCxnSpPr>
          <p:spPr>
            <a:xfrm flipH="1">
              <a:off x="5453518" y="3806372"/>
              <a:ext cx="893762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左中括号 33"/>
            <p:cNvSpPr/>
            <p:nvPr/>
          </p:nvSpPr>
          <p:spPr>
            <a:xfrm>
              <a:off x="6411915" y="3309485"/>
              <a:ext cx="123825" cy="989920"/>
            </a:xfrm>
            <a:prstGeom prst="leftBracket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5"/>
            <p:cNvSpPr/>
            <p:nvPr/>
          </p:nvSpPr>
          <p:spPr bwMode="auto">
            <a:xfrm>
              <a:off x="6654802" y="3299971"/>
              <a:ext cx="4695371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此处添加详细文本描述，建议与标题相关并符合整体语言风格，语言描述尽量简洁生动。尽量将每页幻灯片的字数控制在  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分钟之内。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250406" y="3648882"/>
            <a:ext cx="4587309" cy="773952"/>
            <a:chOff x="4333875" y="4865176"/>
            <a:chExt cx="6116412" cy="1031936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4333875" y="5361443"/>
              <a:ext cx="893763" cy="0"/>
            </a:xfrm>
            <a:prstGeom prst="line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左中括号 37"/>
            <p:cNvSpPr/>
            <p:nvPr/>
          </p:nvSpPr>
          <p:spPr>
            <a:xfrm>
              <a:off x="5327650" y="4865176"/>
              <a:ext cx="123825" cy="992534"/>
            </a:xfrm>
            <a:prstGeom prst="leftBracket">
              <a:avLst/>
            </a:prstGeom>
            <a:ln w="19050">
              <a:solidFill>
                <a:srgbClr val="DB0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5"/>
            <p:cNvSpPr/>
            <p:nvPr/>
          </p:nvSpPr>
          <p:spPr bwMode="auto">
            <a:xfrm>
              <a:off x="5653089" y="4885658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此处添加详细文本描述，建议与标题相关并符合整体语言风格，语言描述尽量简洁生动。尽量将每页幻灯片的字数控制在  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rPr>
                <a:t>分钟之内。</a:t>
              </a: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31146" y="2070063"/>
            <a:ext cx="1490340" cy="1490340"/>
            <a:chOff x="931146" y="2070063"/>
            <a:chExt cx="1490340" cy="1490340"/>
          </a:xfrm>
        </p:grpSpPr>
        <p:grpSp>
          <p:nvGrpSpPr>
            <p:cNvPr id="41" name="组合 40"/>
            <p:cNvGrpSpPr/>
            <p:nvPr/>
          </p:nvGrpSpPr>
          <p:grpSpPr>
            <a:xfrm>
              <a:off x="931146" y="2070063"/>
              <a:ext cx="1490340" cy="14903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rgbClr val="DB0010"/>
              </a:solidFill>
              <a:ln>
                <a:solidFill>
                  <a:srgbClr val="DB00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1132477" y="2271394"/>
              <a:ext cx="1087679" cy="1087679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124673" y="1322563"/>
            <a:ext cx="741767" cy="741767"/>
            <a:chOff x="1775793" y="4523754"/>
            <a:chExt cx="449065" cy="449065"/>
          </a:xfrm>
        </p:grpSpPr>
        <p:sp>
          <p:nvSpPr>
            <p:cNvPr id="46" name="椭圆 45"/>
            <p:cNvSpPr/>
            <p:nvPr/>
          </p:nvSpPr>
          <p:spPr>
            <a:xfrm rot="9480000">
              <a:off x="1775793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852912" y="4528044"/>
              <a:ext cx="344644" cy="42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223262" y="2428452"/>
            <a:ext cx="771626" cy="771625"/>
            <a:chOff x="2456706" y="4523754"/>
            <a:chExt cx="449065" cy="449065"/>
          </a:xfrm>
        </p:grpSpPr>
        <p:sp>
          <p:nvSpPr>
            <p:cNvPr id="49" name="椭圆 48"/>
            <p:cNvSpPr/>
            <p:nvPr/>
          </p:nvSpPr>
          <p:spPr>
            <a:xfrm rot="9480000">
              <a:off x="2456706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530265" y="4542301"/>
              <a:ext cx="344644" cy="41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379545" y="3605923"/>
            <a:ext cx="773230" cy="773231"/>
            <a:chOff x="3137619" y="4523754"/>
            <a:chExt cx="449065" cy="449065"/>
          </a:xfrm>
        </p:grpSpPr>
        <p:sp>
          <p:nvSpPr>
            <p:cNvPr id="52" name="椭圆 51"/>
            <p:cNvSpPr/>
            <p:nvPr/>
          </p:nvSpPr>
          <p:spPr>
            <a:xfrm rot="9480000">
              <a:off x="3137619" y="4523754"/>
              <a:ext cx="449065" cy="449065"/>
            </a:xfrm>
            <a:prstGeom prst="ellipse">
              <a:avLst/>
            </a:prstGeom>
            <a:solidFill>
              <a:srgbClr val="DB0010"/>
            </a:solidFill>
            <a:ln w="38100">
              <a:solidFill>
                <a:srgbClr val="DB0010"/>
              </a:solidFill>
            </a:ln>
            <a:effectLst>
              <a:outerShdw blurRad="444500" dist="190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3219656" y="4541434"/>
              <a:ext cx="344644" cy="4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3963964"/>
            <a:ext cx="7164288" cy="6378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rot="5400000">
            <a:off x="3283608" y="1630919"/>
            <a:ext cx="0" cy="5519899"/>
          </a:xfrm>
          <a:prstGeom prst="line">
            <a:avLst/>
          </a:prstGeom>
          <a:noFill/>
          <a:ln w="28575">
            <a:solidFill>
              <a:srgbClr val="DB001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74991" y="2583160"/>
            <a:ext cx="4389297" cy="6337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rot="16200000" flipH="1">
            <a:off x="4894819" y="1723673"/>
            <a:ext cx="0" cy="2526729"/>
          </a:xfrm>
          <a:prstGeom prst="line">
            <a:avLst/>
          </a:prstGeom>
          <a:noFill/>
          <a:ln w="28575">
            <a:solidFill>
              <a:srgbClr val="DB001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5400000">
            <a:off x="5978043" y="3441937"/>
            <a:ext cx="1744121" cy="63102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9" name="Line 44"/>
          <p:cNvSpPr>
            <a:spLocks noChangeShapeType="1"/>
          </p:cNvSpPr>
          <p:nvPr/>
        </p:nvSpPr>
        <p:spPr bwMode="auto">
          <a:xfrm>
            <a:off x="6863359" y="3428593"/>
            <a:ext cx="0" cy="302226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135573" y="1254435"/>
            <a:ext cx="4028715" cy="6378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 rot="5400000">
            <a:off x="4780192" y="373836"/>
            <a:ext cx="0" cy="2526729"/>
          </a:xfrm>
          <a:prstGeom prst="line">
            <a:avLst/>
          </a:prstGeom>
          <a:noFill/>
          <a:ln w="28575">
            <a:solidFill>
              <a:srgbClr val="DB001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 rot="5400000">
            <a:off x="1867997" y="1920157"/>
            <a:ext cx="1962467" cy="6310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67099" tIns="33549" rIns="67099" bIns="33549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>
            <a:off x="2834646" y="2061892"/>
            <a:ext cx="0" cy="340061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7099" tIns="33549" rIns="67099" bIns="33549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36052" y="1286363"/>
            <a:ext cx="2663135" cy="311218"/>
          </a:xfrm>
          <a:prstGeom prst="rect">
            <a:avLst/>
          </a:prstGeom>
        </p:spPr>
        <p:txBody>
          <a:bodyPr wrap="square" lIns="67099" tIns="33549" rIns="67099" bIns="33549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点击添加文本点击添加文本点击添加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36052" y="2636201"/>
            <a:ext cx="2663135" cy="311218"/>
          </a:xfrm>
          <a:prstGeom prst="rect">
            <a:avLst/>
          </a:prstGeom>
        </p:spPr>
        <p:txBody>
          <a:bodyPr wrap="square" lIns="67099" tIns="33549" rIns="67099" bIns="33549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点击添加文本点击添加文本点击添加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2914" y="4040032"/>
            <a:ext cx="5170644" cy="311218"/>
          </a:xfrm>
          <a:prstGeom prst="rect">
            <a:avLst/>
          </a:prstGeom>
        </p:spPr>
        <p:txBody>
          <a:bodyPr wrap="square" lIns="67099" tIns="33549" rIns="67099" bIns="33549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点击添加文本点击添加文本点击添加文本点击添加文本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339994" y="1043271"/>
            <a:ext cx="1030982" cy="1018620"/>
            <a:chOff x="6339994" y="1043271"/>
            <a:chExt cx="1030982" cy="1018620"/>
          </a:xfrm>
        </p:grpSpPr>
        <p:sp>
          <p:nvSpPr>
            <p:cNvPr id="14" name="Oval 38"/>
            <p:cNvSpPr>
              <a:spLocks noChangeArrowheads="1"/>
            </p:cNvSpPr>
            <p:nvPr/>
          </p:nvSpPr>
          <p:spPr bwMode="auto">
            <a:xfrm>
              <a:off x="6339994" y="1043271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r>
                <a:rPr lang="zh-CN" altLang="en-US" sz="1500" kern="0" dirty="0">
                  <a:solidFill>
                    <a:srgbClr val="DB0010"/>
                  </a:solidFill>
                  <a:cs typeface="+mn-ea"/>
                  <a:sym typeface="+mn-lt"/>
                </a:rPr>
                <a:t>起点</a:t>
              </a:r>
              <a:endParaRPr lang="zh-CN" altLang="en-US" sz="1500" kern="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395029" y="1090038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549987" y="1367914"/>
              <a:ext cx="530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DB0010"/>
                  </a:solidFill>
                  <a:cs typeface="+mn-ea"/>
                  <a:sym typeface="+mn-lt"/>
                </a:rPr>
                <a:t>起点</a:t>
              </a:r>
              <a:endParaRPr lang="zh-CN" altLang="en-US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333737" y="1043271"/>
            <a:ext cx="1030982" cy="1018620"/>
            <a:chOff x="2333737" y="1043271"/>
            <a:chExt cx="1030982" cy="1018620"/>
          </a:xfrm>
        </p:grpSpPr>
        <p:sp>
          <p:nvSpPr>
            <p:cNvPr id="17" name="Oval 38"/>
            <p:cNvSpPr>
              <a:spLocks noChangeArrowheads="1"/>
            </p:cNvSpPr>
            <p:nvPr/>
          </p:nvSpPr>
          <p:spPr bwMode="auto">
            <a:xfrm>
              <a:off x="2333737" y="1043271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2385661" y="1090038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556219" y="1265726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第一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333737" y="2376076"/>
            <a:ext cx="1030982" cy="1018620"/>
            <a:chOff x="2333737" y="2376076"/>
            <a:chExt cx="1030982" cy="1018620"/>
          </a:xfrm>
        </p:grpSpPr>
        <p:sp>
          <p:nvSpPr>
            <p:cNvPr id="18" name="Oval 38"/>
            <p:cNvSpPr>
              <a:spLocks noChangeArrowheads="1"/>
            </p:cNvSpPr>
            <p:nvPr/>
          </p:nvSpPr>
          <p:spPr bwMode="auto">
            <a:xfrm>
              <a:off x="2333737" y="2376076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385661" y="2414616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556219" y="259030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第二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47869" y="2376076"/>
            <a:ext cx="1030982" cy="1018620"/>
            <a:chOff x="6347869" y="2376076"/>
            <a:chExt cx="1030982" cy="1018620"/>
          </a:xfrm>
        </p:grpSpPr>
        <p:sp>
          <p:nvSpPr>
            <p:cNvPr id="20" name="Oval 38"/>
            <p:cNvSpPr>
              <a:spLocks noChangeArrowheads="1"/>
            </p:cNvSpPr>
            <p:nvPr/>
          </p:nvSpPr>
          <p:spPr bwMode="auto">
            <a:xfrm>
              <a:off x="6347869" y="2376076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405077" y="2414616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4" name="同心圆 3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601283" y="259030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第三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347869" y="3766864"/>
            <a:ext cx="1030982" cy="1018620"/>
            <a:chOff x="6347869" y="3766864"/>
            <a:chExt cx="1030982" cy="1018620"/>
          </a:xfrm>
        </p:grpSpPr>
        <p:sp>
          <p:nvSpPr>
            <p:cNvPr id="21" name="Oval 38"/>
            <p:cNvSpPr>
              <a:spLocks noChangeArrowheads="1"/>
            </p:cNvSpPr>
            <p:nvPr/>
          </p:nvSpPr>
          <p:spPr bwMode="auto">
            <a:xfrm>
              <a:off x="6347869" y="3766864"/>
              <a:ext cx="1030982" cy="1018620"/>
            </a:xfrm>
            <a:prstGeom prst="ellipse">
              <a:avLst/>
            </a:prstGeom>
            <a:solidFill>
              <a:srgbClr val="DB0010"/>
            </a:solidFill>
            <a:ln w="19050">
              <a:noFill/>
              <a:round/>
            </a:ln>
          </p:spPr>
          <p:txBody>
            <a:bodyPr wrap="none" lIns="67099" tIns="33549" rIns="67099" bIns="33549" anchor="ctr"/>
            <a:lstStyle/>
            <a:p>
              <a:pPr algn="ctr">
                <a:defRPr/>
              </a:pPr>
              <a:endParaRPr lang="zh-CN" altLang="en-US" sz="1500" kern="0" dirty="0">
                <a:solidFill>
                  <a:srgbClr val="163A5A"/>
                </a:solidFill>
                <a:cs typeface="+mn-ea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405077" y="3808098"/>
              <a:ext cx="936152" cy="936152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63A5A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601283" y="397156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第四</a:t>
              </a:r>
              <a:endParaRPr lang="en-US" altLang="zh-CN" sz="1600" dirty="0" smtClean="0">
                <a:solidFill>
                  <a:srgbClr val="DB0010"/>
                </a:solidFill>
                <a:cs typeface="+mn-ea"/>
                <a:sym typeface="+mn-lt"/>
              </a:endParaRPr>
            </a:p>
            <a:p>
              <a:r>
                <a:rPr lang="zh-CN" altLang="en-US" sz="1600" dirty="0" smtClean="0">
                  <a:solidFill>
                    <a:srgbClr val="DB0010"/>
                  </a:solidFill>
                  <a:cs typeface="+mn-ea"/>
                  <a:sym typeface="+mn-lt"/>
                </a:rPr>
                <a:t>季度</a:t>
              </a:r>
              <a:endParaRPr lang="zh-CN" altLang="en-US" sz="2400" dirty="0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2427892" y="55021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cs typeface="+mn-ea"/>
                <a:sym typeface="+mn-lt"/>
              </a:rPr>
              <a:t>yanshifu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49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49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49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49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49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5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99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99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99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99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99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39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6" grpId="1"/>
      <p:bldP spid="19" grpId="0"/>
      <p:bldP spid="19" grpId="1"/>
      <p:bldP spid="22" grpId="0"/>
      <p:bldP spid="22" grpId="1"/>
      <p:bldP spid="55" grpId="0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肘形连接符 151"/>
          <p:cNvCxnSpPr>
            <a:cxnSpLocks noChangeShapeType="1"/>
          </p:cNvCxnSpPr>
          <p:nvPr/>
        </p:nvCxnSpPr>
        <p:spPr bwMode="auto">
          <a:xfrm>
            <a:off x="3240560" y="1876461"/>
            <a:ext cx="4333687" cy="472586"/>
          </a:xfrm>
          <a:prstGeom prst="bentConnector3">
            <a:avLst>
              <a:gd name="adj1" fmla="val 46218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肘形连接符 160"/>
          <p:cNvCxnSpPr>
            <a:cxnSpLocks noChangeShapeType="1"/>
          </p:cNvCxnSpPr>
          <p:nvPr/>
        </p:nvCxnSpPr>
        <p:spPr bwMode="auto">
          <a:xfrm>
            <a:off x="3240663" y="3283688"/>
            <a:ext cx="2483353" cy="28197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肘形连接符 154"/>
          <p:cNvCxnSpPr>
            <a:cxnSpLocks noChangeShapeType="1"/>
          </p:cNvCxnSpPr>
          <p:nvPr/>
        </p:nvCxnSpPr>
        <p:spPr bwMode="auto">
          <a:xfrm>
            <a:off x="3240599" y="2580327"/>
            <a:ext cx="3408532" cy="50571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直接连接符 68"/>
          <p:cNvSpPr>
            <a:spLocks noChangeShapeType="1"/>
          </p:cNvSpPr>
          <p:nvPr/>
        </p:nvSpPr>
        <p:spPr bwMode="auto">
          <a:xfrm flipH="1">
            <a:off x="2983259" y="3987348"/>
            <a:ext cx="1531081" cy="1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2689946" y="1618125"/>
            <a:ext cx="534177" cy="534177"/>
            <a:chOff x="2646403" y="1850353"/>
            <a:chExt cx="534177" cy="534177"/>
          </a:xfrm>
        </p:grpSpPr>
        <p:grpSp>
          <p:nvGrpSpPr>
            <p:cNvPr id="45" name="组合 44"/>
            <p:cNvGrpSpPr/>
            <p:nvPr/>
          </p:nvGrpSpPr>
          <p:grpSpPr>
            <a:xfrm>
              <a:off x="2646403" y="1850353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4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25"/>
            <p:cNvGrpSpPr/>
            <p:nvPr/>
          </p:nvGrpSpPr>
          <p:grpSpPr bwMode="auto">
            <a:xfrm>
              <a:off x="2744763" y="1943249"/>
              <a:ext cx="337456" cy="325902"/>
              <a:chOff x="0" y="0"/>
              <a:chExt cx="583915" cy="496874"/>
            </a:xfrm>
            <a:solidFill>
              <a:srgbClr val="C00000"/>
            </a:solidFill>
          </p:grpSpPr>
          <p:sp>
            <p:nvSpPr>
              <p:cNvPr id="9" name="Freeform 159"/>
              <p:cNvSpPr>
                <a:spLocks noChangeArrowheads="1"/>
              </p:cNvSpPr>
              <p:nvPr/>
            </p:nvSpPr>
            <p:spPr bwMode="auto">
              <a:xfrm>
                <a:off x="61656" y="94297"/>
                <a:ext cx="460603" cy="402577"/>
              </a:xfrm>
              <a:custGeom>
                <a:avLst/>
                <a:gdLst>
                  <a:gd name="T0" fmla="*/ 2109911457 w 54"/>
                  <a:gd name="T1" fmla="*/ 73363234 h 47"/>
                  <a:gd name="T2" fmla="*/ 1746128914 w 54"/>
                  <a:gd name="T3" fmla="*/ 73363234 h 47"/>
                  <a:gd name="T4" fmla="*/ 145507900 w 54"/>
                  <a:gd name="T5" fmla="*/ 1100508471 h 47"/>
                  <a:gd name="T6" fmla="*/ 0 w 54"/>
                  <a:gd name="T7" fmla="*/ 1467341772 h 47"/>
                  <a:gd name="T8" fmla="*/ 0 w 54"/>
                  <a:gd name="T9" fmla="*/ 2147483647 h 47"/>
                  <a:gd name="T10" fmla="*/ 218266114 w 54"/>
                  <a:gd name="T11" fmla="*/ 2147483647 h 47"/>
                  <a:gd name="T12" fmla="*/ 945822671 w 54"/>
                  <a:gd name="T13" fmla="*/ 2147483647 h 47"/>
                  <a:gd name="T14" fmla="*/ 1164088786 w 54"/>
                  <a:gd name="T15" fmla="*/ 2147483647 h 47"/>
                  <a:gd name="T16" fmla="*/ 1164088786 w 54"/>
                  <a:gd name="T17" fmla="*/ 1980918673 h 47"/>
                  <a:gd name="T18" fmla="*/ 1382354900 w 54"/>
                  <a:gd name="T19" fmla="*/ 1760811840 h 47"/>
                  <a:gd name="T20" fmla="*/ 2147483647 w 54"/>
                  <a:gd name="T21" fmla="*/ 1760811840 h 47"/>
                  <a:gd name="T22" fmla="*/ 2147483647 w 54"/>
                  <a:gd name="T23" fmla="*/ 1980918673 h 47"/>
                  <a:gd name="T24" fmla="*/ 2147483647 w 54"/>
                  <a:gd name="T25" fmla="*/ 2147483647 h 47"/>
                  <a:gd name="T26" fmla="*/ 2147483647 w 54"/>
                  <a:gd name="T27" fmla="*/ 2147483647 h 47"/>
                  <a:gd name="T28" fmla="*/ 2147483647 w 54"/>
                  <a:gd name="T29" fmla="*/ 2147483647 h 47"/>
                  <a:gd name="T30" fmla="*/ 2147483647 w 54"/>
                  <a:gd name="T31" fmla="*/ 2147483647 h 47"/>
                  <a:gd name="T32" fmla="*/ 2147483647 w 54"/>
                  <a:gd name="T33" fmla="*/ 1467341772 h 47"/>
                  <a:gd name="T34" fmla="*/ 2147483647 w 54"/>
                  <a:gd name="T35" fmla="*/ 1173871705 h 47"/>
                  <a:gd name="T36" fmla="*/ 2109911457 w 54"/>
                  <a:gd name="T37" fmla="*/ 73363234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47"/>
                  <a:gd name="T59" fmla="*/ 54 w 54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 lIns="121920" tIns="60960" rIns="121920" bIns="60960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1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83915" cy="224863"/>
              </a:xfrm>
              <a:custGeom>
                <a:avLst/>
                <a:gdLst>
                  <a:gd name="T0" fmla="*/ 2147483647 w 68"/>
                  <a:gd name="T1" fmla="*/ 1495961648 h 26"/>
                  <a:gd name="T2" fmla="*/ 2147483647 w 68"/>
                  <a:gd name="T3" fmla="*/ 1121971236 h 26"/>
                  <a:gd name="T4" fmla="*/ 2147483647 w 68"/>
                  <a:gd name="T5" fmla="*/ 747980824 h 26"/>
                  <a:gd name="T6" fmla="*/ 2147483647 w 68"/>
                  <a:gd name="T7" fmla="*/ 523584847 h 26"/>
                  <a:gd name="T8" fmla="*/ 2147483647 w 68"/>
                  <a:gd name="T9" fmla="*/ 523584847 h 26"/>
                  <a:gd name="T10" fmla="*/ 2147483647 w 68"/>
                  <a:gd name="T11" fmla="*/ 747980824 h 26"/>
                  <a:gd name="T12" fmla="*/ 2147483647 w 68"/>
                  <a:gd name="T13" fmla="*/ 747980824 h 26"/>
                  <a:gd name="T14" fmla="*/ 2147483647 w 68"/>
                  <a:gd name="T15" fmla="*/ 897575259 h 26"/>
                  <a:gd name="T16" fmla="*/ 2147483647 w 68"/>
                  <a:gd name="T17" fmla="*/ 74801542 h 26"/>
                  <a:gd name="T18" fmla="*/ 2147483647 w 68"/>
                  <a:gd name="T19" fmla="*/ 0 h 26"/>
                  <a:gd name="T20" fmla="*/ 2147483647 w 68"/>
                  <a:gd name="T21" fmla="*/ 74801542 h 26"/>
                  <a:gd name="T22" fmla="*/ 147472885 w 68"/>
                  <a:gd name="T23" fmla="*/ 1495961648 h 26"/>
                  <a:gd name="T24" fmla="*/ 73736443 w 68"/>
                  <a:gd name="T25" fmla="*/ 1795150518 h 26"/>
                  <a:gd name="T26" fmla="*/ 368682214 w 68"/>
                  <a:gd name="T27" fmla="*/ 1795150518 h 26"/>
                  <a:gd name="T28" fmla="*/ 2147483647 w 68"/>
                  <a:gd name="T29" fmla="*/ 523584847 h 26"/>
                  <a:gd name="T30" fmla="*/ 2147483647 w 68"/>
                  <a:gd name="T31" fmla="*/ 523584847 h 26"/>
                  <a:gd name="T32" fmla="*/ 2147483647 w 68"/>
                  <a:gd name="T33" fmla="*/ 1869943411 h 26"/>
                  <a:gd name="T34" fmla="*/ 2147483647 w 68"/>
                  <a:gd name="T35" fmla="*/ 1869943411 h 26"/>
                  <a:gd name="T36" fmla="*/ 2147483647 w 68"/>
                  <a:gd name="T37" fmla="*/ 1570754541 h 26"/>
                  <a:gd name="T38" fmla="*/ 2147483647 w 68"/>
                  <a:gd name="T39" fmla="*/ 1495961648 h 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8"/>
                  <a:gd name="T61" fmla="*/ 0 h 26"/>
                  <a:gd name="T62" fmla="*/ 68 w 68"/>
                  <a:gd name="T63" fmla="*/ 26 h 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 lIns="121920" tIns="60960" rIns="121920" bIns="60960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2699552" y="3031488"/>
            <a:ext cx="534177" cy="534177"/>
            <a:chOff x="2656009" y="3263716"/>
            <a:chExt cx="534177" cy="534177"/>
          </a:xfrm>
        </p:grpSpPr>
        <p:grpSp>
          <p:nvGrpSpPr>
            <p:cNvPr id="57" name="组合 56"/>
            <p:cNvGrpSpPr/>
            <p:nvPr/>
          </p:nvGrpSpPr>
          <p:grpSpPr>
            <a:xfrm>
              <a:off x="2656009" y="3263716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4" name="Freeform 277"/>
            <p:cNvSpPr>
              <a:spLocks noEditPoints="1" noChangeArrowheads="1"/>
            </p:cNvSpPr>
            <p:nvPr/>
          </p:nvSpPr>
          <p:spPr bwMode="auto">
            <a:xfrm>
              <a:off x="2772932" y="3323860"/>
              <a:ext cx="287993" cy="341712"/>
            </a:xfrm>
            <a:custGeom>
              <a:avLst/>
              <a:gdLst>
                <a:gd name="T0" fmla="*/ 1763300750 w 72"/>
                <a:gd name="T1" fmla="*/ 927075880 h 86"/>
                <a:gd name="T2" fmla="*/ 1621097786 w 72"/>
                <a:gd name="T3" fmla="*/ 927075880 h 86"/>
                <a:gd name="T4" fmla="*/ 1621097786 w 72"/>
                <a:gd name="T5" fmla="*/ 533772246 h 86"/>
                <a:gd name="T6" fmla="*/ 1080731858 w 72"/>
                <a:gd name="T7" fmla="*/ 0 h 86"/>
                <a:gd name="T8" fmla="*/ 966969487 w 72"/>
                <a:gd name="T9" fmla="*/ 0 h 86"/>
                <a:gd name="T10" fmla="*/ 426603558 w 72"/>
                <a:gd name="T11" fmla="*/ 533772246 h 86"/>
                <a:gd name="T12" fmla="*/ 426603558 w 72"/>
                <a:gd name="T13" fmla="*/ 927075880 h 86"/>
                <a:gd name="T14" fmla="*/ 284400594 w 72"/>
                <a:gd name="T15" fmla="*/ 927075880 h 86"/>
                <a:gd name="T16" fmla="*/ 0 w 72"/>
                <a:gd name="T17" fmla="*/ 1208007804 h 86"/>
                <a:gd name="T18" fmla="*/ 0 w 72"/>
                <a:gd name="T19" fmla="*/ 2135083684 h 86"/>
                <a:gd name="T20" fmla="*/ 284400594 w 72"/>
                <a:gd name="T21" fmla="*/ 2147483647 h 86"/>
                <a:gd name="T22" fmla="*/ 1763300750 w 72"/>
                <a:gd name="T23" fmla="*/ 2147483647 h 86"/>
                <a:gd name="T24" fmla="*/ 2047701344 w 72"/>
                <a:gd name="T25" fmla="*/ 2135083684 h 86"/>
                <a:gd name="T26" fmla="*/ 2047701344 w 72"/>
                <a:gd name="T27" fmla="*/ 1208007804 h 86"/>
                <a:gd name="T28" fmla="*/ 1763300750 w 72"/>
                <a:gd name="T29" fmla="*/ 927075880 h 86"/>
                <a:gd name="T30" fmla="*/ 1194494228 w 72"/>
                <a:gd name="T31" fmla="*/ 2147483647 h 86"/>
                <a:gd name="T32" fmla="*/ 881647709 w 72"/>
                <a:gd name="T33" fmla="*/ 2147483647 h 86"/>
                <a:gd name="T34" fmla="*/ 910088301 w 72"/>
                <a:gd name="T35" fmla="*/ 1797963255 h 86"/>
                <a:gd name="T36" fmla="*/ 824766523 w 72"/>
                <a:gd name="T37" fmla="*/ 1629408340 h 86"/>
                <a:gd name="T38" fmla="*/ 1023850672 w 72"/>
                <a:gd name="T39" fmla="*/ 1432751223 h 86"/>
                <a:gd name="T40" fmla="*/ 1222934821 w 72"/>
                <a:gd name="T41" fmla="*/ 1629408340 h 86"/>
                <a:gd name="T42" fmla="*/ 1137613043 w 72"/>
                <a:gd name="T43" fmla="*/ 1797963255 h 86"/>
                <a:gd name="T44" fmla="*/ 1194494228 w 72"/>
                <a:gd name="T45" fmla="*/ 2147483647 h 86"/>
                <a:gd name="T46" fmla="*/ 1422013637 w 72"/>
                <a:gd name="T47" fmla="*/ 927075880 h 86"/>
                <a:gd name="T48" fmla="*/ 625687707 w 72"/>
                <a:gd name="T49" fmla="*/ 927075880 h 86"/>
                <a:gd name="T50" fmla="*/ 625687707 w 72"/>
                <a:gd name="T51" fmla="*/ 533772246 h 86"/>
                <a:gd name="T52" fmla="*/ 966969487 w 72"/>
                <a:gd name="T53" fmla="*/ 196651817 h 86"/>
                <a:gd name="T54" fmla="*/ 1080731858 w 72"/>
                <a:gd name="T55" fmla="*/ 196651817 h 86"/>
                <a:gd name="T56" fmla="*/ 1422013637 w 72"/>
                <a:gd name="T57" fmla="*/ 533772246 h 86"/>
                <a:gd name="T58" fmla="*/ 1422013637 w 72"/>
                <a:gd name="T59" fmla="*/ 92707588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86"/>
                <a:gd name="T92" fmla="*/ 72 w 72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rgbClr val="DB0010"/>
            </a:solidFill>
            <a:ln w="9525" cmpd="sng">
              <a:noFill/>
              <a:bevel/>
            </a:ln>
          </p:spPr>
          <p:txBody>
            <a:bodyPr lIns="121920" tIns="60960" rIns="121920" bIns="60960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699552" y="2313043"/>
            <a:ext cx="534177" cy="534177"/>
            <a:chOff x="2656009" y="2545271"/>
            <a:chExt cx="534177" cy="534177"/>
          </a:xfrm>
        </p:grpSpPr>
        <p:grpSp>
          <p:nvGrpSpPr>
            <p:cNvPr id="54" name="组合 53"/>
            <p:cNvGrpSpPr/>
            <p:nvPr/>
          </p:nvGrpSpPr>
          <p:grpSpPr>
            <a:xfrm>
              <a:off x="2656009" y="2545271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5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Group 92"/>
            <p:cNvGrpSpPr/>
            <p:nvPr/>
          </p:nvGrpSpPr>
          <p:grpSpPr bwMode="auto">
            <a:xfrm>
              <a:off x="2745161" y="2705683"/>
              <a:ext cx="355874" cy="221817"/>
              <a:chOff x="0" y="0"/>
              <a:chExt cx="471488" cy="293688"/>
            </a:xfrm>
            <a:solidFill>
              <a:schemeClr val="tx1"/>
            </a:solidFill>
          </p:grpSpPr>
          <p:sp>
            <p:nvSpPr>
              <p:cNvPr id="19" name="Freeform 8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471488" cy="293688"/>
              </a:xfrm>
              <a:custGeom>
                <a:avLst/>
                <a:gdLst>
                  <a:gd name="T0" fmla="*/ 1607679782 w 125"/>
                  <a:gd name="T1" fmla="*/ 255184750 h 78"/>
                  <a:gd name="T2" fmla="*/ 1607679782 w 125"/>
                  <a:gd name="T3" fmla="*/ 0 h 78"/>
                  <a:gd name="T4" fmla="*/ 0 w 125"/>
                  <a:gd name="T5" fmla="*/ 0 h 78"/>
                  <a:gd name="T6" fmla="*/ 0 w 125"/>
                  <a:gd name="T7" fmla="*/ 1105803094 h 78"/>
                  <a:gd name="T8" fmla="*/ 1607679782 w 125"/>
                  <a:gd name="T9" fmla="*/ 1105803094 h 78"/>
                  <a:gd name="T10" fmla="*/ 1607679782 w 125"/>
                  <a:gd name="T11" fmla="*/ 850618344 h 78"/>
                  <a:gd name="T12" fmla="*/ 1778407473 w 125"/>
                  <a:gd name="T13" fmla="*/ 765554250 h 78"/>
                  <a:gd name="T14" fmla="*/ 1778407473 w 125"/>
                  <a:gd name="T15" fmla="*/ 368601031 h 78"/>
                  <a:gd name="T16" fmla="*/ 1607679782 w 125"/>
                  <a:gd name="T17" fmla="*/ 255184750 h 78"/>
                  <a:gd name="T18" fmla="*/ 1479634957 w 125"/>
                  <a:gd name="T19" fmla="*/ 978210719 h 78"/>
                  <a:gd name="T20" fmla="*/ 142272447 w 125"/>
                  <a:gd name="T21" fmla="*/ 978210719 h 78"/>
                  <a:gd name="T22" fmla="*/ 142272447 w 125"/>
                  <a:gd name="T23" fmla="*/ 141768469 h 78"/>
                  <a:gd name="T24" fmla="*/ 1479634957 w 125"/>
                  <a:gd name="T25" fmla="*/ 141768469 h 78"/>
                  <a:gd name="T26" fmla="*/ 1479634957 w 125"/>
                  <a:gd name="T27" fmla="*/ 978210719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5"/>
                  <a:gd name="T43" fmla="*/ 0 h 78"/>
                  <a:gd name="T44" fmla="*/ 125 w 125"/>
                  <a:gd name="T45" fmla="*/ 78 h 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 lIns="121920" tIns="60960" rIns="121920" bIns="60960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63500" y="63499"/>
                <a:ext cx="90488" cy="166688"/>
              </a:xfrm>
              <a:prstGeom prst="rect">
                <a:avLst/>
              </a:prstGeom>
              <a:solidFill>
                <a:srgbClr val="DB0010"/>
              </a:solidFill>
              <a:ln w="9525">
                <a:noFill/>
                <a:bevel/>
              </a:ln>
            </p:spPr>
            <p:txBody>
              <a:bodyPr lIns="121920" tIns="60960" rIns="121920" bIns="60960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90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169862" y="63499"/>
                <a:ext cx="85725" cy="166688"/>
              </a:xfrm>
              <a:prstGeom prst="rect">
                <a:avLst/>
              </a:prstGeom>
              <a:solidFill>
                <a:srgbClr val="DB0010"/>
              </a:solidFill>
              <a:ln w="9525">
                <a:noFill/>
                <a:bevel/>
              </a:ln>
            </p:spPr>
            <p:txBody>
              <a:bodyPr lIns="121920" tIns="60960" rIns="121920" bIns="60960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90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2699552" y="3693769"/>
            <a:ext cx="534177" cy="534177"/>
            <a:chOff x="2656009" y="3925997"/>
            <a:chExt cx="534177" cy="534177"/>
          </a:xfrm>
        </p:grpSpPr>
        <p:grpSp>
          <p:nvGrpSpPr>
            <p:cNvPr id="60" name="组合 59"/>
            <p:cNvGrpSpPr/>
            <p:nvPr/>
          </p:nvGrpSpPr>
          <p:grpSpPr>
            <a:xfrm>
              <a:off x="2656009" y="3925997"/>
              <a:ext cx="534177" cy="534177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9"/>
            <p:cNvGrpSpPr/>
            <p:nvPr/>
          </p:nvGrpSpPr>
          <p:grpSpPr bwMode="auto">
            <a:xfrm>
              <a:off x="2723790" y="4084898"/>
              <a:ext cx="386899" cy="286862"/>
              <a:chOff x="0" y="0"/>
              <a:chExt cx="374651" cy="277813"/>
            </a:xfrm>
            <a:solidFill>
              <a:schemeClr val="tx1"/>
            </a:solidFill>
          </p:grpSpPr>
          <p:sp>
            <p:nvSpPr>
              <p:cNvPr id="26" name="Freeform 17"/>
              <p:cNvSpPr>
                <a:spLocks noChangeArrowheads="1"/>
              </p:cNvSpPr>
              <p:nvPr/>
            </p:nvSpPr>
            <p:spPr bwMode="auto">
              <a:xfrm>
                <a:off x="141288" y="66675"/>
                <a:ext cx="233363" cy="211138"/>
              </a:xfrm>
              <a:custGeom>
                <a:avLst/>
                <a:gdLst>
                  <a:gd name="T0" fmla="*/ 611890896 w 89"/>
                  <a:gd name="T1" fmla="*/ 224220736 h 81"/>
                  <a:gd name="T2" fmla="*/ 295631590 w 89"/>
                  <a:gd name="T3" fmla="*/ 0 h 81"/>
                  <a:gd name="T4" fmla="*/ 275006496 w 89"/>
                  <a:gd name="T5" fmla="*/ 6795516 h 81"/>
                  <a:gd name="T6" fmla="*/ 295631590 w 89"/>
                  <a:gd name="T7" fmla="*/ 74740245 h 81"/>
                  <a:gd name="T8" fmla="*/ 0 w 89"/>
                  <a:gd name="T9" fmla="*/ 298960981 h 81"/>
                  <a:gd name="T10" fmla="*/ 0 w 89"/>
                  <a:gd name="T11" fmla="*/ 298960981 h 81"/>
                  <a:gd name="T12" fmla="*/ 275006496 w 89"/>
                  <a:gd name="T13" fmla="*/ 441648563 h 81"/>
                  <a:gd name="T14" fmla="*/ 508762805 w 89"/>
                  <a:gd name="T15" fmla="*/ 550361173 h 81"/>
                  <a:gd name="T16" fmla="*/ 440012492 w 89"/>
                  <a:gd name="T17" fmla="*/ 421264623 h 81"/>
                  <a:gd name="T18" fmla="*/ 611890896 w 89"/>
                  <a:gd name="T19" fmla="*/ 224220736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81"/>
                  <a:gd name="T32" fmla="*/ 89 w 89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1300" cy="209550"/>
              </a:xfrm>
              <a:custGeom>
                <a:avLst/>
                <a:gdLst>
                  <a:gd name="T0" fmla="*/ 612251539 w 92"/>
                  <a:gd name="T1" fmla="*/ 144083961 h 80"/>
                  <a:gd name="T2" fmla="*/ 316443967 w 92"/>
                  <a:gd name="T3" fmla="*/ 0 h 80"/>
                  <a:gd name="T4" fmla="*/ 0 w 92"/>
                  <a:gd name="T5" fmla="*/ 219556013 h 80"/>
                  <a:gd name="T6" fmla="*/ 171981329 w 92"/>
                  <a:gd name="T7" fmla="*/ 418528976 h 80"/>
                  <a:gd name="T8" fmla="*/ 96310174 w 92"/>
                  <a:gd name="T9" fmla="*/ 548890031 h 80"/>
                  <a:gd name="T10" fmla="*/ 330203313 w 92"/>
                  <a:gd name="T11" fmla="*/ 445972168 h 80"/>
                  <a:gd name="T12" fmla="*/ 337080363 w 92"/>
                  <a:gd name="T13" fmla="*/ 439112025 h 80"/>
                  <a:gd name="T14" fmla="*/ 632887935 w 92"/>
                  <a:gd name="T15" fmla="*/ 219556013 h 80"/>
                  <a:gd name="T16" fmla="*/ 612251539 w 92"/>
                  <a:gd name="T17" fmla="*/ 144083961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80"/>
                  <a:gd name="T29" fmla="*/ 92 w 9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rgbClr val="DB0010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任意多边形 56"/>
          <p:cNvSpPr>
            <a:spLocks noChangeArrowheads="1"/>
          </p:cNvSpPr>
          <p:nvPr/>
        </p:nvSpPr>
        <p:spPr bwMode="auto">
          <a:xfrm>
            <a:off x="7239681" y="1463223"/>
            <a:ext cx="885825" cy="2774156"/>
          </a:xfrm>
          <a:custGeom>
            <a:avLst/>
            <a:gdLst>
              <a:gd name="T0" fmla="*/ 1176576 w 1181100"/>
              <a:gd name="T1" fmla="*/ 0 h 3698875"/>
              <a:gd name="T2" fmla="*/ 1181100 w 1181100"/>
              <a:gd name="T3" fmla="*/ 0 h 3698875"/>
              <a:gd name="T4" fmla="*/ 1181100 w 1181100"/>
              <a:gd name="T5" fmla="*/ 3698875 h 3698875"/>
              <a:gd name="T6" fmla="*/ 0 w 1181100"/>
              <a:gd name="T7" fmla="*/ 3698875 h 3698875"/>
              <a:gd name="T8" fmla="*/ 0 w 1181100"/>
              <a:gd name="T9" fmla="*/ 1735795 h 3698875"/>
              <a:gd name="T10" fmla="*/ 48924 w 1181100"/>
              <a:gd name="T11" fmla="*/ 1697678 h 3698875"/>
              <a:gd name="T12" fmla="*/ 278759 w 1181100"/>
              <a:gd name="T13" fmla="*/ 1500788 h 3698875"/>
              <a:gd name="T14" fmla="*/ 453153 w 1181100"/>
              <a:gd name="T15" fmla="*/ 1330349 h 3698875"/>
              <a:gd name="T16" fmla="*/ 510936 w 1181100"/>
              <a:gd name="T17" fmla="*/ 1369307 h 3698875"/>
              <a:gd name="T18" fmla="*/ 590551 w 1181100"/>
              <a:gd name="T19" fmla="*/ 1385380 h 3698875"/>
              <a:gd name="T20" fmla="*/ 795088 w 1181100"/>
              <a:gd name="T21" fmla="*/ 1180843 h 3698875"/>
              <a:gd name="T22" fmla="*/ 735181 w 1181100"/>
              <a:gd name="T23" fmla="*/ 1036213 h 3698875"/>
              <a:gd name="T24" fmla="*/ 717723 w 1181100"/>
              <a:gd name="T25" fmla="*/ 1024442 h 3698875"/>
              <a:gd name="T26" fmla="*/ 820291 w 1181100"/>
              <a:gd name="T27" fmla="*/ 886780 h 3698875"/>
              <a:gd name="T28" fmla="*/ 1174186 w 1181100"/>
              <a:gd name="T29" fmla="*/ 21448 h 3698875"/>
              <a:gd name="T30" fmla="*/ 1176576 w 1181100"/>
              <a:gd name="T31" fmla="*/ 0 h 36988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81100"/>
              <a:gd name="T49" fmla="*/ 0 h 3698875"/>
              <a:gd name="T50" fmla="*/ 1181100 w 1181100"/>
              <a:gd name="T51" fmla="*/ 3698875 h 369887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任意多边形 59"/>
          <p:cNvSpPr>
            <a:spLocks noChangeArrowheads="1"/>
          </p:cNvSpPr>
          <p:nvPr/>
        </p:nvSpPr>
        <p:spPr bwMode="auto">
          <a:xfrm>
            <a:off x="6314565" y="2796723"/>
            <a:ext cx="885825" cy="1441847"/>
          </a:xfrm>
          <a:custGeom>
            <a:avLst/>
            <a:gdLst>
              <a:gd name="T0" fmla="*/ 1181100 w 1181100"/>
              <a:gd name="T1" fmla="*/ 0 h 1921854"/>
              <a:gd name="T2" fmla="*/ 1181100 w 1181100"/>
              <a:gd name="T3" fmla="*/ 1923072 h 1921854"/>
              <a:gd name="T4" fmla="*/ 0 w 1181100"/>
              <a:gd name="T5" fmla="*/ 1923072 h 1921854"/>
              <a:gd name="T6" fmla="*/ 0 w 1181100"/>
              <a:gd name="T7" fmla="*/ 732430 h 1921854"/>
              <a:gd name="T8" fmla="*/ 319230 w 1181100"/>
              <a:gd name="T9" fmla="*/ 562609 h 1921854"/>
              <a:gd name="T10" fmla="*/ 425975 w 1181100"/>
              <a:gd name="T11" fmla="*/ 500607 h 1921854"/>
              <a:gd name="T12" fmla="*/ 445921 w 1181100"/>
              <a:gd name="T13" fmla="*/ 530208 h 1921854"/>
              <a:gd name="T14" fmla="*/ 590551 w 1181100"/>
              <a:gd name="T15" fmla="*/ 590153 h 1921854"/>
              <a:gd name="T16" fmla="*/ 795088 w 1181100"/>
              <a:gd name="T17" fmla="*/ 385486 h 1921854"/>
              <a:gd name="T18" fmla="*/ 779015 w 1181100"/>
              <a:gd name="T19" fmla="*/ 305821 h 1921854"/>
              <a:gd name="T20" fmla="*/ 768996 w 1181100"/>
              <a:gd name="T21" fmla="*/ 290951 h 1921854"/>
              <a:gd name="T22" fmla="*/ 952789 w 1181100"/>
              <a:gd name="T23" fmla="*/ 167651 h 1921854"/>
              <a:gd name="T24" fmla="*/ 1140954 w 1181100"/>
              <a:gd name="T25" fmla="*/ 31296 h 1921854"/>
              <a:gd name="T26" fmla="*/ 1181100 w 1181100"/>
              <a:gd name="T27" fmla="*/ 0 h 19218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81100"/>
              <a:gd name="T43" fmla="*/ 0 h 1921854"/>
              <a:gd name="T44" fmla="*/ 1181100 w 1181100"/>
              <a:gd name="T45" fmla="*/ 1921854 h 19218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任意多边形 63"/>
          <p:cNvSpPr>
            <a:spLocks noChangeArrowheads="1"/>
          </p:cNvSpPr>
          <p:nvPr/>
        </p:nvSpPr>
        <p:spPr bwMode="auto">
          <a:xfrm>
            <a:off x="5388259" y="3367032"/>
            <a:ext cx="885825" cy="871538"/>
          </a:xfrm>
          <a:custGeom>
            <a:avLst/>
            <a:gdLst>
              <a:gd name="T0" fmla="*/ 1181100 w 1181100"/>
              <a:gd name="T1" fmla="*/ 0 h 1161755"/>
              <a:gd name="T2" fmla="*/ 1181100 w 1181100"/>
              <a:gd name="T3" fmla="*/ 1162345 h 1161755"/>
              <a:gd name="T4" fmla="*/ 0 w 1181100"/>
              <a:gd name="T5" fmla="*/ 1162345 h 1161755"/>
              <a:gd name="T6" fmla="*/ 0 w 1181100"/>
              <a:gd name="T7" fmla="*/ 518117 h 1161755"/>
              <a:gd name="T8" fmla="*/ 336342 w 1181100"/>
              <a:gd name="T9" fmla="*/ 385714 h 1161755"/>
              <a:gd name="T10" fmla="*/ 408490 w 1181100"/>
              <a:gd name="T11" fmla="*/ 354408 h 1161755"/>
              <a:gd name="T12" fmla="*/ 445921 w 1181100"/>
              <a:gd name="T13" fmla="*/ 409954 h 1161755"/>
              <a:gd name="T14" fmla="*/ 590551 w 1181100"/>
              <a:gd name="T15" fmla="*/ 469891 h 1161755"/>
              <a:gd name="T16" fmla="*/ 795088 w 1181100"/>
              <a:gd name="T17" fmla="*/ 265250 h 1161755"/>
              <a:gd name="T18" fmla="*/ 790933 w 1181100"/>
              <a:gd name="T19" fmla="*/ 224009 h 1161755"/>
              <a:gd name="T20" fmla="*/ 781056 w 1181100"/>
              <a:gd name="T21" fmla="*/ 192174 h 1161755"/>
              <a:gd name="T22" fmla="*/ 1174526 w 1181100"/>
              <a:gd name="T23" fmla="*/ 3497 h 1161755"/>
              <a:gd name="T24" fmla="*/ 1181100 w 1181100"/>
              <a:gd name="T25" fmla="*/ 0 h 11617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81100"/>
              <a:gd name="T40" fmla="*/ 0 h 1161755"/>
              <a:gd name="T41" fmla="*/ 1181100 w 1181100"/>
              <a:gd name="T42" fmla="*/ 1161755 h 11617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任意多边形 66"/>
          <p:cNvSpPr>
            <a:spLocks noChangeArrowheads="1"/>
          </p:cNvSpPr>
          <p:nvPr/>
        </p:nvSpPr>
        <p:spPr bwMode="auto">
          <a:xfrm>
            <a:off x="3896405" y="3770653"/>
            <a:ext cx="1452563" cy="466725"/>
          </a:xfrm>
          <a:custGeom>
            <a:avLst/>
            <a:gdLst>
              <a:gd name="T0" fmla="*/ 1936752 w 1936748"/>
              <a:gd name="T1" fmla="*/ 0 h 623080"/>
              <a:gd name="T2" fmla="*/ 1936752 w 1936748"/>
              <a:gd name="T3" fmla="*/ 621521 h 623080"/>
              <a:gd name="T4" fmla="*/ 0 w 1936748"/>
              <a:gd name="T5" fmla="*/ 621521 h 623080"/>
              <a:gd name="T6" fmla="*/ 0 w 1936748"/>
              <a:gd name="T7" fmla="*/ 612348 h 623080"/>
              <a:gd name="T8" fmla="*/ 352298 w 1936748"/>
              <a:gd name="T9" fmla="*/ 518226 h 623080"/>
              <a:gd name="T10" fmla="*/ 750619 w 1936748"/>
              <a:gd name="T11" fmla="*/ 402333 h 623080"/>
              <a:gd name="T12" fmla="*/ 791648 w 1936748"/>
              <a:gd name="T13" fmla="*/ 389503 h 623080"/>
              <a:gd name="T14" fmla="*/ 823747 w 1936748"/>
              <a:gd name="T15" fmla="*/ 436994 h 623080"/>
              <a:gd name="T16" fmla="*/ 968377 w 1936748"/>
              <a:gd name="T17" fmla="*/ 496751 h 623080"/>
              <a:gd name="T18" fmla="*/ 1172914 w 1936748"/>
              <a:gd name="T19" fmla="*/ 292726 h 623080"/>
              <a:gd name="T20" fmla="*/ 1170637 w 1936748"/>
              <a:gd name="T21" fmla="*/ 270191 h 623080"/>
              <a:gd name="T22" fmla="*/ 1509045 w 1936748"/>
              <a:gd name="T23" fmla="*/ 156507 h 623080"/>
              <a:gd name="T24" fmla="*/ 1868380 w 1936748"/>
              <a:gd name="T25" fmla="*/ 26834 h 623080"/>
              <a:gd name="T26" fmla="*/ 1936752 w 1936748"/>
              <a:gd name="T27" fmla="*/ 0 h 6230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936748"/>
              <a:gd name="T43" fmla="*/ 0 h 623080"/>
              <a:gd name="T44" fmla="*/ 1936748 w 1936748"/>
              <a:gd name="T45" fmla="*/ 623080 h 62308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DB0010"/>
          </a:solidFill>
          <a:ln>
            <a:noFill/>
          </a:ln>
        </p:spPr>
        <p:txBody>
          <a:bodyPr lIns="68580" tIns="34290" rIns="68580" bIns="3429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93"/>
          <p:cNvSpPr>
            <a:spLocks noChangeArrowheads="1"/>
          </p:cNvSpPr>
          <p:nvPr/>
        </p:nvSpPr>
        <p:spPr bwMode="auto">
          <a:xfrm>
            <a:off x="1672319" y="1634672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矩形 165"/>
          <p:cNvSpPr>
            <a:spLocks noChangeArrowheads="1"/>
          </p:cNvSpPr>
          <p:nvPr/>
        </p:nvSpPr>
        <p:spPr bwMode="auto">
          <a:xfrm>
            <a:off x="1030432" y="1927566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矩形 41"/>
          <p:cNvSpPr>
            <a:spLocks noChangeArrowheads="1"/>
          </p:cNvSpPr>
          <p:nvPr/>
        </p:nvSpPr>
        <p:spPr bwMode="auto">
          <a:xfrm>
            <a:off x="1672319" y="2331188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矩形 42"/>
          <p:cNvSpPr>
            <a:spLocks noChangeArrowheads="1"/>
          </p:cNvSpPr>
          <p:nvPr/>
        </p:nvSpPr>
        <p:spPr bwMode="auto">
          <a:xfrm>
            <a:off x="1030432" y="2624082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矩形 44"/>
          <p:cNvSpPr>
            <a:spLocks noChangeArrowheads="1"/>
          </p:cNvSpPr>
          <p:nvPr/>
        </p:nvSpPr>
        <p:spPr bwMode="auto">
          <a:xfrm>
            <a:off x="1672319" y="3039609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矩形 45"/>
          <p:cNvSpPr>
            <a:spLocks noChangeArrowheads="1"/>
          </p:cNvSpPr>
          <p:nvPr/>
        </p:nvSpPr>
        <p:spPr bwMode="auto">
          <a:xfrm>
            <a:off x="1030432" y="3333694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1672319" y="3733744"/>
            <a:ext cx="90725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5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1030432" y="4027828"/>
            <a:ext cx="1549142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点击输入图表的描述说明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4526498" y="3887181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724016" y="3453641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645453" y="2979608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7574247" y="2257160"/>
            <a:ext cx="224047" cy="224047"/>
          </a:xfrm>
          <a:prstGeom prst="ellipse">
            <a:avLst/>
          </a:prstGeom>
          <a:solidFill>
            <a:srgbClr val="DB001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427892" y="55021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cs typeface="+mn-ea"/>
                <a:sym typeface="+mn-lt"/>
              </a:rPr>
              <a:t>yanshifu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0" grpId="0" animBg="1"/>
      <p:bldP spid="31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3" grpId="0" animBg="1"/>
      <p:bldP spid="64" grpId="0" animBg="1"/>
      <p:bldP spid="65" grpId="0" animBg="1"/>
      <p:bldP spid="66" grpId="0" animBg="1"/>
      <p:bldP spid="71" grpId="0"/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7"/>
          <p:cNvGrpSpPr/>
          <p:nvPr/>
        </p:nvGrpSpPr>
        <p:grpSpPr bwMode="auto">
          <a:xfrm>
            <a:off x="2843213" y="2975373"/>
            <a:ext cx="1645444" cy="1420415"/>
            <a:chOff x="0" y="0"/>
            <a:chExt cx="2331720" cy="1752600"/>
          </a:xfrm>
        </p:grpSpPr>
        <p:sp>
          <p:nvSpPr>
            <p:cNvPr id="11" name="文本框 98"/>
            <p:cNvSpPr>
              <a:spLocks noChangeArrowheads="1"/>
            </p:cNvSpPr>
            <p:nvPr/>
          </p:nvSpPr>
          <p:spPr bwMode="auto">
            <a:xfrm>
              <a:off x="121860" y="719623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文本框 99"/>
            <p:cNvSpPr>
              <a:spLocks noChangeArrowheads="1"/>
            </p:cNvSpPr>
            <p:nvPr/>
          </p:nvSpPr>
          <p:spPr bwMode="auto">
            <a:xfrm>
              <a:off x="121860" y="1260485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文本框 100"/>
            <p:cNvSpPr>
              <a:spLocks noChangeArrowheads="1"/>
            </p:cNvSpPr>
            <p:nvPr/>
          </p:nvSpPr>
          <p:spPr bwMode="auto">
            <a:xfrm>
              <a:off x="121860" y="178764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矩形 101"/>
            <p:cNvSpPr>
              <a:spLocks noChangeArrowheads="1"/>
            </p:cNvSpPr>
            <p:nvPr/>
          </p:nvSpPr>
          <p:spPr bwMode="auto">
            <a:xfrm>
              <a:off x="0" y="0"/>
              <a:ext cx="2331720" cy="1752600"/>
            </a:xfrm>
            <a:prstGeom prst="rect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直接连接符 102"/>
            <p:cNvSpPr>
              <a:spLocks noChangeShapeType="1"/>
            </p:cNvSpPr>
            <p:nvPr/>
          </p:nvSpPr>
          <p:spPr bwMode="auto">
            <a:xfrm>
              <a:off x="121860" y="60488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sp>
          <p:nvSpPr>
            <p:cNvPr id="16" name="直接连接符 103"/>
            <p:cNvSpPr>
              <a:spLocks noChangeShapeType="1"/>
            </p:cNvSpPr>
            <p:nvPr/>
          </p:nvSpPr>
          <p:spPr bwMode="auto">
            <a:xfrm>
              <a:off x="121860" y="115099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直接连接符 8"/>
          <p:cNvSpPr>
            <a:spLocks noChangeShapeType="1"/>
          </p:cNvSpPr>
          <p:nvPr/>
        </p:nvSpPr>
        <p:spPr bwMode="auto">
          <a:xfrm>
            <a:off x="1107281" y="2368154"/>
            <a:ext cx="1490663" cy="1190"/>
          </a:xfrm>
          <a:prstGeom prst="line">
            <a:avLst/>
          </a:prstGeom>
          <a:noFill/>
          <a:ln w="127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直接连接符 9"/>
          <p:cNvSpPr>
            <a:spLocks noChangeShapeType="1"/>
          </p:cNvSpPr>
          <p:nvPr/>
        </p:nvSpPr>
        <p:spPr bwMode="auto">
          <a:xfrm>
            <a:off x="1107281" y="3449242"/>
            <a:ext cx="1490663" cy="1190"/>
          </a:xfrm>
          <a:prstGeom prst="line">
            <a:avLst/>
          </a:prstGeom>
          <a:noFill/>
          <a:ln w="12700">
            <a:solidFill>
              <a:schemeClr val="tx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50"/>
          <p:cNvSpPr>
            <a:spLocks noChangeArrowheads="1"/>
          </p:cNvSpPr>
          <p:nvPr/>
        </p:nvSpPr>
        <p:spPr bwMode="auto">
          <a:xfrm>
            <a:off x="1035844" y="1322785"/>
            <a:ext cx="1102519" cy="3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7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700" dirty="0">
              <a:solidFill>
                <a:srgbClr val="DB001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7"/>
          <p:cNvSpPr>
            <a:spLocks noChangeArrowheads="1"/>
          </p:cNvSpPr>
          <p:nvPr/>
        </p:nvSpPr>
        <p:spPr bwMode="auto">
          <a:xfrm>
            <a:off x="1038226" y="1633537"/>
            <a:ext cx="169902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4"/>
          <p:cNvSpPr>
            <a:spLocks noChangeArrowheads="1"/>
          </p:cNvSpPr>
          <p:nvPr/>
        </p:nvSpPr>
        <p:spPr bwMode="auto">
          <a:xfrm>
            <a:off x="1035844" y="2428875"/>
            <a:ext cx="1102519" cy="3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700" dirty="0"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7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47"/>
          <p:cNvSpPr>
            <a:spLocks noChangeArrowheads="1"/>
          </p:cNvSpPr>
          <p:nvPr/>
        </p:nvSpPr>
        <p:spPr bwMode="auto">
          <a:xfrm>
            <a:off x="1038226" y="2738438"/>
            <a:ext cx="169902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56"/>
          <p:cNvSpPr>
            <a:spLocks noChangeArrowheads="1"/>
          </p:cNvSpPr>
          <p:nvPr/>
        </p:nvSpPr>
        <p:spPr bwMode="auto">
          <a:xfrm>
            <a:off x="1035844" y="3533775"/>
            <a:ext cx="1102519" cy="3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7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700">
              <a:solidFill>
                <a:srgbClr val="DB001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47"/>
          <p:cNvSpPr>
            <a:spLocks noChangeArrowheads="1"/>
          </p:cNvSpPr>
          <p:nvPr/>
        </p:nvSpPr>
        <p:spPr bwMode="auto">
          <a:xfrm>
            <a:off x="1038226" y="3844529"/>
            <a:ext cx="169902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在此录入上述图表的描述说明，在此录入上述图表的描述说明。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组合 104"/>
          <p:cNvGrpSpPr/>
          <p:nvPr/>
        </p:nvGrpSpPr>
        <p:grpSpPr bwMode="auto">
          <a:xfrm>
            <a:off x="4681538" y="2975373"/>
            <a:ext cx="1645444" cy="1420415"/>
            <a:chOff x="0" y="0"/>
            <a:chExt cx="2331720" cy="1752600"/>
          </a:xfrm>
        </p:grpSpPr>
        <p:sp>
          <p:nvSpPr>
            <p:cNvPr id="18" name="文本框 105"/>
            <p:cNvSpPr>
              <a:spLocks noChangeArrowheads="1"/>
            </p:cNvSpPr>
            <p:nvPr/>
          </p:nvSpPr>
          <p:spPr bwMode="auto">
            <a:xfrm>
              <a:off x="121860" y="719624"/>
              <a:ext cx="2088001" cy="34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文本框 106"/>
            <p:cNvSpPr>
              <a:spLocks noChangeArrowheads="1"/>
            </p:cNvSpPr>
            <p:nvPr/>
          </p:nvSpPr>
          <p:spPr bwMode="auto">
            <a:xfrm>
              <a:off x="121860" y="1260485"/>
              <a:ext cx="2088001" cy="34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文本框 107"/>
            <p:cNvSpPr>
              <a:spLocks noChangeArrowheads="1"/>
            </p:cNvSpPr>
            <p:nvPr/>
          </p:nvSpPr>
          <p:spPr bwMode="auto">
            <a:xfrm>
              <a:off x="121860" y="178764"/>
              <a:ext cx="2088001" cy="34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矩形 108"/>
            <p:cNvSpPr>
              <a:spLocks noChangeArrowheads="1"/>
            </p:cNvSpPr>
            <p:nvPr/>
          </p:nvSpPr>
          <p:spPr bwMode="auto">
            <a:xfrm>
              <a:off x="0" y="0"/>
              <a:ext cx="2331720" cy="1752600"/>
            </a:xfrm>
            <a:prstGeom prst="rect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直接连接符 109"/>
            <p:cNvSpPr>
              <a:spLocks noChangeShapeType="1"/>
            </p:cNvSpPr>
            <p:nvPr/>
          </p:nvSpPr>
          <p:spPr bwMode="auto">
            <a:xfrm>
              <a:off x="121860" y="60488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sp>
          <p:nvSpPr>
            <p:cNvPr id="23" name="直接连接符 110"/>
            <p:cNvSpPr>
              <a:spLocks noChangeShapeType="1"/>
            </p:cNvSpPr>
            <p:nvPr/>
          </p:nvSpPr>
          <p:spPr bwMode="auto">
            <a:xfrm>
              <a:off x="121860" y="115099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843213" y="1388745"/>
            <a:ext cx="1645444" cy="1556148"/>
            <a:chOff x="2843213" y="1388745"/>
            <a:chExt cx="1645444" cy="1556148"/>
          </a:xfrm>
        </p:grpSpPr>
        <p:sp>
          <p:nvSpPr>
            <p:cNvPr id="43" name="圆角矩形 42"/>
            <p:cNvSpPr/>
            <p:nvPr/>
          </p:nvSpPr>
          <p:spPr>
            <a:xfrm>
              <a:off x="2843213" y="1388745"/>
              <a:ext cx="1645444" cy="1556148"/>
            </a:xfrm>
            <a:prstGeom prst="roundRect">
              <a:avLst>
                <a:gd name="adj" fmla="val 12535"/>
              </a:avLst>
            </a:prstGeom>
            <a:gradFill>
              <a:gsLst>
                <a:gs pos="92000">
                  <a:srgbClr val="FAFCFB"/>
                </a:gs>
                <a:gs pos="15000">
                  <a:srgbClr val="CDCED0"/>
                </a:gs>
              </a:gsLst>
              <a:lin ang="2700000" scaled="1"/>
            </a:gradFill>
            <a:ln w="22225">
              <a:gradFill>
                <a:gsLst>
                  <a:gs pos="36000">
                    <a:srgbClr val="FCFCFC"/>
                  </a:gs>
                  <a:gs pos="71000">
                    <a:srgbClr val="FAFCFB"/>
                  </a:gs>
                </a:gsLst>
                <a:lin ang="30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151"/>
            <p:cNvSpPr>
              <a:spLocks noEditPoints="1" noChangeArrowheads="1"/>
            </p:cNvSpPr>
            <p:nvPr/>
          </p:nvSpPr>
          <p:spPr bwMode="auto">
            <a:xfrm>
              <a:off x="3318708" y="1521094"/>
              <a:ext cx="694454" cy="700385"/>
            </a:xfrm>
            <a:custGeom>
              <a:avLst/>
              <a:gdLst>
                <a:gd name="T0" fmla="*/ 2147483647 w 123"/>
                <a:gd name="T1" fmla="*/ 2147483647 h 129"/>
                <a:gd name="T2" fmla="*/ 2147483647 w 123"/>
                <a:gd name="T3" fmla="*/ 2147483647 h 129"/>
                <a:gd name="T4" fmla="*/ 2147483647 w 123"/>
                <a:gd name="T5" fmla="*/ 2147483647 h 129"/>
                <a:gd name="T6" fmla="*/ 2147483647 w 123"/>
                <a:gd name="T7" fmla="*/ 2147483647 h 129"/>
                <a:gd name="T8" fmla="*/ 2147483647 w 123"/>
                <a:gd name="T9" fmla="*/ 2147483647 h 129"/>
                <a:gd name="T10" fmla="*/ 2147483647 w 123"/>
                <a:gd name="T11" fmla="*/ 2147483647 h 129"/>
                <a:gd name="T12" fmla="*/ 2147483647 w 123"/>
                <a:gd name="T13" fmla="*/ 2147483647 h 129"/>
                <a:gd name="T14" fmla="*/ 2147483647 w 123"/>
                <a:gd name="T15" fmla="*/ 2147483647 h 129"/>
                <a:gd name="T16" fmla="*/ 2147483647 w 123"/>
                <a:gd name="T17" fmla="*/ 2147483647 h 129"/>
                <a:gd name="T18" fmla="*/ 2147483647 w 123"/>
                <a:gd name="T19" fmla="*/ 2147483647 h 129"/>
                <a:gd name="T20" fmla="*/ 0 w 123"/>
                <a:gd name="T21" fmla="*/ 2147483647 h 129"/>
                <a:gd name="T22" fmla="*/ 1920369384 w 123"/>
                <a:gd name="T23" fmla="*/ 1703034146 h 129"/>
                <a:gd name="T24" fmla="*/ 2147483647 w 123"/>
                <a:gd name="T25" fmla="*/ 2147483647 h 129"/>
                <a:gd name="T26" fmla="*/ 1856355204 w 123"/>
                <a:gd name="T27" fmla="*/ 2147483647 h 129"/>
                <a:gd name="T28" fmla="*/ 2147483647 w 123"/>
                <a:gd name="T29" fmla="*/ 2147483647 h 129"/>
                <a:gd name="T30" fmla="*/ 2147483647 w 123"/>
                <a:gd name="T31" fmla="*/ 2147483647 h 129"/>
                <a:gd name="T32" fmla="*/ 2147483647 w 123"/>
                <a:gd name="T33" fmla="*/ 2147483647 h 129"/>
                <a:gd name="T34" fmla="*/ 2112403922 w 123"/>
                <a:gd name="T35" fmla="*/ 2147483647 h 129"/>
                <a:gd name="T36" fmla="*/ 704131974 w 123"/>
                <a:gd name="T37" fmla="*/ 2147483647 h 129"/>
                <a:gd name="T38" fmla="*/ 0 w 123"/>
                <a:gd name="T39" fmla="*/ 2147483647 h 129"/>
                <a:gd name="T40" fmla="*/ 2147483647 w 123"/>
                <a:gd name="T41" fmla="*/ 403351954 h 129"/>
                <a:gd name="T42" fmla="*/ 2147483647 w 123"/>
                <a:gd name="T43" fmla="*/ 717064190 h 129"/>
                <a:gd name="T44" fmla="*/ 2147483647 w 123"/>
                <a:gd name="T45" fmla="*/ 537798143 h 129"/>
                <a:gd name="T46" fmla="*/ 2147483647 w 123"/>
                <a:gd name="T47" fmla="*/ 1254869027 h 129"/>
                <a:gd name="T48" fmla="*/ 2147483647 w 123"/>
                <a:gd name="T49" fmla="*/ 1434135075 h 129"/>
                <a:gd name="T50" fmla="*/ 2147483647 w 123"/>
                <a:gd name="T51" fmla="*/ 1165236004 h 129"/>
                <a:gd name="T52" fmla="*/ 2147483647 w 123"/>
                <a:gd name="T53" fmla="*/ 1254869027 h 129"/>
                <a:gd name="T54" fmla="*/ 2147483647 w 123"/>
                <a:gd name="T55" fmla="*/ 1658220981 h 129"/>
                <a:gd name="T56" fmla="*/ 2147483647 w 123"/>
                <a:gd name="T57" fmla="*/ 2061566241 h 129"/>
                <a:gd name="T58" fmla="*/ 2147483647 w 123"/>
                <a:gd name="T59" fmla="*/ 403351954 h 1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3"/>
                <a:gd name="T91" fmla="*/ 0 h 129"/>
                <a:gd name="T92" fmla="*/ 123 w 123"/>
                <a:gd name="T93" fmla="*/ 129 h 12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lIns="121920" tIns="60960" rIns="121920" bIns="60960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文本框 121"/>
            <p:cNvSpPr>
              <a:spLocks noChangeArrowheads="1"/>
            </p:cNvSpPr>
            <p:nvPr/>
          </p:nvSpPr>
          <p:spPr bwMode="auto">
            <a:xfrm>
              <a:off x="2941233" y="2417913"/>
              <a:ext cx="1473457" cy="3077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4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439968" y="1388745"/>
            <a:ext cx="1645444" cy="1556148"/>
            <a:chOff x="6439968" y="1388745"/>
            <a:chExt cx="1645444" cy="1556148"/>
          </a:xfrm>
        </p:grpSpPr>
        <p:sp>
          <p:nvSpPr>
            <p:cNvPr id="47" name="圆角矩形 46"/>
            <p:cNvSpPr/>
            <p:nvPr/>
          </p:nvSpPr>
          <p:spPr>
            <a:xfrm>
              <a:off x="6439968" y="1388745"/>
              <a:ext cx="1645444" cy="1556148"/>
            </a:xfrm>
            <a:prstGeom prst="roundRect">
              <a:avLst>
                <a:gd name="adj" fmla="val 12535"/>
              </a:avLst>
            </a:prstGeom>
            <a:gradFill>
              <a:gsLst>
                <a:gs pos="92000">
                  <a:srgbClr val="FAFCFB"/>
                </a:gs>
                <a:gs pos="15000">
                  <a:srgbClr val="CDCED0"/>
                </a:gs>
              </a:gsLst>
              <a:lin ang="2700000" scaled="1"/>
            </a:gradFill>
            <a:ln w="22225">
              <a:gradFill>
                <a:gsLst>
                  <a:gs pos="36000">
                    <a:srgbClr val="FCFCFC"/>
                  </a:gs>
                  <a:gs pos="71000">
                    <a:srgbClr val="FAFCFB"/>
                  </a:gs>
                </a:gsLst>
                <a:lin ang="30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文本框 121"/>
            <p:cNvSpPr>
              <a:spLocks noChangeArrowheads="1"/>
            </p:cNvSpPr>
            <p:nvPr/>
          </p:nvSpPr>
          <p:spPr bwMode="auto">
            <a:xfrm>
              <a:off x="6537988" y="2417913"/>
              <a:ext cx="1473457" cy="3077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4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145"/>
            <p:cNvSpPr>
              <a:spLocks noEditPoints="1" noChangeArrowheads="1"/>
            </p:cNvSpPr>
            <p:nvPr/>
          </p:nvSpPr>
          <p:spPr bwMode="auto">
            <a:xfrm>
              <a:off x="6971366" y="1609890"/>
              <a:ext cx="676952" cy="670533"/>
            </a:xfrm>
            <a:custGeom>
              <a:avLst/>
              <a:gdLst>
                <a:gd name="T0" fmla="*/ 2147483647 w 111"/>
                <a:gd name="T1" fmla="*/ 887684046 h 111"/>
                <a:gd name="T2" fmla="*/ 2147483647 w 111"/>
                <a:gd name="T3" fmla="*/ 2147483647 h 111"/>
                <a:gd name="T4" fmla="*/ 1193301551 w 111"/>
                <a:gd name="T5" fmla="*/ 2147483647 h 111"/>
                <a:gd name="T6" fmla="*/ 1193301551 w 111"/>
                <a:gd name="T7" fmla="*/ 887684046 h 111"/>
                <a:gd name="T8" fmla="*/ 2147483647 w 111"/>
                <a:gd name="T9" fmla="*/ 2147483647 h 111"/>
                <a:gd name="T10" fmla="*/ 2147483647 w 111"/>
                <a:gd name="T11" fmla="*/ 2147483647 h 111"/>
                <a:gd name="T12" fmla="*/ 2147483647 w 111"/>
                <a:gd name="T13" fmla="*/ 2147483647 h 111"/>
                <a:gd name="T14" fmla="*/ 2147483647 w 111"/>
                <a:gd name="T15" fmla="*/ 2147483647 h 111"/>
                <a:gd name="T16" fmla="*/ 2147483647 w 111"/>
                <a:gd name="T17" fmla="*/ 2147483647 h 111"/>
                <a:gd name="T18" fmla="*/ 2147483647 w 111"/>
                <a:gd name="T19" fmla="*/ 2147483647 h 111"/>
                <a:gd name="T20" fmla="*/ 2147483647 w 111"/>
                <a:gd name="T21" fmla="*/ 1997289105 h 111"/>
                <a:gd name="T22" fmla="*/ 2147483647 w 111"/>
                <a:gd name="T23" fmla="*/ 2147483647 h 111"/>
                <a:gd name="T24" fmla="*/ 2147483647 w 111"/>
                <a:gd name="T25" fmla="*/ 554802529 h 111"/>
                <a:gd name="T26" fmla="*/ 2147483647 w 111"/>
                <a:gd name="T27" fmla="*/ 1387010047 h 111"/>
                <a:gd name="T28" fmla="*/ 2147483647 w 111"/>
                <a:gd name="T29" fmla="*/ 554802529 h 111"/>
                <a:gd name="T30" fmla="*/ 2147483647 w 111"/>
                <a:gd name="T31" fmla="*/ 1387010047 h 111"/>
                <a:gd name="T32" fmla="*/ 2147483647 w 111"/>
                <a:gd name="T33" fmla="*/ 554802529 h 111"/>
                <a:gd name="T34" fmla="*/ 2147483647 w 111"/>
                <a:gd name="T35" fmla="*/ 2147483647 h 111"/>
                <a:gd name="T36" fmla="*/ 2147483647 w 111"/>
                <a:gd name="T37" fmla="*/ 1997289105 h 111"/>
                <a:gd name="T38" fmla="*/ 2147483647 w 111"/>
                <a:gd name="T39" fmla="*/ 2147483647 h 111"/>
                <a:gd name="T40" fmla="*/ 2147483647 w 111"/>
                <a:gd name="T41" fmla="*/ 2147483647 h 111"/>
                <a:gd name="T42" fmla="*/ 2147483647 w 111"/>
                <a:gd name="T43" fmla="*/ 2147483647 h 111"/>
                <a:gd name="T44" fmla="*/ 2147483647 w 111"/>
                <a:gd name="T45" fmla="*/ 2147483647 h 111"/>
                <a:gd name="T46" fmla="*/ 2147483647 w 111"/>
                <a:gd name="T47" fmla="*/ 2147483647 h 111"/>
                <a:gd name="T48" fmla="*/ 820388879 w 111"/>
                <a:gd name="T49" fmla="*/ 2147483647 h 111"/>
                <a:gd name="T50" fmla="*/ 1789948009 w 111"/>
                <a:gd name="T51" fmla="*/ 2147483647 h 111"/>
                <a:gd name="T52" fmla="*/ 820388879 w 111"/>
                <a:gd name="T53" fmla="*/ 2147483647 h 111"/>
                <a:gd name="T54" fmla="*/ 2147483647 w 111"/>
                <a:gd name="T55" fmla="*/ 2147483647 h 111"/>
                <a:gd name="T56" fmla="*/ 2147483647 w 111"/>
                <a:gd name="T57" fmla="*/ 2147483647 h 111"/>
                <a:gd name="T58" fmla="*/ 2147483647 w 111"/>
                <a:gd name="T59" fmla="*/ 2147483647 h 111"/>
                <a:gd name="T60" fmla="*/ 2147483647 w 111"/>
                <a:gd name="T61" fmla="*/ 2147483647 h 111"/>
                <a:gd name="T62" fmla="*/ 2147483647 w 111"/>
                <a:gd name="T63" fmla="*/ 2147483647 h 111"/>
                <a:gd name="T64" fmla="*/ 820388879 w 111"/>
                <a:gd name="T65" fmla="*/ 2147483647 h 111"/>
                <a:gd name="T66" fmla="*/ 1789948009 w 111"/>
                <a:gd name="T67" fmla="*/ 2147483647 h 111"/>
                <a:gd name="T68" fmla="*/ 2147483647 w 111"/>
                <a:gd name="T69" fmla="*/ 2147483647 h 111"/>
                <a:gd name="T70" fmla="*/ 2147483647 w 111"/>
                <a:gd name="T71" fmla="*/ 2147483647 h 111"/>
                <a:gd name="T72" fmla="*/ 2147483647 w 111"/>
                <a:gd name="T73" fmla="*/ 2147483647 h 111"/>
                <a:gd name="T74" fmla="*/ 2147483647 w 111"/>
                <a:gd name="T75" fmla="*/ 2147483647 h 111"/>
                <a:gd name="T76" fmla="*/ 1342463166 w 111"/>
                <a:gd name="T77" fmla="*/ 2147483647 h 111"/>
                <a:gd name="T78" fmla="*/ 1715367202 w 111"/>
                <a:gd name="T79" fmla="*/ 2147483647 h 111"/>
                <a:gd name="T80" fmla="*/ 2147483647 w 111"/>
                <a:gd name="T81" fmla="*/ 2147483647 h 111"/>
                <a:gd name="T82" fmla="*/ 1118720744 w 111"/>
                <a:gd name="T83" fmla="*/ 1830852070 h 111"/>
                <a:gd name="T84" fmla="*/ 2013690431 w 111"/>
                <a:gd name="T85" fmla="*/ 1553447081 h 111"/>
                <a:gd name="T86" fmla="*/ 2147483647 w 111"/>
                <a:gd name="T87" fmla="*/ 887684046 h 111"/>
                <a:gd name="T88" fmla="*/ 1118720744 w 111"/>
                <a:gd name="T89" fmla="*/ 1830852070 h 111"/>
                <a:gd name="T90" fmla="*/ 2147483647 w 111"/>
                <a:gd name="T91" fmla="*/ 1775368093 h 111"/>
                <a:gd name="T92" fmla="*/ 2147483647 w 111"/>
                <a:gd name="T93" fmla="*/ 1276049541 h 111"/>
                <a:gd name="T94" fmla="*/ 2147483647 w 111"/>
                <a:gd name="T95" fmla="*/ 943168024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1"/>
                <a:gd name="T145" fmla="*/ 0 h 111"/>
                <a:gd name="T146" fmla="*/ 111 w 111"/>
                <a:gd name="T147" fmla="*/ 111 h 1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1" h="111">
                  <a:moveTo>
                    <a:pt x="56" y="0"/>
                  </a:moveTo>
                  <a:cubicBezTo>
                    <a:pt x="71" y="0"/>
                    <a:pt x="85" y="6"/>
                    <a:pt x="95" y="16"/>
                  </a:cubicBezTo>
                  <a:cubicBezTo>
                    <a:pt x="105" y="26"/>
                    <a:pt x="111" y="40"/>
                    <a:pt x="111" y="55"/>
                  </a:cubicBezTo>
                  <a:cubicBezTo>
                    <a:pt x="111" y="71"/>
                    <a:pt x="105" y="84"/>
                    <a:pt x="95" y="94"/>
                  </a:cubicBezTo>
                  <a:cubicBezTo>
                    <a:pt x="85" y="104"/>
                    <a:pt x="71" y="111"/>
                    <a:pt x="56" y="111"/>
                  </a:cubicBezTo>
                  <a:cubicBezTo>
                    <a:pt x="40" y="111"/>
                    <a:pt x="27" y="104"/>
                    <a:pt x="16" y="94"/>
                  </a:cubicBezTo>
                  <a:cubicBezTo>
                    <a:pt x="6" y="84"/>
                    <a:pt x="0" y="71"/>
                    <a:pt x="0" y="55"/>
                  </a:cubicBezTo>
                  <a:cubicBezTo>
                    <a:pt x="0" y="40"/>
                    <a:pt x="6" y="26"/>
                    <a:pt x="16" y="16"/>
                  </a:cubicBezTo>
                  <a:cubicBezTo>
                    <a:pt x="27" y="6"/>
                    <a:pt x="40" y="0"/>
                    <a:pt x="56" y="0"/>
                  </a:cubicBezTo>
                  <a:close/>
                  <a:moveTo>
                    <a:pt x="51" y="100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47" y="87"/>
                    <a:pt x="42" y="86"/>
                    <a:pt x="38" y="85"/>
                  </a:cubicBezTo>
                  <a:cubicBezTo>
                    <a:pt x="39" y="87"/>
                    <a:pt x="40" y="88"/>
                    <a:pt x="40" y="89"/>
                  </a:cubicBezTo>
                  <a:cubicBezTo>
                    <a:pt x="43" y="94"/>
                    <a:pt x="47" y="98"/>
                    <a:pt x="51" y="100"/>
                  </a:cubicBezTo>
                  <a:close/>
                  <a:moveTo>
                    <a:pt x="51" y="77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5"/>
                    <a:pt x="34" y="70"/>
                    <a:pt x="35" y="75"/>
                  </a:cubicBezTo>
                  <a:cubicBezTo>
                    <a:pt x="40" y="76"/>
                    <a:pt x="45" y="77"/>
                    <a:pt x="51" y="77"/>
                  </a:cubicBezTo>
                  <a:close/>
                  <a:moveTo>
                    <a:pt x="51" y="5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5" y="34"/>
                    <a:pt x="40" y="34"/>
                    <a:pt x="35" y="36"/>
                  </a:cubicBezTo>
                  <a:cubicBezTo>
                    <a:pt x="34" y="40"/>
                    <a:pt x="33" y="45"/>
                    <a:pt x="33" y="50"/>
                  </a:cubicBezTo>
                  <a:cubicBezTo>
                    <a:pt x="51" y="50"/>
                    <a:pt x="51" y="50"/>
                    <a:pt x="51" y="50"/>
                  </a:cubicBezTo>
                  <a:close/>
                  <a:moveTo>
                    <a:pt x="51" y="24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47" y="12"/>
                    <a:pt x="43" y="16"/>
                    <a:pt x="40" y="22"/>
                  </a:cubicBezTo>
                  <a:cubicBezTo>
                    <a:pt x="40" y="23"/>
                    <a:pt x="39" y="24"/>
                    <a:pt x="38" y="25"/>
                  </a:cubicBezTo>
                  <a:cubicBezTo>
                    <a:pt x="42" y="24"/>
                    <a:pt x="47" y="24"/>
                    <a:pt x="51" y="24"/>
                  </a:cubicBezTo>
                  <a:close/>
                  <a:moveTo>
                    <a:pt x="61" y="1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5" y="24"/>
                    <a:pt x="69" y="24"/>
                    <a:pt x="73" y="25"/>
                  </a:cubicBezTo>
                  <a:cubicBezTo>
                    <a:pt x="72" y="24"/>
                    <a:pt x="72" y="23"/>
                    <a:pt x="71" y="22"/>
                  </a:cubicBezTo>
                  <a:cubicBezTo>
                    <a:pt x="68" y="16"/>
                    <a:pt x="65" y="12"/>
                    <a:pt x="61" y="10"/>
                  </a:cubicBezTo>
                  <a:close/>
                  <a:moveTo>
                    <a:pt x="61" y="33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45"/>
                    <a:pt x="78" y="40"/>
                    <a:pt x="77" y="36"/>
                  </a:cubicBezTo>
                  <a:cubicBezTo>
                    <a:pt x="72" y="34"/>
                    <a:pt x="66" y="34"/>
                    <a:pt x="61" y="33"/>
                  </a:cubicBezTo>
                  <a:close/>
                  <a:moveTo>
                    <a:pt x="61" y="60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6" y="77"/>
                    <a:pt x="72" y="76"/>
                    <a:pt x="77" y="75"/>
                  </a:cubicBezTo>
                  <a:cubicBezTo>
                    <a:pt x="78" y="70"/>
                    <a:pt x="78" y="65"/>
                    <a:pt x="79" y="60"/>
                  </a:cubicBezTo>
                  <a:cubicBezTo>
                    <a:pt x="61" y="60"/>
                    <a:pt x="61" y="60"/>
                    <a:pt x="61" y="60"/>
                  </a:cubicBezTo>
                  <a:close/>
                  <a:moveTo>
                    <a:pt x="61" y="87"/>
                  </a:moveTo>
                  <a:cubicBezTo>
                    <a:pt x="61" y="100"/>
                    <a:pt x="61" y="100"/>
                    <a:pt x="61" y="100"/>
                  </a:cubicBezTo>
                  <a:cubicBezTo>
                    <a:pt x="65" y="98"/>
                    <a:pt x="68" y="94"/>
                    <a:pt x="71" y="89"/>
                  </a:cubicBezTo>
                  <a:cubicBezTo>
                    <a:pt x="72" y="88"/>
                    <a:pt x="72" y="87"/>
                    <a:pt x="73" y="85"/>
                  </a:cubicBezTo>
                  <a:cubicBezTo>
                    <a:pt x="69" y="86"/>
                    <a:pt x="65" y="87"/>
                    <a:pt x="61" y="87"/>
                  </a:cubicBezTo>
                  <a:close/>
                  <a:moveTo>
                    <a:pt x="11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4" y="43"/>
                    <a:pt x="24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17" y="43"/>
                    <a:pt x="13" y="47"/>
                    <a:pt x="11" y="50"/>
                  </a:cubicBezTo>
                  <a:close/>
                  <a:moveTo>
                    <a:pt x="88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99" y="47"/>
                    <a:pt x="95" y="43"/>
                    <a:pt x="89" y="40"/>
                  </a:cubicBezTo>
                  <a:cubicBezTo>
                    <a:pt x="89" y="40"/>
                    <a:pt x="88" y="40"/>
                    <a:pt x="87" y="39"/>
                  </a:cubicBezTo>
                  <a:cubicBezTo>
                    <a:pt x="88" y="43"/>
                    <a:pt x="88" y="47"/>
                    <a:pt x="88" y="50"/>
                  </a:cubicBezTo>
                  <a:close/>
                  <a:moveTo>
                    <a:pt x="100" y="60"/>
                  </a:move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7"/>
                    <a:pt x="87" y="71"/>
                  </a:cubicBezTo>
                  <a:cubicBezTo>
                    <a:pt x="88" y="71"/>
                    <a:pt x="89" y="70"/>
                    <a:pt x="89" y="70"/>
                  </a:cubicBezTo>
                  <a:cubicBezTo>
                    <a:pt x="95" y="67"/>
                    <a:pt x="99" y="64"/>
                    <a:pt x="100" y="60"/>
                  </a:cubicBezTo>
                  <a:close/>
                  <a:moveTo>
                    <a:pt x="23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13" y="64"/>
                    <a:pt x="17" y="67"/>
                    <a:pt x="22" y="70"/>
                  </a:cubicBezTo>
                  <a:cubicBezTo>
                    <a:pt x="23" y="70"/>
                    <a:pt x="24" y="71"/>
                    <a:pt x="24" y="71"/>
                  </a:cubicBezTo>
                  <a:cubicBezTo>
                    <a:pt x="24" y="67"/>
                    <a:pt x="23" y="64"/>
                    <a:pt x="23" y="60"/>
                  </a:cubicBezTo>
                  <a:close/>
                  <a:moveTo>
                    <a:pt x="96" y="77"/>
                  </a:moveTo>
                  <a:cubicBezTo>
                    <a:pt x="95" y="78"/>
                    <a:pt x="95" y="78"/>
                    <a:pt x="94" y="78"/>
                  </a:cubicBezTo>
                  <a:cubicBezTo>
                    <a:pt x="91" y="80"/>
                    <a:pt x="88" y="81"/>
                    <a:pt x="84" y="82"/>
                  </a:cubicBezTo>
                  <a:cubicBezTo>
                    <a:pt x="83" y="86"/>
                    <a:pt x="81" y="90"/>
                    <a:pt x="80" y="93"/>
                  </a:cubicBezTo>
                  <a:cubicBezTo>
                    <a:pt x="79" y="94"/>
                    <a:pt x="79" y="94"/>
                    <a:pt x="79" y="95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1" y="85"/>
                    <a:pt x="94" y="81"/>
                    <a:pt x="96" y="77"/>
                  </a:cubicBezTo>
                  <a:close/>
                  <a:moveTo>
                    <a:pt x="27" y="82"/>
                  </a:moveTo>
                  <a:cubicBezTo>
                    <a:pt x="24" y="81"/>
                    <a:pt x="20" y="80"/>
                    <a:pt x="18" y="78"/>
                  </a:cubicBezTo>
                  <a:cubicBezTo>
                    <a:pt x="17" y="78"/>
                    <a:pt x="16" y="78"/>
                    <a:pt x="15" y="77"/>
                  </a:cubicBezTo>
                  <a:cubicBezTo>
                    <a:pt x="18" y="81"/>
                    <a:pt x="20" y="85"/>
                    <a:pt x="23" y="88"/>
                  </a:cubicBezTo>
                  <a:cubicBezTo>
                    <a:pt x="26" y="90"/>
                    <a:pt x="29" y="93"/>
                    <a:pt x="33" y="95"/>
                  </a:cubicBezTo>
                  <a:cubicBezTo>
                    <a:pt x="32" y="94"/>
                    <a:pt x="32" y="94"/>
                    <a:pt x="32" y="93"/>
                  </a:cubicBezTo>
                  <a:cubicBezTo>
                    <a:pt x="30" y="90"/>
                    <a:pt x="28" y="86"/>
                    <a:pt x="27" y="82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2"/>
                    <a:pt x="18" y="32"/>
                  </a:cubicBezTo>
                  <a:cubicBezTo>
                    <a:pt x="20" y="30"/>
                    <a:pt x="24" y="29"/>
                    <a:pt x="27" y="28"/>
                  </a:cubicBezTo>
                  <a:cubicBezTo>
                    <a:pt x="28" y="24"/>
                    <a:pt x="30" y="20"/>
                    <a:pt x="32" y="17"/>
                  </a:cubicBezTo>
                  <a:cubicBezTo>
                    <a:pt x="32" y="17"/>
                    <a:pt x="32" y="16"/>
                    <a:pt x="33" y="16"/>
                  </a:cubicBezTo>
                  <a:cubicBezTo>
                    <a:pt x="29" y="18"/>
                    <a:pt x="26" y="20"/>
                    <a:pt x="23" y="23"/>
                  </a:cubicBezTo>
                  <a:cubicBezTo>
                    <a:pt x="20" y="26"/>
                    <a:pt x="18" y="29"/>
                    <a:pt x="15" y="33"/>
                  </a:cubicBezTo>
                  <a:close/>
                  <a:moveTo>
                    <a:pt x="84" y="28"/>
                  </a:moveTo>
                  <a:cubicBezTo>
                    <a:pt x="88" y="29"/>
                    <a:pt x="91" y="30"/>
                    <a:pt x="94" y="32"/>
                  </a:cubicBezTo>
                  <a:cubicBezTo>
                    <a:pt x="95" y="32"/>
                    <a:pt x="95" y="33"/>
                    <a:pt x="96" y="33"/>
                  </a:cubicBezTo>
                  <a:cubicBezTo>
                    <a:pt x="94" y="29"/>
                    <a:pt x="91" y="26"/>
                    <a:pt x="88" y="23"/>
                  </a:cubicBezTo>
                  <a:cubicBezTo>
                    <a:pt x="85" y="20"/>
                    <a:pt x="82" y="18"/>
                    <a:pt x="79" y="16"/>
                  </a:cubicBezTo>
                  <a:cubicBezTo>
                    <a:pt x="79" y="16"/>
                    <a:pt x="79" y="17"/>
                    <a:pt x="80" y="17"/>
                  </a:cubicBezTo>
                  <a:cubicBezTo>
                    <a:pt x="81" y="20"/>
                    <a:pt x="83" y="24"/>
                    <a:pt x="84" y="28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lIns="121920" tIns="60960" rIns="121920" bIns="60960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681538" y="1388745"/>
            <a:ext cx="1645444" cy="1556148"/>
            <a:chOff x="4681538" y="1388745"/>
            <a:chExt cx="1645444" cy="1556148"/>
          </a:xfrm>
        </p:grpSpPr>
        <p:sp>
          <p:nvSpPr>
            <p:cNvPr id="44" name="圆角矩形 43"/>
            <p:cNvSpPr/>
            <p:nvPr/>
          </p:nvSpPr>
          <p:spPr>
            <a:xfrm>
              <a:off x="4681538" y="1388745"/>
              <a:ext cx="1645444" cy="1556148"/>
            </a:xfrm>
            <a:prstGeom prst="roundRect">
              <a:avLst>
                <a:gd name="adj" fmla="val 12535"/>
              </a:avLst>
            </a:prstGeom>
            <a:gradFill>
              <a:gsLst>
                <a:gs pos="92000">
                  <a:srgbClr val="FAFCFB"/>
                </a:gs>
                <a:gs pos="15000">
                  <a:srgbClr val="CDCED0"/>
                </a:gs>
              </a:gsLst>
              <a:lin ang="2700000" scaled="1"/>
            </a:gradFill>
            <a:ln w="22225">
              <a:gradFill>
                <a:gsLst>
                  <a:gs pos="36000">
                    <a:srgbClr val="FCFCFC"/>
                  </a:gs>
                  <a:gs pos="71000">
                    <a:srgbClr val="FAFCFB"/>
                  </a:gs>
                </a:gsLst>
                <a:lin ang="3000000" scaled="0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文本框 121"/>
            <p:cNvSpPr>
              <a:spLocks noChangeArrowheads="1"/>
            </p:cNvSpPr>
            <p:nvPr/>
          </p:nvSpPr>
          <p:spPr bwMode="auto">
            <a:xfrm>
              <a:off x="4779558" y="2417913"/>
              <a:ext cx="1473457" cy="30777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4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4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123"/>
            <p:cNvSpPr>
              <a:spLocks noEditPoints="1" noChangeArrowheads="1"/>
            </p:cNvSpPr>
            <p:nvPr/>
          </p:nvSpPr>
          <p:spPr bwMode="auto">
            <a:xfrm>
              <a:off x="5126764" y="1633537"/>
              <a:ext cx="779044" cy="550545"/>
            </a:xfrm>
            <a:custGeom>
              <a:avLst/>
              <a:gdLst>
                <a:gd name="T0" fmla="*/ 0 w 61"/>
                <a:gd name="T1" fmla="*/ 1015000805 h 40"/>
                <a:gd name="T2" fmla="*/ 0 w 61"/>
                <a:gd name="T3" fmla="*/ 1015000805 h 40"/>
                <a:gd name="T4" fmla="*/ 0 w 61"/>
                <a:gd name="T5" fmla="*/ 2147483647 h 40"/>
                <a:gd name="T6" fmla="*/ 0 w 61"/>
                <a:gd name="T7" fmla="*/ 2147483647 h 40"/>
                <a:gd name="T8" fmla="*/ 2147483647 w 61"/>
                <a:gd name="T9" fmla="*/ 2147483647 h 40"/>
                <a:gd name="T10" fmla="*/ 0 w 61"/>
                <a:gd name="T11" fmla="*/ 1015000805 h 40"/>
                <a:gd name="T12" fmla="*/ 2147483647 w 61"/>
                <a:gd name="T13" fmla="*/ 2147483647 h 40"/>
                <a:gd name="T14" fmla="*/ 2147483647 w 61"/>
                <a:gd name="T15" fmla="*/ 2147483647 h 40"/>
                <a:gd name="T16" fmla="*/ 2147483647 w 61"/>
                <a:gd name="T17" fmla="*/ 2147483647 h 40"/>
                <a:gd name="T18" fmla="*/ 2147483647 w 61"/>
                <a:gd name="T19" fmla="*/ 2147483647 h 40"/>
                <a:gd name="T20" fmla="*/ 2147483647 w 61"/>
                <a:gd name="T21" fmla="*/ 2147483647 h 40"/>
                <a:gd name="T22" fmla="*/ 2147483647 w 61"/>
                <a:gd name="T23" fmla="*/ 2147483647 h 40"/>
                <a:gd name="T24" fmla="*/ 2147483647 w 61"/>
                <a:gd name="T25" fmla="*/ 2147483647 h 40"/>
                <a:gd name="T26" fmla="*/ 2147483647 w 61"/>
                <a:gd name="T27" fmla="*/ 406006021 h 40"/>
                <a:gd name="T28" fmla="*/ 2147483647 w 61"/>
                <a:gd name="T29" fmla="*/ 0 h 40"/>
                <a:gd name="T30" fmla="*/ 349563024 w 61"/>
                <a:gd name="T31" fmla="*/ 0 h 40"/>
                <a:gd name="T32" fmla="*/ 524337925 w 61"/>
                <a:gd name="T33" fmla="*/ 203003011 h 40"/>
                <a:gd name="T34" fmla="*/ 2147483647 w 61"/>
                <a:gd name="T35" fmla="*/ 2147483647 h 40"/>
                <a:gd name="T36" fmla="*/ 2147483647 w 61"/>
                <a:gd name="T37" fmla="*/ 2147483647 h 40"/>
                <a:gd name="T38" fmla="*/ 2147483647 w 61"/>
                <a:gd name="T39" fmla="*/ 2147483647 h 40"/>
                <a:gd name="T40" fmla="*/ 2147483647 w 61"/>
                <a:gd name="T41" fmla="*/ 2147483647 h 40"/>
                <a:gd name="T42" fmla="*/ 2147483647 w 61"/>
                <a:gd name="T43" fmla="*/ 2147483647 h 40"/>
                <a:gd name="T44" fmla="*/ 2147483647 w 61"/>
                <a:gd name="T45" fmla="*/ 2147483647 h 40"/>
                <a:gd name="T46" fmla="*/ 524337925 w 61"/>
                <a:gd name="T47" fmla="*/ 2147483647 h 40"/>
                <a:gd name="T48" fmla="*/ 349563024 w 61"/>
                <a:gd name="T49" fmla="*/ 2147483647 h 40"/>
                <a:gd name="T50" fmla="*/ 2147483647 w 61"/>
                <a:gd name="T51" fmla="*/ 2147483647 h 40"/>
                <a:gd name="T52" fmla="*/ 2147483647 w 61"/>
                <a:gd name="T53" fmla="*/ 2147483647 h 40"/>
                <a:gd name="T54" fmla="*/ 2147483647 w 61"/>
                <a:gd name="T55" fmla="*/ 2147483647 h 40"/>
                <a:gd name="T56" fmla="*/ 2147483647 w 61"/>
                <a:gd name="T57" fmla="*/ 1218003816 h 40"/>
                <a:gd name="T58" fmla="*/ 2147483647 w 61"/>
                <a:gd name="T59" fmla="*/ 2147483647 h 40"/>
                <a:gd name="T60" fmla="*/ 2147483647 w 61"/>
                <a:gd name="T61" fmla="*/ 2147483647 h 40"/>
                <a:gd name="T62" fmla="*/ 2147483647 w 61"/>
                <a:gd name="T63" fmla="*/ 2147483647 h 40"/>
                <a:gd name="T64" fmla="*/ 2147483647 w 61"/>
                <a:gd name="T65" fmla="*/ 1015000805 h 40"/>
                <a:gd name="T66" fmla="*/ 2147483647 w 61"/>
                <a:gd name="T67" fmla="*/ 1218003816 h 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"/>
                <a:gd name="T103" fmla="*/ 0 h 40"/>
                <a:gd name="T104" fmla="*/ 61 w 61"/>
                <a:gd name="T105" fmla="*/ 40 h 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" h="40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0" y="5"/>
                  </a:lnTo>
                  <a:close/>
                  <a:moveTo>
                    <a:pt x="19" y="17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9" y="25"/>
                    <a:pt x="31" y="25"/>
                  </a:cubicBezTo>
                  <a:cubicBezTo>
                    <a:pt x="32" y="25"/>
                    <a:pt x="34" y="24"/>
                    <a:pt x="36" y="2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9" y="1"/>
                    <a:pt x="5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19" y="17"/>
                  </a:lnTo>
                  <a:close/>
                  <a:moveTo>
                    <a:pt x="42" y="24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3" y="30"/>
                    <a:pt x="31" y="30"/>
                  </a:cubicBezTo>
                  <a:cubicBezTo>
                    <a:pt x="28" y="30"/>
                    <a:pt x="25" y="29"/>
                    <a:pt x="23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40"/>
                    <a:pt x="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39"/>
                  </a:cubicBezTo>
                  <a:lnTo>
                    <a:pt x="42" y="24"/>
                  </a:lnTo>
                  <a:close/>
                  <a:moveTo>
                    <a:pt x="60" y="6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6"/>
                  </a:cubicBezTo>
                  <a:close/>
                </a:path>
              </a:pathLst>
            </a:custGeom>
            <a:solidFill>
              <a:srgbClr val="DB0010"/>
            </a:solidFill>
            <a:ln>
              <a:noFill/>
            </a:ln>
          </p:spPr>
          <p:txBody>
            <a:bodyPr lIns="68573" tIns="34287" rIns="68573" bIns="34287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0" name="组合 97"/>
          <p:cNvGrpSpPr/>
          <p:nvPr/>
        </p:nvGrpSpPr>
        <p:grpSpPr bwMode="auto">
          <a:xfrm>
            <a:off x="6451994" y="2975373"/>
            <a:ext cx="1645444" cy="1420415"/>
            <a:chOff x="0" y="0"/>
            <a:chExt cx="2331720" cy="1752600"/>
          </a:xfrm>
        </p:grpSpPr>
        <p:sp>
          <p:nvSpPr>
            <p:cNvPr id="51" name="文本框 98"/>
            <p:cNvSpPr>
              <a:spLocks noChangeArrowheads="1"/>
            </p:cNvSpPr>
            <p:nvPr/>
          </p:nvSpPr>
          <p:spPr bwMode="auto">
            <a:xfrm>
              <a:off x="121860" y="719623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文本框 99"/>
            <p:cNvSpPr>
              <a:spLocks noChangeArrowheads="1"/>
            </p:cNvSpPr>
            <p:nvPr/>
          </p:nvSpPr>
          <p:spPr bwMode="auto">
            <a:xfrm>
              <a:off x="121860" y="1260485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dirty="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 dirty="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文本框 100"/>
            <p:cNvSpPr>
              <a:spLocks noChangeArrowheads="1"/>
            </p:cNvSpPr>
            <p:nvPr/>
          </p:nvSpPr>
          <p:spPr bwMode="auto">
            <a:xfrm>
              <a:off x="121860" y="178764"/>
              <a:ext cx="2088001" cy="3417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B0010"/>
                  </a:solidFill>
                  <a:latin typeface="+mn-lt"/>
                  <a:ea typeface="+mn-ea"/>
                  <a:cs typeface="+mn-ea"/>
                  <a:sym typeface="+mn-lt"/>
                </a:rPr>
                <a:t>TEXT HERE</a:t>
              </a:r>
              <a:endParaRPr lang="zh-CN" altLang="en-US" sz="1200" baseline="-30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矩形 101"/>
            <p:cNvSpPr>
              <a:spLocks noChangeArrowheads="1"/>
            </p:cNvSpPr>
            <p:nvPr/>
          </p:nvSpPr>
          <p:spPr bwMode="auto">
            <a:xfrm>
              <a:off x="0" y="0"/>
              <a:ext cx="2331720" cy="1752600"/>
            </a:xfrm>
            <a:prstGeom prst="rect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DB001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直接连接符 102"/>
            <p:cNvSpPr>
              <a:spLocks noChangeShapeType="1"/>
            </p:cNvSpPr>
            <p:nvPr/>
          </p:nvSpPr>
          <p:spPr bwMode="auto">
            <a:xfrm>
              <a:off x="121860" y="60488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  <p:sp>
          <p:nvSpPr>
            <p:cNvPr id="56" name="直接连接符 103"/>
            <p:cNvSpPr>
              <a:spLocks noChangeShapeType="1"/>
            </p:cNvSpPr>
            <p:nvPr/>
          </p:nvSpPr>
          <p:spPr bwMode="auto">
            <a:xfrm>
              <a:off x="121860" y="1150992"/>
              <a:ext cx="2088000" cy="1"/>
            </a:xfrm>
            <a:prstGeom prst="line">
              <a:avLst/>
            </a:prstGeom>
            <a:noFill/>
            <a:ln w="12700">
              <a:solidFill>
                <a:srgbClr val="DB001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rgbClr val="DB001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427892" y="550216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cs typeface="+mn-ea"/>
                <a:sym typeface="+mn-lt"/>
              </a:rPr>
              <a:t>yanshifu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工作总体思路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  <p:bldP spid="8" grpId="0"/>
      <p:bldP spid="9" grpId="0"/>
      <p:bldP spid="48" grpId="0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延期 3"/>
          <p:cNvSpPr/>
          <p:nvPr/>
        </p:nvSpPr>
        <p:spPr>
          <a:xfrm rot="5400000">
            <a:off x="3352800" y="-3352800"/>
            <a:ext cx="24384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90" y="236220"/>
            <a:ext cx="2907030" cy="2907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5" y="480060"/>
            <a:ext cx="2721429" cy="2103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89" y="10477"/>
            <a:ext cx="1074420" cy="1208723"/>
          </a:xfrm>
          <a:prstGeom prst="rect">
            <a:avLst/>
          </a:prstGeom>
        </p:spPr>
      </p:pic>
      <p:sp>
        <p:nvSpPr>
          <p:cNvPr id="26" name="流程图: 延期 25"/>
          <p:cNvSpPr/>
          <p:nvPr/>
        </p:nvSpPr>
        <p:spPr>
          <a:xfrm rot="5400000" flipH="1">
            <a:off x="3244850" y="1390650"/>
            <a:ext cx="2654300" cy="9144000"/>
          </a:xfrm>
          <a:prstGeom prst="flowChartDelay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4A0000"/>
              </a:gs>
            </a:gsLst>
            <a:lin ang="10800000" scaled="0"/>
            <a:tileRect/>
          </a:gradFill>
          <a:ln>
            <a:noFill/>
          </a:ln>
          <a:effectLst>
            <a:outerShdw blurRad="1905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676400" y="5156200"/>
            <a:ext cx="12534900" cy="2501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913103" y="3152229"/>
            <a:ext cx="55402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4A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谢谢观看     欢迎下载</a:t>
            </a:r>
            <a:endParaRPr lang="zh-CN" altLang="en-US" sz="4400" b="1" dirty="0">
              <a:solidFill>
                <a:srgbClr val="4A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14"/>
          <p:cNvSpPr txBox="1"/>
          <p:nvPr/>
        </p:nvSpPr>
        <p:spPr>
          <a:xfrm>
            <a:off x="2282604" y="3937000"/>
            <a:ext cx="480129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行业培训、年终总结、阶段分析、述职报告等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PART ONE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年度工作</a:t>
            </a:r>
            <a:r>
              <a:rPr lang="zh-CN" altLang="en-US" dirty="0" smtClean="0"/>
              <a:t>概述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点击输入副标题</a:t>
            </a:r>
            <a:endParaRPr lang="en-US" altLang="zh-CN" dirty="0" smtClean="0"/>
          </a:p>
          <a:p>
            <a:r>
              <a:rPr lang="zh-CN" altLang="en-US" dirty="0" smtClean="0"/>
              <a:t>点击</a:t>
            </a:r>
            <a:r>
              <a:rPr lang="zh-CN" altLang="en-US" dirty="0"/>
              <a:t>输入</a:t>
            </a:r>
            <a:r>
              <a:rPr lang="zh-CN" altLang="en-US" dirty="0" smtClean="0"/>
              <a:t>副标题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工作回顾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Text Placeholder 25"/>
          <p:cNvSpPr txBox="1"/>
          <p:nvPr/>
        </p:nvSpPr>
        <p:spPr>
          <a:xfrm>
            <a:off x="359569" y="1541826"/>
            <a:ext cx="3145631" cy="19260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en-AU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Text Placeholder 26"/>
          <p:cNvSpPr txBox="1"/>
          <p:nvPr/>
        </p:nvSpPr>
        <p:spPr>
          <a:xfrm>
            <a:off x="359570" y="1817915"/>
            <a:ext cx="2638674" cy="192677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05" name="Down Arrow 62"/>
          <p:cNvSpPr/>
          <p:nvPr/>
        </p:nvSpPr>
        <p:spPr>
          <a:xfrm>
            <a:off x="5747070" y="1887666"/>
            <a:ext cx="396240" cy="1150620"/>
          </a:xfrm>
          <a:prstGeom prst="downArrow">
            <a:avLst>
              <a:gd name="adj1" fmla="val 50000"/>
              <a:gd name="adj2" fmla="val 48077"/>
            </a:avLst>
          </a:prstGeom>
          <a:gradFill>
            <a:gsLst>
              <a:gs pos="41000">
                <a:srgbClr val="DB0010"/>
              </a:gs>
              <a:gs pos="100000">
                <a:srgbClr val="4A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106" name="TextBox 105"/>
          <p:cNvSpPr txBox="1"/>
          <p:nvPr/>
        </p:nvSpPr>
        <p:spPr>
          <a:xfrm>
            <a:off x="4961661" y="3121438"/>
            <a:ext cx="1735389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07" name="Text Placeholder 34"/>
          <p:cNvSpPr txBox="1"/>
          <p:nvPr/>
        </p:nvSpPr>
        <p:spPr>
          <a:xfrm>
            <a:off x="4309950" y="3638255"/>
            <a:ext cx="2387100" cy="79038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此处添加详细文本描述，建议与标题相关并符合整体语言风格，语言描述尽量简洁生动。尽量将每页幻灯片的字数控制在  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200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5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分钟之内。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6524464" y="1590362"/>
            <a:ext cx="2399110" cy="2715816"/>
            <a:chOff x="6524464" y="1590362"/>
            <a:chExt cx="2399110" cy="2715816"/>
          </a:xfrm>
          <a:effectLst>
            <a:outerShdw blurRad="444500" dist="1905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7" name="Group 66"/>
            <p:cNvGrpSpPr/>
            <p:nvPr/>
          </p:nvGrpSpPr>
          <p:grpSpPr>
            <a:xfrm>
              <a:off x="6524464" y="1590362"/>
              <a:ext cx="2399110" cy="2715816"/>
              <a:chOff x="7345906" y="1655763"/>
              <a:chExt cx="3198813" cy="3621088"/>
            </a:xfrm>
          </p:grpSpPr>
          <p:sp>
            <p:nvSpPr>
              <p:cNvPr id="8" name="Freeform 5"/>
              <p:cNvSpPr/>
              <p:nvPr/>
            </p:nvSpPr>
            <p:spPr bwMode="auto">
              <a:xfrm>
                <a:off x="7714206" y="2122488"/>
                <a:ext cx="1962150" cy="3154363"/>
              </a:xfrm>
              <a:custGeom>
                <a:avLst/>
                <a:gdLst>
                  <a:gd name="T0" fmla="*/ 17 w 235"/>
                  <a:gd name="T1" fmla="*/ 378 h 378"/>
                  <a:gd name="T2" fmla="*/ 9 w 235"/>
                  <a:gd name="T3" fmla="*/ 376 h 378"/>
                  <a:gd name="T4" fmla="*/ 4 w 235"/>
                  <a:gd name="T5" fmla="*/ 356 h 378"/>
                  <a:gd name="T6" fmla="*/ 205 w 235"/>
                  <a:gd name="T7" fmla="*/ 8 h 378"/>
                  <a:gd name="T8" fmla="*/ 218 w 235"/>
                  <a:gd name="T9" fmla="*/ 0 h 378"/>
                  <a:gd name="T10" fmla="*/ 225 w 235"/>
                  <a:gd name="T11" fmla="*/ 2 h 378"/>
                  <a:gd name="T12" fmla="*/ 231 w 235"/>
                  <a:gd name="T13" fmla="*/ 22 h 378"/>
                  <a:gd name="T14" fmla="*/ 30 w 235"/>
                  <a:gd name="T15" fmla="*/ 371 h 378"/>
                  <a:gd name="T16" fmla="*/ 17 w 235"/>
                  <a:gd name="T17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378">
                    <a:moveTo>
                      <a:pt x="17" y="378"/>
                    </a:moveTo>
                    <a:cubicBezTo>
                      <a:pt x="14" y="378"/>
                      <a:pt x="12" y="378"/>
                      <a:pt x="9" y="376"/>
                    </a:cubicBezTo>
                    <a:cubicBezTo>
                      <a:pt x="2" y="372"/>
                      <a:pt x="0" y="363"/>
                      <a:pt x="4" y="356"/>
                    </a:cubicBezTo>
                    <a:cubicBezTo>
                      <a:pt x="205" y="8"/>
                      <a:pt x="205" y="8"/>
                      <a:pt x="205" y="8"/>
                    </a:cubicBezTo>
                    <a:cubicBezTo>
                      <a:pt x="208" y="3"/>
                      <a:pt x="213" y="0"/>
                      <a:pt x="218" y="0"/>
                    </a:cubicBezTo>
                    <a:cubicBezTo>
                      <a:pt x="221" y="0"/>
                      <a:pt x="223" y="1"/>
                      <a:pt x="225" y="2"/>
                    </a:cubicBezTo>
                    <a:cubicBezTo>
                      <a:pt x="232" y="6"/>
                      <a:pt x="235" y="15"/>
                      <a:pt x="231" y="22"/>
                    </a:cubicBezTo>
                    <a:cubicBezTo>
                      <a:pt x="30" y="371"/>
                      <a:pt x="30" y="371"/>
                      <a:pt x="30" y="371"/>
                    </a:cubicBezTo>
                    <a:cubicBezTo>
                      <a:pt x="27" y="376"/>
                      <a:pt x="22" y="378"/>
                      <a:pt x="17" y="378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6"/>
              <p:cNvSpPr/>
              <p:nvPr/>
            </p:nvSpPr>
            <p:spPr bwMode="auto">
              <a:xfrm>
                <a:off x="7714206" y="2122488"/>
                <a:ext cx="1870075" cy="3136900"/>
              </a:xfrm>
              <a:custGeom>
                <a:avLst/>
                <a:gdLst>
                  <a:gd name="T0" fmla="*/ 9 w 224"/>
                  <a:gd name="T1" fmla="*/ 376 h 376"/>
                  <a:gd name="T2" fmla="*/ 4 w 224"/>
                  <a:gd name="T3" fmla="*/ 356 h 376"/>
                  <a:gd name="T4" fmla="*/ 205 w 224"/>
                  <a:gd name="T5" fmla="*/ 8 h 376"/>
                  <a:gd name="T6" fmla="*/ 217 w 224"/>
                  <a:gd name="T7" fmla="*/ 0 h 376"/>
                  <a:gd name="T8" fmla="*/ 224 w 224"/>
                  <a:gd name="T9" fmla="*/ 5 h 376"/>
                  <a:gd name="T10" fmla="*/ 9 w 224"/>
                  <a:gd name="T11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376">
                    <a:moveTo>
                      <a:pt x="9" y="376"/>
                    </a:moveTo>
                    <a:cubicBezTo>
                      <a:pt x="2" y="372"/>
                      <a:pt x="0" y="363"/>
                      <a:pt x="4" y="356"/>
                    </a:cubicBezTo>
                    <a:cubicBezTo>
                      <a:pt x="205" y="8"/>
                      <a:pt x="205" y="8"/>
                      <a:pt x="205" y="8"/>
                    </a:cubicBezTo>
                    <a:cubicBezTo>
                      <a:pt x="208" y="3"/>
                      <a:pt x="212" y="1"/>
                      <a:pt x="217" y="0"/>
                    </a:cubicBezTo>
                    <a:cubicBezTo>
                      <a:pt x="224" y="5"/>
                      <a:pt x="224" y="5"/>
                      <a:pt x="224" y="5"/>
                    </a:cubicBezTo>
                    <a:cubicBezTo>
                      <a:pt x="9" y="376"/>
                      <a:pt x="9" y="376"/>
                      <a:pt x="9" y="376"/>
                    </a:cubicBezTo>
                  </a:path>
                </a:pathLst>
              </a:custGeom>
              <a:solidFill>
                <a:srgbClr val="DB00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7"/>
              <p:cNvSpPr/>
              <p:nvPr/>
            </p:nvSpPr>
            <p:spPr bwMode="auto">
              <a:xfrm>
                <a:off x="8206331" y="2122488"/>
                <a:ext cx="1962150" cy="3154363"/>
              </a:xfrm>
              <a:custGeom>
                <a:avLst/>
                <a:gdLst>
                  <a:gd name="T0" fmla="*/ 219 w 235"/>
                  <a:gd name="T1" fmla="*/ 378 h 378"/>
                  <a:gd name="T2" fmla="*/ 226 w 235"/>
                  <a:gd name="T3" fmla="*/ 376 h 378"/>
                  <a:gd name="T4" fmla="*/ 231 w 235"/>
                  <a:gd name="T5" fmla="*/ 356 h 378"/>
                  <a:gd name="T6" fmla="*/ 30 w 235"/>
                  <a:gd name="T7" fmla="*/ 8 h 378"/>
                  <a:gd name="T8" fmla="*/ 17 w 235"/>
                  <a:gd name="T9" fmla="*/ 0 h 378"/>
                  <a:gd name="T10" fmla="*/ 10 w 235"/>
                  <a:gd name="T11" fmla="*/ 2 h 378"/>
                  <a:gd name="T12" fmla="*/ 5 w 235"/>
                  <a:gd name="T13" fmla="*/ 22 h 378"/>
                  <a:gd name="T14" fmla="*/ 206 w 235"/>
                  <a:gd name="T15" fmla="*/ 371 h 378"/>
                  <a:gd name="T16" fmla="*/ 219 w 235"/>
                  <a:gd name="T17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378">
                    <a:moveTo>
                      <a:pt x="219" y="378"/>
                    </a:moveTo>
                    <a:cubicBezTo>
                      <a:pt x="221" y="378"/>
                      <a:pt x="224" y="378"/>
                      <a:pt x="226" y="376"/>
                    </a:cubicBezTo>
                    <a:cubicBezTo>
                      <a:pt x="233" y="372"/>
                      <a:pt x="235" y="363"/>
                      <a:pt x="231" y="35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7" y="3"/>
                      <a:pt x="22" y="0"/>
                      <a:pt x="17" y="0"/>
                    </a:cubicBezTo>
                    <a:cubicBezTo>
                      <a:pt x="15" y="0"/>
                      <a:pt x="12" y="1"/>
                      <a:pt x="10" y="2"/>
                    </a:cubicBezTo>
                    <a:cubicBezTo>
                      <a:pt x="3" y="6"/>
                      <a:pt x="0" y="15"/>
                      <a:pt x="5" y="22"/>
                    </a:cubicBezTo>
                    <a:cubicBezTo>
                      <a:pt x="206" y="371"/>
                      <a:pt x="206" y="371"/>
                      <a:pt x="206" y="371"/>
                    </a:cubicBezTo>
                    <a:cubicBezTo>
                      <a:pt x="209" y="376"/>
                      <a:pt x="213" y="378"/>
                      <a:pt x="219" y="378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8"/>
              <p:cNvSpPr/>
              <p:nvPr/>
            </p:nvSpPr>
            <p:spPr bwMode="auto">
              <a:xfrm>
                <a:off x="8298406" y="2122488"/>
                <a:ext cx="1870075" cy="3136900"/>
              </a:xfrm>
              <a:custGeom>
                <a:avLst/>
                <a:gdLst>
                  <a:gd name="T0" fmla="*/ 215 w 224"/>
                  <a:gd name="T1" fmla="*/ 376 h 376"/>
                  <a:gd name="T2" fmla="*/ 220 w 224"/>
                  <a:gd name="T3" fmla="*/ 356 h 376"/>
                  <a:gd name="T4" fmla="*/ 19 w 224"/>
                  <a:gd name="T5" fmla="*/ 8 h 376"/>
                  <a:gd name="T6" fmla="*/ 8 w 224"/>
                  <a:gd name="T7" fmla="*/ 0 h 376"/>
                  <a:gd name="T8" fmla="*/ 0 w 224"/>
                  <a:gd name="T9" fmla="*/ 5 h 376"/>
                  <a:gd name="T10" fmla="*/ 215 w 224"/>
                  <a:gd name="T11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376">
                    <a:moveTo>
                      <a:pt x="215" y="376"/>
                    </a:moveTo>
                    <a:cubicBezTo>
                      <a:pt x="222" y="372"/>
                      <a:pt x="224" y="363"/>
                      <a:pt x="220" y="35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6" y="3"/>
                      <a:pt x="12" y="1"/>
                      <a:pt x="8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15" y="376"/>
                      <a:pt x="215" y="376"/>
                      <a:pt x="215" y="376"/>
                    </a:cubicBezTo>
                  </a:path>
                </a:pathLst>
              </a:custGeom>
              <a:solidFill>
                <a:srgbClr val="DB001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8882606" y="1655763"/>
                <a:ext cx="125413" cy="31115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8882606" y="1655763"/>
                <a:ext cx="125413" cy="311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7345906" y="1897063"/>
                <a:ext cx="3198813" cy="2503488"/>
              </a:xfrm>
              <a:custGeom>
                <a:avLst/>
                <a:gdLst>
                  <a:gd name="T0" fmla="*/ 368 w 383"/>
                  <a:gd name="T1" fmla="*/ 300 h 300"/>
                  <a:gd name="T2" fmla="*/ 15 w 383"/>
                  <a:gd name="T3" fmla="*/ 300 h 300"/>
                  <a:gd name="T4" fmla="*/ 0 w 383"/>
                  <a:gd name="T5" fmla="*/ 286 h 300"/>
                  <a:gd name="T6" fmla="*/ 0 w 383"/>
                  <a:gd name="T7" fmla="*/ 15 h 300"/>
                  <a:gd name="T8" fmla="*/ 15 w 383"/>
                  <a:gd name="T9" fmla="*/ 0 h 300"/>
                  <a:gd name="T10" fmla="*/ 368 w 383"/>
                  <a:gd name="T11" fmla="*/ 0 h 300"/>
                  <a:gd name="T12" fmla="*/ 383 w 383"/>
                  <a:gd name="T13" fmla="*/ 15 h 300"/>
                  <a:gd name="T14" fmla="*/ 383 w 383"/>
                  <a:gd name="T15" fmla="*/ 286 h 300"/>
                  <a:gd name="T16" fmla="*/ 368 w 383"/>
                  <a:gd name="T1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3" h="300">
                    <a:moveTo>
                      <a:pt x="368" y="300"/>
                    </a:moveTo>
                    <a:cubicBezTo>
                      <a:pt x="15" y="300"/>
                      <a:pt x="15" y="300"/>
                      <a:pt x="15" y="300"/>
                    </a:cubicBezTo>
                    <a:cubicBezTo>
                      <a:pt x="7" y="300"/>
                      <a:pt x="0" y="294"/>
                      <a:pt x="0" y="28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368" y="0"/>
                      <a:pt x="368" y="0"/>
                      <a:pt x="368" y="0"/>
                    </a:cubicBezTo>
                    <a:cubicBezTo>
                      <a:pt x="376" y="0"/>
                      <a:pt x="383" y="7"/>
                      <a:pt x="383" y="15"/>
                    </a:cubicBezTo>
                    <a:cubicBezTo>
                      <a:pt x="383" y="286"/>
                      <a:pt x="383" y="286"/>
                      <a:pt x="383" y="286"/>
                    </a:cubicBezTo>
                    <a:cubicBezTo>
                      <a:pt x="383" y="294"/>
                      <a:pt x="376" y="300"/>
                      <a:pt x="368" y="300"/>
                    </a:cubicBezTo>
                  </a:path>
                </a:pathLst>
              </a:custGeom>
              <a:gradFill>
                <a:gsLst>
                  <a:gs pos="41000">
                    <a:srgbClr val="DB0010"/>
                  </a:gs>
                  <a:gs pos="100000">
                    <a:srgbClr val="4A000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7480845" y="2047875"/>
                <a:ext cx="2930525" cy="2209800"/>
              </a:xfrm>
              <a:custGeom>
                <a:avLst/>
                <a:gdLst>
                  <a:gd name="T0" fmla="*/ 336 w 351"/>
                  <a:gd name="T1" fmla="*/ 265 h 265"/>
                  <a:gd name="T2" fmla="*/ 15 w 351"/>
                  <a:gd name="T3" fmla="*/ 265 h 265"/>
                  <a:gd name="T4" fmla="*/ 0 w 351"/>
                  <a:gd name="T5" fmla="*/ 251 h 265"/>
                  <a:gd name="T6" fmla="*/ 0 w 351"/>
                  <a:gd name="T7" fmla="*/ 14 h 265"/>
                  <a:gd name="T8" fmla="*/ 15 w 351"/>
                  <a:gd name="T9" fmla="*/ 0 h 265"/>
                  <a:gd name="T10" fmla="*/ 336 w 351"/>
                  <a:gd name="T11" fmla="*/ 0 h 265"/>
                  <a:gd name="T12" fmla="*/ 351 w 351"/>
                  <a:gd name="T13" fmla="*/ 14 h 265"/>
                  <a:gd name="T14" fmla="*/ 351 w 351"/>
                  <a:gd name="T15" fmla="*/ 251 h 265"/>
                  <a:gd name="T16" fmla="*/ 336 w 351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1" h="265">
                    <a:moveTo>
                      <a:pt x="336" y="265"/>
                    </a:moveTo>
                    <a:cubicBezTo>
                      <a:pt x="15" y="265"/>
                      <a:pt x="15" y="265"/>
                      <a:pt x="15" y="265"/>
                    </a:cubicBezTo>
                    <a:cubicBezTo>
                      <a:pt x="7" y="265"/>
                      <a:pt x="0" y="259"/>
                      <a:pt x="0" y="25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344" y="0"/>
                      <a:pt x="351" y="6"/>
                      <a:pt x="351" y="14"/>
                    </a:cubicBezTo>
                    <a:cubicBezTo>
                      <a:pt x="351" y="251"/>
                      <a:pt x="351" y="251"/>
                      <a:pt x="351" y="251"/>
                    </a:cubicBezTo>
                    <a:cubicBezTo>
                      <a:pt x="351" y="259"/>
                      <a:pt x="344" y="265"/>
                      <a:pt x="336" y="26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4"/>
              <p:cNvSpPr>
                <a:spLocks noEditPoints="1"/>
              </p:cNvSpPr>
              <p:nvPr/>
            </p:nvSpPr>
            <p:spPr bwMode="auto">
              <a:xfrm>
                <a:off x="8490493" y="2714625"/>
                <a:ext cx="742950" cy="309563"/>
              </a:xfrm>
              <a:custGeom>
                <a:avLst/>
                <a:gdLst>
                  <a:gd name="T0" fmla="*/ 458 w 468"/>
                  <a:gd name="T1" fmla="*/ 195 h 195"/>
                  <a:gd name="T2" fmla="*/ 468 w 468"/>
                  <a:gd name="T3" fmla="*/ 190 h 195"/>
                  <a:gd name="T4" fmla="*/ 437 w 468"/>
                  <a:gd name="T5" fmla="*/ 174 h 195"/>
                  <a:gd name="T6" fmla="*/ 447 w 468"/>
                  <a:gd name="T7" fmla="*/ 190 h 195"/>
                  <a:gd name="T8" fmla="*/ 437 w 468"/>
                  <a:gd name="T9" fmla="*/ 174 h 195"/>
                  <a:gd name="T10" fmla="*/ 410 w 468"/>
                  <a:gd name="T11" fmla="*/ 174 h 195"/>
                  <a:gd name="T12" fmla="*/ 426 w 468"/>
                  <a:gd name="T13" fmla="*/ 174 h 195"/>
                  <a:gd name="T14" fmla="*/ 410 w 468"/>
                  <a:gd name="T15" fmla="*/ 169 h 195"/>
                  <a:gd name="T16" fmla="*/ 389 w 468"/>
                  <a:gd name="T17" fmla="*/ 158 h 195"/>
                  <a:gd name="T18" fmla="*/ 400 w 468"/>
                  <a:gd name="T19" fmla="*/ 169 h 195"/>
                  <a:gd name="T20" fmla="*/ 389 w 468"/>
                  <a:gd name="T21" fmla="*/ 158 h 195"/>
                  <a:gd name="T22" fmla="*/ 358 w 468"/>
                  <a:gd name="T23" fmla="*/ 153 h 195"/>
                  <a:gd name="T24" fmla="*/ 379 w 468"/>
                  <a:gd name="T25" fmla="*/ 153 h 195"/>
                  <a:gd name="T26" fmla="*/ 337 w 468"/>
                  <a:gd name="T27" fmla="*/ 137 h 195"/>
                  <a:gd name="T28" fmla="*/ 347 w 468"/>
                  <a:gd name="T29" fmla="*/ 153 h 195"/>
                  <a:gd name="T30" fmla="*/ 342 w 468"/>
                  <a:gd name="T31" fmla="*/ 137 h 195"/>
                  <a:gd name="T32" fmla="*/ 337 w 468"/>
                  <a:gd name="T33" fmla="*/ 137 h 195"/>
                  <a:gd name="T34" fmla="*/ 310 w 468"/>
                  <a:gd name="T35" fmla="*/ 137 h 195"/>
                  <a:gd name="T36" fmla="*/ 326 w 468"/>
                  <a:gd name="T37" fmla="*/ 132 h 195"/>
                  <a:gd name="T38" fmla="*/ 289 w 468"/>
                  <a:gd name="T39" fmla="*/ 116 h 195"/>
                  <a:gd name="T40" fmla="*/ 300 w 468"/>
                  <a:gd name="T41" fmla="*/ 132 h 195"/>
                  <a:gd name="T42" fmla="*/ 289 w 468"/>
                  <a:gd name="T43" fmla="*/ 116 h 195"/>
                  <a:gd name="T44" fmla="*/ 263 w 468"/>
                  <a:gd name="T45" fmla="*/ 116 h 195"/>
                  <a:gd name="T46" fmla="*/ 279 w 468"/>
                  <a:gd name="T47" fmla="*/ 111 h 195"/>
                  <a:gd name="T48" fmla="*/ 268 w 468"/>
                  <a:gd name="T49" fmla="*/ 105 h 195"/>
                  <a:gd name="T50" fmla="*/ 242 w 468"/>
                  <a:gd name="T51" fmla="*/ 95 h 195"/>
                  <a:gd name="T52" fmla="*/ 253 w 468"/>
                  <a:gd name="T53" fmla="*/ 111 h 195"/>
                  <a:gd name="T54" fmla="*/ 242 w 468"/>
                  <a:gd name="T55" fmla="*/ 95 h 195"/>
                  <a:gd name="T56" fmla="*/ 216 w 468"/>
                  <a:gd name="T57" fmla="*/ 95 h 195"/>
                  <a:gd name="T58" fmla="*/ 232 w 468"/>
                  <a:gd name="T59" fmla="*/ 95 h 195"/>
                  <a:gd name="T60" fmla="*/ 195 w 468"/>
                  <a:gd name="T61" fmla="*/ 79 h 195"/>
                  <a:gd name="T62" fmla="*/ 205 w 468"/>
                  <a:gd name="T63" fmla="*/ 90 h 195"/>
                  <a:gd name="T64" fmla="*/ 195 w 468"/>
                  <a:gd name="T65" fmla="*/ 79 h 195"/>
                  <a:gd name="T66" fmla="*/ 168 w 468"/>
                  <a:gd name="T67" fmla="*/ 74 h 195"/>
                  <a:gd name="T68" fmla="*/ 184 w 468"/>
                  <a:gd name="T69" fmla="*/ 74 h 195"/>
                  <a:gd name="T70" fmla="*/ 147 w 468"/>
                  <a:gd name="T71" fmla="*/ 58 h 195"/>
                  <a:gd name="T72" fmla="*/ 158 w 468"/>
                  <a:gd name="T73" fmla="*/ 74 h 195"/>
                  <a:gd name="T74" fmla="*/ 147 w 468"/>
                  <a:gd name="T75" fmla="*/ 58 h 195"/>
                  <a:gd name="T76" fmla="*/ 116 w 468"/>
                  <a:gd name="T77" fmla="*/ 58 h 195"/>
                  <a:gd name="T78" fmla="*/ 137 w 468"/>
                  <a:gd name="T79" fmla="*/ 53 h 195"/>
                  <a:gd name="T80" fmla="*/ 100 w 468"/>
                  <a:gd name="T81" fmla="*/ 37 h 195"/>
                  <a:gd name="T82" fmla="*/ 105 w 468"/>
                  <a:gd name="T83" fmla="*/ 53 h 195"/>
                  <a:gd name="T84" fmla="*/ 100 w 468"/>
                  <a:gd name="T85" fmla="*/ 37 h 195"/>
                  <a:gd name="T86" fmla="*/ 68 w 468"/>
                  <a:gd name="T87" fmla="*/ 37 h 195"/>
                  <a:gd name="T88" fmla="*/ 84 w 468"/>
                  <a:gd name="T89" fmla="*/ 32 h 195"/>
                  <a:gd name="T90" fmla="*/ 47 w 468"/>
                  <a:gd name="T91" fmla="*/ 21 h 195"/>
                  <a:gd name="T92" fmla="*/ 58 w 468"/>
                  <a:gd name="T93" fmla="*/ 32 h 195"/>
                  <a:gd name="T94" fmla="*/ 47 w 468"/>
                  <a:gd name="T95" fmla="*/ 21 h 195"/>
                  <a:gd name="T96" fmla="*/ 21 w 468"/>
                  <a:gd name="T97" fmla="*/ 16 h 195"/>
                  <a:gd name="T98" fmla="*/ 37 w 468"/>
                  <a:gd name="T99" fmla="*/ 16 h 195"/>
                  <a:gd name="T100" fmla="*/ 0 w 468"/>
                  <a:gd name="T101" fmla="*/ 0 h 195"/>
                  <a:gd name="T102" fmla="*/ 11 w 468"/>
                  <a:gd name="T103" fmla="*/ 11 h 195"/>
                  <a:gd name="T104" fmla="*/ 0 w 468"/>
                  <a:gd name="T105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8" h="195">
                    <a:moveTo>
                      <a:pt x="458" y="184"/>
                    </a:moveTo>
                    <a:lnTo>
                      <a:pt x="458" y="195"/>
                    </a:lnTo>
                    <a:lnTo>
                      <a:pt x="463" y="195"/>
                    </a:lnTo>
                    <a:lnTo>
                      <a:pt x="468" y="190"/>
                    </a:lnTo>
                    <a:lnTo>
                      <a:pt x="458" y="184"/>
                    </a:lnTo>
                    <a:close/>
                    <a:moveTo>
                      <a:pt x="437" y="174"/>
                    </a:moveTo>
                    <a:lnTo>
                      <a:pt x="431" y="184"/>
                    </a:lnTo>
                    <a:lnTo>
                      <a:pt x="447" y="190"/>
                    </a:lnTo>
                    <a:lnTo>
                      <a:pt x="447" y="184"/>
                    </a:lnTo>
                    <a:lnTo>
                      <a:pt x="437" y="174"/>
                    </a:lnTo>
                    <a:close/>
                    <a:moveTo>
                      <a:pt x="410" y="169"/>
                    </a:moveTo>
                    <a:lnTo>
                      <a:pt x="410" y="174"/>
                    </a:lnTo>
                    <a:lnTo>
                      <a:pt x="421" y="179"/>
                    </a:lnTo>
                    <a:lnTo>
                      <a:pt x="426" y="174"/>
                    </a:lnTo>
                    <a:lnTo>
                      <a:pt x="410" y="169"/>
                    </a:lnTo>
                    <a:lnTo>
                      <a:pt x="410" y="169"/>
                    </a:lnTo>
                    <a:lnTo>
                      <a:pt x="410" y="169"/>
                    </a:lnTo>
                    <a:close/>
                    <a:moveTo>
                      <a:pt x="389" y="158"/>
                    </a:moveTo>
                    <a:lnTo>
                      <a:pt x="384" y="163"/>
                    </a:lnTo>
                    <a:lnTo>
                      <a:pt x="400" y="169"/>
                    </a:lnTo>
                    <a:lnTo>
                      <a:pt x="400" y="163"/>
                    </a:lnTo>
                    <a:lnTo>
                      <a:pt x="389" y="158"/>
                    </a:lnTo>
                    <a:close/>
                    <a:moveTo>
                      <a:pt x="363" y="147"/>
                    </a:moveTo>
                    <a:lnTo>
                      <a:pt x="358" y="153"/>
                    </a:lnTo>
                    <a:lnTo>
                      <a:pt x="374" y="158"/>
                    </a:lnTo>
                    <a:lnTo>
                      <a:pt x="379" y="153"/>
                    </a:lnTo>
                    <a:lnTo>
                      <a:pt x="363" y="147"/>
                    </a:lnTo>
                    <a:close/>
                    <a:moveTo>
                      <a:pt x="337" y="137"/>
                    </a:moveTo>
                    <a:lnTo>
                      <a:pt x="337" y="142"/>
                    </a:lnTo>
                    <a:lnTo>
                      <a:pt x="347" y="153"/>
                    </a:lnTo>
                    <a:lnTo>
                      <a:pt x="353" y="142"/>
                    </a:lnTo>
                    <a:lnTo>
                      <a:pt x="342" y="137"/>
                    </a:lnTo>
                    <a:lnTo>
                      <a:pt x="342" y="137"/>
                    </a:lnTo>
                    <a:lnTo>
                      <a:pt x="337" y="137"/>
                    </a:lnTo>
                    <a:close/>
                    <a:moveTo>
                      <a:pt x="316" y="126"/>
                    </a:moveTo>
                    <a:lnTo>
                      <a:pt x="310" y="137"/>
                    </a:lnTo>
                    <a:lnTo>
                      <a:pt x="326" y="142"/>
                    </a:lnTo>
                    <a:lnTo>
                      <a:pt x="326" y="132"/>
                    </a:lnTo>
                    <a:lnTo>
                      <a:pt x="316" y="126"/>
                    </a:lnTo>
                    <a:close/>
                    <a:moveTo>
                      <a:pt x="289" y="116"/>
                    </a:moveTo>
                    <a:lnTo>
                      <a:pt x="289" y="126"/>
                    </a:lnTo>
                    <a:lnTo>
                      <a:pt x="300" y="132"/>
                    </a:lnTo>
                    <a:lnTo>
                      <a:pt x="305" y="121"/>
                    </a:lnTo>
                    <a:lnTo>
                      <a:pt x="289" y="116"/>
                    </a:lnTo>
                    <a:close/>
                    <a:moveTo>
                      <a:pt x="268" y="105"/>
                    </a:moveTo>
                    <a:lnTo>
                      <a:pt x="263" y="116"/>
                    </a:lnTo>
                    <a:lnTo>
                      <a:pt x="279" y="121"/>
                    </a:lnTo>
                    <a:lnTo>
                      <a:pt x="279" y="111"/>
                    </a:lnTo>
                    <a:lnTo>
                      <a:pt x="268" y="105"/>
                    </a:lnTo>
                    <a:lnTo>
                      <a:pt x="268" y="105"/>
                    </a:lnTo>
                    <a:lnTo>
                      <a:pt x="268" y="105"/>
                    </a:lnTo>
                    <a:close/>
                    <a:moveTo>
                      <a:pt x="242" y="95"/>
                    </a:moveTo>
                    <a:lnTo>
                      <a:pt x="237" y="105"/>
                    </a:lnTo>
                    <a:lnTo>
                      <a:pt x="253" y="111"/>
                    </a:lnTo>
                    <a:lnTo>
                      <a:pt x="258" y="105"/>
                    </a:lnTo>
                    <a:lnTo>
                      <a:pt x="242" y="95"/>
                    </a:lnTo>
                    <a:close/>
                    <a:moveTo>
                      <a:pt x="216" y="90"/>
                    </a:moveTo>
                    <a:lnTo>
                      <a:pt x="216" y="95"/>
                    </a:lnTo>
                    <a:lnTo>
                      <a:pt x="226" y="100"/>
                    </a:lnTo>
                    <a:lnTo>
                      <a:pt x="232" y="95"/>
                    </a:lnTo>
                    <a:lnTo>
                      <a:pt x="216" y="90"/>
                    </a:lnTo>
                    <a:close/>
                    <a:moveTo>
                      <a:pt x="195" y="79"/>
                    </a:moveTo>
                    <a:lnTo>
                      <a:pt x="189" y="84"/>
                    </a:lnTo>
                    <a:lnTo>
                      <a:pt x="205" y="90"/>
                    </a:lnTo>
                    <a:lnTo>
                      <a:pt x="205" y="84"/>
                    </a:lnTo>
                    <a:lnTo>
                      <a:pt x="195" y="79"/>
                    </a:lnTo>
                    <a:close/>
                    <a:moveTo>
                      <a:pt x="168" y="69"/>
                    </a:moveTo>
                    <a:lnTo>
                      <a:pt x="168" y="74"/>
                    </a:lnTo>
                    <a:lnTo>
                      <a:pt x="179" y="79"/>
                    </a:lnTo>
                    <a:lnTo>
                      <a:pt x="184" y="74"/>
                    </a:lnTo>
                    <a:lnTo>
                      <a:pt x="168" y="69"/>
                    </a:lnTo>
                    <a:close/>
                    <a:moveTo>
                      <a:pt x="147" y="58"/>
                    </a:moveTo>
                    <a:lnTo>
                      <a:pt x="142" y="63"/>
                    </a:lnTo>
                    <a:lnTo>
                      <a:pt x="158" y="74"/>
                    </a:lnTo>
                    <a:lnTo>
                      <a:pt x="158" y="63"/>
                    </a:lnTo>
                    <a:lnTo>
                      <a:pt x="147" y="58"/>
                    </a:lnTo>
                    <a:close/>
                    <a:moveTo>
                      <a:pt x="121" y="48"/>
                    </a:moveTo>
                    <a:lnTo>
                      <a:pt x="116" y="58"/>
                    </a:lnTo>
                    <a:lnTo>
                      <a:pt x="132" y="63"/>
                    </a:lnTo>
                    <a:lnTo>
                      <a:pt x="137" y="53"/>
                    </a:lnTo>
                    <a:lnTo>
                      <a:pt x="121" y="48"/>
                    </a:lnTo>
                    <a:close/>
                    <a:moveTo>
                      <a:pt x="100" y="37"/>
                    </a:moveTo>
                    <a:lnTo>
                      <a:pt x="95" y="48"/>
                    </a:lnTo>
                    <a:lnTo>
                      <a:pt x="105" y="53"/>
                    </a:lnTo>
                    <a:lnTo>
                      <a:pt x="111" y="42"/>
                    </a:lnTo>
                    <a:lnTo>
                      <a:pt x="100" y="37"/>
                    </a:lnTo>
                    <a:close/>
                    <a:moveTo>
                      <a:pt x="74" y="27"/>
                    </a:moveTo>
                    <a:lnTo>
                      <a:pt x="68" y="37"/>
                    </a:lnTo>
                    <a:lnTo>
                      <a:pt x="84" y="42"/>
                    </a:lnTo>
                    <a:lnTo>
                      <a:pt x="84" y="32"/>
                    </a:lnTo>
                    <a:lnTo>
                      <a:pt x="74" y="27"/>
                    </a:lnTo>
                    <a:close/>
                    <a:moveTo>
                      <a:pt x="47" y="21"/>
                    </a:moveTo>
                    <a:lnTo>
                      <a:pt x="47" y="27"/>
                    </a:lnTo>
                    <a:lnTo>
                      <a:pt x="58" y="32"/>
                    </a:lnTo>
                    <a:lnTo>
                      <a:pt x="63" y="27"/>
                    </a:lnTo>
                    <a:lnTo>
                      <a:pt x="47" y="21"/>
                    </a:lnTo>
                    <a:close/>
                    <a:moveTo>
                      <a:pt x="26" y="11"/>
                    </a:moveTo>
                    <a:lnTo>
                      <a:pt x="21" y="16"/>
                    </a:lnTo>
                    <a:lnTo>
                      <a:pt x="37" y="21"/>
                    </a:lnTo>
                    <a:lnTo>
                      <a:pt x="37" y="16"/>
                    </a:lnTo>
                    <a:lnTo>
                      <a:pt x="26" y="11"/>
                    </a:lnTo>
                    <a:close/>
                    <a:moveTo>
                      <a:pt x="0" y="0"/>
                    </a:moveTo>
                    <a:lnTo>
                      <a:pt x="0" y="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8490493" y="2714625"/>
                <a:ext cx="742950" cy="309563"/>
              </a:xfrm>
              <a:custGeom>
                <a:avLst/>
                <a:gdLst>
                  <a:gd name="T0" fmla="*/ 458 w 468"/>
                  <a:gd name="T1" fmla="*/ 195 h 195"/>
                  <a:gd name="T2" fmla="*/ 468 w 468"/>
                  <a:gd name="T3" fmla="*/ 190 h 195"/>
                  <a:gd name="T4" fmla="*/ 437 w 468"/>
                  <a:gd name="T5" fmla="*/ 174 h 195"/>
                  <a:gd name="T6" fmla="*/ 447 w 468"/>
                  <a:gd name="T7" fmla="*/ 190 h 195"/>
                  <a:gd name="T8" fmla="*/ 437 w 468"/>
                  <a:gd name="T9" fmla="*/ 174 h 195"/>
                  <a:gd name="T10" fmla="*/ 410 w 468"/>
                  <a:gd name="T11" fmla="*/ 174 h 195"/>
                  <a:gd name="T12" fmla="*/ 426 w 468"/>
                  <a:gd name="T13" fmla="*/ 174 h 195"/>
                  <a:gd name="T14" fmla="*/ 410 w 468"/>
                  <a:gd name="T15" fmla="*/ 169 h 195"/>
                  <a:gd name="T16" fmla="*/ 389 w 468"/>
                  <a:gd name="T17" fmla="*/ 158 h 195"/>
                  <a:gd name="T18" fmla="*/ 400 w 468"/>
                  <a:gd name="T19" fmla="*/ 169 h 195"/>
                  <a:gd name="T20" fmla="*/ 389 w 468"/>
                  <a:gd name="T21" fmla="*/ 158 h 195"/>
                  <a:gd name="T22" fmla="*/ 358 w 468"/>
                  <a:gd name="T23" fmla="*/ 153 h 195"/>
                  <a:gd name="T24" fmla="*/ 379 w 468"/>
                  <a:gd name="T25" fmla="*/ 153 h 195"/>
                  <a:gd name="T26" fmla="*/ 337 w 468"/>
                  <a:gd name="T27" fmla="*/ 137 h 195"/>
                  <a:gd name="T28" fmla="*/ 347 w 468"/>
                  <a:gd name="T29" fmla="*/ 153 h 195"/>
                  <a:gd name="T30" fmla="*/ 342 w 468"/>
                  <a:gd name="T31" fmla="*/ 137 h 195"/>
                  <a:gd name="T32" fmla="*/ 337 w 468"/>
                  <a:gd name="T33" fmla="*/ 137 h 195"/>
                  <a:gd name="T34" fmla="*/ 310 w 468"/>
                  <a:gd name="T35" fmla="*/ 137 h 195"/>
                  <a:gd name="T36" fmla="*/ 326 w 468"/>
                  <a:gd name="T37" fmla="*/ 132 h 195"/>
                  <a:gd name="T38" fmla="*/ 289 w 468"/>
                  <a:gd name="T39" fmla="*/ 116 h 195"/>
                  <a:gd name="T40" fmla="*/ 300 w 468"/>
                  <a:gd name="T41" fmla="*/ 132 h 195"/>
                  <a:gd name="T42" fmla="*/ 289 w 468"/>
                  <a:gd name="T43" fmla="*/ 116 h 195"/>
                  <a:gd name="T44" fmla="*/ 263 w 468"/>
                  <a:gd name="T45" fmla="*/ 116 h 195"/>
                  <a:gd name="T46" fmla="*/ 279 w 468"/>
                  <a:gd name="T47" fmla="*/ 111 h 195"/>
                  <a:gd name="T48" fmla="*/ 268 w 468"/>
                  <a:gd name="T49" fmla="*/ 105 h 195"/>
                  <a:gd name="T50" fmla="*/ 242 w 468"/>
                  <a:gd name="T51" fmla="*/ 95 h 195"/>
                  <a:gd name="T52" fmla="*/ 253 w 468"/>
                  <a:gd name="T53" fmla="*/ 111 h 195"/>
                  <a:gd name="T54" fmla="*/ 242 w 468"/>
                  <a:gd name="T55" fmla="*/ 95 h 195"/>
                  <a:gd name="T56" fmla="*/ 216 w 468"/>
                  <a:gd name="T57" fmla="*/ 95 h 195"/>
                  <a:gd name="T58" fmla="*/ 232 w 468"/>
                  <a:gd name="T59" fmla="*/ 95 h 195"/>
                  <a:gd name="T60" fmla="*/ 195 w 468"/>
                  <a:gd name="T61" fmla="*/ 79 h 195"/>
                  <a:gd name="T62" fmla="*/ 205 w 468"/>
                  <a:gd name="T63" fmla="*/ 90 h 195"/>
                  <a:gd name="T64" fmla="*/ 195 w 468"/>
                  <a:gd name="T65" fmla="*/ 79 h 195"/>
                  <a:gd name="T66" fmla="*/ 168 w 468"/>
                  <a:gd name="T67" fmla="*/ 74 h 195"/>
                  <a:gd name="T68" fmla="*/ 184 w 468"/>
                  <a:gd name="T69" fmla="*/ 74 h 195"/>
                  <a:gd name="T70" fmla="*/ 147 w 468"/>
                  <a:gd name="T71" fmla="*/ 58 h 195"/>
                  <a:gd name="T72" fmla="*/ 158 w 468"/>
                  <a:gd name="T73" fmla="*/ 74 h 195"/>
                  <a:gd name="T74" fmla="*/ 147 w 468"/>
                  <a:gd name="T75" fmla="*/ 58 h 195"/>
                  <a:gd name="T76" fmla="*/ 116 w 468"/>
                  <a:gd name="T77" fmla="*/ 58 h 195"/>
                  <a:gd name="T78" fmla="*/ 137 w 468"/>
                  <a:gd name="T79" fmla="*/ 53 h 195"/>
                  <a:gd name="T80" fmla="*/ 100 w 468"/>
                  <a:gd name="T81" fmla="*/ 37 h 195"/>
                  <a:gd name="T82" fmla="*/ 105 w 468"/>
                  <a:gd name="T83" fmla="*/ 53 h 195"/>
                  <a:gd name="T84" fmla="*/ 100 w 468"/>
                  <a:gd name="T85" fmla="*/ 37 h 195"/>
                  <a:gd name="T86" fmla="*/ 68 w 468"/>
                  <a:gd name="T87" fmla="*/ 37 h 195"/>
                  <a:gd name="T88" fmla="*/ 84 w 468"/>
                  <a:gd name="T89" fmla="*/ 32 h 195"/>
                  <a:gd name="T90" fmla="*/ 47 w 468"/>
                  <a:gd name="T91" fmla="*/ 21 h 195"/>
                  <a:gd name="T92" fmla="*/ 58 w 468"/>
                  <a:gd name="T93" fmla="*/ 32 h 195"/>
                  <a:gd name="T94" fmla="*/ 47 w 468"/>
                  <a:gd name="T95" fmla="*/ 21 h 195"/>
                  <a:gd name="T96" fmla="*/ 21 w 468"/>
                  <a:gd name="T97" fmla="*/ 16 h 195"/>
                  <a:gd name="T98" fmla="*/ 37 w 468"/>
                  <a:gd name="T99" fmla="*/ 16 h 195"/>
                  <a:gd name="T100" fmla="*/ 0 w 468"/>
                  <a:gd name="T101" fmla="*/ 0 h 195"/>
                  <a:gd name="T102" fmla="*/ 11 w 468"/>
                  <a:gd name="T103" fmla="*/ 11 h 195"/>
                  <a:gd name="T104" fmla="*/ 0 w 468"/>
                  <a:gd name="T105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8" h="195">
                    <a:moveTo>
                      <a:pt x="458" y="184"/>
                    </a:moveTo>
                    <a:lnTo>
                      <a:pt x="458" y="195"/>
                    </a:lnTo>
                    <a:lnTo>
                      <a:pt x="463" y="195"/>
                    </a:lnTo>
                    <a:lnTo>
                      <a:pt x="468" y="190"/>
                    </a:lnTo>
                    <a:lnTo>
                      <a:pt x="458" y="184"/>
                    </a:lnTo>
                    <a:moveTo>
                      <a:pt x="437" y="174"/>
                    </a:moveTo>
                    <a:lnTo>
                      <a:pt x="431" y="184"/>
                    </a:lnTo>
                    <a:lnTo>
                      <a:pt x="447" y="190"/>
                    </a:lnTo>
                    <a:lnTo>
                      <a:pt x="447" y="184"/>
                    </a:lnTo>
                    <a:lnTo>
                      <a:pt x="437" y="174"/>
                    </a:lnTo>
                    <a:moveTo>
                      <a:pt x="410" y="169"/>
                    </a:moveTo>
                    <a:lnTo>
                      <a:pt x="410" y="174"/>
                    </a:lnTo>
                    <a:lnTo>
                      <a:pt x="421" y="179"/>
                    </a:lnTo>
                    <a:lnTo>
                      <a:pt x="426" y="174"/>
                    </a:lnTo>
                    <a:lnTo>
                      <a:pt x="410" y="169"/>
                    </a:lnTo>
                    <a:lnTo>
                      <a:pt x="410" y="169"/>
                    </a:lnTo>
                    <a:lnTo>
                      <a:pt x="410" y="169"/>
                    </a:lnTo>
                    <a:moveTo>
                      <a:pt x="389" y="158"/>
                    </a:moveTo>
                    <a:lnTo>
                      <a:pt x="384" y="163"/>
                    </a:lnTo>
                    <a:lnTo>
                      <a:pt x="400" y="169"/>
                    </a:lnTo>
                    <a:lnTo>
                      <a:pt x="400" y="163"/>
                    </a:lnTo>
                    <a:lnTo>
                      <a:pt x="389" y="158"/>
                    </a:lnTo>
                    <a:moveTo>
                      <a:pt x="363" y="147"/>
                    </a:moveTo>
                    <a:lnTo>
                      <a:pt x="358" y="153"/>
                    </a:lnTo>
                    <a:lnTo>
                      <a:pt x="374" y="158"/>
                    </a:lnTo>
                    <a:lnTo>
                      <a:pt x="379" y="153"/>
                    </a:lnTo>
                    <a:lnTo>
                      <a:pt x="363" y="147"/>
                    </a:lnTo>
                    <a:moveTo>
                      <a:pt x="337" y="137"/>
                    </a:moveTo>
                    <a:lnTo>
                      <a:pt x="337" y="142"/>
                    </a:lnTo>
                    <a:lnTo>
                      <a:pt x="347" y="153"/>
                    </a:lnTo>
                    <a:lnTo>
                      <a:pt x="353" y="142"/>
                    </a:lnTo>
                    <a:lnTo>
                      <a:pt x="342" y="137"/>
                    </a:lnTo>
                    <a:lnTo>
                      <a:pt x="342" y="137"/>
                    </a:lnTo>
                    <a:lnTo>
                      <a:pt x="337" y="137"/>
                    </a:lnTo>
                    <a:moveTo>
                      <a:pt x="316" y="126"/>
                    </a:moveTo>
                    <a:lnTo>
                      <a:pt x="310" y="137"/>
                    </a:lnTo>
                    <a:lnTo>
                      <a:pt x="326" y="142"/>
                    </a:lnTo>
                    <a:lnTo>
                      <a:pt x="326" y="132"/>
                    </a:lnTo>
                    <a:lnTo>
                      <a:pt x="316" y="126"/>
                    </a:lnTo>
                    <a:moveTo>
                      <a:pt x="289" y="116"/>
                    </a:moveTo>
                    <a:lnTo>
                      <a:pt x="289" y="126"/>
                    </a:lnTo>
                    <a:lnTo>
                      <a:pt x="300" y="132"/>
                    </a:lnTo>
                    <a:lnTo>
                      <a:pt x="305" y="121"/>
                    </a:lnTo>
                    <a:lnTo>
                      <a:pt x="289" y="116"/>
                    </a:lnTo>
                    <a:moveTo>
                      <a:pt x="268" y="105"/>
                    </a:moveTo>
                    <a:lnTo>
                      <a:pt x="263" y="116"/>
                    </a:lnTo>
                    <a:lnTo>
                      <a:pt x="279" y="121"/>
                    </a:lnTo>
                    <a:lnTo>
                      <a:pt x="279" y="111"/>
                    </a:lnTo>
                    <a:lnTo>
                      <a:pt x="268" y="105"/>
                    </a:lnTo>
                    <a:lnTo>
                      <a:pt x="268" y="105"/>
                    </a:lnTo>
                    <a:lnTo>
                      <a:pt x="268" y="105"/>
                    </a:lnTo>
                    <a:moveTo>
                      <a:pt x="242" y="95"/>
                    </a:moveTo>
                    <a:lnTo>
                      <a:pt x="237" y="105"/>
                    </a:lnTo>
                    <a:lnTo>
                      <a:pt x="253" y="111"/>
                    </a:lnTo>
                    <a:lnTo>
                      <a:pt x="258" y="105"/>
                    </a:lnTo>
                    <a:lnTo>
                      <a:pt x="242" y="95"/>
                    </a:lnTo>
                    <a:moveTo>
                      <a:pt x="216" y="90"/>
                    </a:moveTo>
                    <a:lnTo>
                      <a:pt x="216" y="95"/>
                    </a:lnTo>
                    <a:lnTo>
                      <a:pt x="226" y="100"/>
                    </a:lnTo>
                    <a:lnTo>
                      <a:pt x="232" y="95"/>
                    </a:lnTo>
                    <a:lnTo>
                      <a:pt x="216" y="90"/>
                    </a:lnTo>
                    <a:moveTo>
                      <a:pt x="195" y="79"/>
                    </a:moveTo>
                    <a:lnTo>
                      <a:pt x="189" y="84"/>
                    </a:lnTo>
                    <a:lnTo>
                      <a:pt x="205" y="90"/>
                    </a:lnTo>
                    <a:lnTo>
                      <a:pt x="205" y="84"/>
                    </a:lnTo>
                    <a:lnTo>
                      <a:pt x="195" y="79"/>
                    </a:lnTo>
                    <a:moveTo>
                      <a:pt x="168" y="69"/>
                    </a:moveTo>
                    <a:lnTo>
                      <a:pt x="168" y="74"/>
                    </a:lnTo>
                    <a:lnTo>
                      <a:pt x="179" y="79"/>
                    </a:lnTo>
                    <a:lnTo>
                      <a:pt x="184" y="74"/>
                    </a:lnTo>
                    <a:lnTo>
                      <a:pt x="168" y="69"/>
                    </a:lnTo>
                    <a:moveTo>
                      <a:pt x="147" y="58"/>
                    </a:moveTo>
                    <a:lnTo>
                      <a:pt x="142" y="63"/>
                    </a:lnTo>
                    <a:lnTo>
                      <a:pt x="158" y="74"/>
                    </a:lnTo>
                    <a:lnTo>
                      <a:pt x="158" y="63"/>
                    </a:lnTo>
                    <a:lnTo>
                      <a:pt x="147" y="58"/>
                    </a:lnTo>
                    <a:moveTo>
                      <a:pt x="121" y="48"/>
                    </a:moveTo>
                    <a:lnTo>
                      <a:pt x="116" y="58"/>
                    </a:lnTo>
                    <a:lnTo>
                      <a:pt x="132" y="63"/>
                    </a:lnTo>
                    <a:lnTo>
                      <a:pt x="137" y="53"/>
                    </a:lnTo>
                    <a:lnTo>
                      <a:pt x="121" y="48"/>
                    </a:lnTo>
                    <a:moveTo>
                      <a:pt x="100" y="37"/>
                    </a:moveTo>
                    <a:lnTo>
                      <a:pt x="95" y="48"/>
                    </a:lnTo>
                    <a:lnTo>
                      <a:pt x="105" y="53"/>
                    </a:lnTo>
                    <a:lnTo>
                      <a:pt x="111" y="42"/>
                    </a:lnTo>
                    <a:lnTo>
                      <a:pt x="100" y="37"/>
                    </a:lnTo>
                    <a:moveTo>
                      <a:pt x="74" y="27"/>
                    </a:moveTo>
                    <a:lnTo>
                      <a:pt x="68" y="37"/>
                    </a:lnTo>
                    <a:lnTo>
                      <a:pt x="84" y="42"/>
                    </a:lnTo>
                    <a:lnTo>
                      <a:pt x="84" y="32"/>
                    </a:lnTo>
                    <a:lnTo>
                      <a:pt x="74" y="27"/>
                    </a:lnTo>
                    <a:moveTo>
                      <a:pt x="47" y="21"/>
                    </a:moveTo>
                    <a:lnTo>
                      <a:pt x="47" y="27"/>
                    </a:lnTo>
                    <a:lnTo>
                      <a:pt x="58" y="32"/>
                    </a:lnTo>
                    <a:lnTo>
                      <a:pt x="63" y="27"/>
                    </a:lnTo>
                    <a:lnTo>
                      <a:pt x="47" y="21"/>
                    </a:lnTo>
                    <a:moveTo>
                      <a:pt x="26" y="11"/>
                    </a:moveTo>
                    <a:lnTo>
                      <a:pt x="21" y="16"/>
                    </a:lnTo>
                    <a:lnTo>
                      <a:pt x="37" y="21"/>
                    </a:lnTo>
                    <a:lnTo>
                      <a:pt x="37" y="16"/>
                    </a:lnTo>
                    <a:lnTo>
                      <a:pt x="26" y="11"/>
                    </a:lnTo>
                    <a:moveTo>
                      <a:pt x="0" y="0"/>
                    </a:moveTo>
                    <a:lnTo>
                      <a:pt x="0" y="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8" name="圆角矩形 107"/>
            <p:cNvSpPr/>
            <p:nvPr/>
          </p:nvSpPr>
          <p:spPr>
            <a:xfrm>
              <a:off x="6712582" y="1949817"/>
              <a:ext cx="2022873" cy="1523692"/>
            </a:xfrm>
            <a:prstGeom prst="round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KSO_Shape"/>
          <p:cNvSpPr/>
          <p:nvPr/>
        </p:nvSpPr>
        <p:spPr bwMode="auto">
          <a:xfrm>
            <a:off x="2969097" y="1743953"/>
            <a:ext cx="1343025" cy="2325128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5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3" grpId="0"/>
      <p:bldP spid="104" grpId="0"/>
      <p:bldP spid="105" grpId="0" animBg="1"/>
      <p:bldP spid="106" grpId="0"/>
      <p:bldP spid="107" grpId="0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工作叙述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 Placeholder 47"/>
          <p:cNvSpPr txBox="1"/>
          <p:nvPr/>
        </p:nvSpPr>
        <p:spPr>
          <a:xfrm>
            <a:off x="5472183" y="1350991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rgbClr val="4A0000"/>
                </a:solidFill>
                <a:latin typeface="+mj-lt"/>
              </a:rPr>
              <a:t>标题内容</a:t>
            </a:r>
            <a:endParaRPr lang="en-AU" dirty="0">
              <a:solidFill>
                <a:srgbClr val="4A0000"/>
              </a:solidFill>
              <a:latin typeface="+mj-lt"/>
            </a:endParaRPr>
          </a:p>
        </p:txBody>
      </p:sp>
      <p:sp>
        <p:nvSpPr>
          <p:cNvPr id="76" name="Text Placeholder 48"/>
          <p:cNvSpPr txBox="1"/>
          <p:nvPr/>
        </p:nvSpPr>
        <p:spPr>
          <a:xfrm>
            <a:off x="5472182" y="1581019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 Placeholder 47"/>
          <p:cNvSpPr txBox="1"/>
          <p:nvPr/>
        </p:nvSpPr>
        <p:spPr>
          <a:xfrm>
            <a:off x="5472183" y="25910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78" name="Text Placeholder 48"/>
          <p:cNvSpPr txBox="1"/>
          <p:nvPr/>
        </p:nvSpPr>
        <p:spPr>
          <a:xfrm>
            <a:off x="5472182" y="28210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 Placeholder 47"/>
          <p:cNvSpPr txBox="1"/>
          <p:nvPr/>
        </p:nvSpPr>
        <p:spPr>
          <a:xfrm>
            <a:off x="5427586" y="3795845"/>
            <a:ext cx="1782054" cy="1926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4A0000"/>
                </a:solidFill>
              </a:rPr>
              <a:t>标题内容</a:t>
            </a:r>
            <a:endParaRPr lang="en-AU" altLang="zh-CN" sz="1800" dirty="0">
              <a:solidFill>
                <a:srgbClr val="4A0000"/>
              </a:solidFill>
            </a:endParaRPr>
          </a:p>
        </p:txBody>
      </p:sp>
      <p:sp>
        <p:nvSpPr>
          <p:cNvPr id="80" name="Text Placeholder 48"/>
          <p:cNvSpPr txBox="1"/>
          <p:nvPr/>
        </p:nvSpPr>
        <p:spPr>
          <a:xfrm>
            <a:off x="5427585" y="4025873"/>
            <a:ext cx="1972413" cy="66856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900" dirty="0">
                <a:solidFill>
                  <a:srgbClr val="8C9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此处添加详细文本描述，建议与标题相关并符合整体语言风格，语言描述尽量简活生活。点击添加文本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4850238" y="1509604"/>
            <a:ext cx="481620" cy="461665"/>
            <a:chOff x="4850238" y="1509604"/>
            <a:chExt cx="481620" cy="461665"/>
          </a:xfrm>
        </p:grpSpPr>
        <p:sp>
          <p:nvSpPr>
            <p:cNvPr id="82" name="椭圆 81"/>
            <p:cNvSpPr/>
            <p:nvPr/>
          </p:nvSpPr>
          <p:spPr>
            <a:xfrm rot="9480000">
              <a:off x="4850238" y="1521232"/>
              <a:ext cx="481620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929137" y="1509604"/>
              <a:ext cx="319177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1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864194" y="2795342"/>
            <a:ext cx="449065" cy="461665"/>
            <a:chOff x="4864194" y="2795342"/>
            <a:chExt cx="449065" cy="461665"/>
          </a:xfrm>
        </p:grpSpPr>
        <p:sp>
          <p:nvSpPr>
            <p:cNvPr id="81" name="椭圆 80"/>
            <p:cNvSpPr/>
            <p:nvPr/>
          </p:nvSpPr>
          <p:spPr>
            <a:xfrm rot="9480000">
              <a:off x="4864194" y="280164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929136" y="2795342"/>
              <a:ext cx="319177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2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949370" y="4124211"/>
            <a:ext cx="449065" cy="466774"/>
            <a:chOff x="4881609" y="4056215"/>
            <a:chExt cx="449065" cy="466774"/>
          </a:xfrm>
        </p:grpSpPr>
        <p:sp>
          <p:nvSpPr>
            <p:cNvPr id="83" name="椭圆 82"/>
            <p:cNvSpPr/>
            <p:nvPr/>
          </p:nvSpPr>
          <p:spPr>
            <a:xfrm rot="9480000">
              <a:off x="4881609" y="4056215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4946552" y="4061324"/>
              <a:ext cx="319177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3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4281" y="1434917"/>
            <a:ext cx="3501319" cy="3501319"/>
            <a:chOff x="664281" y="1434917"/>
            <a:chExt cx="3501319" cy="3501319"/>
          </a:xfrm>
        </p:grpSpPr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81" y="1434917"/>
              <a:ext cx="3501319" cy="3501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76" y="1678757"/>
              <a:ext cx="3277775" cy="2533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03619" y="1275563"/>
            <a:ext cx="7032808" cy="1618910"/>
            <a:chOff x="1467572" y="2603954"/>
            <a:chExt cx="9377077" cy="215854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8785225" y="2844800"/>
              <a:ext cx="1479550" cy="1917700"/>
            </a:xfrm>
            <a:prstGeom prst="line">
              <a:avLst/>
            </a:prstGeom>
            <a:solidFill>
              <a:srgbClr val="DB0010">
                <a:alpha val="89020"/>
              </a:srgbClr>
            </a:solidFill>
            <a:ln w="28575">
              <a:solidFill>
                <a:srgbClr val="DB0010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1467572" y="2603954"/>
              <a:ext cx="9377077" cy="2158546"/>
              <a:chOff x="1467572" y="2603954"/>
              <a:chExt cx="9377077" cy="2158546"/>
            </a:xfrm>
          </p:grpSpPr>
          <p:cxnSp>
            <p:nvCxnSpPr>
              <p:cNvPr id="10" name="直接连接符 9"/>
              <p:cNvCxnSpPr/>
              <p:nvPr/>
            </p:nvCxnSpPr>
            <p:spPr>
              <a:xfrm flipV="1">
                <a:off x="1467572" y="2755900"/>
                <a:ext cx="894628" cy="949325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362200" y="2755900"/>
                <a:ext cx="1357313" cy="1898650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V="1">
                <a:off x="3719513" y="2603954"/>
                <a:ext cx="2222101" cy="2050596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5941614" y="2603954"/>
                <a:ext cx="1957786" cy="2158546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7891066" y="2844800"/>
                <a:ext cx="894159" cy="1917700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10264775" y="4005414"/>
                <a:ext cx="579874" cy="757086"/>
              </a:xfrm>
              <a:prstGeom prst="lin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rgbClr val="DB0010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6" name="组合 35"/>
          <p:cNvGrpSpPr/>
          <p:nvPr/>
        </p:nvGrpSpPr>
        <p:grpSpPr>
          <a:xfrm>
            <a:off x="1251352" y="1989219"/>
            <a:ext cx="386332" cy="386332"/>
            <a:chOff x="372609" y="2524616"/>
            <a:chExt cx="2739344" cy="2739343"/>
          </a:xfrm>
          <a:gradFill flip="none" rotWithShape="1">
            <a:gsLst>
              <a:gs pos="0">
                <a:srgbClr val="009999"/>
              </a:gs>
              <a:gs pos="100000">
                <a:srgbClr val="008080"/>
              </a:gs>
            </a:gsLst>
            <a:lin ang="18900000" scaled="1"/>
            <a:tileRect/>
          </a:gradFill>
        </p:grpSpPr>
        <p:sp>
          <p:nvSpPr>
            <p:cNvPr id="37" name="椭圆 36"/>
            <p:cNvSpPr/>
            <p:nvPr/>
          </p:nvSpPr>
          <p:spPr>
            <a:xfrm>
              <a:off x="372609" y="2524616"/>
              <a:ext cx="2739344" cy="2739343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9597" y="2551604"/>
              <a:ext cx="2685369" cy="2685369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461952" y="1989219"/>
            <a:ext cx="386332" cy="386332"/>
            <a:chOff x="372609" y="2524616"/>
            <a:chExt cx="2739344" cy="2739343"/>
          </a:xfrm>
          <a:gradFill flip="none" rotWithShape="1">
            <a:gsLst>
              <a:gs pos="0">
                <a:srgbClr val="E94744"/>
              </a:gs>
              <a:gs pos="100000">
                <a:srgbClr val="C34A3D"/>
              </a:gs>
            </a:gsLst>
            <a:lin ang="18900000" scaled="1"/>
            <a:tileRect/>
          </a:gradFill>
        </p:grpSpPr>
        <p:sp>
          <p:nvSpPr>
            <p:cNvPr id="40" name="椭圆 39"/>
            <p:cNvSpPr/>
            <p:nvPr/>
          </p:nvSpPr>
          <p:spPr>
            <a:xfrm>
              <a:off x="372609" y="2524616"/>
              <a:ext cx="2739344" cy="2739343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9597" y="2551604"/>
              <a:ext cx="2685369" cy="2685369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TextBox 64"/>
          <p:cNvSpPr txBox="1"/>
          <p:nvPr/>
        </p:nvSpPr>
        <p:spPr>
          <a:xfrm>
            <a:off x="1933845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65"/>
          <p:cNvSpPr txBox="1"/>
          <p:nvPr/>
        </p:nvSpPr>
        <p:spPr>
          <a:xfrm>
            <a:off x="1952854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重点一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84"/>
          <p:cNvSpPr txBox="1"/>
          <p:nvPr/>
        </p:nvSpPr>
        <p:spPr>
          <a:xfrm>
            <a:off x="3547407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85"/>
          <p:cNvSpPr txBox="1"/>
          <p:nvPr/>
        </p:nvSpPr>
        <p:spPr>
          <a:xfrm>
            <a:off x="3566415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</a:t>
            </a:r>
            <a:r>
              <a:rPr lang="zh-CN" altLang="en-US" sz="15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86"/>
          <p:cNvSpPr txBox="1"/>
          <p:nvPr/>
        </p:nvSpPr>
        <p:spPr>
          <a:xfrm>
            <a:off x="5167587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87"/>
          <p:cNvSpPr txBox="1"/>
          <p:nvPr/>
        </p:nvSpPr>
        <p:spPr>
          <a:xfrm>
            <a:off x="5186595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重点三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88"/>
          <p:cNvSpPr txBox="1"/>
          <p:nvPr/>
        </p:nvSpPr>
        <p:spPr>
          <a:xfrm>
            <a:off x="6761565" y="3585931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89"/>
          <p:cNvSpPr txBox="1"/>
          <p:nvPr/>
        </p:nvSpPr>
        <p:spPr>
          <a:xfrm>
            <a:off x="6780572" y="3125360"/>
            <a:ext cx="134194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5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重点四</a:t>
            </a:r>
            <a:endParaRPr lang="zh-CN" altLang="en-US" sz="15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2004720" y="1387871"/>
            <a:ext cx="1373523" cy="1373523"/>
            <a:chOff x="2066895" y="1532387"/>
            <a:chExt cx="1035088" cy="1035088"/>
          </a:xfrm>
        </p:grpSpPr>
        <p:sp>
          <p:nvSpPr>
            <p:cNvPr id="108" name="椭圆 107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605230" y="1387871"/>
            <a:ext cx="1373523" cy="1373523"/>
            <a:chOff x="2066895" y="1532387"/>
            <a:chExt cx="1035088" cy="1035088"/>
          </a:xfrm>
        </p:grpSpPr>
        <p:sp>
          <p:nvSpPr>
            <p:cNvPr id="114" name="椭圆 113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314614" y="1387871"/>
            <a:ext cx="1373523" cy="1373523"/>
            <a:chOff x="2066895" y="1532387"/>
            <a:chExt cx="1035088" cy="1035088"/>
          </a:xfrm>
        </p:grpSpPr>
        <p:sp>
          <p:nvSpPr>
            <p:cNvPr id="118" name="椭圆 117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023554" y="1387871"/>
            <a:ext cx="1373523" cy="1373523"/>
            <a:chOff x="2066895" y="1532387"/>
            <a:chExt cx="1035088" cy="1035088"/>
          </a:xfrm>
        </p:grpSpPr>
        <p:sp>
          <p:nvSpPr>
            <p:cNvPr id="122" name="椭圆 121"/>
            <p:cNvSpPr/>
            <p:nvPr/>
          </p:nvSpPr>
          <p:spPr>
            <a:xfrm>
              <a:off x="2066895" y="1532387"/>
              <a:ext cx="1035088" cy="1035088"/>
            </a:xfrm>
            <a:prstGeom prst="ellipse">
              <a:avLst/>
            </a:prstGeom>
            <a:solidFill>
              <a:srgbClr val="DB0010"/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2157195" y="1620236"/>
              <a:ext cx="846377" cy="846377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KSO_Shape"/>
          <p:cNvSpPr/>
          <p:nvPr/>
        </p:nvSpPr>
        <p:spPr bwMode="auto">
          <a:xfrm>
            <a:off x="174924" y="2461132"/>
            <a:ext cx="1343025" cy="2325128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73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93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409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61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9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29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77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1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2876" y="395228"/>
            <a:ext cx="109112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DB001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rgbClr val="DB001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项目概述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079500" y="891429"/>
            <a:ext cx="1821716" cy="1788253"/>
            <a:chOff x="1079500" y="891429"/>
            <a:chExt cx="1821716" cy="1788253"/>
          </a:xfrm>
        </p:grpSpPr>
        <p:grpSp>
          <p:nvGrpSpPr>
            <p:cNvPr id="10" name="组合 9"/>
            <p:cNvGrpSpPr/>
            <p:nvPr/>
          </p:nvGrpSpPr>
          <p:grpSpPr>
            <a:xfrm flipH="1">
              <a:off x="1079500" y="1085850"/>
              <a:ext cx="1821716" cy="1593832"/>
              <a:chOff x="970904" y="1476932"/>
              <a:chExt cx="2682595" cy="2414744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13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2" name="椭圆 11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2260600" y="891429"/>
              <a:ext cx="481620" cy="461665"/>
              <a:chOff x="4850238" y="1509604"/>
              <a:chExt cx="481620" cy="461665"/>
            </a:xfrm>
          </p:grpSpPr>
          <p:sp>
            <p:nvSpPr>
              <p:cNvPr id="31" name="椭圆 30"/>
              <p:cNvSpPr/>
              <p:nvPr/>
            </p:nvSpPr>
            <p:spPr>
              <a:xfrm rot="9480000">
                <a:off x="4850238" y="1521232"/>
                <a:ext cx="481620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929137" y="1509604"/>
                <a:ext cx="319177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2800" dirty="0">
                    <a:solidFill>
                      <a:schemeClr val="bg1"/>
                    </a:solidFill>
                  </a:rPr>
                  <a:t>1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965700" y="906337"/>
            <a:ext cx="1821716" cy="1773345"/>
            <a:chOff x="4965700" y="906337"/>
            <a:chExt cx="1821716" cy="1773345"/>
          </a:xfrm>
        </p:grpSpPr>
        <p:grpSp>
          <p:nvGrpSpPr>
            <p:cNvPr id="20" name="组合 19"/>
            <p:cNvGrpSpPr/>
            <p:nvPr/>
          </p:nvGrpSpPr>
          <p:grpSpPr>
            <a:xfrm flipH="1">
              <a:off x="4965700" y="1085850"/>
              <a:ext cx="1821716" cy="1593832"/>
              <a:chOff x="970904" y="1476932"/>
              <a:chExt cx="2682595" cy="2414744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23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4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2" name="椭圆 21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202037" y="906337"/>
              <a:ext cx="449065" cy="465505"/>
              <a:chOff x="4864194" y="2801643"/>
              <a:chExt cx="449065" cy="465505"/>
            </a:xfrm>
          </p:grpSpPr>
          <p:sp>
            <p:nvSpPr>
              <p:cNvPr id="34" name="椭圆 33"/>
              <p:cNvSpPr/>
              <p:nvPr/>
            </p:nvSpPr>
            <p:spPr>
              <a:xfrm rot="9480000">
                <a:off x="4864194" y="2801643"/>
                <a:ext cx="449065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4931128" y="2805483"/>
                <a:ext cx="319177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2800" dirty="0">
                    <a:solidFill>
                      <a:schemeClr val="bg1"/>
                    </a:solidFill>
                  </a:rPr>
                  <a:t>2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2422525" y="2704704"/>
            <a:ext cx="1821716" cy="1878501"/>
            <a:chOff x="2422525" y="2704704"/>
            <a:chExt cx="1821716" cy="1878501"/>
          </a:xfrm>
        </p:grpSpPr>
        <p:grpSp>
          <p:nvGrpSpPr>
            <p:cNvPr id="15" name="组合 14"/>
            <p:cNvGrpSpPr/>
            <p:nvPr/>
          </p:nvGrpSpPr>
          <p:grpSpPr>
            <a:xfrm flipH="1">
              <a:off x="2422525" y="2989373"/>
              <a:ext cx="1821716" cy="1593832"/>
              <a:chOff x="970904" y="1476932"/>
              <a:chExt cx="2682595" cy="2414744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18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7" name="椭圆 16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3584514" y="2704704"/>
              <a:ext cx="449065" cy="478123"/>
              <a:chOff x="4881609" y="4056215"/>
              <a:chExt cx="449065" cy="478123"/>
            </a:xfrm>
          </p:grpSpPr>
          <p:sp>
            <p:nvSpPr>
              <p:cNvPr id="37" name="椭圆 36"/>
              <p:cNvSpPr/>
              <p:nvPr/>
            </p:nvSpPr>
            <p:spPr>
              <a:xfrm rot="9480000">
                <a:off x="4881609" y="4056215"/>
                <a:ext cx="449065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946552" y="4072673"/>
                <a:ext cx="319177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2800" dirty="0">
                    <a:solidFill>
                      <a:schemeClr val="bg1"/>
                    </a:solidFill>
                  </a:rPr>
                  <a:t>3</a:t>
                </a:r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308725" y="2825389"/>
            <a:ext cx="1821716" cy="1740243"/>
            <a:chOff x="6308725" y="2825389"/>
            <a:chExt cx="1821716" cy="1740243"/>
          </a:xfrm>
        </p:grpSpPr>
        <p:grpSp>
          <p:nvGrpSpPr>
            <p:cNvPr id="25" name="组合 24"/>
            <p:cNvGrpSpPr/>
            <p:nvPr/>
          </p:nvGrpSpPr>
          <p:grpSpPr>
            <a:xfrm flipH="1">
              <a:off x="6308725" y="2971800"/>
              <a:ext cx="1821716" cy="1593832"/>
              <a:chOff x="970904" y="1476932"/>
              <a:chExt cx="2682595" cy="2414744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970904" y="1476932"/>
                <a:ext cx="2682595" cy="2414744"/>
                <a:chOff x="757631" y="1755286"/>
                <a:chExt cx="2682595" cy="2414744"/>
              </a:xfrm>
            </p:grpSpPr>
            <p:sp>
              <p:nvSpPr>
                <p:cNvPr id="28" name="Freeform 5"/>
                <p:cNvSpPr/>
                <p:nvPr/>
              </p:nvSpPr>
              <p:spPr bwMode="auto">
                <a:xfrm>
                  <a:off x="757631" y="1755286"/>
                  <a:ext cx="2682595" cy="24147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Freeform 5"/>
                <p:cNvSpPr/>
                <p:nvPr/>
              </p:nvSpPr>
              <p:spPr bwMode="auto">
                <a:xfrm>
                  <a:off x="780904" y="1776236"/>
                  <a:ext cx="2636048" cy="2372844"/>
                </a:xfrm>
                <a:custGeom>
                  <a:avLst/>
                  <a:gdLst>
                    <a:gd name="T0" fmla="*/ 802 w 2624"/>
                    <a:gd name="T1" fmla="*/ 2362 h 2362"/>
                    <a:gd name="T2" fmla="*/ 766 w 2624"/>
                    <a:gd name="T3" fmla="*/ 2358 h 2362"/>
                    <a:gd name="T4" fmla="*/ 730 w 2624"/>
                    <a:gd name="T5" fmla="*/ 2350 h 2362"/>
                    <a:gd name="T6" fmla="*/ 656 w 2624"/>
                    <a:gd name="T7" fmla="*/ 2318 h 2362"/>
                    <a:gd name="T8" fmla="*/ 590 w 2624"/>
                    <a:gd name="T9" fmla="*/ 2270 h 2362"/>
                    <a:gd name="T10" fmla="*/ 564 w 2624"/>
                    <a:gd name="T11" fmla="*/ 2242 h 2362"/>
                    <a:gd name="T12" fmla="*/ 544 w 2624"/>
                    <a:gd name="T13" fmla="*/ 2212 h 2362"/>
                    <a:gd name="T14" fmla="*/ 34 w 2624"/>
                    <a:gd name="T15" fmla="*/ 1330 h 2362"/>
                    <a:gd name="T16" fmla="*/ 20 w 2624"/>
                    <a:gd name="T17" fmla="*/ 1298 h 2362"/>
                    <a:gd name="T18" fmla="*/ 8 w 2624"/>
                    <a:gd name="T19" fmla="*/ 1260 h 2362"/>
                    <a:gd name="T20" fmla="*/ 0 w 2624"/>
                    <a:gd name="T21" fmla="*/ 1180 h 2362"/>
                    <a:gd name="T22" fmla="*/ 8 w 2624"/>
                    <a:gd name="T23" fmla="*/ 1102 h 2362"/>
                    <a:gd name="T24" fmla="*/ 20 w 2624"/>
                    <a:gd name="T25" fmla="*/ 1064 h 2362"/>
                    <a:gd name="T26" fmla="*/ 34 w 2624"/>
                    <a:gd name="T27" fmla="*/ 1032 h 2362"/>
                    <a:gd name="T28" fmla="*/ 544 w 2624"/>
                    <a:gd name="T29" fmla="*/ 150 h 2362"/>
                    <a:gd name="T30" fmla="*/ 564 w 2624"/>
                    <a:gd name="T31" fmla="*/ 120 h 2362"/>
                    <a:gd name="T32" fmla="*/ 590 w 2624"/>
                    <a:gd name="T33" fmla="*/ 92 h 2362"/>
                    <a:gd name="T34" fmla="*/ 656 w 2624"/>
                    <a:gd name="T35" fmla="*/ 44 h 2362"/>
                    <a:gd name="T36" fmla="*/ 730 w 2624"/>
                    <a:gd name="T37" fmla="*/ 12 h 2362"/>
                    <a:gd name="T38" fmla="*/ 766 w 2624"/>
                    <a:gd name="T39" fmla="*/ 4 h 2362"/>
                    <a:gd name="T40" fmla="*/ 802 w 2624"/>
                    <a:gd name="T41" fmla="*/ 0 h 2362"/>
                    <a:gd name="T42" fmla="*/ 1820 w 2624"/>
                    <a:gd name="T43" fmla="*/ 0 h 2362"/>
                    <a:gd name="T44" fmla="*/ 1858 w 2624"/>
                    <a:gd name="T45" fmla="*/ 4 h 2362"/>
                    <a:gd name="T46" fmla="*/ 1894 w 2624"/>
                    <a:gd name="T47" fmla="*/ 12 h 2362"/>
                    <a:gd name="T48" fmla="*/ 1968 w 2624"/>
                    <a:gd name="T49" fmla="*/ 44 h 2362"/>
                    <a:gd name="T50" fmla="*/ 2032 w 2624"/>
                    <a:gd name="T51" fmla="*/ 92 h 2362"/>
                    <a:gd name="T52" fmla="*/ 2060 w 2624"/>
                    <a:gd name="T53" fmla="*/ 120 h 2362"/>
                    <a:gd name="T54" fmla="*/ 2080 w 2624"/>
                    <a:gd name="T55" fmla="*/ 150 h 2362"/>
                    <a:gd name="T56" fmla="*/ 2588 w 2624"/>
                    <a:gd name="T57" fmla="*/ 1032 h 2362"/>
                    <a:gd name="T58" fmla="*/ 2604 w 2624"/>
                    <a:gd name="T59" fmla="*/ 1064 h 2362"/>
                    <a:gd name="T60" fmla="*/ 2616 w 2624"/>
                    <a:gd name="T61" fmla="*/ 1102 h 2362"/>
                    <a:gd name="T62" fmla="*/ 2624 w 2624"/>
                    <a:gd name="T63" fmla="*/ 1180 h 2362"/>
                    <a:gd name="T64" fmla="*/ 2616 w 2624"/>
                    <a:gd name="T65" fmla="*/ 1260 h 2362"/>
                    <a:gd name="T66" fmla="*/ 2604 w 2624"/>
                    <a:gd name="T67" fmla="*/ 1298 h 2362"/>
                    <a:gd name="T68" fmla="*/ 2588 w 2624"/>
                    <a:gd name="T69" fmla="*/ 1330 h 2362"/>
                    <a:gd name="T70" fmla="*/ 2080 w 2624"/>
                    <a:gd name="T71" fmla="*/ 2212 h 2362"/>
                    <a:gd name="T72" fmla="*/ 2060 w 2624"/>
                    <a:gd name="T73" fmla="*/ 2242 h 2362"/>
                    <a:gd name="T74" fmla="*/ 2032 w 2624"/>
                    <a:gd name="T75" fmla="*/ 2270 h 2362"/>
                    <a:gd name="T76" fmla="*/ 1968 w 2624"/>
                    <a:gd name="T77" fmla="*/ 2318 h 2362"/>
                    <a:gd name="T78" fmla="*/ 1894 w 2624"/>
                    <a:gd name="T79" fmla="*/ 2350 h 2362"/>
                    <a:gd name="T80" fmla="*/ 1858 w 2624"/>
                    <a:gd name="T81" fmla="*/ 2358 h 2362"/>
                    <a:gd name="T82" fmla="*/ 1820 w 2624"/>
                    <a:gd name="T83" fmla="*/ 2362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24" h="2362">
                      <a:moveTo>
                        <a:pt x="802" y="2362"/>
                      </a:moveTo>
                      <a:lnTo>
                        <a:pt x="802" y="2362"/>
                      </a:lnTo>
                      <a:lnTo>
                        <a:pt x="784" y="2360"/>
                      </a:lnTo>
                      <a:lnTo>
                        <a:pt x="766" y="2358"/>
                      </a:lnTo>
                      <a:lnTo>
                        <a:pt x="748" y="2354"/>
                      </a:lnTo>
                      <a:lnTo>
                        <a:pt x="730" y="2350"/>
                      </a:lnTo>
                      <a:lnTo>
                        <a:pt x="692" y="2336"/>
                      </a:lnTo>
                      <a:lnTo>
                        <a:pt x="656" y="2318"/>
                      </a:lnTo>
                      <a:lnTo>
                        <a:pt x="622" y="2296"/>
                      </a:lnTo>
                      <a:lnTo>
                        <a:pt x="590" y="2270"/>
                      </a:lnTo>
                      <a:lnTo>
                        <a:pt x="578" y="2256"/>
                      </a:lnTo>
                      <a:lnTo>
                        <a:pt x="564" y="2242"/>
                      </a:lnTo>
                      <a:lnTo>
                        <a:pt x="554" y="2228"/>
                      </a:lnTo>
                      <a:lnTo>
                        <a:pt x="544" y="2212"/>
                      </a:lnTo>
                      <a:lnTo>
                        <a:pt x="34" y="1330"/>
                      </a:lnTo>
                      <a:lnTo>
                        <a:pt x="34" y="1330"/>
                      </a:lnTo>
                      <a:lnTo>
                        <a:pt x="26" y="1314"/>
                      </a:lnTo>
                      <a:lnTo>
                        <a:pt x="20" y="1298"/>
                      </a:lnTo>
                      <a:lnTo>
                        <a:pt x="14" y="1280"/>
                      </a:lnTo>
                      <a:lnTo>
                        <a:pt x="8" y="1260"/>
                      </a:lnTo>
                      <a:lnTo>
                        <a:pt x="2" y="1222"/>
                      </a:lnTo>
                      <a:lnTo>
                        <a:pt x="0" y="1180"/>
                      </a:lnTo>
                      <a:lnTo>
                        <a:pt x="2" y="1140"/>
                      </a:lnTo>
                      <a:lnTo>
                        <a:pt x="8" y="1102"/>
                      </a:lnTo>
                      <a:lnTo>
                        <a:pt x="14" y="1082"/>
                      </a:lnTo>
                      <a:lnTo>
                        <a:pt x="20" y="1064"/>
                      </a:lnTo>
                      <a:lnTo>
                        <a:pt x="26" y="1048"/>
                      </a:lnTo>
                      <a:lnTo>
                        <a:pt x="34" y="1032"/>
                      </a:lnTo>
                      <a:lnTo>
                        <a:pt x="544" y="150"/>
                      </a:lnTo>
                      <a:lnTo>
                        <a:pt x="544" y="150"/>
                      </a:lnTo>
                      <a:lnTo>
                        <a:pt x="554" y="134"/>
                      </a:lnTo>
                      <a:lnTo>
                        <a:pt x="564" y="120"/>
                      </a:lnTo>
                      <a:lnTo>
                        <a:pt x="578" y="106"/>
                      </a:lnTo>
                      <a:lnTo>
                        <a:pt x="590" y="92"/>
                      </a:lnTo>
                      <a:lnTo>
                        <a:pt x="622" y="66"/>
                      </a:lnTo>
                      <a:lnTo>
                        <a:pt x="656" y="44"/>
                      </a:lnTo>
                      <a:lnTo>
                        <a:pt x="692" y="26"/>
                      </a:lnTo>
                      <a:lnTo>
                        <a:pt x="730" y="12"/>
                      </a:lnTo>
                      <a:lnTo>
                        <a:pt x="748" y="6"/>
                      </a:lnTo>
                      <a:lnTo>
                        <a:pt x="766" y="4"/>
                      </a:lnTo>
                      <a:lnTo>
                        <a:pt x="784" y="0"/>
                      </a:lnTo>
                      <a:lnTo>
                        <a:pt x="802" y="0"/>
                      </a:lnTo>
                      <a:lnTo>
                        <a:pt x="1820" y="0"/>
                      </a:lnTo>
                      <a:lnTo>
                        <a:pt x="1820" y="0"/>
                      </a:lnTo>
                      <a:lnTo>
                        <a:pt x="1838" y="0"/>
                      </a:lnTo>
                      <a:lnTo>
                        <a:pt x="1858" y="4"/>
                      </a:lnTo>
                      <a:lnTo>
                        <a:pt x="1876" y="6"/>
                      </a:lnTo>
                      <a:lnTo>
                        <a:pt x="1894" y="12"/>
                      </a:lnTo>
                      <a:lnTo>
                        <a:pt x="1932" y="26"/>
                      </a:lnTo>
                      <a:lnTo>
                        <a:pt x="1968" y="44"/>
                      </a:lnTo>
                      <a:lnTo>
                        <a:pt x="2002" y="66"/>
                      </a:lnTo>
                      <a:lnTo>
                        <a:pt x="2032" y="92"/>
                      </a:lnTo>
                      <a:lnTo>
                        <a:pt x="2046" y="106"/>
                      </a:lnTo>
                      <a:lnTo>
                        <a:pt x="2060" y="120"/>
                      </a:lnTo>
                      <a:lnTo>
                        <a:pt x="2070" y="134"/>
                      </a:lnTo>
                      <a:lnTo>
                        <a:pt x="2080" y="150"/>
                      </a:lnTo>
                      <a:lnTo>
                        <a:pt x="2588" y="1032"/>
                      </a:lnTo>
                      <a:lnTo>
                        <a:pt x="2588" y="1032"/>
                      </a:lnTo>
                      <a:lnTo>
                        <a:pt x="2598" y="1048"/>
                      </a:lnTo>
                      <a:lnTo>
                        <a:pt x="2604" y="1064"/>
                      </a:lnTo>
                      <a:lnTo>
                        <a:pt x="2610" y="1082"/>
                      </a:lnTo>
                      <a:lnTo>
                        <a:pt x="2616" y="1102"/>
                      </a:lnTo>
                      <a:lnTo>
                        <a:pt x="2622" y="1140"/>
                      </a:lnTo>
                      <a:lnTo>
                        <a:pt x="2624" y="1180"/>
                      </a:lnTo>
                      <a:lnTo>
                        <a:pt x="2622" y="1222"/>
                      </a:lnTo>
                      <a:lnTo>
                        <a:pt x="2616" y="1260"/>
                      </a:lnTo>
                      <a:lnTo>
                        <a:pt x="2610" y="1280"/>
                      </a:lnTo>
                      <a:lnTo>
                        <a:pt x="2604" y="1298"/>
                      </a:lnTo>
                      <a:lnTo>
                        <a:pt x="2598" y="1314"/>
                      </a:lnTo>
                      <a:lnTo>
                        <a:pt x="2588" y="1330"/>
                      </a:lnTo>
                      <a:lnTo>
                        <a:pt x="2080" y="2212"/>
                      </a:lnTo>
                      <a:lnTo>
                        <a:pt x="2080" y="2212"/>
                      </a:lnTo>
                      <a:lnTo>
                        <a:pt x="2070" y="2228"/>
                      </a:lnTo>
                      <a:lnTo>
                        <a:pt x="2060" y="2242"/>
                      </a:lnTo>
                      <a:lnTo>
                        <a:pt x="2046" y="2256"/>
                      </a:lnTo>
                      <a:lnTo>
                        <a:pt x="2032" y="2270"/>
                      </a:lnTo>
                      <a:lnTo>
                        <a:pt x="2002" y="2296"/>
                      </a:lnTo>
                      <a:lnTo>
                        <a:pt x="1968" y="2318"/>
                      </a:lnTo>
                      <a:lnTo>
                        <a:pt x="1932" y="2336"/>
                      </a:lnTo>
                      <a:lnTo>
                        <a:pt x="1894" y="2350"/>
                      </a:lnTo>
                      <a:lnTo>
                        <a:pt x="1876" y="2354"/>
                      </a:lnTo>
                      <a:lnTo>
                        <a:pt x="1858" y="2358"/>
                      </a:lnTo>
                      <a:lnTo>
                        <a:pt x="1838" y="2360"/>
                      </a:lnTo>
                      <a:lnTo>
                        <a:pt x="1820" y="2362"/>
                      </a:lnTo>
                      <a:lnTo>
                        <a:pt x="802" y="2362"/>
                      </a:lnTo>
                      <a:close/>
                    </a:path>
                  </a:pathLst>
                </a:custGeom>
                <a:solidFill>
                  <a:srgbClr val="DB0010">
                    <a:alpha val="89020"/>
                  </a:srgbClr>
                </a:solidFill>
                <a:ln w="28575">
                  <a:noFill/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1349092" y="1747820"/>
                <a:ext cx="1926218" cy="1926217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6438543" y="2825389"/>
              <a:ext cx="449065" cy="461665"/>
              <a:chOff x="6211288" y="2884714"/>
              <a:chExt cx="449065" cy="461665"/>
            </a:xfrm>
          </p:grpSpPr>
          <p:sp>
            <p:nvSpPr>
              <p:cNvPr id="39" name="椭圆 38"/>
              <p:cNvSpPr/>
              <p:nvPr/>
            </p:nvSpPr>
            <p:spPr>
              <a:xfrm rot="9480000">
                <a:off x="6211288" y="2895911"/>
                <a:ext cx="449065" cy="449065"/>
              </a:xfrm>
              <a:prstGeom prst="ellipse">
                <a:avLst/>
              </a:prstGeom>
              <a:solidFill>
                <a:srgbClr val="DB0010">
                  <a:alpha val="89020"/>
                </a:srgbClr>
              </a:solidFill>
              <a:ln w="28575">
                <a:solidFill>
                  <a:schemeClr val="bg1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6303338" y="2884714"/>
                <a:ext cx="256823" cy="46166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 sz="6000">
                    <a:solidFill>
                      <a:srgbClr val="DB001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3200" dirty="0">
                    <a:solidFill>
                      <a:schemeClr val="bg1"/>
                    </a:solidFill>
                  </a:rPr>
                  <a:t>4</a:t>
                </a:r>
                <a:endParaRPr lang="zh-CN" altLang="en-US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6" name="TextBox 64"/>
          <p:cNvSpPr txBox="1"/>
          <p:nvPr/>
        </p:nvSpPr>
        <p:spPr>
          <a:xfrm>
            <a:off x="6752365" y="121114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64"/>
          <p:cNvSpPr txBox="1"/>
          <p:nvPr/>
        </p:nvSpPr>
        <p:spPr>
          <a:xfrm>
            <a:off x="644658" y="343276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64"/>
          <p:cNvSpPr txBox="1"/>
          <p:nvPr/>
        </p:nvSpPr>
        <p:spPr>
          <a:xfrm>
            <a:off x="2923795" y="121114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64"/>
          <p:cNvSpPr txBox="1"/>
          <p:nvPr/>
        </p:nvSpPr>
        <p:spPr>
          <a:xfrm>
            <a:off x="4754537" y="3432762"/>
            <a:ext cx="137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1125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2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79500" y="36093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执行过程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AutoShape 82"/>
          <p:cNvSpPr>
            <a:spLocks noChangeAspect="1"/>
          </p:cNvSpPr>
          <p:nvPr/>
        </p:nvSpPr>
        <p:spPr bwMode="auto">
          <a:xfrm>
            <a:off x="2758624" y="3731976"/>
            <a:ext cx="370514" cy="3706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50" name="Freeform 16"/>
          <p:cNvSpPr>
            <a:spLocks noChangeAspect="1" noChangeArrowheads="1"/>
          </p:cNvSpPr>
          <p:nvPr/>
        </p:nvSpPr>
        <p:spPr bwMode="auto">
          <a:xfrm>
            <a:off x="5411958" y="2398697"/>
            <a:ext cx="438622" cy="689023"/>
          </a:xfrm>
          <a:custGeom>
            <a:avLst/>
            <a:gdLst>
              <a:gd name="T0" fmla="*/ 406 w 657"/>
              <a:gd name="T1" fmla="*/ 947 h 1032"/>
              <a:gd name="T2" fmla="*/ 333 w 657"/>
              <a:gd name="T3" fmla="*/ 1031 h 1032"/>
              <a:gd name="T4" fmla="*/ 250 w 657"/>
              <a:gd name="T5" fmla="*/ 947 h 1032"/>
              <a:gd name="T6" fmla="*/ 448 w 657"/>
              <a:gd name="T7" fmla="*/ 916 h 1032"/>
              <a:gd name="T8" fmla="*/ 198 w 657"/>
              <a:gd name="T9" fmla="*/ 833 h 1032"/>
              <a:gd name="T10" fmla="*/ 656 w 657"/>
              <a:gd name="T11" fmla="*/ 333 h 1032"/>
              <a:gd name="T12" fmla="*/ 562 w 657"/>
              <a:gd name="T13" fmla="*/ 562 h 1032"/>
              <a:gd name="T14" fmla="*/ 531 w 657"/>
              <a:gd name="T15" fmla="*/ 635 h 1032"/>
              <a:gd name="T16" fmla="*/ 500 w 657"/>
              <a:gd name="T17" fmla="*/ 708 h 1032"/>
              <a:gd name="T18" fmla="*/ 500 w 657"/>
              <a:gd name="T19" fmla="*/ 729 h 1032"/>
              <a:gd name="T20" fmla="*/ 166 w 657"/>
              <a:gd name="T21" fmla="*/ 791 h 1032"/>
              <a:gd name="T22" fmla="*/ 156 w 657"/>
              <a:gd name="T23" fmla="*/ 708 h 1032"/>
              <a:gd name="T24" fmla="*/ 135 w 657"/>
              <a:gd name="T25" fmla="*/ 635 h 1032"/>
              <a:gd name="T26" fmla="*/ 93 w 657"/>
              <a:gd name="T27" fmla="*/ 552 h 1032"/>
              <a:gd name="T28" fmla="*/ 0 w 657"/>
              <a:gd name="T29" fmla="*/ 333 h 1032"/>
              <a:gd name="T30" fmla="*/ 333 w 657"/>
              <a:gd name="T31" fmla="*/ 0 h 1032"/>
              <a:gd name="T32" fmla="*/ 656 w 657"/>
              <a:gd name="T33" fmla="*/ 333 h 1032"/>
              <a:gd name="T34" fmla="*/ 510 w 657"/>
              <a:gd name="T35" fmla="*/ 156 h 1032"/>
              <a:gd name="T36" fmla="*/ 156 w 657"/>
              <a:gd name="T37" fmla="*/ 156 h 1032"/>
              <a:gd name="T38" fmla="*/ 146 w 657"/>
              <a:gd name="T39" fmla="*/ 499 h 1032"/>
              <a:gd name="T40" fmla="*/ 166 w 657"/>
              <a:gd name="T41" fmla="*/ 541 h 1032"/>
              <a:gd name="T42" fmla="*/ 229 w 657"/>
              <a:gd name="T43" fmla="*/ 666 h 1032"/>
              <a:gd name="T44" fmla="*/ 427 w 657"/>
              <a:gd name="T45" fmla="*/ 718 h 1032"/>
              <a:gd name="T46" fmla="*/ 458 w 657"/>
              <a:gd name="T47" fmla="*/ 604 h 1032"/>
              <a:gd name="T48" fmla="*/ 510 w 657"/>
              <a:gd name="T49" fmla="*/ 520 h 1032"/>
              <a:gd name="T50" fmla="*/ 583 w 657"/>
              <a:gd name="T51" fmla="*/ 333 h 1032"/>
              <a:gd name="T52" fmla="*/ 354 w 657"/>
              <a:gd name="T53" fmla="*/ 354 h 1032"/>
              <a:gd name="T54" fmla="*/ 302 w 657"/>
              <a:gd name="T55" fmla="*/ 354 h 1032"/>
              <a:gd name="T56" fmla="*/ 239 w 657"/>
              <a:gd name="T57" fmla="*/ 354 h 1032"/>
              <a:gd name="T58" fmla="*/ 250 w 657"/>
              <a:gd name="T59" fmla="*/ 499 h 1032"/>
              <a:gd name="T60" fmla="*/ 302 w 657"/>
              <a:gd name="T61" fmla="*/ 499 h 1032"/>
              <a:gd name="T62" fmla="*/ 364 w 657"/>
              <a:gd name="T63" fmla="*/ 499 h 1032"/>
              <a:gd name="T64" fmla="*/ 416 w 657"/>
              <a:gd name="T65" fmla="*/ 499 h 1032"/>
              <a:gd name="T66" fmla="*/ 427 w 657"/>
              <a:gd name="T67" fmla="*/ 354 h 1032"/>
              <a:gd name="T68" fmla="*/ 385 w 657"/>
              <a:gd name="T69" fmla="*/ 41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reeform 290"/>
          <p:cNvSpPr>
            <a:spLocks noChangeAspect="1" noChangeArrowheads="1"/>
          </p:cNvSpPr>
          <p:nvPr/>
        </p:nvSpPr>
        <p:spPr bwMode="auto">
          <a:xfrm>
            <a:off x="6107381" y="3781007"/>
            <a:ext cx="483225" cy="374275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Group 4681"/>
          <p:cNvGrpSpPr>
            <a:grpSpLocks noChangeAspect="1"/>
          </p:cNvGrpSpPr>
          <p:nvPr/>
        </p:nvGrpSpPr>
        <p:grpSpPr bwMode="auto">
          <a:xfrm>
            <a:off x="3351873" y="2406479"/>
            <a:ext cx="491420" cy="644097"/>
            <a:chOff x="4576763" y="2300287"/>
            <a:chExt cx="276225" cy="361950"/>
          </a:xfrm>
          <a:solidFill>
            <a:srgbClr val="E94744"/>
          </a:solidFill>
        </p:grpSpPr>
        <p:sp>
          <p:nvSpPr>
            <p:cNvPr id="54" name="Freeform 250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  <a:gd name="T14" fmla="*/ 92 w 336"/>
                <a:gd name="T15" fmla="*/ 0 h 336"/>
                <a:gd name="T16" fmla="*/ 92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51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52"/>
            <p:cNvSpPr>
              <a:spLocks noChangeArrowheads="1"/>
            </p:cNvSpPr>
            <p:nvPr/>
          </p:nvSpPr>
          <p:spPr bwMode="auto">
            <a:xfrm>
              <a:off x="4610100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253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  <a:gd name="T14" fmla="*/ 251 w 336"/>
                <a:gd name="T15" fmla="*/ 0 h 336"/>
                <a:gd name="T16" fmla="*/ 251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  <a:close/>
                  <a:moveTo>
                    <a:pt x="251" y="0"/>
                  </a:moveTo>
                  <a:lnTo>
                    <a:pt x="251" y="0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254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255"/>
            <p:cNvSpPr>
              <a:spLocks noChangeArrowheads="1"/>
            </p:cNvSpPr>
            <p:nvPr/>
          </p:nvSpPr>
          <p:spPr bwMode="auto">
            <a:xfrm>
              <a:off x="4822825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256"/>
            <p:cNvSpPr>
              <a:spLocks noChangeArrowheads="1"/>
            </p:cNvSpPr>
            <p:nvPr/>
          </p:nvSpPr>
          <p:spPr bwMode="auto">
            <a:xfrm>
              <a:off x="4586288" y="2300287"/>
              <a:ext cx="261937" cy="258762"/>
            </a:xfrm>
            <a:custGeom>
              <a:avLst/>
              <a:gdLst>
                <a:gd name="T0" fmla="*/ 618 w 728"/>
                <a:gd name="T1" fmla="*/ 619 h 720"/>
                <a:gd name="T2" fmla="*/ 627 w 728"/>
                <a:gd name="T3" fmla="*/ 469 h 720"/>
                <a:gd name="T4" fmla="*/ 727 w 728"/>
                <a:gd name="T5" fmla="*/ 360 h 720"/>
                <a:gd name="T6" fmla="*/ 627 w 728"/>
                <a:gd name="T7" fmla="*/ 251 h 720"/>
                <a:gd name="T8" fmla="*/ 618 w 728"/>
                <a:gd name="T9" fmla="*/ 101 h 720"/>
                <a:gd name="T10" fmla="*/ 468 w 728"/>
                <a:gd name="T11" fmla="*/ 92 h 720"/>
                <a:gd name="T12" fmla="*/ 359 w 728"/>
                <a:gd name="T13" fmla="*/ 0 h 720"/>
                <a:gd name="T14" fmla="*/ 250 w 728"/>
                <a:gd name="T15" fmla="*/ 92 h 720"/>
                <a:gd name="T16" fmla="*/ 100 w 728"/>
                <a:gd name="T17" fmla="*/ 101 h 720"/>
                <a:gd name="T18" fmla="*/ 92 w 728"/>
                <a:gd name="T19" fmla="*/ 251 h 720"/>
                <a:gd name="T20" fmla="*/ 0 w 728"/>
                <a:gd name="T21" fmla="*/ 360 h 720"/>
                <a:gd name="T22" fmla="*/ 92 w 728"/>
                <a:gd name="T23" fmla="*/ 469 h 720"/>
                <a:gd name="T24" fmla="*/ 100 w 728"/>
                <a:gd name="T25" fmla="*/ 619 h 720"/>
                <a:gd name="T26" fmla="*/ 250 w 728"/>
                <a:gd name="T27" fmla="*/ 628 h 720"/>
                <a:gd name="T28" fmla="*/ 359 w 728"/>
                <a:gd name="T29" fmla="*/ 719 h 720"/>
                <a:gd name="T30" fmla="*/ 468 w 728"/>
                <a:gd name="T31" fmla="*/ 628 h 720"/>
                <a:gd name="T32" fmla="*/ 618 w 728"/>
                <a:gd name="T33" fmla="*/ 619 h 720"/>
                <a:gd name="T34" fmla="*/ 359 w 728"/>
                <a:gd name="T35" fmla="*/ 561 h 720"/>
                <a:gd name="T36" fmla="*/ 159 w 728"/>
                <a:gd name="T37" fmla="*/ 360 h 720"/>
                <a:gd name="T38" fmla="*/ 359 w 728"/>
                <a:gd name="T39" fmla="*/ 159 h 720"/>
                <a:gd name="T40" fmla="*/ 560 w 728"/>
                <a:gd name="T41" fmla="*/ 360 h 720"/>
                <a:gd name="T42" fmla="*/ 359 w 728"/>
                <a:gd name="T43" fmla="*/ 561 h 720"/>
                <a:gd name="T44" fmla="*/ 359 w 728"/>
                <a:gd name="T45" fmla="*/ 561 h 720"/>
                <a:gd name="T46" fmla="*/ 359 w 728"/>
                <a:gd name="T47" fmla="*/ 561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8" h="720">
                  <a:moveTo>
                    <a:pt x="618" y="619"/>
                  </a:moveTo>
                  <a:cubicBezTo>
                    <a:pt x="627" y="469"/>
                    <a:pt x="627" y="469"/>
                    <a:pt x="627" y="469"/>
                  </a:cubicBezTo>
                  <a:cubicBezTo>
                    <a:pt x="727" y="360"/>
                    <a:pt x="727" y="360"/>
                    <a:pt x="727" y="360"/>
                  </a:cubicBezTo>
                  <a:cubicBezTo>
                    <a:pt x="627" y="251"/>
                    <a:pt x="627" y="251"/>
                    <a:pt x="627" y="251"/>
                  </a:cubicBezTo>
                  <a:cubicBezTo>
                    <a:pt x="618" y="101"/>
                    <a:pt x="618" y="101"/>
                    <a:pt x="618" y="101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92" y="251"/>
                    <a:pt x="92" y="251"/>
                    <a:pt x="92" y="251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92" y="469"/>
                    <a:pt x="92" y="469"/>
                    <a:pt x="92" y="469"/>
                  </a:cubicBezTo>
                  <a:cubicBezTo>
                    <a:pt x="100" y="619"/>
                    <a:pt x="100" y="619"/>
                    <a:pt x="100" y="619"/>
                  </a:cubicBezTo>
                  <a:cubicBezTo>
                    <a:pt x="250" y="628"/>
                    <a:pt x="250" y="628"/>
                    <a:pt x="250" y="628"/>
                  </a:cubicBezTo>
                  <a:cubicBezTo>
                    <a:pt x="359" y="719"/>
                    <a:pt x="359" y="719"/>
                    <a:pt x="359" y="719"/>
                  </a:cubicBezTo>
                  <a:cubicBezTo>
                    <a:pt x="468" y="628"/>
                    <a:pt x="468" y="628"/>
                    <a:pt x="468" y="628"/>
                  </a:cubicBezTo>
                  <a:lnTo>
                    <a:pt x="618" y="619"/>
                  </a:lnTo>
                  <a:close/>
                  <a:moveTo>
                    <a:pt x="359" y="561"/>
                  </a:moveTo>
                  <a:cubicBezTo>
                    <a:pt x="250" y="561"/>
                    <a:pt x="159" y="469"/>
                    <a:pt x="159" y="360"/>
                  </a:cubicBezTo>
                  <a:cubicBezTo>
                    <a:pt x="159" y="243"/>
                    <a:pt x="250" y="159"/>
                    <a:pt x="359" y="159"/>
                  </a:cubicBezTo>
                  <a:cubicBezTo>
                    <a:pt x="468" y="159"/>
                    <a:pt x="560" y="243"/>
                    <a:pt x="560" y="360"/>
                  </a:cubicBezTo>
                  <a:cubicBezTo>
                    <a:pt x="560" y="469"/>
                    <a:pt x="468" y="561"/>
                    <a:pt x="359" y="561"/>
                  </a:cubicBezTo>
                  <a:close/>
                  <a:moveTo>
                    <a:pt x="359" y="561"/>
                  </a:moveTo>
                  <a:lnTo>
                    <a:pt x="359" y="561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257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226 h 227"/>
                <a:gd name="T8" fmla="*/ 101 w 102"/>
                <a:gd name="T9" fmla="*/ 226 h 227"/>
                <a:gd name="T10" fmla="*/ 101 w 102"/>
                <a:gd name="T11" fmla="*/ 0 h 227"/>
                <a:gd name="T12" fmla="*/ 59 w 102"/>
                <a:gd name="T13" fmla="*/ 0 h 227"/>
                <a:gd name="T14" fmla="*/ 0 w 102"/>
                <a:gd name="T15" fmla="*/ 33 h 227"/>
                <a:gd name="T16" fmla="*/ 0 w 102"/>
                <a:gd name="T17" fmla="*/ 33 h 227"/>
                <a:gd name="T18" fmla="*/ 0 w 102"/>
                <a:gd name="T19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  <a:close/>
                  <a:moveTo>
                    <a:pt x="0" y="33"/>
                  </a:moveTo>
                  <a:lnTo>
                    <a:pt x="0" y="33"/>
                  </a:lnTo>
                  <a:close/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258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50 h 227"/>
                <a:gd name="T8" fmla="*/ 50 w 102"/>
                <a:gd name="T9" fmla="*/ 226 h 227"/>
                <a:gd name="T10" fmla="*/ 101 w 102"/>
                <a:gd name="T11" fmla="*/ 226 h 227"/>
                <a:gd name="T12" fmla="*/ 101 w 102"/>
                <a:gd name="T13" fmla="*/ 0 h 227"/>
                <a:gd name="T14" fmla="*/ 59 w 102"/>
                <a:gd name="T15" fmla="*/ 0 h 227"/>
                <a:gd name="T16" fmla="*/ 0 w 102"/>
                <a:gd name="T17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259"/>
            <p:cNvSpPr>
              <a:spLocks noChangeArrowheads="1"/>
            </p:cNvSpPr>
            <p:nvPr/>
          </p:nvSpPr>
          <p:spPr bwMode="auto">
            <a:xfrm>
              <a:off x="4691063" y="2400299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TextBox 67"/>
          <p:cNvSpPr txBox="1"/>
          <p:nvPr/>
        </p:nvSpPr>
        <p:spPr>
          <a:xfrm>
            <a:off x="6107381" y="1539396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altLang="zh-CN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5" name="TextBox 68"/>
          <p:cNvSpPr txBox="1"/>
          <p:nvPr/>
        </p:nvSpPr>
        <p:spPr>
          <a:xfrm>
            <a:off x="6132668" y="183765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72"/>
          <p:cNvSpPr txBox="1"/>
          <p:nvPr/>
        </p:nvSpPr>
        <p:spPr>
          <a:xfrm>
            <a:off x="7099490" y="3070163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altLang="zh-CN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0" name="TextBox 73"/>
          <p:cNvSpPr txBox="1"/>
          <p:nvPr/>
        </p:nvSpPr>
        <p:spPr>
          <a:xfrm>
            <a:off x="7177189" y="336260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Box 87"/>
          <p:cNvSpPr txBox="1"/>
          <p:nvPr/>
        </p:nvSpPr>
        <p:spPr>
          <a:xfrm flipH="1">
            <a:off x="2071728" y="1548229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5" name="TextBox 88"/>
          <p:cNvSpPr txBox="1"/>
          <p:nvPr/>
        </p:nvSpPr>
        <p:spPr>
          <a:xfrm flipH="1">
            <a:off x="1159973" y="183765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Box 92"/>
          <p:cNvSpPr txBox="1"/>
          <p:nvPr/>
        </p:nvSpPr>
        <p:spPr>
          <a:xfrm flipH="1">
            <a:off x="1071690" y="3070163"/>
            <a:ext cx="95923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4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标题内容</a:t>
            </a:r>
            <a:endParaRPr lang="id-ID" altLang="zh-CN" sz="1600" dirty="0">
              <a:solidFill>
                <a:srgbClr val="4A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80" name="TextBox 93"/>
          <p:cNvSpPr txBox="1"/>
          <p:nvPr/>
        </p:nvSpPr>
        <p:spPr>
          <a:xfrm flipH="1">
            <a:off x="147681" y="3336424"/>
            <a:ext cx="187099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endParaRPr lang="zh-CN" altLang="en-US" sz="900" dirty="0">
              <a:solidFill>
                <a:srgbClr val="8C9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3065053" y="1647728"/>
            <a:ext cx="449065" cy="461665"/>
            <a:chOff x="3764383" y="666992"/>
            <a:chExt cx="449065" cy="461665"/>
          </a:xfrm>
        </p:grpSpPr>
        <p:sp>
          <p:nvSpPr>
            <p:cNvPr id="84" name="椭圆 83"/>
            <p:cNvSpPr/>
            <p:nvPr/>
          </p:nvSpPr>
          <p:spPr>
            <a:xfrm rot="9480000">
              <a:off x="3764383" y="67329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800651" y="666992"/>
              <a:ext cx="341310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1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631269" y="1678042"/>
            <a:ext cx="449065" cy="461665"/>
            <a:chOff x="4445296" y="666992"/>
            <a:chExt cx="449065" cy="461665"/>
          </a:xfrm>
        </p:grpSpPr>
        <p:sp>
          <p:nvSpPr>
            <p:cNvPr id="87" name="椭圆 86"/>
            <p:cNvSpPr/>
            <p:nvPr/>
          </p:nvSpPr>
          <p:spPr>
            <a:xfrm rot="9480000">
              <a:off x="4445296" y="67329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496422" y="666992"/>
              <a:ext cx="341310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2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2119496" y="3143313"/>
            <a:ext cx="449065" cy="461762"/>
            <a:chOff x="5126209" y="660596"/>
            <a:chExt cx="449065" cy="461762"/>
          </a:xfrm>
        </p:grpSpPr>
        <p:sp>
          <p:nvSpPr>
            <p:cNvPr id="85" name="椭圆 84"/>
            <p:cNvSpPr/>
            <p:nvPr/>
          </p:nvSpPr>
          <p:spPr>
            <a:xfrm rot="9480000">
              <a:off x="5126209" y="673293"/>
              <a:ext cx="449065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5180086" y="660596"/>
              <a:ext cx="341310" cy="461665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3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28992" y="2901618"/>
            <a:ext cx="481620" cy="1015663"/>
            <a:chOff x="5805936" y="385379"/>
            <a:chExt cx="481620" cy="1015663"/>
          </a:xfrm>
        </p:grpSpPr>
        <p:sp>
          <p:nvSpPr>
            <p:cNvPr id="86" name="椭圆 85"/>
            <p:cNvSpPr/>
            <p:nvPr/>
          </p:nvSpPr>
          <p:spPr>
            <a:xfrm rot="9480000">
              <a:off x="5805936" y="679391"/>
              <a:ext cx="481620" cy="449065"/>
            </a:xfrm>
            <a:prstGeom prst="ellipse">
              <a:avLst/>
            </a:prstGeom>
            <a:solidFill>
              <a:srgbClr val="DB0010">
                <a:alpha val="89020"/>
              </a:srgbClr>
            </a:solidFill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>
                <a:solidFill>
                  <a:srgbClr val="DB001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5867009" y="385379"/>
              <a:ext cx="341310" cy="1015663"/>
            </a:xfrm>
            <a:prstGeom prst="rect">
              <a:avLst/>
            </a:prstGeom>
            <a:noFill/>
            <a:ln w="28575">
              <a:noFill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6000">
                  <a:solidFill>
                    <a:srgbClr val="DB001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800" dirty="0">
                  <a:solidFill>
                    <a:schemeClr val="bg1"/>
                  </a:solidFill>
                </a:rPr>
                <a:t>4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KSO_Shape"/>
          <p:cNvSpPr/>
          <p:nvPr/>
        </p:nvSpPr>
        <p:spPr bwMode="auto">
          <a:xfrm>
            <a:off x="3690827" y="2608293"/>
            <a:ext cx="1882134" cy="2345428"/>
          </a:xfrm>
          <a:custGeom>
            <a:avLst/>
            <a:gdLst>
              <a:gd name="T0" fmla="*/ 1054773 w 2637"/>
              <a:gd name="T1" fmla="*/ 1293282 h 3284"/>
              <a:gd name="T2" fmla="*/ 730776 w 2637"/>
              <a:gd name="T3" fmla="*/ 1394705 h 3284"/>
              <a:gd name="T4" fmla="*/ 435834 w 2637"/>
              <a:gd name="T5" fmla="*/ 1311921 h 3284"/>
              <a:gd name="T6" fmla="*/ 0 w 2637"/>
              <a:gd name="T7" fmla="*/ 1328368 h 3284"/>
              <a:gd name="T8" fmla="*/ 165562 w 2637"/>
              <a:gd name="T9" fmla="*/ 753272 h 3284"/>
              <a:gd name="T10" fmla="*/ 332769 w 2637"/>
              <a:gd name="T11" fmla="*/ 416109 h 3284"/>
              <a:gd name="T12" fmla="*/ 358535 w 2637"/>
              <a:gd name="T13" fmla="*/ 506019 h 3284"/>
              <a:gd name="T14" fmla="*/ 854125 w 2637"/>
              <a:gd name="T15" fmla="*/ 506019 h 3284"/>
              <a:gd name="T16" fmla="*/ 296038 w 2637"/>
              <a:gd name="T17" fmla="*/ 824542 h 3284"/>
              <a:gd name="T18" fmla="*/ 730776 w 2637"/>
              <a:gd name="T19" fmla="*/ 1259291 h 3284"/>
              <a:gd name="T20" fmla="*/ 1165513 w 2637"/>
              <a:gd name="T21" fmla="*/ 824542 h 3284"/>
              <a:gd name="T22" fmla="*/ 890307 w 2637"/>
              <a:gd name="T23" fmla="*/ 506019 h 3284"/>
              <a:gd name="T24" fmla="*/ 1122204 w 2637"/>
              <a:gd name="T25" fmla="*/ 506019 h 3284"/>
              <a:gd name="T26" fmla="*/ 1142488 w 2637"/>
              <a:gd name="T27" fmla="*/ 430911 h 3284"/>
              <a:gd name="T28" fmla="*/ 1294893 w 2637"/>
              <a:gd name="T29" fmla="*/ 746145 h 3284"/>
              <a:gd name="T30" fmla="*/ 1445653 w 2637"/>
              <a:gd name="T31" fmla="*/ 1360166 h 3284"/>
              <a:gd name="T32" fmla="*/ 1054773 w 2637"/>
              <a:gd name="T33" fmla="*/ 1293282 h 3284"/>
              <a:gd name="T34" fmla="*/ 411164 w 2637"/>
              <a:gd name="T35" fmla="*/ 467643 h 3284"/>
              <a:gd name="T36" fmla="*/ 319063 w 2637"/>
              <a:gd name="T37" fmla="*/ 146378 h 3284"/>
              <a:gd name="T38" fmla="*/ 411164 w 2637"/>
              <a:gd name="T39" fmla="*/ 2193 h 3284"/>
              <a:gd name="T40" fmla="*/ 1085473 w 2637"/>
              <a:gd name="T41" fmla="*/ 0 h 3284"/>
              <a:gd name="T42" fmla="*/ 1155097 w 2637"/>
              <a:gd name="T43" fmla="*/ 97037 h 3284"/>
              <a:gd name="T44" fmla="*/ 1067382 w 2637"/>
              <a:gd name="T45" fmla="*/ 467643 h 3284"/>
              <a:gd name="T46" fmla="*/ 411164 w 2637"/>
              <a:gd name="T47" fmla="*/ 467643 h 3284"/>
              <a:gd name="T48" fmla="*/ 998855 w 2637"/>
              <a:gd name="T49" fmla="*/ 71270 h 3284"/>
              <a:gd name="T50" fmla="*/ 490656 w 2637"/>
              <a:gd name="T51" fmla="*/ 72915 h 3284"/>
              <a:gd name="T52" fmla="*/ 421032 w 2637"/>
              <a:gd name="T53" fmla="*/ 181465 h 3284"/>
              <a:gd name="T54" fmla="*/ 490656 w 2637"/>
              <a:gd name="T55" fmla="*/ 398565 h 3284"/>
              <a:gd name="T56" fmla="*/ 985149 w 2637"/>
              <a:gd name="T57" fmla="*/ 398565 h 3284"/>
              <a:gd name="T58" fmla="*/ 1051484 w 2637"/>
              <a:gd name="T59" fmla="*/ 144185 h 3284"/>
              <a:gd name="T60" fmla="*/ 998855 w 2637"/>
              <a:gd name="T61" fmla="*/ 71270 h 3284"/>
              <a:gd name="T62" fmla="*/ 782308 w 2637"/>
              <a:gd name="T63" fmla="*/ 361834 h 3284"/>
              <a:gd name="T64" fmla="*/ 674309 w 2637"/>
              <a:gd name="T65" fmla="*/ 361834 h 3284"/>
              <a:gd name="T66" fmla="*/ 674309 w 2637"/>
              <a:gd name="T67" fmla="*/ 290015 h 3284"/>
              <a:gd name="T68" fmla="*/ 603041 w 2637"/>
              <a:gd name="T69" fmla="*/ 290015 h 3284"/>
              <a:gd name="T70" fmla="*/ 603041 w 2637"/>
              <a:gd name="T71" fmla="*/ 179820 h 3284"/>
              <a:gd name="T72" fmla="*/ 674309 w 2637"/>
              <a:gd name="T73" fmla="*/ 179820 h 3284"/>
              <a:gd name="T74" fmla="*/ 674309 w 2637"/>
              <a:gd name="T75" fmla="*/ 108002 h 3284"/>
              <a:gd name="T76" fmla="*/ 782308 w 2637"/>
              <a:gd name="T77" fmla="*/ 108002 h 3284"/>
              <a:gd name="T78" fmla="*/ 782308 w 2637"/>
              <a:gd name="T79" fmla="*/ 179820 h 3284"/>
              <a:gd name="T80" fmla="*/ 854125 w 2637"/>
              <a:gd name="T81" fmla="*/ 179820 h 3284"/>
              <a:gd name="T82" fmla="*/ 854125 w 2637"/>
              <a:gd name="T83" fmla="*/ 290015 h 3284"/>
              <a:gd name="T84" fmla="*/ 782308 w 2637"/>
              <a:gd name="T85" fmla="*/ 290015 h 3284"/>
              <a:gd name="T86" fmla="*/ 782308 w 2637"/>
              <a:gd name="T87" fmla="*/ 361834 h 3284"/>
              <a:gd name="T88" fmla="*/ 171044 w 2637"/>
              <a:gd name="T89" fmla="*/ 1620577 h 3284"/>
              <a:gd name="T90" fmla="*/ 314678 w 2637"/>
              <a:gd name="T91" fmla="*/ 1476940 h 3284"/>
              <a:gd name="T92" fmla="*/ 1201696 w 2637"/>
              <a:gd name="T93" fmla="*/ 1476940 h 3284"/>
              <a:gd name="T94" fmla="*/ 1345329 w 2637"/>
              <a:gd name="T95" fmla="*/ 1620577 h 3284"/>
              <a:gd name="T96" fmla="*/ 1409471 w 2637"/>
              <a:gd name="T97" fmla="*/ 1800397 h 3284"/>
              <a:gd name="T98" fmla="*/ 1321756 w 2637"/>
              <a:gd name="T99" fmla="*/ 1800397 h 3284"/>
              <a:gd name="T100" fmla="*/ 1321756 w 2637"/>
              <a:gd name="T101" fmla="*/ 1800397 h 3284"/>
              <a:gd name="T102" fmla="*/ 134862 w 2637"/>
              <a:gd name="T103" fmla="*/ 1800397 h 3284"/>
              <a:gd name="T104" fmla="*/ 134862 w 2637"/>
              <a:gd name="T105" fmla="*/ 1800397 h 3284"/>
              <a:gd name="T106" fmla="*/ 93745 w 2637"/>
              <a:gd name="T107" fmla="*/ 1800397 h 3284"/>
              <a:gd name="T108" fmla="*/ 171044 w 2637"/>
              <a:gd name="T109" fmla="*/ 1620577 h 3284"/>
              <a:gd name="T110" fmla="*/ 1113432 w 2637"/>
              <a:gd name="T111" fmla="*/ 1548210 h 3284"/>
              <a:gd name="T112" fmla="*/ 396362 w 2637"/>
              <a:gd name="T113" fmla="*/ 1548210 h 3284"/>
              <a:gd name="T114" fmla="*/ 282333 w 2637"/>
              <a:gd name="T115" fmla="*/ 1663887 h 3284"/>
              <a:gd name="T116" fmla="*/ 252181 w 2637"/>
              <a:gd name="T117" fmla="*/ 1728578 h 3284"/>
              <a:gd name="T118" fmla="*/ 1252680 w 2637"/>
              <a:gd name="T119" fmla="*/ 1728578 h 3284"/>
              <a:gd name="T120" fmla="*/ 1227462 w 2637"/>
              <a:gd name="T121" fmla="*/ 1663887 h 3284"/>
              <a:gd name="T122" fmla="*/ 1113432 w 2637"/>
              <a:gd name="T123" fmla="*/ 1548210 h 328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637" h="3284">
                <a:moveTo>
                  <a:pt x="1924" y="2359"/>
                </a:moveTo>
                <a:cubicBezTo>
                  <a:pt x="1756" y="2475"/>
                  <a:pt x="1552" y="2544"/>
                  <a:pt x="1333" y="2544"/>
                </a:cubicBezTo>
                <a:cubicBezTo>
                  <a:pt x="1136" y="2544"/>
                  <a:pt x="952" y="2488"/>
                  <a:pt x="795" y="2393"/>
                </a:cubicBezTo>
                <a:cubicBezTo>
                  <a:pt x="688" y="2477"/>
                  <a:pt x="405" y="2638"/>
                  <a:pt x="0" y="2423"/>
                </a:cubicBezTo>
                <a:cubicBezTo>
                  <a:pt x="471" y="2255"/>
                  <a:pt x="87" y="1893"/>
                  <a:pt x="302" y="1374"/>
                </a:cubicBezTo>
                <a:cubicBezTo>
                  <a:pt x="332" y="1134"/>
                  <a:pt x="443" y="919"/>
                  <a:pt x="607" y="759"/>
                </a:cubicBezTo>
                <a:cubicBezTo>
                  <a:pt x="635" y="855"/>
                  <a:pt x="654" y="923"/>
                  <a:pt x="654" y="923"/>
                </a:cubicBezTo>
                <a:cubicBezTo>
                  <a:pt x="1558" y="923"/>
                  <a:pt x="1558" y="923"/>
                  <a:pt x="1558" y="923"/>
                </a:cubicBezTo>
                <a:cubicBezTo>
                  <a:pt x="1272" y="1643"/>
                  <a:pt x="819" y="1492"/>
                  <a:pt x="540" y="1504"/>
                </a:cubicBezTo>
                <a:cubicBezTo>
                  <a:pt x="540" y="1942"/>
                  <a:pt x="895" y="2297"/>
                  <a:pt x="1333" y="2297"/>
                </a:cubicBezTo>
                <a:cubicBezTo>
                  <a:pt x="1771" y="2297"/>
                  <a:pt x="2126" y="1942"/>
                  <a:pt x="2126" y="1504"/>
                </a:cubicBezTo>
                <a:cubicBezTo>
                  <a:pt x="1615" y="1390"/>
                  <a:pt x="1836" y="1110"/>
                  <a:pt x="1624" y="923"/>
                </a:cubicBezTo>
                <a:cubicBezTo>
                  <a:pt x="2047" y="923"/>
                  <a:pt x="2047" y="923"/>
                  <a:pt x="2047" y="923"/>
                </a:cubicBezTo>
                <a:cubicBezTo>
                  <a:pt x="2047" y="923"/>
                  <a:pt x="2062" y="867"/>
                  <a:pt x="2084" y="786"/>
                </a:cubicBezTo>
                <a:cubicBezTo>
                  <a:pt x="2232" y="940"/>
                  <a:pt x="2331" y="1139"/>
                  <a:pt x="2362" y="1361"/>
                </a:cubicBezTo>
                <a:cubicBezTo>
                  <a:pt x="2535" y="1939"/>
                  <a:pt x="2205" y="2132"/>
                  <a:pt x="2637" y="2481"/>
                </a:cubicBezTo>
                <a:cubicBezTo>
                  <a:pt x="2228" y="2609"/>
                  <a:pt x="2011" y="2452"/>
                  <a:pt x="1924" y="2359"/>
                </a:cubicBezTo>
                <a:close/>
                <a:moveTo>
                  <a:pt x="750" y="853"/>
                </a:moveTo>
                <a:cubicBezTo>
                  <a:pt x="750" y="853"/>
                  <a:pt x="644" y="476"/>
                  <a:pt x="582" y="267"/>
                </a:cubicBezTo>
                <a:cubicBezTo>
                  <a:pt x="521" y="58"/>
                  <a:pt x="750" y="4"/>
                  <a:pt x="750" y="4"/>
                </a:cubicBezTo>
                <a:cubicBezTo>
                  <a:pt x="1980" y="0"/>
                  <a:pt x="1980" y="0"/>
                  <a:pt x="1980" y="0"/>
                </a:cubicBezTo>
                <a:cubicBezTo>
                  <a:pt x="1980" y="0"/>
                  <a:pt x="2124" y="13"/>
                  <a:pt x="2107" y="177"/>
                </a:cubicBezTo>
                <a:cubicBezTo>
                  <a:pt x="2091" y="340"/>
                  <a:pt x="1947" y="853"/>
                  <a:pt x="1947" y="853"/>
                </a:cubicBezTo>
                <a:lnTo>
                  <a:pt x="750" y="853"/>
                </a:lnTo>
                <a:close/>
                <a:moveTo>
                  <a:pt x="1822" y="130"/>
                </a:moveTo>
                <a:cubicBezTo>
                  <a:pt x="895" y="133"/>
                  <a:pt x="895" y="133"/>
                  <a:pt x="895" y="133"/>
                </a:cubicBezTo>
                <a:cubicBezTo>
                  <a:pt x="895" y="133"/>
                  <a:pt x="722" y="173"/>
                  <a:pt x="768" y="331"/>
                </a:cubicBezTo>
                <a:cubicBezTo>
                  <a:pt x="815" y="488"/>
                  <a:pt x="895" y="727"/>
                  <a:pt x="895" y="727"/>
                </a:cubicBezTo>
                <a:cubicBezTo>
                  <a:pt x="1797" y="727"/>
                  <a:pt x="1797" y="727"/>
                  <a:pt x="1797" y="727"/>
                </a:cubicBezTo>
                <a:cubicBezTo>
                  <a:pt x="1797" y="727"/>
                  <a:pt x="1905" y="386"/>
                  <a:pt x="1918" y="263"/>
                </a:cubicBezTo>
                <a:cubicBezTo>
                  <a:pt x="1930" y="139"/>
                  <a:pt x="1822" y="130"/>
                  <a:pt x="1822" y="130"/>
                </a:cubicBezTo>
                <a:close/>
                <a:moveTo>
                  <a:pt x="1427" y="660"/>
                </a:moveTo>
                <a:cubicBezTo>
                  <a:pt x="1230" y="660"/>
                  <a:pt x="1230" y="660"/>
                  <a:pt x="1230" y="660"/>
                </a:cubicBezTo>
                <a:cubicBezTo>
                  <a:pt x="1230" y="529"/>
                  <a:pt x="1230" y="529"/>
                  <a:pt x="1230" y="529"/>
                </a:cubicBezTo>
                <a:cubicBezTo>
                  <a:pt x="1100" y="529"/>
                  <a:pt x="1100" y="529"/>
                  <a:pt x="1100" y="529"/>
                </a:cubicBezTo>
                <a:cubicBezTo>
                  <a:pt x="1100" y="328"/>
                  <a:pt x="1100" y="328"/>
                  <a:pt x="1100" y="328"/>
                </a:cubicBezTo>
                <a:cubicBezTo>
                  <a:pt x="1230" y="328"/>
                  <a:pt x="1230" y="328"/>
                  <a:pt x="1230" y="328"/>
                </a:cubicBezTo>
                <a:cubicBezTo>
                  <a:pt x="1230" y="197"/>
                  <a:pt x="1230" y="197"/>
                  <a:pt x="1230" y="197"/>
                </a:cubicBezTo>
                <a:cubicBezTo>
                  <a:pt x="1427" y="197"/>
                  <a:pt x="1427" y="197"/>
                  <a:pt x="1427" y="197"/>
                </a:cubicBezTo>
                <a:cubicBezTo>
                  <a:pt x="1427" y="328"/>
                  <a:pt x="1427" y="328"/>
                  <a:pt x="1427" y="328"/>
                </a:cubicBezTo>
                <a:cubicBezTo>
                  <a:pt x="1558" y="328"/>
                  <a:pt x="1558" y="328"/>
                  <a:pt x="1558" y="328"/>
                </a:cubicBezTo>
                <a:cubicBezTo>
                  <a:pt x="1558" y="529"/>
                  <a:pt x="1558" y="529"/>
                  <a:pt x="1558" y="529"/>
                </a:cubicBezTo>
                <a:cubicBezTo>
                  <a:pt x="1427" y="529"/>
                  <a:pt x="1427" y="529"/>
                  <a:pt x="1427" y="529"/>
                </a:cubicBezTo>
                <a:lnTo>
                  <a:pt x="1427" y="660"/>
                </a:lnTo>
                <a:close/>
                <a:moveTo>
                  <a:pt x="312" y="2956"/>
                </a:moveTo>
                <a:cubicBezTo>
                  <a:pt x="312" y="2956"/>
                  <a:pt x="429" y="2694"/>
                  <a:pt x="574" y="2694"/>
                </a:cubicBezTo>
                <a:cubicBezTo>
                  <a:pt x="2192" y="2694"/>
                  <a:pt x="2192" y="2694"/>
                  <a:pt x="2192" y="2694"/>
                </a:cubicBezTo>
                <a:cubicBezTo>
                  <a:pt x="2337" y="2694"/>
                  <a:pt x="2454" y="2956"/>
                  <a:pt x="2454" y="2956"/>
                </a:cubicBezTo>
                <a:cubicBezTo>
                  <a:pt x="2571" y="3284"/>
                  <a:pt x="2571" y="3284"/>
                  <a:pt x="2571" y="3284"/>
                </a:cubicBezTo>
                <a:cubicBezTo>
                  <a:pt x="2411" y="3284"/>
                  <a:pt x="2411" y="3284"/>
                  <a:pt x="2411" y="3284"/>
                </a:cubicBezTo>
                <a:cubicBezTo>
                  <a:pt x="2411" y="3284"/>
                  <a:pt x="2411" y="3284"/>
                  <a:pt x="2411" y="3284"/>
                </a:cubicBezTo>
                <a:cubicBezTo>
                  <a:pt x="246" y="3284"/>
                  <a:pt x="246" y="3284"/>
                  <a:pt x="246" y="3284"/>
                </a:cubicBezTo>
                <a:cubicBezTo>
                  <a:pt x="246" y="3284"/>
                  <a:pt x="246" y="3284"/>
                  <a:pt x="246" y="3284"/>
                </a:cubicBezTo>
                <a:cubicBezTo>
                  <a:pt x="171" y="3284"/>
                  <a:pt x="171" y="3284"/>
                  <a:pt x="171" y="3284"/>
                </a:cubicBezTo>
                <a:lnTo>
                  <a:pt x="312" y="2956"/>
                </a:lnTo>
                <a:close/>
                <a:moveTo>
                  <a:pt x="2031" y="2824"/>
                </a:moveTo>
                <a:cubicBezTo>
                  <a:pt x="723" y="2824"/>
                  <a:pt x="723" y="2824"/>
                  <a:pt x="723" y="2824"/>
                </a:cubicBezTo>
                <a:cubicBezTo>
                  <a:pt x="608" y="2824"/>
                  <a:pt x="515" y="3035"/>
                  <a:pt x="515" y="3035"/>
                </a:cubicBezTo>
                <a:cubicBezTo>
                  <a:pt x="460" y="3153"/>
                  <a:pt x="460" y="3153"/>
                  <a:pt x="460" y="3153"/>
                </a:cubicBezTo>
                <a:cubicBezTo>
                  <a:pt x="2285" y="3153"/>
                  <a:pt x="2285" y="3153"/>
                  <a:pt x="2285" y="3153"/>
                </a:cubicBezTo>
                <a:cubicBezTo>
                  <a:pt x="2239" y="3035"/>
                  <a:pt x="2239" y="3035"/>
                  <a:pt x="2239" y="3035"/>
                </a:cubicBezTo>
                <a:cubicBezTo>
                  <a:pt x="2239" y="3035"/>
                  <a:pt x="2146" y="2824"/>
                  <a:pt x="2031" y="2824"/>
                </a:cubicBezTo>
                <a:close/>
              </a:path>
            </a:pathLst>
          </a:custGeom>
          <a:solidFill>
            <a:srgbClr val="DB0010">
              <a:alpha val="89020"/>
            </a:srgbClr>
          </a:solidFill>
          <a:ln w="28575">
            <a:noFill/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>
              <a:solidFill>
                <a:srgbClr val="DB001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8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2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7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2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 animBg="1"/>
      <p:bldP spid="50" grpId="0" animBg="1"/>
      <p:bldP spid="51" grpId="0" animBg="1"/>
      <p:bldP spid="64" grpId="0"/>
      <p:bldP spid="65" grpId="0"/>
      <p:bldP spid="70" grpId="0"/>
      <p:bldP spid="74" grpId="0"/>
      <p:bldP spid="75" grpId="0"/>
      <p:bldP spid="79" grpId="0"/>
      <p:bldP spid="80" grpId="0"/>
      <p:bldP spid="8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5299</Words>
  <Application>WPS 演示</Application>
  <PresentationFormat>全屏显示(16:9)</PresentationFormat>
  <Paragraphs>655</Paragraphs>
  <Slides>35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Gill Sans</vt:lpstr>
      <vt:lpstr>Lato Regular</vt:lpstr>
      <vt:lpstr>Calibri</vt:lpstr>
      <vt:lpstr>Arial Unicode MS</vt:lpstr>
      <vt:lpstr>Calibri Light</vt:lpstr>
      <vt:lpstr>Open Sans</vt:lpstr>
      <vt:lpstr>Lato Light</vt:lpstr>
      <vt:lpstr>MS PGothic</vt:lpstr>
      <vt:lpstr>Clear Sans</vt:lpstr>
      <vt:lpstr>Neris Thin</vt:lpstr>
      <vt:lpstr>FontAwesome</vt:lpstr>
      <vt:lpstr>Sinkin Sans 400 Regular</vt:lpstr>
      <vt:lpstr>方正兰亭黑_GBK</vt:lpstr>
      <vt:lpstr>Gill Sans MT</vt:lpstr>
      <vt:lpstr>Lato</vt:lpstr>
      <vt:lpstr>Front Page News</vt:lpstr>
      <vt:lpstr>GoodVibrationsROB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99</cp:revision>
  <dcterms:created xsi:type="dcterms:W3CDTF">2016-07-02T02:53:00Z</dcterms:created>
  <dcterms:modified xsi:type="dcterms:W3CDTF">2017-06-28T10:42:14Z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